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2.xml" ContentType="application/vnd.openxmlformats-officedocument.presentationml.tags+xml"/>
  <Override PartName="/ppt/notesSlides/notesSlide28.xml" ContentType="application/vnd.openxmlformats-officedocument.presentationml.notesSlide+xml"/>
  <Override PartName="/ppt/tags/tag3.xml" ContentType="application/vnd.openxmlformats-officedocument.presentationml.tags+xml"/>
  <Override PartName="/ppt/notesSlides/notesSlide2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4.xml" ContentType="application/vnd.openxmlformats-officedocument.presentationml.tags+xml"/>
  <Override PartName="/ppt/notesSlides/notesSlide3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2" r:id="rId4"/>
    <p:sldMasterId id="2147483683" r:id="rId5"/>
  </p:sldMasterIdLst>
  <p:notesMasterIdLst>
    <p:notesMasterId r:id="rId169"/>
  </p:notesMasterIdLst>
  <p:sldIdLst>
    <p:sldId id="456" r:id="rId6"/>
    <p:sldId id="482" r:id="rId7"/>
    <p:sldId id="475" r:id="rId8"/>
    <p:sldId id="511" r:id="rId9"/>
    <p:sldId id="451" r:id="rId10"/>
    <p:sldId id="452" r:id="rId11"/>
    <p:sldId id="453" r:id="rId12"/>
    <p:sldId id="340" r:id="rId13"/>
    <p:sldId id="260" r:id="rId14"/>
    <p:sldId id="342" r:id="rId15"/>
    <p:sldId id="343" r:id="rId16"/>
    <p:sldId id="346" r:id="rId17"/>
    <p:sldId id="345" r:id="rId18"/>
    <p:sldId id="347" r:id="rId19"/>
    <p:sldId id="458" r:id="rId20"/>
    <p:sldId id="289" r:id="rId21"/>
    <p:sldId id="485" r:id="rId22"/>
    <p:sldId id="477" r:id="rId23"/>
    <p:sldId id="478" r:id="rId24"/>
    <p:sldId id="476" r:id="rId25"/>
    <p:sldId id="480" r:id="rId26"/>
    <p:sldId id="483" r:id="rId27"/>
    <p:sldId id="484" r:id="rId28"/>
    <p:sldId id="492" r:id="rId29"/>
    <p:sldId id="486" r:id="rId30"/>
    <p:sldId id="495" r:id="rId31"/>
    <p:sldId id="487" r:id="rId32"/>
    <p:sldId id="496" r:id="rId33"/>
    <p:sldId id="490" r:id="rId34"/>
    <p:sldId id="497" r:id="rId35"/>
    <p:sldId id="498" r:id="rId36"/>
    <p:sldId id="488" r:id="rId37"/>
    <p:sldId id="493" r:id="rId38"/>
    <p:sldId id="499" r:id="rId39"/>
    <p:sldId id="500" r:id="rId40"/>
    <p:sldId id="501" r:id="rId41"/>
    <p:sldId id="503" r:id="rId42"/>
    <p:sldId id="504" r:id="rId43"/>
    <p:sldId id="502" r:id="rId44"/>
    <p:sldId id="474" r:id="rId45"/>
    <p:sldId id="464" r:id="rId46"/>
    <p:sldId id="272" r:id="rId47"/>
    <p:sldId id="364" r:id="rId48"/>
    <p:sldId id="365" r:id="rId49"/>
    <p:sldId id="366" r:id="rId50"/>
    <p:sldId id="367" r:id="rId51"/>
    <p:sldId id="368" r:id="rId52"/>
    <p:sldId id="465" r:id="rId53"/>
    <p:sldId id="275" r:id="rId54"/>
    <p:sldId id="370" r:id="rId55"/>
    <p:sldId id="404" r:id="rId56"/>
    <p:sldId id="369" r:id="rId57"/>
    <p:sldId id="466" r:id="rId58"/>
    <p:sldId id="371" r:id="rId59"/>
    <p:sldId id="374" r:id="rId60"/>
    <p:sldId id="372" r:id="rId61"/>
    <p:sldId id="373" r:id="rId62"/>
    <p:sldId id="376" r:id="rId63"/>
    <p:sldId id="377" r:id="rId64"/>
    <p:sldId id="378" r:id="rId65"/>
    <p:sldId id="379" r:id="rId66"/>
    <p:sldId id="380" r:id="rId67"/>
    <p:sldId id="382" r:id="rId68"/>
    <p:sldId id="381" r:id="rId69"/>
    <p:sldId id="384" r:id="rId70"/>
    <p:sldId id="385" r:id="rId71"/>
    <p:sldId id="529" r:id="rId72"/>
    <p:sldId id="530" r:id="rId73"/>
    <p:sldId id="467" r:id="rId74"/>
    <p:sldId id="386" r:id="rId75"/>
    <p:sldId id="505" r:id="rId76"/>
    <p:sldId id="506" r:id="rId77"/>
    <p:sldId id="512" r:id="rId78"/>
    <p:sldId id="508" r:id="rId79"/>
    <p:sldId id="513" r:id="rId80"/>
    <p:sldId id="507" r:id="rId81"/>
    <p:sldId id="514" r:id="rId82"/>
    <p:sldId id="516" r:id="rId83"/>
    <p:sldId id="459" r:id="rId84"/>
    <p:sldId id="469" r:id="rId85"/>
    <p:sldId id="387" r:id="rId86"/>
    <p:sldId id="398" r:id="rId87"/>
    <p:sldId id="399" r:id="rId88"/>
    <p:sldId id="400" r:id="rId89"/>
    <p:sldId id="401" r:id="rId90"/>
    <p:sldId id="517" r:id="rId91"/>
    <p:sldId id="518" r:id="rId92"/>
    <p:sldId id="519" r:id="rId93"/>
    <p:sldId id="528" r:id="rId94"/>
    <p:sldId id="520" r:id="rId95"/>
    <p:sldId id="470" r:id="rId96"/>
    <p:sldId id="397" r:id="rId97"/>
    <p:sldId id="521" r:id="rId98"/>
    <p:sldId id="471" r:id="rId99"/>
    <p:sldId id="409" r:id="rId100"/>
    <p:sldId id="523" r:id="rId101"/>
    <p:sldId id="525" r:id="rId102"/>
    <p:sldId id="418" r:id="rId103"/>
    <p:sldId id="410" r:id="rId104"/>
    <p:sldId id="411" r:id="rId105"/>
    <p:sldId id="412" r:id="rId106"/>
    <p:sldId id="419" r:id="rId107"/>
    <p:sldId id="413" r:id="rId108"/>
    <p:sldId id="420" r:id="rId109"/>
    <p:sldId id="421" r:id="rId110"/>
    <p:sldId id="422" r:id="rId111"/>
    <p:sldId id="423" r:id="rId112"/>
    <p:sldId id="414" r:id="rId113"/>
    <p:sldId id="415" r:id="rId114"/>
    <p:sldId id="524" r:id="rId115"/>
    <p:sldId id="426" r:id="rId116"/>
    <p:sldId id="509" r:id="rId117"/>
    <p:sldId id="395" r:id="rId118"/>
    <p:sldId id="428" r:id="rId119"/>
    <p:sldId id="429" r:id="rId120"/>
    <p:sldId id="430" r:id="rId121"/>
    <p:sldId id="431" r:id="rId122"/>
    <p:sldId id="432" r:id="rId123"/>
    <p:sldId id="434" r:id="rId124"/>
    <p:sldId id="433" r:id="rId125"/>
    <p:sldId id="531" r:id="rId126"/>
    <p:sldId id="526" r:id="rId127"/>
    <p:sldId id="435" r:id="rId128"/>
    <p:sldId id="436" r:id="rId129"/>
    <p:sldId id="527" r:id="rId130"/>
    <p:sldId id="437" r:id="rId131"/>
    <p:sldId id="510" r:id="rId132"/>
    <p:sldId id="396" r:id="rId133"/>
    <p:sldId id="438" r:id="rId134"/>
    <p:sldId id="439" r:id="rId135"/>
    <p:sldId id="441" r:id="rId136"/>
    <p:sldId id="442" r:id="rId137"/>
    <p:sldId id="522" r:id="rId138"/>
    <p:sldId id="440" r:id="rId139"/>
    <p:sldId id="443" r:id="rId140"/>
    <p:sldId id="444" r:id="rId141"/>
    <p:sldId id="445" r:id="rId142"/>
    <p:sldId id="446" r:id="rId143"/>
    <p:sldId id="447" r:id="rId144"/>
    <p:sldId id="448" r:id="rId145"/>
    <p:sldId id="450" r:id="rId146"/>
    <p:sldId id="449" r:id="rId147"/>
    <p:sldId id="460" r:id="rId148"/>
    <p:sldId id="274" r:id="rId149"/>
    <p:sldId id="264" r:id="rId150"/>
    <p:sldId id="402" r:id="rId151"/>
    <p:sldId id="265" r:id="rId152"/>
    <p:sldId id="350" r:id="rId153"/>
    <p:sldId id="351" r:id="rId154"/>
    <p:sldId id="403" r:id="rId155"/>
    <p:sldId id="266" r:id="rId156"/>
    <p:sldId id="427" r:id="rId157"/>
    <p:sldId id="352" r:id="rId158"/>
    <p:sldId id="353" r:id="rId159"/>
    <p:sldId id="358" r:id="rId160"/>
    <p:sldId id="357" r:id="rId161"/>
    <p:sldId id="356" r:id="rId162"/>
    <p:sldId id="355" r:id="rId163"/>
    <p:sldId id="354" r:id="rId164"/>
    <p:sldId id="360" r:id="rId165"/>
    <p:sldId id="359" r:id="rId166"/>
    <p:sldId id="363" r:id="rId167"/>
    <p:sldId id="457" r:id="rId168"/>
  </p:sldIdLst>
  <p:sldSz cx="12192000" cy="6858000"/>
  <p:notesSz cx="6858000" cy="9144000"/>
  <p:custDataLst>
    <p:tags r:id="rId17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C4F1"/>
    <a:srgbClr val="FF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799B23B-EC83-4686-B30A-512413B5E67A}" styleName="浅色样式 3 - 强调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中度样式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94" autoAdjust="0"/>
  </p:normalViewPr>
  <p:slideViewPr>
    <p:cSldViewPr snapToGrid="0">
      <p:cViewPr>
        <p:scale>
          <a:sx n="75" d="100"/>
          <a:sy n="75" d="100"/>
        </p:scale>
        <p:origin x="582" y="37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68" d="100"/>
          <a:sy n="68" d="100"/>
        </p:scale>
        <p:origin x="2742" y="57"/>
      </p:cViewPr>
      <p:guideLst>
        <p:guide orient="horz" pos="2880"/>
        <p:guide pos="2160"/>
      </p:guideLst>
    </p:cSldViewPr>
  </p:notesViewPr>
  <p:gridSpacing cx="45000" cy="45000"/>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openxmlformats.org/officeDocument/2006/relationships/slide" Target="slides/slide133.xml"/><Relationship Id="rId159" Type="http://schemas.openxmlformats.org/officeDocument/2006/relationships/slide" Target="slides/slide154.xml"/><Relationship Id="rId170" Type="http://schemas.openxmlformats.org/officeDocument/2006/relationships/tags" Target="tags/tag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53" Type="http://schemas.openxmlformats.org/officeDocument/2006/relationships/slide" Target="slides/slide48.xml"/><Relationship Id="rId74" Type="http://schemas.openxmlformats.org/officeDocument/2006/relationships/slide" Target="slides/slide69.xml"/><Relationship Id="rId128" Type="http://schemas.openxmlformats.org/officeDocument/2006/relationships/slide" Target="slides/slide123.xml"/><Relationship Id="rId149" Type="http://schemas.openxmlformats.org/officeDocument/2006/relationships/slide" Target="slides/slide144.xml"/><Relationship Id="rId5" Type="http://schemas.openxmlformats.org/officeDocument/2006/relationships/slideMaster" Target="slideMasters/slideMaster2.xml"/><Relationship Id="rId95" Type="http://schemas.openxmlformats.org/officeDocument/2006/relationships/slide" Target="slides/slide90.xml"/><Relationship Id="rId160" Type="http://schemas.openxmlformats.org/officeDocument/2006/relationships/slide" Target="slides/slide155.xml"/><Relationship Id="rId22" Type="http://schemas.openxmlformats.org/officeDocument/2006/relationships/slide" Target="slides/slide17.xml"/><Relationship Id="rId43" Type="http://schemas.openxmlformats.org/officeDocument/2006/relationships/slide" Target="slides/slide38.xml"/><Relationship Id="rId64" Type="http://schemas.openxmlformats.org/officeDocument/2006/relationships/slide" Target="slides/slide59.xml"/><Relationship Id="rId118" Type="http://schemas.openxmlformats.org/officeDocument/2006/relationships/slide" Target="slides/slide113.xml"/><Relationship Id="rId139" Type="http://schemas.openxmlformats.org/officeDocument/2006/relationships/slide" Target="slides/slide134.xml"/><Relationship Id="rId85" Type="http://schemas.openxmlformats.org/officeDocument/2006/relationships/slide" Target="slides/slide80.xml"/><Relationship Id="rId150" Type="http://schemas.openxmlformats.org/officeDocument/2006/relationships/slide" Target="slides/slide145.xml"/><Relationship Id="rId171" Type="http://schemas.openxmlformats.org/officeDocument/2006/relationships/presProps" Target="presProps.xml"/><Relationship Id="rId12" Type="http://schemas.openxmlformats.org/officeDocument/2006/relationships/slide" Target="slides/slide7.xml"/><Relationship Id="rId33" Type="http://schemas.openxmlformats.org/officeDocument/2006/relationships/slide" Target="slides/slide28.xml"/><Relationship Id="rId108" Type="http://schemas.openxmlformats.org/officeDocument/2006/relationships/slide" Target="slides/slide103.xml"/><Relationship Id="rId129" Type="http://schemas.openxmlformats.org/officeDocument/2006/relationships/slide" Target="slides/slide124.xml"/><Relationship Id="rId54" Type="http://schemas.openxmlformats.org/officeDocument/2006/relationships/slide" Target="slides/slide49.xml"/><Relationship Id="rId75" Type="http://schemas.openxmlformats.org/officeDocument/2006/relationships/slide" Target="slides/slide70.xml"/><Relationship Id="rId96" Type="http://schemas.openxmlformats.org/officeDocument/2006/relationships/slide" Target="slides/slide91.xml"/><Relationship Id="rId140" Type="http://schemas.openxmlformats.org/officeDocument/2006/relationships/slide" Target="slides/slide135.xml"/><Relationship Id="rId161" Type="http://schemas.openxmlformats.org/officeDocument/2006/relationships/slide" Target="slides/slide156.xml"/><Relationship Id="rId1" Type="http://schemas.openxmlformats.org/officeDocument/2006/relationships/customXml" Target="../customXml/item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slide" Target="slides/slide125.xml"/><Relationship Id="rId135" Type="http://schemas.openxmlformats.org/officeDocument/2006/relationships/slide" Target="slides/slide130.xml"/><Relationship Id="rId151" Type="http://schemas.openxmlformats.org/officeDocument/2006/relationships/slide" Target="slides/slide146.xml"/><Relationship Id="rId156" Type="http://schemas.openxmlformats.org/officeDocument/2006/relationships/slide" Target="slides/slide151.xml"/><Relationship Id="rId172" Type="http://schemas.openxmlformats.org/officeDocument/2006/relationships/viewProps" Target="viewProps.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141" Type="http://schemas.openxmlformats.org/officeDocument/2006/relationships/slide" Target="slides/slide136.xml"/><Relationship Id="rId146" Type="http://schemas.openxmlformats.org/officeDocument/2006/relationships/slide" Target="slides/slide141.xml"/><Relationship Id="rId167" Type="http://schemas.openxmlformats.org/officeDocument/2006/relationships/slide" Target="slides/slide162.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162" Type="http://schemas.openxmlformats.org/officeDocument/2006/relationships/slide" Target="slides/slide15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slide" Target="slides/slide131.xml"/><Relationship Id="rId157" Type="http://schemas.openxmlformats.org/officeDocument/2006/relationships/slide" Target="slides/slide152.xml"/><Relationship Id="rId61" Type="http://schemas.openxmlformats.org/officeDocument/2006/relationships/slide" Target="slides/slide56.xml"/><Relationship Id="rId82" Type="http://schemas.openxmlformats.org/officeDocument/2006/relationships/slide" Target="slides/slide77.xml"/><Relationship Id="rId152" Type="http://schemas.openxmlformats.org/officeDocument/2006/relationships/slide" Target="slides/slide147.xml"/><Relationship Id="rId173" Type="http://schemas.openxmlformats.org/officeDocument/2006/relationships/theme" Target="theme/theme1.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slide" Target="slides/slide142.xml"/><Relationship Id="rId168" Type="http://schemas.openxmlformats.org/officeDocument/2006/relationships/slide" Target="slides/slide163.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slide" Target="slides/slide137.xml"/><Relationship Id="rId163" Type="http://schemas.openxmlformats.org/officeDocument/2006/relationships/slide" Target="slides/slide158.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slide" Target="slides/slide132.xml"/><Relationship Id="rId158" Type="http://schemas.openxmlformats.org/officeDocument/2006/relationships/slide" Target="slides/slide153.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slide" Target="slides/slide127.xml"/><Relationship Id="rId153" Type="http://schemas.openxmlformats.org/officeDocument/2006/relationships/slide" Target="slides/slide148.xml"/><Relationship Id="rId174" Type="http://schemas.openxmlformats.org/officeDocument/2006/relationships/tableStyles" Target="tableStyles.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43" Type="http://schemas.openxmlformats.org/officeDocument/2006/relationships/slide" Target="slides/slide138.xml"/><Relationship Id="rId148" Type="http://schemas.openxmlformats.org/officeDocument/2006/relationships/slide" Target="slides/slide143.xml"/><Relationship Id="rId164" Type="http://schemas.openxmlformats.org/officeDocument/2006/relationships/slide" Target="slides/slide159.xml"/><Relationship Id="rId16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54" Type="http://schemas.openxmlformats.org/officeDocument/2006/relationships/slide" Target="slides/slide149.xml"/><Relationship Id="rId16" Type="http://schemas.openxmlformats.org/officeDocument/2006/relationships/slide" Target="slides/slide11.xml"/><Relationship Id="rId37" Type="http://schemas.openxmlformats.org/officeDocument/2006/relationships/slide" Target="slides/slide32.xml"/><Relationship Id="rId58" Type="http://schemas.openxmlformats.org/officeDocument/2006/relationships/slide" Target="slides/slide53.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44" Type="http://schemas.openxmlformats.org/officeDocument/2006/relationships/slide" Target="slides/slide139.xml"/><Relationship Id="rId90" Type="http://schemas.openxmlformats.org/officeDocument/2006/relationships/slide" Target="slides/slide85.xml"/><Relationship Id="rId165" Type="http://schemas.openxmlformats.org/officeDocument/2006/relationships/slide" Target="slides/slide160.xml"/><Relationship Id="rId27" Type="http://schemas.openxmlformats.org/officeDocument/2006/relationships/slide" Target="slides/slide22.xml"/><Relationship Id="rId48" Type="http://schemas.openxmlformats.org/officeDocument/2006/relationships/slide" Target="slides/slide43.xml"/><Relationship Id="rId69" Type="http://schemas.openxmlformats.org/officeDocument/2006/relationships/slide" Target="slides/slide64.xml"/><Relationship Id="rId113" Type="http://schemas.openxmlformats.org/officeDocument/2006/relationships/slide" Target="slides/slide108.xml"/><Relationship Id="rId134" Type="http://schemas.openxmlformats.org/officeDocument/2006/relationships/slide" Target="slides/slide129.xml"/><Relationship Id="rId80" Type="http://schemas.openxmlformats.org/officeDocument/2006/relationships/slide" Target="slides/slide75.xml"/><Relationship Id="rId155" Type="http://schemas.openxmlformats.org/officeDocument/2006/relationships/slide" Target="slides/slide150.xml"/><Relationship Id="rId17" Type="http://schemas.openxmlformats.org/officeDocument/2006/relationships/slide" Target="slides/slide12.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24" Type="http://schemas.openxmlformats.org/officeDocument/2006/relationships/slide" Target="slides/slide119.xml"/><Relationship Id="rId70" Type="http://schemas.openxmlformats.org/officeDocument/2006/relationships/slide" Target="slides/slide65.xml"/><Relationship Id="rId91" Type="http://schemas.openxmlformats.org/officeDocument/2006/relationships/slide" Target="slides/slide86.xml"/><Relationship Id="rId145" Type="http://schemas.openxmlformats.org/officeDocument/2006/relationships/slide" Target="slides/slide140.xml"/><Relationship Id="rId166" Type="http://schemas.openxmlformats.org/officeDocument/2006/relationships/slide" Target="slides/slide16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587E90-2FC7-4320-B4BF-CD24A09678AA}"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zh-CN" altLang="en-US"/>
        </a:p>
      </dgm:t>
    </dgm:pt>
    <dgm:pt modelId="{5974EE19-B182-4859-B080-63476EF47A9F}">
      <dgm:prSet phldrT="[文本]" custT="1"/>
      <dgm:spPr>
        <a:solidFill>
          <a:schemeClr val="accent1">
            <a:lumMod val="40000"/>
            <a:lumOff val="60000"/>
          </a:schemeClr>
        </a:solidFill>
      </dgm:spPr>
      <dgm:t>
        <a:bodyPr/>
        <a:lstStyle/>
        <a:p>
          <a:r>
            <a:rPr lang="zh-CN" altLang="en-US" sz="2400" dirty="0"/>
            <a:t>注册人、备案人</a:t>
          </a:r>
        </a:p>
      </dgm:t>
    </dgm:pt>
    <dgm:pt modelId="{007CAF4C-E4DB-4F0A-AEBA-69D4C5D5E265}" type="parTrans" cxnId="{E9D3B3AE-8DAA-4D19-9562-2B195EFD4DD9}">
      <dgm:prSet/>
      <dgm:spPr/>
      <dgm:t>
        <a:bodyPr/>
        <a:lstStyle/>
        <a:p>
          <a:endParaRPr lang="zh-CN" altLang="en-US"/>
        </a:p>
      </dgm:t>
    </dgm:pt>
    <dgm:pt modelId="{50D9E75F-3089-461F-AC68-8377AFF2D09D}" type="sibTrans" cxnId="{E9D3B3AE-8DAA-4D19-9562-2B195EFD4DD9}">
      <dgm:prSet/>
      <dgm:spPr/>
      <dgm:t>
        <a:bodyPr/>
        <a:lstStyle/>
        <a:p>
          <a:endParaRPr lang="zh-CN" altLang="en-US"/>
        </a:p>
      </dgm:t>
    </dgm:pt>
    <dgm:pt modelId="{9FFE7888-A640-4B1E-ADDA-D0CBD85EFB89}">
      <dgm:prSet phldrT="[文本]"/>
      <dgm:spPr/>
      <dgm:t>
        <a:bodyPr/>
        <a:lstStyle/>
        <a:p>
          <a:pPr algn="l">
            <a:lnSpc>
              <a:spcPct val="100000"/>
            </a:lnSpc>
          </a:pPr>
          <a:r>
            <a:rPr lang="zh-CN" altLang="en-US" dirty="0">
              <a:solidFill>
                <a:srgbClr val="FF0000"/>
              </a:solidFill>
              <a:highlight>
                <a:srgbClr val="FFFF00"/>
              </a:highlight>
            </a:rPr>
            <a:t>评估</a:t>
          </a:r>
          <a:r>
            <a:rPr lang="zh-CN" altLang="en-US" dirty="0"/>
            <a:t>受托方质量保证能力风险管理能力</a:t>
          </a:r>
          <a:endParaRPr lang="en-US" altLang="zh-CN" dirty="0"/>
        </a:p>
        <a:p>
          <a:pPr algn="l">
            <a:lnSpc>
              <a:spcPct val="100000"/>
            </a:lnSpc>
          </a:pPr>
          <a:r>
            <a:rPr lang="zh-CN" altLang="en-US" dirty="0"/>
            <a:t>与受托方签订</a:t>
          </a:r>
          <a:r>
            <a:rPr lang="zh-CN" altLang="en-US" dirty="0">
              <a:solidFill>
                <a:srgbClr val="FF0000"/>
              </a:solidFill>
              <a:highlight>
                <a:srgbClr val="FFFF00"/>
              </a:highlight>
            </a:rPr>
            <a:t>质量协议以及委托协议</a:t>
          </a:r>
          <a:endParaRPr lang="en-US" altLang="zh-CN" dirty="0">
            <a:solidFill>
              <a:srgbClr val="FF0000"/>
            </a:solidFill>
            <a:highlight>
              <a:srgbClr val="FFFF00"/>
            </a:highlight>
          </a:endParaRPr>
        </a:p>
        <a:p>
          <a:pPr algn="l">
            <a:lnSpc>
              <a:spcPct val="100000"/>
            </a:lnSpc>
          </a:pPr>
          <a:r>
            <a:rPr lang="zh-CN" altLang="en-US" dirty="0">
              <a:solidFill>
                <a:srgbClr val="FF0000"/>
              </a:solidFill>
              <a:highlight>
                <a:srgbClr val="FFFF00"/>
              </a:highlight>
            </a:rPr>
            <a:t>监督</a:t>
          </a:r>
          <a:r>
            <a:rPr lang="zh-CN" altLang="en-US" dirty="0"/>
            <a:t>受托方履行有关协议约定的义务</a:t>
          </a:r>
        </a:p>
      </dgm:t>
    </dgm:pt>
    <dgm:pt modelId="{1CE9D8D8-F31E-4EFE-8024-2FF02CC80FC6}" type="parTrans" cxnId="{378F26AE-7015-4DDA-969C-3D6D37BAD171}">
      <dgm:prSet/>
      <dgm:spPr/>
      <dgm:t>
        <a:bodyPr/>
        <a:lstStyle/>
        <a:p>
          <a:endParaRPr lang="zh-CN" altLang="en-US"/>
        </a:p>
      </dgm:t>
    </dgm:pt>
    <dgm:pt modelId="{02EB0435-326A-4960-B2AC-20B01F9D6E5A}" type="sibTrans" cxnId="{378F26AE-7015-4DDA-969C-3D6D37BAD171}">
      <dgm:prSet/>
      <dgm:spPr/>
      <dgm:t>
        <a:bodyPr/>
        <a:lstStyle/>
        <a:p>
          <a:endParaRPr lang="zh-CN" altLang="en-US"/>
        </a:p>
      </dgm:t>
    </dgm:pt>
    <dgm:pt modelId="{E6634D46-7962-40F8-8311-B60380F2006C}">
      <dgm:prSet phldrT="[文本]"/>
      <dgm:spPr/>
      <dgm:t>
        <a:bodyPr/>
        <a:lstStyle/>
        <a:p>
          <a:pPr algn="l"/>
          <a:r>
            <a:rPr lang="zh-CN" altLang="en-US" dirty="0"/>
            <a:t>建立产品</a:t>
          </a:r>
          <a:r>
            <a:rPr lang="zh-CN" altLang="en-US" dirty="0">
              <a:solidFill>
                <a:srgbClr val="05C4F1"/>
              </a:solidFill>
              <a:highlight>
                <a:srgbClr val="FFFF00"/>
              </a:highlight>
            </a:rPr>
            <a:t>上市放行</a:t>
          </a:r>
          <a:r>
            <a:rPr lang="zh-CN" altLang="en-US" dirty="0"/>
            <a:t>规程</a:t>
          </a:r>
          <a:endParaRPr lang="en-US" altLang="zh-CN" dirty="0"/>
        </a:p>
        <a:p>
          <a:pPr algn="l"/>
          <a:r>
            <a:rPr lang="zh-CN" altLang="en-US" dirty="0"/>
            <a:t>明确放行标准、条件</a:t>
          </a:r>
          <a:endParaRPr lang="en-US" altLang="zh-CN" dirty="0"/>
        </a:p>
        <a:p>
          <a:pPr algn="l"/>
          <a:r>
            <a:rPr lang="zh-CN" altLang="en-US" dirty="0"/>
            <a:t>审核生产过程记录和质量检验结果</a:t>
          </a:r>
          <a:endParaRPr lang="en-US" altLang="zh-CN" dirty="0"/>
        </a:p>
        <a:p>
          <a:pPr algn="l"/>
          <a:r>
            <a:rPr lang="zh-CN" altLang="en-US" dirty="0"/>
            <a:t>经授权的放行人员签字后方可上市</a:t>
          </a:r>
        </a:p>
      </dgm:t>
    </dgm:pt>
    <dgm:pt modelId="{C86A283F-7E93-408B-A686-42EF666DB611}" type="parTrans" cxnId="{892C12E0-47B8-4DCA-8BE5-EB6C09A7FF3E}">
      <dgm:prSet/>
      <dgm:spPr/>
      <dgm:t>
        <a:bodyPr/>
        <a:lstStyle/>
        <a:p>
          <a:endParaRPr lang="zh-CN" altLang="en-US"/>
        </a:p>
      </dgm:t>
    </dgm:pt>
    <dgm:pt modelId="{9A0034CB-AF2B-4BA6-BC90-5515DE391265}" type="sibTrans" cxnId="{892C12E0-47B8-4DCA-8BE5-EB6C09A7FF3E}">
      <dgm:prSet/>
      <dgm:spPr/>
      <dgm:t>
        <a:bodyPr/>
        <a:lstStyle/>
        <a:p>
          <a:endParaRPr lang="zh-CN" altLang="en-US"/>
        </a:p>
      </dgm:t>
    </dgm:pt>
    <dgm:pt modelId="{2937D31F-F25A-489B-9ACC-AFA22F6E8264}">
      <dgm:prSet phldrT="[文本]" custT="1"/>
      <dgm:spPr>
        <a:solidFill>
          <a:schemeClr val="accent1">
            <a:lumMod val="40000"/>
            <a:lumOff val="60000"/>
          </a:schemeClr>
        </a:solidFill>
      </dgm:spPr>
      <dgm:t>
        <a:bodyPr/>
        <a:lstStyle/>
        <a:p>
          <a:r>
            <a:rPr lang="zh-CN" altLang="en-US" sz="2400" dirty="0"/>
            <a:t>受托生产企业</a:t>
          </a:r>
        </a:p>
      </dgm:t>
    </dgm:pt>
    <dgm:pt modelId="{61A16420-D279-499E-AFD7-D5B75CAC1A9A}" type="parTrans" cxnId="{D47F3043-2A85-4D43-AFA3-0BAAD025591E}">
      <dgm:prSet/>
      <dgm:spPr/>
      <dgm:t>
        <a:bodyPr/>
        <a:lstStyle/>
        <a:p>
          <a:endParaRPr lang="zh-CN" altLang="en-US"/>
        </a:p>
      </dgm:t>
    </dgm:pt>
    <dgm:pt modelId="{739FAFB9-CC78-4160-932B-850B417F0D36}" type="sibTrans" cxnId="{D47F3043-2A85-4D43-AFA3-0BAAD025591E}">
      <dgm:prSet/>
      <dgm:spPr/>
      <dgm:t>
        <a:bodyPr/>
        <a:lstStyle/>
        <a:p>
          <a:endParaRPr lang="zh-CN" altLang="en-US"/>
        </a:p>
      </dgm:t>
    </dgm:pt>
    <dgm:pt modelId="{AF796169-9DCC-429B-9765-AE9C3E4C2DC3}">
      <dgm:prSet phldrT="[文本]"/>
      <dgm:spPr/>
      <dgm:t>
        <a:bodyPr/>
        <a:lstStyle/>
        <a:p>
          <a:pPr algn="l"/>
          <a:r>
            <a:rPr lang="zh-CN" altLang="en-US" dirty="0"/>
            <a:t>按照</a:t>
          </a:r>
          <a:r>
            <a:rPr lang="zh-CN" altLang="en-US" dirty="0">
              <a:solidFill>
                <a:srgbClr val="FF0000"/>
              </a:solidFill>
              <a:highlight>
                <a:srgbClr val="FFFF00"/>
              </a:highlight>
            </a:rPr>
            <a:t>法律、法规、规章等要求组织生产</a:t>
          </a:r>
          <a:endParaRPr lang="en-US" altLang="zh-CN" dirty="0">
            <a:solidFill>
              <a:srgbClr val="FF0000"/>
            </a:solidFill>
            <a:highlight>
              <a:srgbClr val="FFFF00"/>
            </a:highlight>
          </a:endParaRPr>
        </a:p>
        <a:p>
          <a:pPr algn="l"/>
          <a:r>
            <a:rPr lang="zh-CN" altLang="en-US" dirty="0"/>
            <a:t>对</a:t>
          </a:r>
          <a:r>
            <a:rPr lang="zh-CN" altLang="en-US" dirty="0">
              <a:solidFill>
                <a:srgbClr val="FF0000"/>
              </a:solidFill>
              <a:highlight>
                <a:srgbClr val="FFFF00"/>
              </a:highlight>
            </a:rPr>
            <a:t>生产行为负责</a:t>
          </a:r>
          <a:endParaRPr lang="en-US" altLang="zh-CN" dirty="0">
            <a:solidFill>
              <a:srgbClr val="FF0000"/>
            </a:solidFill>
            <a:highlight>
              <a:srgbClr val="FFFF00"/>
            </a:highlight>
          </a:endParaRPr>
        </a:p>
        <a:p>
          <a:pPr algn="l"/>
          <a:r>
            <a:rPr lang="zh-CN" altLang="en-US" dirty="0">
              <a:solidFill>
                <a:srgbClr val="FF0000"/>
              </a:solidFill>
              <a:highlight>
                <a:srgbClr val="FFFF00"/>
              </a:highlight>
            </a:rPr>
            <a:t>接受</a:t>
          </a:r>
          <a:r>
            <a:rPr lang="zh-CN" altLang="en-US" dirty="0"/>
            <a:t>委托方监督</a:t>
          </a:r>
        </a:p>
      </dgm:t>
    </dgm:pt>
    <dgm:pt modelId="{EDF4EC16-3FBA-4C42-A843-983201AA7E58}" type="parTrans" cxnId="{C52B3895-E90C-4407-B35F-A2A9D954164C}">
      <dgm:prSet/>
      <dgm:spPr/>
      <dgm:t>
        <a:bodyPr/>
        <a:lstStyle/>
        <a:p>
          <a:endParaRPr lang="zh-CN" altLang="en-US"/>
        </a:p>
      </dgm:t>
    </dgm:pt>
    <dgm:pt modelId="{DBC85A62-0891-4CF9-B69B-EAADD85A8C71}" type="sibTrans" cxnId="{C52B3895-E90C-4407-B35F-A2A9D954164C}">
      <dgm:prSet/>
      <dgm:spPr/>
      <dgm:t>
        <a:bodyPr/>
        <a:lstStyle/>
        <a:p>
          <a:endParaRPr lang="zh-CN" altLang="en-US"/>
        </a:p>
      </dgm:t>
    </dgm:pt>
    <dgm:pt modelId="{19F8D923-21B9-4BC8-8C22-882F77DC6DB9}">
      <dgm:prSet phldrT="[文本]"/>
      <dgm:spPr/>
      <dgm:t>
        <a:bodyPr/>
        <a:lstStyle/>
        <a:p>
          <a:pPr algn="l"/>
          <a:r>
            <a:rPr lang="zh-CN" altLang="en-US" dirty="0"/>
            <a:t>建立</a:t>
          </a:r>
          <a:r>
            <a:rPr lang="zh-CN" altLang="en-US" dirty="0">
              <a:solidFill>
                <a:srgbClr val="05C4F1"/>
              </a:solidFill>
              <a:highlight>
                <a:srgbClr val="FFFF00"/>
              </a:highlight>
            </a:rPr>
            <a:t>生产放行</a:t>
          </a:r>
          <a:r>
            <a:rPr lang="zh-CN" altLang="en-US" dirty="0"/>
            <a:t>规程
明确生产放行的标准、条件</a:t>
          </a:r>
          <a:endParaRPr lang="en-US" altLang="zh-CN" dirty="0"/>
        </a:p>
        <a:p>
          <a:pPr algn="l"/>
          <a:r>
            <a:rPr lang="zh-CN" altLang="en-US" dirty="0"/>
            <a:t>确认符合标准、条件的，方可出厂</a:t>
          </a:r>
        </a:p>
      </dgm:t>
    </dgm:pt>
    <dgm:pt modelId="{57982F0F-EDCE-449C-887B-F8F2987929BD}" type="parTrans" cxnId="{C529E4C6-4AA2-4594-9D7F-D8B729CEAFE2}">
      <dgm:prSet/>
      <dgm:spPr/>
      <dgm:t>
        <a:bodyPr/>
        <a:lstStyle/>
        <a:p>
          <a:endParaRPr lang="zh-CN" altLang="en-US"/>
        </a:p>
      </dgm:t>
    </dgm:pt>
    <dgm:pt modelId="{B943531A-9ACD-4593-AF82-F5DE8C16D0D1}" type="sibTrans" cxnId="{C529E4C6-4AA2-4594-9D7F-D8B729CEAFE2}">
      <dgm:prSet/>
      <dgm:spPr/>
      <dgm:t>
        <a:bodyPr/>
        <a:lstStyle/>
        <a:p>
          <a:endParaRPr lang="zh-CN" altLang="en-US"/>
        </a:p>
      </dgm:t>
    </dgm:pt>
    <dgm:pt modelId="{EACC58D6-104E-445F-9205-DBD9A4ED673D}" type="pres">
      <dgm:prSet presAssocID="{C8587E90-2FC7-4320-B4BF-CD24A09678AA}" presName="diagram" presStyleCnt="0">
        <dgm:presLayoutVars>
          <dgm:chPref val="1"/>
          <dgm:dir/>
          <dgm:animOne val="branch"/>
          <dgm:animLvl val="lvl"/>
          <dgm:resizeHandles/>
        </dgm:presLayoutVars>
      </dgm:prSet>
      <dgm:spPr/>
    </dgm:pt>
    <dgm:pt modelId="{F3A4EE47-D2A3-49FC-B83E-B16159E10F48}" type="pres">
      <dgm:prSet presAssocID="{5974EE19-B182-4859-B080-63476EF47A9F}" presName="root" presStyleCnt="0"/>
      <dgm:spPr/>
    </dgm:pt>
    <dgm:pt modelId="{9CEFB395-00F0-4950-8653-8872107D7053}" type="pres">
      <dgm:prSet presAssocID="{5974EE19-B182-4859-B080-63476EF47A9F}" presName="rootComposite" presStyleCnt="0"/>
      <dgm:spPr/>
    </dgm:pt>
    <dgm:pt modelId="{8655612F-41C7-4A48-9418-E5C7D11C3972}" type="pres">
      <dgm:prSet presAssocID="{5974EE19-B182-4859-B080-63476EF47A9F}" presName="rootText" presStyleLbl="node1" presStyleIdx="0" presStyleCnt="2" custScaleX="97984" custScaleY="41725"/>
      <dgm:spPr/>
    </dgm:pt>
    <dgm:pt modelId="{72518C92-5333-43F4-839E-686EF6E444F4}" type="pres">
      <dgm:prSet presAssocID="{5974EE19-B182-4859-B080-63476EF47A9F}" presName="rootConnector" presStyleLbl="node1" presStyleIdx="0" presStyleCnt="2"/>
      <dgm:spPr/>
    </dgm:pt>
    <dgm:pt modelId="{17EE6351-557A-4B1A-B806-783B1A7B5102}" type="pres">
      <dgm:prSet presAssocID="{5974EE19-B182-4859-B080-63476EF47A9F}" presName="childShape" presStyleCnt="0"/>
      <dgm:spPr/>
    </dgm:pt>
    <dgm:pt modelId="{EB49E24D-1631-4C92-8FAA-0F8979D18104}" type="pres">
      <dgm:prSet presAssocID="{1CE9D8D8-F31E-4EFE-8024-2FF02CC80FC6}" presName="Name13" presStyleLbl="parChTrans1D2" presStyleIdx="0" presStyleCnt="4"/>
      <dgm:spPr/>
    </dgm:pt>
    <dgm:pt modelId="{F143EC38-9AE2-47D3-9628-430AD8A13CDD}" type="pres">
      <dgm:prSet presAssocID="{9FFE7888-A640-4B1E-ADDA-D0CBD85EFB89}" presName="childText" presStyleLbl="bgAcc1" presStyleIdx="0" presStyleCnt="4" custScaleY="64325">
        <dgm:presLayoutVars>
          <dgm:bulletEnabled val="1"/>
        </dgm:presLayoutVars>
      </dgm:prSet>
      <dgm:spPr/>
    </dgm:pt>
    <dgm:pt modelId="{6850F6AF-8E41-4385-8383-E18D5A633F95}" type="pres">
      <dgm:prSet presAssocID="{C86A283F-7E93-408B-A686-42EF666DB611}" presName="Name13" presStyleLbl="parChTrans1D2" presStyleIdx="1" presStyleCnt="4"/>
      <dgm:spPr/>
    </dgm:pt>
    <dgm:pt modelId="{9A50BC53-86A7-4E07-B6C2-67E9FDC9B2F9}" type="pres">
      <dgm:prSet presAssocID="{E6634D46-7962-40F8-8311-B60380F2006C}" presName="childText" presStyleLbl="bgAcc1" presStyleIdx="1" presStyleCnt="4" custScaleY="68630">
        <dgm:presLayoutVars>
          <dgm:bulletEnabled val="1"/>
        </dgm:presLayoutVars>
      </dgm:prSet>
      <dgm:spPr/>
    </dgm:pt>
    <dgm:pt modelId="{7302B04A-205A-44C4-A560-B50AF087683D}" type="pres">
      <dgm:prSet presAssocID="{2937D31F-F25A-489B-9ACC-AFA22F6E8264}" presName="root" presStyleCnt="0"/>
      <dgm:spPr/>
    </dgm:pt>
    <dgm:pt modelId="{4DB3A466-0316-4D49-B462-E15ABBBBC74D}" type="pres">
      <dgm:prSet presAssocID="{2937D31F-F25A-489B-9ACC-AFA22F6E8264}" presName="rootComposite" presStyleCnt="0"/>
      <dgm:spPr/>
    </dgm:pt>
    <dgm:pt modelId="{2BF6F054-8EF7-4830-8D94-460F195A49C7}" type="pres">
      <dgm:prSet presAssocID="{2937D31F-F25A-489B-9ACC-AFA22F6E8264}" presName="rootText" presStyleLbl="node1" presStyleIdx="1" presStyleCnt="2" custScaleX="78763" custScaleY="46592"/>
      <dgm:spPr/>
    </dgm:pt>
    <dgm:pt modelId="{393F4BBF-0302-4F4D-9CFA-13040698392D}" type="pres">
      <dgm:prSet presAssocID="{2937D31F-F25A-489B-9ACC-AFA22F6E8264}" presName="rootConnector" presStyleLbl="node1" presStyleIdx="1" presStyleCnt="2"/>
      <dgm:spPr/>
    </dgm:pt>
    <dgm:pt modelId="{4D4B281F-16AB-45A6-B2EB-CA2FC5FEEF32}" type="pres">
      <dgm:prSet presAssocID="{2937D31F-F25A-489B-9ACC-AFA22F6E8264}" presName="childShape" presStyleCnt="0"/>
      <dgm:spPr/>
    </dgm:pt>
    <dgm:pt modelId="{40D65849-B943-4808-91D7-293E601D7199}" type="pres">
      <dgm:prSet presAssocID="{EDF4EC16-3FBA-4C42-A843-983201AA7E58}" presName="Name13" presStyleLbl="parChTrans1D2" presStyleIdx="2" presStyleCnt="4"/>
      <dgm:spPr/>
    </dgm:pt>
    <dgm:pt modelId="{34EABF87-8F68-429C-87BF-5925470BFD41}" type="pres">
      <dgm:prSet presAssocID="{AF796169-9DCC-429B-9765-AE9C3E4C2DC3}" presName="childText" presStyleLbl="bgAcc1" presStyleIdx="2" presStyleCnt="4" custScaleY="59382">
        <dgm:presLayoutVars>
          <dgm:bulletEnabled val="1"/>
        </dgm:presLayoutVars>
      </dgm:prSet>
      <dgm:spPr/>
    </dgm:pt>
    <dgm:pt modelId="{3AE9F62E-7DDB-4D25-A8AA-E3E6658F352C}" type="pres">
      <dgm:prSet presAssocID="{57982F0F-EDCE-449C-887B-F8F2987929BD}" presName="Name13" presStyleLbl="parChTrans1D2" presStyleIdx="3" presStyleCnt="4"/>
      <dgm:spPr/>
    </dgm:pt>
    <dgm:pt modelId="{3C6A4315-CA9A-407D-8587-FBFDACF2A502}" type="pres">
      <dgm:prSet presAssocID="{19F8D923-21B9-4BC8-8C22-882F77DC6DB9}" presName="childText" presStyleLbl="bgAcc1" presStyleIdx="3" presStyleCnt="4" custScaleY="67449">
        <dgm:presLayoutVars>
          <dgm:bulletEnabled val="1"/>
        </dgm:presLayoutVars>
      </dgm:prSet>
      <dgm:spPr/>
    </dgm:pt>
  </dgm:ptLst>
  <dgm:cxnLst>
    <dgm:cxn modelId="{CBA0FF07-3828-424D-A5B7-BEA60564DD3A}" type="presOf" srcId="{EDF4EC16-3FBA-4C42-A843-983201AA7E58}" destId="{40D65849-B943-4808-91D7-293E601D7199}" srcOrd="0" destOrd="0" presId="urn:microsoft.com/office/officeart/2005/8/layout/hierarchy3"/>
    <dgm:cxn modelId="{BA2E0620-A34C-42C0-82F2-E9E5DF21D14A}" type="presOf" srcId="{2937D31F-F25A-489B-9ACC-AFA22F6E8264}" destId="{2BF6F054-8EF7-4830-8D94-460F195A49C7}" srcOrd="0" destOrd="0" presId="urn:microsoft.com/office/officeart/2005/8/layout/hierarchy3"/>
    <dgm:cxn modelId="{1EB98430-72E7-4AD2-86D3-A07FEAFFFC2F}" type="presOf" srcId="{C86A283F-7E93-408B-A686-42EF666DB611}" destId="{6850F6AF-8E41-4385-8383-E18D5A633F95}" srcOrd="0" destOrd="0" presId="urn:microsoft.com/office/officeart/2005/8/layout/hierarchy3"/>
    <dgm:cxn modelId="{31232636-495C-4458-BA29-916400446BFC}" type="presOf" srcId="{9FFE7888-A640-4B1E-ADDA-D0CBD85EFB89}" destId="{F143EC38-9AE2-47D3-9628-430AD8A13CDD}" srcOrd="0" destOrd="0" presId="urn:microsoft.com/office/officeart/2005/8/layout/hierarchy3"/>
    <dgm:cxn modelId="{936EEB42-F22A-480C-9A17-90546070C513}" type="presOf" srcId="{2937D31F-F25A-489B-9ACC-AFA22F6E8264}" destId="{393F4BBF-0302-4F4D-9CFA-13040698392D}" srcOrd="1" destOrd="0" presId="urn:microsoft.com/office/officeart/2005/8/layout/hierarchy3"/>
    <dgm:cxn modelId="{D47F3043-2A85-4D43-AFA3-0BAAD025591E}" srcId="{C8587E90-2FC7-4320-B4BF-CD24A09678AA}" destId="{2937D31F-F25A-489B-9ACC-AFA22F6E8264}" srcOrd="1" destOrd="0" parTransId="{61A16420-D279-499E-AFD7-D5B75CAC1A9A}" sibTransId="{739FAFB9-CC78-4160-932B-850B417F0D36}"/>
    <dgm:cxn modelId="{D78EA345-92E8-4134-859E-4B8B5FC2FDBC}" type="presOf" srcId="{AF796169-9DCC-429B-9765-AE9C3E4C2DC3}" destId="{34EABF87-8F68-429C-87BF-5925470BFD41}" srcOrd="0" destOrd="0" presId="urn:microsoft.com/office/officeart/2005/8/layout/hierarchy3"/>
    <dgm:cxn modelId="{8110B767-C5FA-48A5-874C-F8555F37F4BB}" type="presOf" srcId="{C8587E90-2FC7-4320-B4BF-CD24A09678AA}" destId="{EACC58D6-104E-445F-9205-DBD9A4ED673D}" srcOrd="0" destOrd="0" presId="urn:microsoft.com/office/officeart/2005/8/layout/hierarchy3"/>
    <dgm:cxn modelId="{02802956-7CAA-462A-8FF9-95EAB03D77D0}" type="presOf" srcId="{57982F0F-EDCE-449C-887B-F8F2987929BD}" destId="{3AE9F62E-7DDB-4D25-A8AA-E3E6658F352C}" srcOrd="0" destOrd="0" presId="urn:microsoft.com/office/officeart/2005/8/layout/hierarchy3"/>
    <dgm:cxn modelId="{17403279-C748-4F18-8C18-F06A96F48512}" type="presOf" srcId="{5974EE19-B182-4859-B080-63476EF47A9F}" destId="{72518C92-5333-43F4-839E-686EF6E444F4}" srcOrd="1" destOrd="0" presId="urn:microsoft.com/office/officeart/2005/8/layout/hierarchy3"/>
    <dgm:cxn modelId="{D9C65779-2D44-47CF-88AD-58034A7DB218}" type="presOf" srcId="{1CE9D8D8-F31E-4EFE-8024-2FF02CC80FC6}" destId="{EB49E24D-1631-4C92-8FAA-0F8979D18104}" srcOrd="0" destOrd="0" presId="urn:microsoft.com/office/officeart/2005/8/layout/hierarchy3"/>
    <dgm:cxn modelId="{7F6A767C-3F69-447C-BDB3-0DB131B977DE}" type="presOf" srcId="{E6634D46-7962-40F8-8311-B60380F2006C}" destId="{9A50BC53-86A7-4E07-B6C2-67E9FDC9B2F9}" srcOrd="0" destOrd="0" presId="urn:microsoft.com/office/officeart/2005/8/layout/hierarchy3"/>
    <dgm:cxn modelId="{DC69E793-925F-47CE-97C0-BB0C2AEC1667}" type="presOf" srcId="{5974EE19-B182-4859-B080-63476EF47A9F}" destId="{8655612F-41C7-4A48-9418-E5C7D11C3972}" srcOrd="0" destOrd="0" presId="urn:microsoft.com/office/officeart/2005/8/layout/hierarchy3"/>
    <dgm:cxn modelId="{C52B3895-E90C-4407-B35F-A2A9D954164C}" srcId="{2937D31F-F25A-489B-9ACC-AFA22F6E8264}" destId="{AF796169-9DCC-429B-9765-AE9C3E4C2DC3}" srcOrd="0" destOrd="0" parTransId="{EDF4EC16-3FBA-4C42-A843-983201AA7E58}" sibTransId="{DBC85A62-0891-4CF9-B69B-EAADD85A8C71}"/>
    <dgm:cxn modelId="{378F26AE-7015-4DDA-969C-3D6D37BAD171}" srcId="{5974EE19-B182-4859-B080-63476EF47A9F}" destId="{9FFE7888-A640-4B1E-ADDA-D0CBD85EFB89}" srcOrd="0" destOrd="0" parTransId="{1CE9D8D8-F31E-4EFE-8024-2FF02CC80FC6}" sibTransId="{02EB0435-326A-4960-B2AC-20B01F9D6E5A}"/>
    <dgm:cxn modelId="{E9D3B3AE-8DAA-4D19-9562-2B195EFD4DD9}" srcId="{C8587E90-2FC7-4320-B4BF-CD24A09678AA}" destId="{5974EE19-B182-4859-B080-63476EF47A9F}" srcOrd="0" destOrd="0" parTransId="{007CAF4C-E4DB-4F0A-AEBA-69D4C5D5E265}" sibTransId="{50D9E75F-3089-461F-AC68-8377AFF2D09D}"/>
    <dgm:cxn modelId="{C529E4C6-4AA2-4594-9D7F-D8B729CEAFE2}" srcId="{2937D31F-F25A-489B-9ACC-AFA22F6E8264}" destId="{19F8D923-21B9-4BC8-8C22-882F77DC6DB9}" srcOrd="1" destOrd="0" parTransId="{57982F0F-EDCE-449C-887B-F8F2987929BD}" sibTransId="{B943531A-9ACD-4593-AF82-F5DE8C16D0D1}"/>
    <dgm:cxn modelId="{892C12E0-47B8-4DCA-8BE5-EB6C09A7FF3E}" srcId="{5974EE19-B182-4859-B080-63476EF47A9F}" destId="{E6634D46-7962-40F8-8311-B60380F2006C}" srcOrd="1" destOrd="0" parTransId="{C86A283F-7E93-408B-A686-42EF666DB611}" sibTransId="{9A0034CB-AF2B-4BA6-BC90-5515DE391265}"/>
    <dgm:cxn modelId="{DEE537F4-A7D0-467E-99F6-06DCA5DDDC24}" type="presOf" srcId="{19F8D923-21B9-4BC8-8C22-882F77DC6DB9}" destId="{3C6A4315-CA9A-407D-8587-FBFDACF2A502}" srcOrd="0" destOrd="0" presId="urn:microsoft.com/office/officeart/2005/8/layout/hierarchy3"/>
    <dgm:cxn modelId="{A5385F80-C6FB-43FE-A2C6-9A39A724A7D5}" type="presParOf" srcId="{EACC58D6-104E-445F-9205-DBD9A4ED673D}" destId="{F3A4EE47-D2A3-49FC-B83E-B16159E10F48}" srcOrd="0" destOrd="0" presId="urn:microsoft.com/office/officeart/2005/8/layout/hierarchy3"/>
    <dgm:cxn modelId="{543D519C-4F9F-4CA3-8619-436C0B23BC4B}" type="presParOf" srcId="{F3A4EE47-D2A3-49FC-B83E-B16159E10F48}" destId="{9CEFB395-00F0-4950-8653-8872107D7053}" srcOrd="0" destOrd="0" presId="urn:microsoft.com/office/officeart/2005/8/layout/hierarchy3"/>
    <dgm:cxn modelId="{70DD6E89-1ABF-4768-8DEB-63D6B1C5C709}" type="presParOf" srcId="{9CEFB395-00F0-4950-8653-8872107D7053}" destId="{8655612F-41C7-4A48-9418-E5C7D11C3972}" srcOrd="0" destOrd="0" presId="urn:microsoft.com/office/officeart/2005/8/layout/hierarchy3"/>
    <dgm:cxn modelId="{6700142B-C42A-4218-A6D6-E936C620B8E6}" type="presParOf" srcId="{9CEFB395-00F0-4950-8653-8872107D7053}" destId="{72518C92-5333-43F4-839E-686EF6E444F4}" srcOrd="1" destOrd="0" presId="urn:microsoft.com/office/officeart/2005/8/layout/hierarchy3"/>
    <dgm:cxn modelId="{6EDF793C-3F27-4E9D-9E24-F11628616256}" type="presParOf" srcId="{F3A4EE47-D2A3-49FC-B83E-B16159E10F48}" destId="{17EE6351-557A-4B1A-B806-783B1A7B5102}" srcOrd="1" destOrd="0" presId="urn:microsoft.com/office/officeart/2005/8/layout/hierarchy3"/>
    <dgm:cxn modelId="{20C702A9-E3AD-4F9E-8A8A-37A41192CEDA}" type="presParOf" srcId="{17EE6351-557A-4B1A-B806-783B1A7B5102}" destId="{EB49E24D-1631-4C92-8FAA-0F8979D18104}" srcOrd="0" destOrd="0" presId="urn:microsoft.com/office/officeart/2005/8/layout/hierarchy3"/>
    <dgm:cxn modelId="{C51E9E50-98CC-48D4-BF92-845E0A0C3C81}" type="presParOf" srcId="{17EE6351-557A-4B1A-B806-783B1A7B5102}" destId="{F143EC38-9AE2-47D3-9628-430AD8A13CDD}" srcOrd="1" destOrd="0" presId="urn:microsoft.com/office/officeart/2005/8/layout/hierarchy3"/>
    <dgm:cxn modelId="{63865CE0-4F54-43AD-B196-371061E2984D}" type="presParOf" srcId="{17EE6351-557A-4B1A-B806-783B1A7B5102}" destId="{6850F6AF-8E41-4385-8383-E18D5A633F95}" srcOrd="2" destOrd="0" presId="urn:microsoft.com/office/officeart/2005/8/layout/hierarchy3"/>
    <dgm:cxn modelId="{1DDE37D3-7B68-4B4F-B12D-EC289E157565}" type="presParOf" srcId="{17EE6351-557A-4B1A-B806-783B1A7B5102}" destId="{9A50BC53-86A7-4E07-B6C2-67E9FDC9B2F9}" srcOrd="3" destOrd="0" presId="urn:microsoft.com/office/officeart/2005/8/layout/hierarchy3"/>
    <dgm:cxn modelId="{238C4A85-1751-47D5-BF07-8884360264BC}" type="presParOf" srcId="{EACC58D6-104E-445F-9205-DBD9A4ED673D}" destId="{7302B04A-205A-44C4-A560-B50AF087683D}" srcOrd="1" destOrd="0" presId="urn:microsoft.com/office/officeart/2005/8/layout/hierarchy3"/>
    <dgm:cxn modelId="{F531B17E-357C-484A-9634-4F41E578A562}" type="presParOf" srcId="{7302B04A-205A-44C4-A560-B50AF087683D}" destId="{4DB3A466-0316-4D49-B462-E15ABBBBC74D}" srcOrd="0" destOrd="0" presId="urn:microsoft.com/office/officeart/2005/8/layout/hierarchy3"/>
    <dgm:cxn modelId="{DA71DA7C-A68A-4290-ACBB-CFB000AFE1A0}" type="presParOf" srcId="{4DB3A466-0316-4D49-B462-E15ABBBBC74D}" destId="{2BF6F054-8EF7-4830-8D94-460F195A49C7}" srcOrd="0" destOrd="0" presId="urn:microsoft.com/office/officeart/2005/8/layout/hierarchy3"/>
    <dgm:cxn modelId="{7C37F001-97B7-4A86-B08A-A8C14BF83342}" type="presParOf" srcId="{4DB3A466-0316-4D49-B462-E15ABBBBC74D}" destId="{393F4BBF-0302-4F4D-9CFA-13040698392D}" srcOrd="1" destOrd="0" presId="urn:microsoft.com/office/officeart/2005/8/layout/hierarchy3"/>
    <dgm:cxn modelId="{85E27B53-A0FB-4578-872A-48AA40E42E5F}" type="presParOf" srcId="{7302B04A-205A-44C4-A560-B50AF087683D}" destId="{4D4B281F-16AB-45A6-B2EB-CA2FC5FEEF32}" srcOrd="1" destOrd="0" presId="urn:microsoft.com/office/officeart/2005/8/layout/hierarchy3"/>
    <dgm:cxn modelId="{134CDEB3-8BCE-4016-A1A0-68B49146FEFC}" type="presParOf" srcId="{4D4B281F-16AB-45A6-B2EB-CA2FC5FEEF32}" destId="{40D65849-B943-4808-91D7-293E601D7199}" srcOrd="0" destOrd="0" presId="urn:microsoft.com/office/officeart/2005/8/layout/hierarchy3"/>
    <dgm:cxn modelId="{1830CFCF-C6A8-4C6F-B38F-717A393EAAAB}" type="presParOf" srcId="{4D4B281F-16AB-45A6-B2EB-CA2FC5FEEF32}" destId="{34EABF87-8F68-429C-87BF-5925470BFD41}" srcOrd="1" destOrd="0" presId="urn:microsoft.com/office/officeart/2005/8/layout/hierarchy3"/>
    <dgm:cxn modelId="{88062066-4A91-494F-A5CB-B502F4D061EF}" type="presParOf" srcId="{4D4B281F-16AB-45A6-B2EB-CA2FC5FEEF32}" destId="{3AE9F62E-7DDB-4D25-A8AA-E3E6658F352C}" srcOrd="2" destOrd="0" presId="urn:microsoft.com/office/officeart/2005/8/layout/hierarchy3"/>
    <dgm:cxn modelId="{17B4CE75-7A81-4430-83DB-59FBF3AED430}" type="presParOf" srcId="{4D4B281F-16AB-45A6-B2EB-CA2FC5FEEF32}" destId="{3C6A4315-CA9A-407D-8587-FBFDACF2A502}"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460154E-39AB-4C7B-893D-57EFEA25B8CB}" type="doc">
      <dgm:prSet loTypeId="urn:microsoft.com/office/officeart/2005/8/layout/hProcess9" loCatId="process" qsTypeId="urn:microsoft.com/office/officeart/2005/8/quickstyle/simple5" qsCatId="simple" csTypeId="urn:microsoft.com/office/officeart/2005/8/colors/colorful1" csCatId="colorful" phldr="1"/>
      <dgm:spPr/>
      <dgm:t>
        <a:bodyPr/>
        <a:lstStyle/>
        <a:p>
          <a:endParaRPr lang="zh-CN" altLang="en-US"/>
        </a:p>
      </dgm:t>
    </dgm:pt>
    <dgm:pt modelId="{78908E34-9559-4993-B29B-93CD75185017}">
      <dgm:prSet phldrT="[文本]" custT="1"/>
      <dgm:spPr/>
      <dgm:t>
        <a:bodyPr/>
        <a:lstStyle/>
        <a:p>
          <a:r>
            <a:rPr lang="zh-CN" altLang="en-US" sz="1800" dirty="0">
              <a:latin typeface="+mn-ea"/>
              <a:ea typeface="+mn-ea"/>
            </a:rPr>
            <a:t>产品概念</a:t>
          </a:r>
        </a:p>
      </dgm:t>
    </dgm:pt>
    <dgm:pt modelId="{92BBDA55-6C05-4109-8CBC-1E5E1CA479B7}" type="parTrans" cxnId="{ACCC986B-52D9-4FA1-993B-D0F8C718F472}">
      <dgm:prSet/>
      <dgm:spPr/>
      <dgm:t>
        <a:bodyPr/>
        <a:lstStyle/>
        <a:p>
          <a:endParaRPr lang="zh-CN" altLang="en-US"/>
        </a:p>
      </dgm:t>
    </dgm:pt>
    <dgm:pt modelId="{FE1191B1-18E5-41E7-AAB1-A64D95848CE8}" type="sibTrans" cxnId="{ACCC986B-52D9-4FA1-993B-D0F8C718F472}">
      <dgm:prSet/>
      <dgm:spPr/>
      <dgm:t>
        <a:bodyPr/>
        <a:lstStyle/>
        <a:p>
          <a:endParaRPr lang="zh-CN" altLang="en-US"/>
        </a:p>
      </dgm:t>
    </dgm:pt>
    <dgm:pt modelId="{0B1A2268-367D-474D-93EF-86D70EBBFFAF}">
      <dgm:prSet phldrT="[文本]" custT="1"/>
      <dgm:spPr/>
      <dgm:t>
        <a:bodyPr/>
        <a:lstStyle/>
        <a:p>
          <a:r>
            <a:rPr lang="zh-CN" altLang="en-US" sz="1800" dirty="0">
              <a:latin typeface="+mn-ea"/>
              <a:ea typeface="+mn-ea"/>
            </a:rPr>
            <a:t>识别法规和标准</a:t>
          </a:r>
        </a:p>
      </dgm:t>
    </dgm:pt>
    <dgm:pt modelId="{257D939B-42F8-4754-B0EB-54992BAF2432}" type="parTrans" cxnId="{D6470E20-95CB-45CB-8A93-A8601435684C}">
      <dgm:prSet/>
      <dgm:spPr/>
      <dgm:t>
        <a:bodyPr/>
        <a:lstStyle/>
        <a:p>
          <a:endParaRPr lang="zh-CN" altLang="en-US"/>
        </a:p>
      </dgm:t>
    </dgm:pt>
    <dgm:pt modelId="{B9800579-9830-484C-BEE8-81AEC52218BB}" type="sibTrans" cxnId="{D6470E20-95CB-45CB-8A93-A8601435684C}">
      <dgm:prSet/>
      <dgm:spPr/>
      <dgm:t>
        <a:bodyPr/>
        <a:lstStyle/>
        <a:p>
          <a:endParaRPr lang="zh-CN" altLang="en-US"/>
        </a:p>
      </dgm:t>
    </dgm:pt>
    <dgm:pt modelId="{C48D8FDD-94EB-4800-AE20-53453D02528F}">
      <dgm:prSet phldrT="[文本]" custT="1"/>
      <dgm:spPr/>
      <dgm:t>
        <a:bodyPr/>
        <a:lstStyle/>
        <a:p>
          <a:r>
            <a:rPr lang="zh-CN" altLang="en-US" sz="1800" dirty="0">
              <a:latin typeface="+mn-ea"/>
              <a:ea typeface="+mn-ea"/>
            </a:rPr>
            <a:t>选址</a:t>
          </a:r>
        </a:p>
      </dgm:t>
    </dgm:pt>
    <dgm:pt modelId="{C144D778-E522-447F-9903-DBE94E7DD12E}" type="parTrans" cxnId="{2C99618C-0195-432D-8F65-9E8B678A5680}">
      <dgm:prSet/>
      <dgm:spPr/>
      <dgm:t>
        <a:bodyPr/>
        <a:lstStyle/>
        <a:p>
          <a:endParaRPr lang="zh-CN" altLang="en-US"/>
        </a:p>
      </dgm:t>
    </dgm:pt>
    <dgm:pt modelId="{91580A63-07E6-4C6B-A7EE-8ADC47D2A6EF}" type="sibTrans" cxnId="{2C99618C-0195-432D-8F65-9E8B678A5680}">
      <dgm:prSet/>
      <dgm:spPr/>
      <dgm:t>
        <a:bodyPr/>
        <a:lstStyle/>
        <a:p>
          <a:endParaRPr lang="zh-CN" altLang="en-US"/>
        </a:p>
      </dgm:t>
    </dgm:pt>
    <dgm:pt modelId="{B33E7BC3-E95E-40CF-A125-A0E421E89735}">
      <dgm:prSet custT="1"/>
      <dgm:spPr/>
      <dgm:t>
        <a:bodyPr/>
        <a:lstStyle/>
        <a:p>
          <a:r>
            <a:rPr lang="zh-CN" altLang="en-US" sz="1800" dirty="0">
              <a:latin typeface="+mn-ea"/>
              <a:ea typeface="+mn-ea"/>
            </a:rPr>
            <a:t>工商注册</a:t>
          </a:r>
        </a:p>
      </dgm:t>
    </dgm:pt>
    <dgm:pt modelId="{D478B9AC-2706-4AB5-8C98-199C4864B75C}" type="parTrans" cxnId="{95CEF5B4-A9DB-4849-B9C7-DB4DD664544E}">
      <dgm:prSet/>
      <dgm:spPr/>
      <dgm:t>
        <a:bodyPr/>
        <a:lstStyle/>
        <a:p>
          <a:endParaRPr lang="zh-CN" altLang="en-US"/>
        </a:p>
      </dgm:t>
    </dgm:pt>
    <dgm:pt modelId="{BC660BCF-ED58-4068-A333-6BCBB06808F8}" type="sibTrans" cxnId="{95CEF5B4-A9DB-4849-B9C7-DB4DD664544E}">
      <dgm:prSet/>
      <dgm:spPr/>
      <dgm:t>
        <a:bodyPr/>
        <a:lstStyle/>
        <a:p>
          <a:endParaRPr lang="zh-CN" altLang="en-US"/>
        </a:p>
      </dgm:t>
    </dgm:pt>
    <dgm:pt modelId="{C71433E3-FF3D-47FD-AC8A-BBC54B67CB9D}">
      <dgm:prSet custT="1"/>
      <dgm:spPr/>
      <dgm:t>
        <a:bodyPr/>
        <a:lstStyle/>
        <a:p>
          <a:r>
            <a:rPr lang="zh-CN" altLang="en-US" sz="1800" dirty="0">
              <a:latin typeface="+mn-ea"/>
              <a:ea typeface="+mn-ea"/>
            </a:rPr>
            <a:t>软、硬件配置</a:t>
          </a:r>
        </a:p>
      </dgm:t>
    </dgm:pt>
    <dgm:pt modelId="{1A52DA10-5BC6-4D05-9D60-0241FBA6276A}" type="parTrans" cxnId="{648C391D-05DE-473F-9E9C-29BA2DA46CC5}">
      <dgm:prSet/>
      <dgm:spPr/>
      <dgm:t>
        <a:bodyPr/>
        <a:lstStyle/>
        <a:p>
          <a:endParaRPr lang="zh-CN" altLang="en-US"/>
        </a:p>
      </dgm:t>
    </dgm:pt>
    <dgm:pt modelId="{01574AFE-BDAE-4391-8501-553E1612989F}" type="sibTrans" cxnId="{648C391D-05DE-473F-9E9C-29BA2DA46CC5}">
      <dgm:prSet/>
      <dgm:spPr/>
      <dgm:t>
        <a:bodyPr/>
        <a:lstStyle/>
        <a:p>
          <a:endParaRPr lang="zh-CN" altLang="en-US"/>
        </a:p>
      </dgm:t>
    </dgm:pt>
    <dgm:pt modelId="{2541AD9B-F664-48EA-A4FD-794C2EDF0E1A}">
      <dgm:prSet custT="1"/>
      <dgm:spPr/>
      <dgm:t>
        <a:bodyPr/>
        <a:lstStyle/>
        <a:p>
          <a:r>
            <a:rPr lang="zh-CN" altLang="en-US" sz="1800" dirty="0">
              <a:latin typeface="+mn-ea"/>
              <a:ea typeface="+mn-ea"/>
            </a:rPr>
            <a:t>研发输出转换</a:t>
          </a:r>
        </a:p>
      </dgm:t>
    </dgm:pt>
    <dgm:pt modelId="{DE139F2E-E220-4917-8F4D-9ACE1025A0D2}" type="parTrans" cxnId="{E167E49A-4396-49DC-8232-AE419DDA84CE}">
      <dgm:prSet/>
      <dgm:spPr/>
      <dgm:t>
        <a:bodyPr/>
        <a:lstStyle/>
        <a:p>
          <a:endParaRPr lang="zh-CN" altLang="en-US"/>
        </a:p>
      </dgm:t>
    </dgm:pt>
    <dgm:pt modelId="{9073A64A-DB6A-40A4-9CBE-0723678A7051}" type="sibTrans" cxnId="{E167E49A-4396-49DC-8232-AE419DDA84CE}">
      <dgm:prSet/>
      <dgm:spPr/>
      <dgm:t>
        <a:bodyPr/>
        <a:lstStyle/>
        <a:p>
          <a:endParaRPr lang="zh-CN" altLang="en-US"/>
        </a:p>
      </dgm:t>
    </dgm:pt>
    <dgm:pt modelId="{308AD5E1-6291-42BE-B342-B635B3B7ED96}">
      <dgm:prSet custT="1"/>
      <dgm:spPr/>
      <dgm:t>
        <a:bodyPr/>
        <a:lstStyle/>
        <a:p>
          <a:r>
            <a:rPr lang="zh-CN" altLang="en-US" sz="1800" dirty="0">
              <a:latin typeface="+mn-ea"/>
              <a:ea typeface="+mn-ea"/>
            </a:rPr>
            <a:t>型式试验</a:t>
          </a:r>
          <a:endParaRPr lang="en-US" altLang="zh-CN" sz="1800" dirty="0">
            <a:latin typeface="+mn-ea"/>
            <a:ea typeface="+mn-ea"/>
          </a:endParaRPr>
        </a:p>
        <a:p>
          <a:r>
            <a:rPr lang="zh-CN" altLang="en-US" sz="1800" dirty="0">
              <a:latin typeface="+mn-ea"/>
              <a:ea typeface="+mn-ea"/>
            </a:rPr>
            <a:t>临床评价</a:t>
          </a:r>
        </a:p>
      </dgm:t>
    </dgm:pt>
    <dgm:pt modelId="{E233B806-7C35-4D18-B356-724B3AD8088E}" type="parTrans" cxnId="{90B1A073-6FFE-490E-A163-031368DFC162}">
      <dgm:prSet/>
      <dgm:spPr/>
      <dgm:t>
        <a:bodyPr/>
        <a:lstStyle/>
        <a:p>
          <a:endParaRPr lang="zh-CN" altLang="en-US"/>
        </a:p>
      </dgm:t>
    </dgm:pt>
    <dgm:pt modelId="{97010CCF-044D-4304-B9FF-559A84B398C1}" type="sibTrans" cxnId="{90B1A073-6FFE-490E-A163-031368DFC162}">
      <dgm:prSet/>
      <dgm:spPr/>
      <dgm:t>
        <a:bodyPr/>
        <a:lstStyle/>
        <a:p>
          <a:endParaRPr lang="zh-CN" altLang="en-US"/>
        </a:p>
      </dgm:t>
    </dgm:pt>
    <dgm:pt modelId="{5BCD743C-7565-470C-9F56-494F0108180D}">
      <dgm:prSet custT="1"/>
      <dgm:spPr/>
      <dgm:t>
        <a:bodyPr/>
        <a:lstStyle/>
        <a:p>
          <a:r>
            <a:rPr lang="zh-CN" altLang="en-US" sz="1800" dirty="0">
              <a:latin typeface="+mn-ea"/>
              <a:ea typeface="+mn-ea"/>
            </a:rPr>
            <a:t>产品注册</a:t>
          </a:r>
        </a:p>
      </dgm:t>
    </dgm:pt>
    <dgm:pt modelId="{ADC19C8B-6359-405D-89C9-7A9F6097BF8D}" type="parTrans" cxnId="{7278680A-8126-49E4-B22F-0E12457A2E47}">
      <dgm:prSet/>
      <dgm:spPr/>
      <dgm:t>
        <a:bodyPr/>
        <a:lstStyle/>
        <a:p>
          <a:endParaRPr lang="zh-CN" altLang="en-US"/>
        </a:p>
      </dgm:t>
    </dgm:pt>
    <dgm:pt modelId="{34FAECB8-2C8E-49DD-8C87-A2AC4C033BD9}" type="sibTrans" cxnId="{7278680A-8126-49E4-B22F-0E12457A2E47}">
      <dgm:prSet/>
      <dgm:spPr/>
      <dgm:t>
        <a:bodyPr/>
        <a:lstStyle/>
        <a:p>
          <a:endParaRPr lang="zh-CN" altLang="en-US"/>
        </a:p>
      </dgm:t>
    </dgm:pt>
    <dgm:pt modelId="{62734003-BE6F-43CA-A5B6-4E0DF1B632EA}">
      <dgm:prSet custT="1"/>
      <dgm:spPr>
        <a:solidFill>
          <a:srgbClr val="FFFF00"/>
        </a:solidFill>
      </dgm:spPr>
      <dgm:t>
        <a:bodyPr/>
        <a:lstStyle/>
        <a:p>
          <a:r>
            <a:rPr lang="zh-CN" altLang="en-US" sz="1800" dirty="0">
              <a:solidFill>
                <a:srgbClr val="FF0000"/>
              </a:solidFill>
              <a:highlight>
                <a:srgbClr val="FFFF00"/>
              </a:highlight>
              <a:latin typeface="+mn-ea"/>
              <a:ea typeface="+mn-ea"/>
            </a:rPr>
            <a:t>体系核查</a:t>
          </a:r>
        </a:p>
      </dgm:t>
    </dgm:pt>
    <dgm:pt modelId="{256D5BDD-FC2D-4F28-8998-3216AB4B6879}" type="parTrans" cxnId="{C2F74DDA-6B17-4515-8FF5-33B7B07B882F}">
      <dgm:prSet/>
      <dgm:spPr/>
      <dgm:t>
        <a:bodyPr/>
        <a:lstStyle/>
        <a:p>
          <a:endParaRPr lang="zh-CN" altLang="en-US"/>
        </a:p>
      </dgm:t>
    </dgm:pt>
    <dgm:pt modelId="{754CDD96-45EA-4FEA-BDA9-E4655BA0C569}" type="sibTrans" cxnId="{C2F74DDA-6B17-4515-8FF5-33B7B07B882F}">
      <dgm:prSet/>
      <dgm:spPr/>
      <dgm:t>
        <a:bodyPr/>
        <a:lstStyle/>
        <a:p>
          <a:endParaRPr lang="zh-CN" altLang="en-US"/>
        </a:p>
      </dgm:t>
    </dgm:pt>
    <dgm:pt modelId="{09B76A5A-5B41-4306-B1E7-E4A404D20CB8}">
      <dgm:prSet custT="1"/>
      <dgm:spPr/>
      <dgm:t>
        <a:bodyPr/>
        <a:lstStyle/>
        <a:p>
          <a:r>
            <a:rPr lang="zh-CN" altLang="en-US" sz="1800" dirty="0">
              <a:latin typeface="+mn-ea"/>
              <a:ea typeface="+mn-ea"/>
            </a:rPr>
            <a:t>注册证书</a:t>
          </a:r>
        </a:p>
      </dgm:t>
    </dgm:pt>
    <dgm:pt modelId="{6DFA5284-4890-4A26-AF2E-921E10AC3AEB}" type="parTrans" cxnId="{F3596564-BD92-40DA-A34B-60CCBCE0E520}">
      <dgm:prSet/>
      <dgm:spPr/>
      <dgm:t>
        <a:bodyPr/>
        <a:lstStyle/>
        <a:p>
          <a:endParaRPr lang="zh-CN" altLang="en-US"/>
        </a:p>
      </dgm:t>
    </dgm:pt>
    <dgm:pt modelId="{4671CD25-4E6F-422C-BD04-997E639F0585}" type="sibTrans" cxnId="{F3596564-BD92-40DA-A34B-60CCBCE0E520}">
      <dgm:prSet/>
      <dgm:spPr/>
      <dgm:t>
        <a:bodyPr/>
        <a:lstStyle/>
        <a:p>
          <a:endParaRPr lang="zh-CN" altLang="en-US"/>
        </a:p>
      </dgm:t>
    </dgm:pt>
    <dgm:pt modelId="{33ADF3F2-94AA-4649-AA30-C0186D59FC69}">
      <dgm:prSet custT="1"/>
      <dgm:spPr/>
      <dgm:t>
        <a:bodyPr/>
        <a:lstStyle/>
        <a:p>
          <a:r>
            <a:rPr lang="zh-CN" altLang="en-US" sz="1800" dirty="0">
              <a:latin typeface="+mn-ea"/>
              <a:ea typeface="+mn-ea"/>
            </a:rPr>
            <a:t>生产许可</a:t>
          </a:r>
        </a:p>
      </dgm:t>
    </dgm:pt>
    <dgm:pt modelId="{AA7BA4DB-B830-4A3A-A8B0-0BCDD5B7EB56}" type="parTrans" cxnId="{D46A05A1-87FB-4A79-A7BF-AE7B939B86DC}">
      <dgm:prSet/>
      <dgm:spPr/>
      <dgm:t>
        <a:bodyPr/>
        <a:lstStyle/>
        <a:p>
          <a:endParaRPr lang="zh-CN" altLang="en-US"/>
        </a:p>
      </dgm:t>
    </dgm:pt>
    <dgm:pt modelId="{CA193ACC-CA01-4D38-A93E-AFEE5878E61C}" type="sibTrans" cxnId="{D46A05A1-87FB-4A79-A7BF-AE7B939B86DC}">
      <dgm:prSet/>
      <dgm:spPr/>
      <dgm:t>
        <a:bodyPr/>
        <a:lstStyle/>
        <a:p>
          <a:endParaRPr lang="zh-CN" altLang="en-US"/>
        </a:p>
      </dgm:t>
    </dgm:pt>
    <dgm:pt modelId="{6F70204C-148B-4CC9-83E3-74C9724D6D69}">
      <dgm:prSet custT="1"/>
      <dgm:spPr/>
      <dgm:t>
        <a:bodyPr/>
        <a:lstStyle/>
        <a:p>
          <a:r>
            <a:rPr lang="zh-CN" altLang="en-US" sz="1800" dirty="0">
              <a:latin typeface="+mn-ea"/>
              <a:ea typeface="+mn-ea"/>
            </a:rPr>
            <a:t>上市后管理</a:t>
          </a:r>
        </a:p>
      </dgm:t>
    </dgm:pt>
    <dgm:pt modelId="{79FFB384-6BE3-48C5-BCAB-058AA7955F64}" type="parTrans" cxnId="{E5CB3DDC-7F11-4A21-B030-5688BC7227D6}">
      <dgm:prSet/>
      <dgm:spPr/>
      <dgm:t>
        <a:bodyPr/>
        <a:lstStyle/>
        <a:p>
          <a:endParaRPr lang="zh-CN" altLang="en-US"/>
        </a:p>
      </dgm:t>
    </dgm:pt>
    <dgm:pt modelId="{5265414F-5DBA-4306-98B4-4D6DD0B5F5CE}" type="sibTrans" cxnId="{E5CB3DDC-7F11-4A21-B030-5688BC7227D6}">
      <dgm:prSet/>
      <dgm:spPr/>
      <dgm:t>
        <a:bodyPr/>
        <a:lstStyle/>
        <a:p>
          <a:endParaRPr lang="zh-CN" altLang="en-US"/>
        </a:p>
      </dgm:t>
    </dgm:pt>
    <dgm:pt modelId="{B615D176-F43C-4B68-BCDA-ECA6B022E6D4}">
      <dgm:prSet custT="1"/>
      <dgm:spPr/>
      <dgm:t>
        <a:bodyPr/>
        <a:lstStyle/>
        <a:p>
          <a:r>
            <a:rPr lang="zh-CN" altLang="en-US" sz="1800" dirty="0">
              <a:latin typeface="+mn-ea"/>
              <a:ea typeface="+mn-ea"/>
            </a:rPr>
            <a:t>延续或变更</a:t>
          </a:r>
        </a:p>
      </dgm:t>
    </dgm:pt>
    <dgm:pt modelId="{802158A0-E31A-490F-A481-1A498184F6A1}" type="parTrans" cxnId="{7C28D248-CEE6-4C28-94BB-A1FB2CF9F255}">
      <dgm:prSet/>
      <dgm:spPr/>
      <dgm:t>
        <a:bodyPr/>
        <a:lstStyle/>
        <a:p>
          <a:endParaRPr lang="zh-CN" altLang="en-US"/>
        </a:p>
      </dgm:t>
    </dgm:pt>
    <dgm:pt modelId="{AAFBE7DD-5BEC-448C-899A-14F3333A0DFA}" type="sibTrans" cxnId="{7C28D248-CEE6-4C28-94BB-A1FB2CF9F255}">
      <dgm:prSet/>
      <dgm:spPr/>
      <dgm:t>
        <a:bodyPr/>
        <a:lstStyle/>
        <a:p>
          <a:endParaRPr lang="zh-CN" altLang="en-US"/>
        </a:p>
      </dgm:t>
    </dgm:pt>
    <dgm:pt modelId="{A2510BCD-CAD4-4720-809F-7FF71BCD2D61}">
      <dgm:prSet custT="1"/>
      <dgm:spPr/>
      <dgm:t>
        <a:bodyPr/>
        <a:lstStyle/>
        <a:p>
          <a:r>
            <a:rPr lang="zh-CN" altLang="en-US" sz="1800" dirty="0">
              <a:latin typeface="+mn-ea"/>
              <a:ea typeface="+mn-ea"/>
            </a:rPr>
            <a:t>淘汰</a:t>
          </a:r>
        </a:p>
      </dgm:t>
    </dgm:pt>
    <dgm:pt modelId="{DA8B5E83-2B4F-42BF-A678-C41B9074A8DD}" type="parTrans" cxnId="{5F13AF5E-C5EF-4094-839F-4AD900CF3CBA}">
      <dgm:prSet/>
      <dgm:spPr/>
      <dgm:t>
        <a:bodyPr/>
        <a:lstStyle/>
        <a:p>
          <a:endParaRPr lang="zh-CN" altLang="en-US"/>
        </a:p>
      </dgm:t>
    </dgm:pt>
    <dgm:pt modelId="{B5E44C41-117D-49E0-B995-943A35DF1CB4}" type="sibTrans" cxnId="{5F13AF5E-C5EF-4094-839F-4AD900CF3CBA}">
      <dgm:prSet/>
      <dgm:spPr/>
      <dgm:t>
        <a:bodyPr/>
        <a:lstStyle/>
        <a:p>
          <a:endParaRPr lang="zh-CN" altLang="en-US"/>
        </a:p>
      </dgm:t>
    </dgm:pt>
    <dgm:pt modelId="{6BCA867D-49E5-42E8-AFCC-29B4895AEF96}" type="pres">
      <dgm:prSet presAssocID="{7460154E-39AB-4C7B-893D-57EFEA25B8CB}" presName="CompostProcess" presStyleCnt="0">
        <dgm:presLayoutVars>
          <dgm:dir/>
          <dgm:resizeHandles val="exact"/>
        </dgm:presLayoutVars>
      </dgm:prSet>
      <dgm:spPr/>
    </dgm:pt>
    <dgm:pt modelId="{529CE977-1AEC-4769-8906-3B5C26FC4268}" type="pres">
      <dgm:prSet presAssocID="{7460154E-39AB-4C7B-893D-57EFEA25B8CB}" presName="arrow" presStyleLbl="bgShp" presStyleIdx="0" presStyleCnt="1" custLinFactNeighborX="-495" custLinFactNeighborY="21739"/>
      <dgm:spPr/>
    </dgm:pt>
    <dgm:pt modelId="{B826D0BC-DD42-4851-A350-7C710CAB5821}" type="pres">
      <dgm:prSet presAssocID="{7460154E-39AB-4C7B-893D-57EFEA25B8CB}" presName="linearProcess" presStyleCnt="0"/>
      <dgm:spPr/>
    </dgm:pt>
    <dgm:pt modelId="{97A00989-AD55-4965-AFF2-71EB7F927F2E}" type="pres">
      <dgm:prSet presAssocID="{78908E34-9559-4993-B29B-93CD75185017}" presName="textNode" presStyleLbl="node1" presStyleIdx="0" presStyleCnt="14">
        <dgm:presLayoutVars>
          <dgm:bulletEnabled val="1"/>
        </dgm:presLayoutVars>
      </dgm:prSet>
      <dgm:spPr/>
    </dgm:pt>
    <dgm:pt modelId="{4591F535-1F85-4867-B2C1-F7741C8FAC14}" type="pres">
      <dgm:prSet presAssocID="{FE1191B1-18E5-41E7-AAB1-A64D95848CE8}" presName="sibTrans" presStyleCnt="0"/>
      <dgm:spPr/>
    </dgm:pt>
    <dgm:pt modelId="{1C9F09F4-5EB3-4AA6-A6D0-1547C9ADC081}" type="pres">
      <dgm:prSet presAssocID="{0B1A2268-367D-474D-93EF-86D70EBBFFAF}" presName="textNode" presStyleLbl="node1" presStyleIdx="1" presStyleCnt="14">
        <dgm:presLayoutVars>
          <dgm:bulletEnabled val="1"/>
        </dgm:presLayoutVars>
      </dgm:prSet>
      <dgm:spPr/>
    </dgm:pt>
    <dgm:pt modelId="{0656BBFC-5F61-41B3-B690-7B70AF977FEB}" type="pres">
      <dgm:prSet presAssocID="{B9800579-9830-484C-BEE8-81AEC52218BB}" presName="sibTrans" presStyleCnt="0"/>
      <dgm:spPr/>
    </dgm:pt>
    <dgm:pt modelId="{65F0A891-50A9-4E3F-8810-6D47EDA620F9}" type="pres">
      <dgm:prSet presAssocID="{C48D8FDD-94EB-4800-AE20-53453D02528F}" presName="textNode" presStyleLbl="node1" presStyleIdx="2" presStyleCnt="14">
        <dgm:presLayoutVars>
          <dgm:bulletEnabled val="1"/>
        </dgm:presLayoutVars>
      </dgm:prSet>
      <dgm:spPr/>
    </dgm:pt>
    <dgm:pt modelId="{241020DB-C4DC-4237-9ED9-DF902624EA7E}" type="pres">
      <dgm:prSet presAssocID="{91580A63-07E6-4C6B-A7EE-8ADC47D2A6EF}" presName="sibTrans" presStyleCnt="0"/>
      <dgm:spPr/>
    </dgm:pt>
    <dgm:pt modelId="{6E2FB255-753A-4EE3-8BD6-9AC9A116BCDC}" type="pres">
      <dgm:prSet presAssocID="{B33E7BC3-E95E-40CF-A125-A0E421E89735}" presName="textNode" presStyleLbl="node1" presStyleIdx="3" presStyleCnt="14">
        <dgm:presLayoutVars>
          <dgm:bulletEnabled val="1"/>
        </dgm:presLayoutVars>
      </dgm:prSet>
      <dgm:spPr/>
    </dgm:pt>
    <dgm:pt modelId="{15A62239-CEA8-494B-B174-F7526F436705}" type="pres">
      <dgm:prSet presAssocID="{BC660BCF-ED58-4068-A333-6BCBB06808F8}" presName="sibTrans" presStyleCnt="0"/>
      <dgm:spPr/>
    </dgm:pt>
    <dgm:pt modelId="{F58589E0-8586-4AB1-84E4-6C6F230A6829}" type="pres">
      <dgm:prSet presAssocID="{C71433E3-FF3D-47FD-AC8A-BBC54B67CB9D}" presName="textNode" presStyleLbl="node1" presStyleIdx="4" presStyleCnt="14">
        <dgm:presLayoutVars>
          <dgm:bulletEnabled val="1"/>
        </dgm:presLayoutVars>
      </dgm:prSet>
      <dgm:spPr/>
    </dgm:pt>
    <dgm:pt modelId="{1EAEC75C-7852-4F80-ACFD-F7345B918067}" type="pres">
      <dgm:prSet presAssocID="{01574AFE-BDAE-4391-8501-553E1612989F}" presName="sibTrans" presStyleCnt="0"/>
      <dgm:spPr/>
    </dgm:pt>
    <dgm:pt modelId="{2E4CD184-F05C-4E30-870E-70DE19C7F217}" type="pres">
      <dgm:prSet presAssocID="{2541AD9B-F664-48EA-A4FD-794C2EDF0E1A}" presName="textNode" presStyleLbl="node1" presStyleIdx="5" presStyleCnt="14">
        <dgm:presLayoutVars>
          <dgm:bulletEnabled val="1"/>
        </dgm:presLayoutVars>
      </dgm:prSet>
      <dgm:spPr/>
    </dgm:pt>
    <dgm:pt modelId="{047AD1DA-B693-4FA0-B0C7-A8FF9E06828B}" type="pres">
      <dgm:prSet presAssocID="{9073A64A-DB6A-40A4-9CBE-0723678A7051}" presName="sibTrans" presStyleCnt="0"/>
      <dgm:spPr/>
    </dgm:pt>
    <dgm:pt modelId="{C7E78C93-01C3-4546-9007-40748F4D8669}" type="pres">
      <dgm:prSet presAssocID="{308AD5E1-6291-42BE-B342-B635B3B7ED96}" presName="textNode" presStyleLbl="node1" presStyleIdx="6" presStyleCnt="14">
        <dgm:presLayoutVars>
          <dgm:bulletEnabled val="1"/>
        </dgm:presLayoutVars>
      </dgm:prSet>
      <dgm:spPr/>
    </dgm:pt>
    <dgm:pt modelId="{69C8BD6B-6DD6-4C8F-8158-593A5EB0DAEE}" type="pres">
      <dgm:prSet presAssocID="{97010CCF-044D-4304-B9FF-559A84B398C1}" presName="sibTrans" presStyleCnt="0"/>
      <dgm:spPr/>
    </dgm:pt>
    <dgm:pt modelId="{A21DFC9D-0DC7-4C8F-88F3-4E086383DBE0}" type="pres">
      <dgm:prSet presAssocID="{5BCD743C-7565-470C-9F56-494F0108180D}" presName="textNode" presStyleLbl="node1" presStyleIdx="7" presStyleCnt="14">
        <dgm:presLayoutVars>
          <dgm:bulletEnabled val="1"/>
        </dgm:presLayoutVars>
      </dgm:prSet>
      <dgm:spPr/>
    </dgm:pt>
    <dgm:pt modelId="{FEFC7AE7-E9FC-4B66-9490-B78567986164}" type="pres">
      <dgm:prSet presAssocID="{34FAECB8-2C8E-49DD-8C87-A2AC4C033BD9}" presName="sibTrans" presStyleCnt="0"/>
      <dgm:spPr/>
    </dgm:pt>
    <dgm:pt modelId="{55F10BD7-6D5C-43BD-8693-2F2680224F67}" type="pres">
      <dgm:prSet presAssocID="{62734003-BE6F-43CA-A5B6-4E0DF1B632EA}" presName="textNode" presStyleLbl="node1" presStyleIdx="8" presStyleCnt="14">
        <dgm:presLayoutVars>
          <dgm:bulletEnabled val="1"/>
        </dgm:presLayoutVars>
      </dgm:prSet>
      <dgm:spPr/>
    </dgm:pt>
    <dgm:pt modelId="{1FF601A5-FDB8-4108-8678-B32C2A9B4291}" type="pres">
      <dgm:prSet presAssocID="{754CDD96-45EA-4FEA-BDA9-E4655BA0C569}" presName="sibTrans" presStyleCnt="0"/>
      <dgm:spPr/>
    </dgm:pt>
    <dgm:pt modelId="{1475C5E2-B475-4848-8411-1441D1BA74ED}" type="pres">
      <dgm:prSet presAssocID="{09B76A5A-5B41-4306-B1E7-E4A404D20CB8}" presName="textNode" presStyleLbl="node1" presStyleIdx="9" presStyleCnt="14">
        <dgm:presLayoutVars>
          <dgm:bulletEnabled val="1"/>
        </dgm:presLayoutVars>
      </dgm:prSet>
      <dgm:spPr/>
    </dgm:pt>
    <dgm:pt modelId="{5E43A952-F147-4262-A9D0-A2AAE10B2D84}" type="pres">
      <dgm:prSet presAssocID="{4671CD25-4E6F-422C-BD04-997E639F0585}" presName="sibTrans" presStyleCnt="0"/>
      <dgm:spPr/>
    </dgm:pt>
    <dgm:pt modelId="{6D1A379B-741F-4893-99BD-1F364416635B}" type="pres">
      <dgm:prSet presAssocID="{33ADF3F2-94AA-4649-AA30-C0186D59FC69}" presName="textNode" presStyleLbl="node1" presStyleIdx="10" presStyleCnt="14">
        <dgm:presLayoutVars>
          <dgm:bulletEnabled val="1"/>
        </dgm:presLayoutVars>
      </dgm:prSet>
      <dgm:spPr/>
    </dgm:pt>
    <dgm:pt modelId="{A1F932F2-F328-4C70-83D4-4EC98C211906}" type="pres">
      <dgm:prSet presAssocID="{CA193ACC-CA01-4D38-A93E-AFEE5878E61C}" presName="sibTrans" presStyleCnt="0"/>
      <dgm:spPr/>
    </dgm:pt>
    <dgm:pt modelId="{3E5DF2C4-1E7C-462C-A7A0-B61BB3C18071}" type="pres">
      <dgm:prSet presAssocID="{6F70204C-148B-4CC9-83E3-74C9724D6D69}" presName="textNode" presStyleLbl="node1" presStyleIdx="11" presStyleCnt="14">
        <dgm:presLayoutVars>
          <dgm:bulletEnabled val="1"/>
        </dgm:presLayoutVars>
      </dgm:prSet>
      <dgm:spPr/>
    </dgm:pt>
    <dgm:pt modelId="{59754854-BE87-4E41-A1A7-8FE6DEDC3F5B}" type="pres">
      <dgm:prSet presAssocID="{5265414F-5DBA-4306-98B4-4D6DD0B5F5CE}" presName="sibTrans" presStyleCnt="0"/>
      <dgm:spPr/>
    </dgm:pt>
    <dgm:pt modelId="{DD664170-1292-4B8B-A338-7D2379D63553}" type="pres">
      <dgm:prSet presAssocID="{B615D176-F43C-4B68-BCDA-ECA6B022E6D4}" presName="textNode" presStyleLbl="node1" presStyleIdx="12" presStyleCnt="14">
        <dgm:presLayoutVars>
          <dgm:bulletEnabled val="1"/>
        </dgm:presLayoutVars>
      </dgm:prSet>
      <dgm:spPr/>
    </dgm:pt>
    <dgm:pt modelId="{89D07738-5F3F-469A-9032-B74DC230DF9B}" type="pres">
      <dgm:prSet presAssocID="{AAFBE7DD-5BEC-448C-899A-14F3333A0DFA}" presName="sibTrans" presStyleCnt="0"/>
      <dgm:spPr/>
    </dgm:pt>
    <dgm:pt modelId="{BE406F64-DB39-4FBD-829D-B8207AF4B132}" type="pres">
      <dgm:prSet presAssocID="{A2510BCD-CAD4-4720-809F-7FF71BCD2D61}" presName="textNode" presStyleLbl="node1" presStyleIdx="13" presStyleCnt="14">
        <dgm:presLayoutVars>
          <dgm:bulletEnabled val="1"/>
        </dgm:presLayoutVars>
      </dgm:prSet>
      <dgm:spPr/>
    </dgm:pt>
  </dgm:ptLst>
  <dgm:cxnLst>
    <dgm:cxn modelId="{02436807-D2A0-4504-8B4B-7D157370D7E6}" type="presOf" srcId="{308AD5E1-6291-42BE-B342-B635B3B7ED96}" destId="{C7E78C93-01C3-4546-9007-40748F4D8669}" srcOrd="0" destOrd="0" presId="urn:microsoft.com/office/officeart/2005/8/layout/hProcess9"/>
    <dgm:cxn modelId="{7278680A-8126-49E4-B22F-0E12457A2E47}" srcId="{7460154E-39AB-4C7B-893D-57EFEA25B8CB}" destId="{5BCD743C-7565-470C-9F56-494F0108180D}" srcOrd="7" destOrd="0" parTransId="{ADC19C8B-6359-405D-89C9-7A9F6097BF8D}" sibTransId="{34FAECB8-2C8E-49DD-8C87-A2AC4C033BD9}"/>
    <dgm:cxn modelId="{236EB414-3618-4752-BB26-3651814045A4}" type="presOf" srcId="{C71433E3-FF3D-47FD-AC8A-BBC54B67CB9D}" destId="{F58589E0-8586-4AB1-84E4-6C6F230A6829}" srcOrd="0" destOrd="0" presId="urn:microsoft.com/office/officeart/2005/8/layout/hProcess9"/>
    <dgm:cxn modelId="{648C391D-05DE-473F-9E9C-29BA2DA46CC5}" srcId="{7460154E-39AB-4C7B-893D-57EFEA25B8CB}" destId="{C71433E3-FF3D-47FD-AC8A-BBC54B67CB9D}" srcOrd="4" destOrd="0" parTransId="{1A52DA10-5BC6-4D05-9D60-0241FBA6276A}" sibTransId="{01574AFE-BDAE-4391-8501-553E1612989F}"/>
    <dgm:cxn modelId="{D6470E20-95CB-45CB-8A93-A8601435684C}" srcId="{7460154E-39AB-4C7B-893D-57EFEA25B8CB}" destId="{0B1A2268-367D-474D-93EF-86D70EBBFFAF}" srcOrd="1" destOrd="0" parTransId="{257D939B-42F8-4754-B0EB-54992BAF2432}" sibTransId="{B9800579-9830-484C-BEE8-81AEC52218BB}"/>
    <dgm:cxn modelId="{92D47D24-7B01-4120-885A-29C9CF7DC1A5}" type="presOf" srcId="{2541AD9B-F664-48EA-A4FD-794C2EDF0E1A}" destId="{2E4CD184-F05C-4E30-870E-70DE19C7F217}" srcOrd="0" destOrd="0" presId="urn:microsoft.com/office/officeart/2005/8/layout/hProcess9"/>
    <dgm:cxn modelId="{23BB9735-77C1-4596-8007-CFE6A037683A}" type="presOf" srcId="{78908E34-9559-4993-B29B-93CD75185017}" destId="{97A00989-AD55-4965-AFF2-71EB7F927F2E}" srcOrd="0" destOrd="0" presId="urn:microsoft.com/office/officeart/2005/8/layout/hProcess9"/>
    <dgm:cxn modelId="{9D571D3C-FD56-4808-B4C5-2DEC64629A33}" type="presOf" srcId="{B615D176-F43C-4B68-BCDA-ECA6B022E6D4}" destId="{DD664170-1292-4B8B-A338-7D2379D63553}" srcOrd="0" destOrd="0" presId="urn:microsoft.com/office/officeart/2005/8/layout/hProcess9"/>
    <dgm:cxn modelId="{5F13AF5E-C5EF-4094-839F-4AD900CF3CBA}" srcId="{7460154E-39AB-4C7B-893D-57EFEA25B8CB}" destId="{A2510BCD-CAD4-4720-809F-7FF71BCD2D61}" srcOrd="13" destOrd="0" parTransId="{DA8B5E83-2B4F-42BF-A678-C41B9074A8DD}" sibTransId="{B5E44C41-117D-49E0-B995-943A35DF1CB4}"/>
    <dgm:cxn modelId="{5094E65E-932F-46EF-8B53-24AF488B1682}" type="presOf" srcId="{A2510BCD-CAD4-4720-809F-7FF71BCD2D61}" destId="{BE406F64-DB39-4FBD-829D-B8207AF4B132}" srcOrd="0" destOrd="0" presId="urn:microsoft.com/office/officeart/2005/8/layout/hProcess9"/>
    <dgm:cxn modelId="{F518D163-D85C-44AB-86BA-190155D047CC}" type="presOf" srcId="{B33E7BC3-E95E-40CF-A125-A0E421E89735}" destId="{6E2FB255-753A-4EE3-8BD6-9AC9A116BCDC}" srcOrd="0" destOrd="0" presId="urn:microsoft.com/office/officeart/2005/8/layout/hProcess9"/>
    <dgm:cxn modelId="{F3596564-BD92-40DA-A34B-60CCBCE0E520}" srcId="{7460154E-39AB-4C7B-893D-57EFEA25B8CB}" destId="{09B76A5A-5B41-4306-B1E7-E4A404D20CB8}" srcOrd="9" destOrd="0" parTransId="{6DFA5284-4890-4A26-AF2E-921E10AC3AEB}" sibTransId="{4671CD25-4E6F-422C-BD04-997E639F0585}"/>
    <dgm:cxn modelId="{7C28D248-CEE6-4C28-94BB-A1FB2CF9F255}" srcId="{7460154E-39AB-4C7B-893D-57EFEA25B8CB}" destId="{B615D176-F43C-4B68-BCDA-ECA6B022E6D4}" srcOrd="12" destOrd="0" parTransId="{802158A0-E31A-490F-A481-1A498184F6A1}" sibTransId="{AAFBE7DD-5BEC-448C-899A-14F3333A0DFA}"/>
    <dgm:cxn modelId="{ACCC986B-52D9-4FA1-993B-D0F8C718F472}" srcId="{7460154E-39AB-4C7B-893D-57EFEA25B8CB}" destId="{78908E34-9559-4993-B29B-93CD75185017}" srcOrd="0" destOrd="0" parTransId="{92BBDA55-6C05-4109-8CBC-1E5E1CA479B7}" sibTransId="{FE1191B1-18E5-41E7-AAB1-A64D95848CE8}"/>
    <dgm:cxn modelId="{DB3D614E-8821-45A2-B4A8-FCEBBC60E029}" type="presOf" srcId="{62734003-BE6F-43CA-A5B6-4E0DF1B632EA}" destId="{55F10BD7-6D5C-43BD-8693-2F2680224F67}" srcOrd="0" destOrd="0" presId="urn:microsoft.com/office/officeart/2005/8/layout/hProcess9"/>
    <dgm:cxn modelId="{90B1A073-6FFE-490E-A163-031368DFC162}" srcId="{7460154E-39AB-4C7B-893D-57EFEA25B8CB}" destId="{308AD5E1-6291-42BE-B342-B635B3B7ED96}" srcOrd="6" destOrd="0" parTransId="{E233B806-7C35-4D18-B356-724B3AD8088E}" sibTransId="{97010CCF-044D-4304-B9FF-559A84B398C1}"/>
    <dgm:cxn modelId="{FDDB1D75-F7AB-4E69-9B7D-F1E242EB7CC8}" type="presOf" srcId="{C48D8FDD-94EB-4800-AE20-53453D02528F}" destId="{65F0A891-50A9-4E3F-8810-6D47EDA620F9}" srcOrd="0" destOrd="0" presId="urn:microsoft.com/office/officeart/2005/8/layout/hProcess9"/>
    <dgm:cxn modelId="{2C99618C-0195-432D-8F65-9E8B678A5680}" srcId="{7460154E-39AB-4C7B-893D-57EFEA25B8CB}" destId="{C48D8FDD-94EB-4800-AE20-53453D02528F}" srcOrd="2" destOrd="0" parTransId="{C144D778-E522-447F-9903-DBE94E7DD12E}" sibTransId="{91580A63-07E6-4C6B-A7EE-8ADC47D2A6EF}"/>
    <dgm:cxn modelId="{B534A794-1293-433B-93B6-3593506786C3}" type="presOf" srcId="{6F70204C-148B-4CC9-83E3-74C9724D6D69}" destId="{3E5DF2C4-1E7C-462C-A7A0-B61BB3C18071}" srcOrd="0" destOrd="0" presId="urn:microsoft.com/office/officeart/2005/8/layout/hProcess9"/>
    <dgm:cxn modelId="{5E61459A-3ED5-457B-976C-423F889F0291}" type="presOf" srcId="{7460154E-39AB-4C7B-893D-57EFEA25B8CB}" destId="{6BCA867D-49E5-42E8-AFCC-29B4895AEF96}" srcOrd="0" destOrd="0" presId="urn:microsoft.com/office/officeart/2005/8/layout/hProcess9"/>
    <dgm:cxn modelId="{E167E49A-4396-49DC-8232-AE419DDA84CE}" srcId="{7460154E-39AB-4C7B-893D-57EFEA25B8CB}" destId="{2541AD9B-F664-48EA-A4FD-794C2EDF0E1A}" srcOrd="5" destOrd="0" parTransId="{DE139F2E-E220-4917-8F4D-9ACE1025A0D2}" sibTransId="{9073A64A-DB6A-40A4-9CBE-0723678A7051}"/>
    <dgm:cxn modelId="{D46A05A1-87FB-4A79-A7BF-AE7B939B86DC}" srcId="{7460154E-39AB-4C7B-893D-57EFEA25B8CB}" destId="{33ADF3F2-94AA-4649-AA30-C0186D59FC69}" srcOrd="10" destOrd="0" parTransId="{AA7BA4DB-B830-4A3A-A8B0-0BCDD5B7EB56}" sibTransId="{CA193ACC-CA01-4D38-A93E-AFEE5878E61C}"/>
    <dgm:cxn modelId="{8B286CB4-B8D4-4028-891E-810E7B466F30}" type="presOf" srcId="{0B1A2268-367D-474D-93EF-86D70EBBFFAF}" destId="{1C9F09F4-5EB3-4AA6-A6D0-1547C9ADC081}" srcOrd="0" destOrd="0" presId="urn:microsoft.com/office/officeart/2005/8/layout/hProcess9"/>
    <dgm:cxn modelId="{95CEF5B4-A9DB-4849-B9C7-DB4DD664544E}" srcId="{7460154E-39AB-4C7B-893D-57EFEA25B8CB}" destId="{B33E7BC3-E95E-40CF-A125-A0E421E89735}" srcOrd="3" destOrd="0" parTransId="{D478B9AC-2706-4AB5-8C98-199C4864B75C}" sibTransId="{BC660BCF-ED58-4068-A333-6BCBB06808F8}"/>
    <dgm:cxn modelId="{FB009BC4-209B-42A7-925D-A53A670A8867}" type="presOf" srcId="{09B76A5A-5B41-4306-B1E7-E4A404D20CB8}" destId="{1475C5E2-B475-4848-8411-1441D1BA74ED}" srcOrd="0" destOrd="0" presId="urn:microsoft.com/office/officeart/2005/8/layout/hProcess9"/>
    <dgm:cxn modelId="{C2F74DDA-6B17-4515-8FF5-33B7B07B882F}" srcId="{7460154E-39AB-4C7B-893D-57EFEA25B8CB}" destId="{62734003-BE6F-43CA-A5B6-4E0DF1B632EA}" srcOrd="8" destOrd="0" parTransId="{256D5BDD-FC2D-4F28-8998-3216AB4B6879}" sibTransId="{754CDD96-45EA-4FEA-BDA9-E4655BA0C569}"/>
    <dgm:cxn modelId="{E5CB3DDC-7F11-4A21-B030-5688BC7227D6}" srcId="{7460154E-39AB-4C7B-893D-57EFEA25B8CB}" destId="{6F70204C-148B-4CC9-83E3-74C9724D6D69}" srcOrd="11" destOrd="0" parTransId="{79FFB384-6BE3-48C5-BCAB-058AA7955F64}" sibTransId="{5265414F-5DBA-4306-98B4-4D6DD0B5F5CE}"/>
    <dgm:cxn modelId="{29C1EEDC-C4A0-43C0-A5B7-3C85ED4A3ADF}" type="presOf" srcId="{5BCD743C-7565-470C-9F56-494F0108180D}" destId="{A21DFC9D-0DC7-4C8F-88F3-4E086383DBE0}" srcOrd="0" destOrd="0" presId="urn:microsoft.com/office/officeart/2005/8/layout/hProcess9"/>
    <dgm:cxn modelId="{F31F1EDF-E95F-4C6B-BE27-916219CDEC3B}" type="presOf" srcId="{33ADF3F2-94AA-4649-AA30-C0186D59FC69}" destId="{6D1A379B-741F-4893-99BD-1F364416635B}" srcOrd="0" destOrd="0" presId="urn:microsoft.com/office/officeart/2005/8/layout/hProcess9"/>
    <dgm:cxn modelId="{2E2702B3-A646-424A-B7F8-457E492F6368}" type="presParOf" srcId="{6BCA867D-49E5-42E8-AFCC-29B4895AEF96}" destId="{529CE977-1AEC-4769-8906-3B5C26FC4268}" srcOrd="0" destOrd="0" presId="urn:microsoft.com/office/officeart/2005/8/layout/hProcess9"/>
    <dgm:cxn modelId="{B12C7BBE-3FC1-4088-9D05-BEE2A1F20B78}" type="presParOf" srcId="{6BCA867D-49E5-42E8-AFCC-29B4895AEF96}" destId="{B826D0BC-DD42-4851-A350-7C710CAB5821}" srcOrd="1" destOrd="0" presId="urn:microsoft.com/office/officeart/2005/8/layout/hProcess9"/>
    <dgm:cxn modelId="{00AF2CE9-5E3F-4062-9C7C-530AD67F9383}" type="presParOf" srcId="{B826D0BC-DD42-4851-A350-7C710CAB5821}" destId="{97A00989-AD55-4965-AFF2-71EB7F927F2E}" srcOrd="0" destOrd="0" presId="urn:microsoft.com/office/officeart/2005/8/layout/hProcess9"/>
    <dgm:cxn modelId="{239FECFC-B8AB-42EA-8C39-7E860DB4B3CE}" type="presParOf" srcId="{B826D0BC-DD42-4851-A350-7C710CAB5821}" destId="{4591F535-1F85-4867-B2C1-F7741C8FAC14}" srcOrd="1" destOrd="0" presId="urn:microsoft.com/office/officeart/2005/8/layout/hProcess9"/>
    <dgm:cxn modelId="{C09D1343-9AA5-472E-B34F-47C191D47002}" type="presParOf" srcId="{B826D0BC-DD42-4851-A350-7C710CAB5821}" destId="{1C9F09F4-5EB3-4AA6-A6D0-1547C9ADC081}" srcOrd="2" destOrd="0" presId="urn:microsoft.com/office/officeart/2005/8/layout/hProcess9"/>
    <dgm:cxn modelId="{EBCA6724-9E15-4FE8-AE04-17D592C923D8}" type="presParOf" srcId="{B826D0BC-DD42-4851-A350-7C710CAB5821}" destId="{0656BBFC-5F61-41B3-B690-7B70AF977FEB}" srcOrd="3" destOrd="0" presId="urn:microsoft.com/office/officeart/2005/8/layout/hProcess9"/>
    <dgm:cxn modelId="{DF4B5061-0E06-4556-9198-C629003A23D0}" type="presParOf" srcId="{B826D0BC-DD42-4851-A350-7C710CAB5821}" destId="{65F0A891-50A9-4E3F-8810-6D47EDA620F9}" srcOrd="4" destOrd="0" presId="urn:microsoft.com/office/officeart/2005/8/layout/hProcess9"/>
    <dgm:cxn modelId="{D92DE431-7DDD-4187-BCFE-6034BB42FB4E}" type="presParOf" srcId="{B826D0BC-DD42-4851-A350-7C710CAB5821}" destId="{241020DB-C4DC-4237-9ED9-DF902624EA7E}" srcOrd="5" destOrd="0" presId="urn:microsoft.com/office/officeart/2005/8/layout/hProcess9"/>
    <dgm:cxn modelId="{D1FEF2A2-D973-41C5-8748-D9CB82AC0F6B}" type="presParOf" srcId="{B826D0BC-DD42-4851-A350-7C710CAB5821}" destId="{6E2FB255-753A-4EE3-8BD6-9AC9A116BCDC}" srcOrd="6" destOrd="0" presId="urn:microsoft.com/office/officeart/2005/8/layout/hProcess9"/>
    <dgm:cxn modelId="{4C69602E-A5D1-4317-AA4D-F53F067A8AFF}" type="presParOf" srcId="{B826D0BC-DD42-4851-A350-7C710CAB5821}" destId="{15A62239-CEA8-494B-B174-F7526F436705}" srcOrd="7" destOrd="0" presId="urn:microsoft.com/office/officeart/2005/8/layout/hProcess9"/>
    <dgm:cxn modelId="{425E42D0-C3EF-4356-A765-9F48501C168C}" type="presParOf" srcId="{B826D0BC-DD42-4851-A350-7C710CAB5821}" destId="{F58589E0-8586-4AB1-84E4-6C6F230A6829}" srcOrd="8" destOrd="0" presId="urn:microsoft.com/office/officeart/2005/8/layout/hProcess9"/>
    <dgm:cxn modelId="{AD33B725-EA12-4FE1-8E90-75E34A15FA77}" type="presParOf" srcId="{B826D0BC-DD42-4851-A350-7C710CAB5821}" destId="{1EAEC75C-7852-4F80-ACFD-F7345B918067}" srcOrd="9" destOrd="0" presId="urn:microsoft.com/office/officeart/2005/8/layout/hProcess9"/>
    <dgm:cxn modelId="{6393EF6B-5727-4CF1-90FB-5DBB722BA9D2}" type="presParOf" srcId="{B826D0BC-DD42-4851-A350-7C710CAB5821}" destId="{2E4CD184-F05C-4E30-870E-70DE19C7F217}" srcOrd="10" destOrd="0" presId="urn:microsoft.com/office/officeart/2005/8/layout/hProcess9"/>
    <dgm:cxn modelId="{92F49C10-C22B-49B7-92F5-5295A88DE742}" type="presParOf" srcId="{B826D0BC-DD42-4851-A350-7C710CAB5821}" destId="{047AD1DA-B693-4FA0-B0C7-A8FF9E06828B}" srcOrd="11" destOrd="0" presId="urn:microsoft.com/office/officeart/2005/8/layout/hProcess9"/>
    <dgm:cxn modelId="{014DFA84-815B-4EE8-A440-CC5CE0CB8999}" type="presParOf" srcId="{B826D0BC-DD42-4851-A350-7C710CAB5821}" destId="{C7E78C93-01C3-4546-9007-40748F4D8669}" srcOrd="12" destOrd="0" presId="urn:microsoft.com/office/officeart/2005/8/layout/hProcess9"/>
    <dgm:cxn modelId="{26E74C51-8C1B-4691-96DC-A7A971DDBD2D}" type="presParOf" srcId="{B826D0BC-DD42-4851-A350-7C710CAB5821}" destId="{69C8BD6B-6DD6-4C8F-8158-593A5EB0DAEE}" srcOrd="13" destOrd="0" presId="urn:microsoft.com/office/officeart/2005/8/layout/hProcess9"/>
    <dgm:cxn modelId="{F091F52D-972F-453F-96CC-269B02A064F5}" type="presParOf" srcId="{B826D0BC-DD42-4851-A350-7C710CAB5821}" destId="{A21DFC9D-0DC7-4C8F-88F3-4E086383DBE0}" srcOrd="14" destOrd="0" presId="urn:microsoft.com/office/officeart/2005/8/layout/hProcess9"/>
    <dgm:cxn modelId="{15E71E9A-6AE6-47B4-8D8E-BF0868E84328}" type="presParOf" srcId="{B826D0BC-DD42-4851-A350-7C710CAB5821}" destId="{FEFC7AE7-E9FC-4B66-9490-B78567986164}" srcOrd="15" destOrd="0" presId="urn:microsoft.com/office/officeart/2005/8/layout/hProcess9"/>
    <dgm:cxn modelId="{ED8AF803-C7EF-4A94-A1AE-C6086E4AA5C9}" type="presParOf" srcId="{B826D0BC-DD42-4851-A350-7C710CAB5821}" destId="{55F10BD7-6D5C-43BD-8693-2F2680224F67}" srcOrd="16" destOrd="0" presId="urn:microsoft.com/office/officeart/2005/8/layout/hProcess9"/>
    <dgm:cxn modelId="{90146AD4-25EA-4013-A65E-9154591794E7}" type="presParOf" srcId="{B826D0BC-DD42-4851-A350-7C710CAB5821}" destId="{1FF601A5-FDB8-4108-8678-B32C2A9B4291}" srcOrd="17" destOrd="0" presId="urn:microsoft.com/office/officeart/2005/8/layout/hProcess9"/>
    <dgm:cxn modelId="{01C0AB90-6A66-4CC8-959B-DFCB236EF58B}" type="presParOf" srcId="{B826D0BC-DD42-4851-A350-7C710CAB5821}" destId="{1475C5E2-B475-4848-8411-1441D1BA74ED}" srcOrd="18" destOrd="0" presId="urn:microsoft.com/office/officeart/2005/8/layout/hProcess9"/>
    <dgm:cxn modelId="{9D343DDB-C898-4C17-BC03-85E33344497F}" type="presParOf" srcId="{B826D0BC-DD42-4851-A350-7C710CAB5821}" destId="{5E43A952-F147-4262-A9D0-A2AAE10B2D84}" srcOrd="19" destOrd="0" presId="urn:microsoft.com/office/officeart/2005/8/layout/hProcess9"/>
    <dgm:cxn modelId="{A65E3DD0-D029-49CE-A7D9-A8CF37C0B2D0}" type="presParOf" srcId="{B826D0BC-DD42-4851-A350-7C710CAB5821}" destId="{6D1A379B-741F-4893-99BD-1F364416635B}" srcOrd="20" destOrd="0" presId="urn:microsoft.com/office/officeart/2005/8/layout/hProcess9"/>
    <dgm:cxn modelId="{B4F2E6F2-8558-4C4A-9504-65DC19B1B398}" type="presParOf" srcId="{B826D0BC-DD42-4851-A350-7C710CAB5821}" destId="{A1F932F2-F328-4C70-83D4-4EC98C211906}" srcOrd="21" destOrd="0" presId="urn:microsoft.com/office/officeart/2005/8/layout/hProcess9"/>
    <dgm:cxn modelId="{CCC7F233-71AD-4B5D-88AB-14232B4CAE94}" type="presParOf" srcId="{B826D0BC-DD42-4851-A350-7C710CAB5821}" destId="{3E5DF2C4-1E7C-462C-A7A0-B61BB3C18071}" srcOrd="22" destOrd="0" presId="urn:microsoft.com/office/officeart/2005/8/layout/hProcess9"/>
    <dgm:cxn modelId="{C8650835-AAAA-4306-8A5E-78F5CAF6D02E}" type="presParOf" srcId="{B826D0BC-DD42-4851-A350-7C710CAB5821}" destId="{59754854-BE87-4E41-A1A7-8FE6DEDC3F5B}" srcOrd="23" destOrd="0" presId="urn:microsoft.com/office/officeart/2005/8/layout/hProcess9"/>
    <dgm:cxn modelId="{A5EB8058-77F1-478E-BC47-C9CE9D8235A7}" type="presParOf" srcId="{B826D0BC-DD42-4851-A350-7C710CAB5821}" destId="{DD664170-1292-4B8B-A338-7D2379D63553}" srcOrd="24" destOrd="0" presId="urn:microsoft.com/office/officeart/2005/8/layout/hProcess9"/>
    <dgm:cxn modelId="{E08C84BA-8902-48F6-ABF8-93DB76DCF305}" type="presParOf" srcId="{B826D0BC-DD42-4851-A350-7C710CAB5821}" destId="{89D07738-5F3F-469A-9032-B74DC230DF9B}" srcOrd="25" destOrd="0" presId="urn:microsoft.com/office/officeart/2005/8/layout/hProcess9"/>
    <dgm:cxn modelId="{2D0763E0-2FDA-4713-9A2E-A685E7A5000A}" type="presParOf" srcId="{B826D0BC-DD42-4851-A350-7C710CAB5821}" destId="{BE406F64-DB39-4FBD-829D-B8207AF4B132}" srcOrd="2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8768AFE3-CDA2-4990-86D4-636A1AA8631F}" type="doc">
      <dgm:prSet loTypeId="urn:microsoft.com/office/officeart/2005/8/layout/radial3" loCatId="relationship" qsTypeId="urn:microsoft.com/office/officeart/2005/8/quickstyle/simple2" qsCatId="simple" csTypeId="urn:microsoft.com/office/officeart/2005/8/colors/colorful1" csCatId="colorful" phldr="1"/>
      <dgm:spPr/>
      <dgm:t>
        <a:bodyPr/>
        <a:lstStyle/>
        <a:p>
          <a:endParaRPr lang="zh-CN" altLang="en-US"/>
        </a:p>
      </dgm:t>
    </dgm:pt>
    <dgm:pt modelId="{CD36BFE2-E3E6-485F-97B6-BD51D4378DF7}">
      <dgm:prSet phldrT="[文本]" custT="1"/>
      <dgm:spPr>
        <a:solidFill>
          <a:srgbClr val="FFFF00">
            <a:alpha val="50000"/>
          </a:srgbClr>
        </a:solidFill>
      </dgm:spPr>
      <dgm:t>
        <a:bodyPr/>
        <a:lstStyle/>
        <a:p>
          <a:r>
            <a:rPr lang="zh-CN" altLang="en-US" sz="2400" dirty="0"/>
            <a:t>体系</a:t>
          </a:r>
        </a:p>
      </dgm:t>
    </dgm:pt>
    <dgm:pt modelId="{14BFDDD6-4AFD-439A-BDCB-E065A6A14854}" type="parTrans" cxnId="{E71ED41A-9E4E-420A-BC85-FDD16986CF48}">
      <dgm:prSet/>
      <dgm:spPr/>
      <dgm:t>
        <a:bodyPr/>
        <a:lstStyle/>
        <a:p>
          <a:endParaRPr lang="zh-CN" altLang="en-US" sz="2000"/>
        </a:p>
      </dgm:t>
    </dgm:pt>
    <dgm:pt modelId="{28F4406E-E284-4502-B9EB-2A9E26252165}" type="sibTrans" cxnId="{E71ED41A-9E4E-420A-BC85-FDD16986CF48}">
      <dgm:prSet/>
      <dgm:spPr/>
      <dgm:t>
        <a:bodyPr/>
        <a:lstStyle/>
        <a:p>
          <a:endParaRPr lang="zh-CN" altLang="en-US" sz="2000"/>
        </a:p>
      </dgm:t>
    </dgm:pt>
    <dgm:pt modelId="{1B1AFC50-3171-4646-9B04-E6CE33398CDD}">
      <dgm:prSet phldrT="[文本]" custT="1"/>
      <dgm:spPr/>
      <dgm:t>
        <a:bodyPr/>
        <a:lstStyle/>
        <a:p>
          <a:r>
            <a:rPr lang="zh-CN" altLang="en-US" sz="2400" dirty="0"/>
            <a:t>机</a:t>
          </a:r>
        </a:p>
      </dgm:t>
    </dgm:pt>
    <dgm:pt modelId="{A2470C04-7090-4167-91E2-1377C646A3B9}" type="parTrans" cxnId="{DFA60DC0-C103-4616-B8E9-8D7E636DF02E}">
      <dgm:prSet custT="1"/>
      <dgm:spPr/>
      <dgm:t>
        <a:bodyPr/>
        <a:lstStyle/>
        <a:p>
          <a:endParaRPr lang="zh-CN" altLang="en-US" sz="2000"/>
        </a:p>
      </dgm:t>
    </dgm:pt>
    <dgm:pt modelId="{5A0F7541-CF31-422A-B851-69D54904BF32}" type="sibTrans" cxnId="{DFA60DC0-C103-4616-B8E9-8D7E636DF02E}">
      <dgm:prSet/>
      <dgm:spPr/>
      <dgm:t>
        <a:bodyPr/>
        <a:lstStyle/>
        <a:p>
          <a:endParaRPr lang="zh-CN" altLang="en-US" sz="2000"/>
        </a:p>
      </dgm:t>
    </dgm:pt>
    <dgm:pt modelId="{6A6F3B3E-7217-4B73-8B24-BAD807799123}">
      <dgm:prSet phldrT="[文本]" custT="1"/>
      <dgm:spPr>
        <a:solidFill>
          <a:srgbClr val="00B050">
            <a:alpha val="50000"/>
          </a:srgbClr>
        </a:solidFill>
      </dgm:spPr>
      <dgm:t>
        <a:bodyPr/>
        <a:lstStyle/>
        <a:p>
          <a:r>
            <a:rPr lang="zh-CN" altLang="en-US" sz="2400" dirty="0"/>
            <a:t>料</a:t>
          </a:r>
        </a:p>
      </dgm:t>
    </dgm:pt>
    <dgm:pt modelId="{BB05510C-9973-4168-8321-3C43B9A41D6A}" type="parTrans" cxnId="{66BE3B72-2DFE-4F71-8A9B-D33CC49F1C6D}">
      <dgm:prSet custT="1"/>
      <dgm:spPr/>
      <dgm:t>
        <a:bodyPr/>
        <a:lstStyle/>
        <a:p>
          <a:endParaRPr lang="zh-CN" altLang="en-US" sz="2000"/>
        </a:p>
      </dgm:t>
    </dgm:pt>
    <dgm:pt modelId="{C2AAD743-4EBF-4703-A6B1-55407B2B3557}" type="sibTrans" cxnId="{66BE3B72-2DFE-4F71-8A9B-D33CC49F1C6D}">
      <dgm:prSet/>
      <dgm:spPr/>
      <dgm:t>
        <a:bodyPr/>
        <a:lstStyle/>
        <a:p>
          <a:endParaRPr lang="zh-CN" altLang="en-US" sz="2000"/>
        </a:p>
      </dgm:t>
    </dgm:pt>
    <dgm:pt modelId="{E5922F60-C9BB-4BC0-9859-CF9DADF6E9D3}">
      <dgm:prSet phldrT="[文本]" custT="1"/>
      <dgm:spPr>
        <a:solidFill>
          <a:srgbClr val="FF0000">
            <a:alpha val="50000"/>
          </a:srgbClr>
        </a:solidFill>
      </dgm:spPr>
      <dgm:t>
        <a:bodyPr/>
        <a:lstStyle/>
        <a:p>
          <a:r>
            <a:rPr lang="zh-CN" altLang="en-US" sz="2400" dirty="0"/>
            <a:t>法</a:t>
          </a:r>
        </a:p>
      </dgm:t>
    </dgm:pt>
    <dgm:pt modelId="{FDB68E03-82E7-467A-9410-47C4038BE7A6}" type="parTrans" cxnId="{A559B81F-B8A9-41C4-AC37-97F8279676A7}">
      <dgm:prSet custT="1"/>
      <dgm:spPr/>
      <dgm:t>
        <a:bodyPr/>
        <a:lstStyle/>
        <a:p>
          <a:endParaRPr lang="zh-CN" altLang="en-US" sz="2000"/>
        </a:p>
      </dgm:t>
    </dgm:pt>
    <dgm:pt modelId="{6237C22B-6C4D-45FE-9499-2FBDC0EFEF8F}" type="sibTrans" cxnId="{A559B81F-B8A9-41C4-AC37-97F8279676A7}">
      <dgm:prSet/>
      <dgm:spPr/>
      <dgm:t>
        <a:bodyPr/>
        <a:lstStyle/>
        <a:p>
          <a:endParaRPr lang="zh-CN" altLang="en-US" sz="2000"/>
        </a:p>
      </dgm:t>
    </dgm:pt>
    <dgm:pt modelId="{E89AF418-6583-4609-A7DE-5C6B3232328D}">
      <dgm:prSet phldrT="[文本]" custT="1"/>
      <dgm:spPr>
        <a:solidFill>
          <a:srgbClr val="FFC000">
            <a:alpha val="50000"/>
          </a:srgbClr>
        </a:solidFill>
      </dgm:spPr>
      <dgm:t>
        <a:bodyPr/>
        <a:lstStyle/>
        <a:p>
          <a:r>
            <a:rPr lang="zh-CN" altLang="en-US" sz="2400" dirty="0"/>
            <a:t>人</a:t>
          </a:r>
        </a:p>
      </dgm:t>
    </dgm:pt>
    <dgm:pt modelId="{1D242B63-F8B9-44C2-A1DC-65B8BFD4DC8E}" type="parTrans" cxnId="{F79ED002-A152-42AE-A8D9-8A289E520E40}">
      <dgm:prSet custT="1"/>
      <dgm:spPr/>
      <dgm:t>
        <a:bodyPr/>
        <a:lstStyle/>
        <a:p>
          <a:endParaRPr lang="zh-CN" altLang="en-US" sz="2000"/>
        </a:p>
      </dgm:t>
    </dgm:pt>
    <dgm:pt modelId="{FC7F9349-0C54-4AE0-9234-B06191281D7E}" type="sibTrans" cxnId="{F79ED002-A152-42AE-A8D9-8A289E520E40}">
      <dgm:prSet/>
      <dgm:spPr/>
      <dgm:t>
        <a:bodyPr/>
        <a:lstStyle/>
        <a:p>
          <a:endParaRPr lang="zh-CN" altLang="en-US" sz="2000"/>
        </a:p>
      </dgm:t>
    </dgm:pt>
    <dgm:pt modelId="{BA811C8C-411F-4EC7-8F61-2439434AB817}">
      <dgm:prSet custT="1"/>
      <dgm:spPr>
        <a:solidFill>
          <a:srgbClr val="7030A0">
            <a:alpha val="50000"/>
          </a:srgbClr>
        </a:solidFill>
      </dgm:spPr>
      <dgm:t>
        <a:bodyPr/>
        <a:lstStyle/>
        <a:p>
          <a:r>
            <a:rPr lang="zh-CN" altLang="en-US" sz="2400" dirty="0"/>
            <a:t>环</a:t>
          </a:r>
        </a:p>
      </dgm:t>
    </dgm:pt>
    <dgm:pt modelId="{24376A6B-6EDB-4814-BEE0-03F460F14C4B}" type="parTrans" cxnId="{23ED0C9D-CBF0-4F2C-881A-F43C489E60A2}">
      <dgm:prSet custT="1"/>
      <dgm:spPr/>
      <dgm:t>
        <a:bodyPr/>
        <a:lstStyle/>
        <a:p>
          <a:endParaRPr lang="zh-CN" altLang="en-US" sz="2000"/>
        </a:p>
      </dgm:t>
    </dgm:pt>
    <dgm:pt modelId="{E452C15F-7A7F-4AD8-B862-940E6985062E}" type="sibTrans" cxnId="{23ED0C9D-CBF0-4F2C-881A-F43C489E60A2}">
      <dgm:prSet/>
      <dgm:spPr/>
      <dgm:t>
        <a:bodyPr/>
        <a:lstStyle/>
        <a:p>
          <a:endParaRPr lang="zh-CN" altLang="en-US" sz="2000"/>
        </a:p>
      </dgm:t>
    </dgm:pt>
    <dgm:pt modelId="{7581C78F-7811-4253-8011-F419728F57BF}" type="pres">
      <dgm:prSet presAssocID="{8768AFE3-CDA2-4990-86D4-636A1AA8631F}" presName="composite" presStyleCnt="0">
        <dgm:presLayoutVars>
          <dgm:chMax val="1"/>
          <dgm:dir/>
          <dgm:resizeHandles val="exact"/>
        </dgm:presLayoutVars>
      </dgm:prSet>
      <dgm:spPr/>
    </dgm:pt>
    <dgm:pt modelId="{B2643F74-CB27-4D1C-9314-702ED382D33C}" type="pres">
      <dgm:prSet presAssocID="{8768AFE3-CDA2-4990-86D4-636A1AA8631F}" presName="radial" presStyleCnt="0">
        <dgm:presLayoutVars>
          <dgm:animLvl val="ctr"/>
        </dgm:presLayoutVars>
      </dgm:prSet>
      <dgm:spPr/>
    </dgm:pt>
    <dgm:pt modelId="{B6F17829-7207-4CDF-989F-FCA37C5CF112}" type="pres">
      <dgm:prSet presAssocID="{CD36BFE2-E3E6-485F-97B6-BD51D4378DF7}" presName="centerShape" presStyleLbl="vennNode1" presStyleIdx="0" presStyleCnt="6" custLinFactNeighborX="-248" custLinFactNeighborY="-1039"/>
      <dgm:spPr/>
    </dgm:pt>
    <dgm:pt modelId="{0F379029-9C38-4895-9EC7-F2B53EAF9C11}" type="pres">
      <dgm:prSet presAssocID="{1B1AFC50-3171-4646-9B04-E6CE33398CDD}" presName="node" presStyleLbl="vennNode1" presStyleIdx="1" presStyleCnt="6">
        <dgm:presLayoutVars>
          <dgm:bulletEnabled val="1"/>
        </dgm:presLayoutVars>
      </dgm:prSet>
      <dgm:spPr/>
    </dgm:pt>
    <dgm:pt modelId="{38B2923C-4F0D-4F67-AC17-E54C4AD47704}" type="pres">
      <dgm:prSet presAssocID="{6A6F3B3E-7217-4B73-8B24-BAD807799123}" presName="node" presStyleLbl="vennNode1" presStyleIdx="2" presStyleCnt="6">
        <dgm:presLayoutVars>
          <dgm:bulletEnabled val="1"/>
        </dgm:presLayoutVars>
      </dgm:prSet>
      <dgm:spPr/>
    </dgm:pt>
    <dgm:pt modelId="{FE138339-30F4-475C-A5A4-F2E3F20BEFDA}" type="pres">
      <dgm:prSet presAssocID="{E5922F60-C9BB-4BC0-9859-CF9DADF6E9D3}" presName="node" presStyleLbl="vennNode1" presStyleIdx="3" presStyleCnt="6">
        <dgm:presLayoutVars>
          <dgm:bulletEnabled val="1"/>
        </dgm:presLayoutVars>
      </dgm:prSet>
      <dgm:spPr/>
    </dgm:pt>
    <dgm:pt modelId="{4852F8B7-5BBE-403F-BB43-A622DD6376A2}" type="pres">
      <dgm:prSet presAssocID="{BA811C8C-411F-4EC7-8F61-2439434AB817}" presName="node" presStyleLbl="vennNode1" presStyleIdx="4" presStyleCnt="6">
        <dgm:presLayoutVars>
          <dgm:bulletEnabled val="1"/>
        </dgm:presLayoutVars>
      </dgm:prSet>
      <dgm:spPr/>
    </dgm:pt>
    <dgm:pt modelId="{01080E23-CD53-4B3F-87BE-11E586F49E38}" type="pres">
      <dgm:prSet presAssocID="{E89AF418-6583-4609-A7DE-5C6B3232328D}" presName="node" presStyleLbl="vennNode1" presStyleIdx="5" presStyleCnt="6">
        <dgm:presLayoutVars>
          <dgm:bulletEnabled val="1"/>
        </dgm:presLayoutVars>
      </dgm:prSet>
      <dgm:spPr/>
    </dgm:pt>
  </dgm:ptLst>
  <dgm:cxnLst>
    <dgm:cxn modelId="{F79ED002-A152-42AE-A8D9-8A289E520E40}" srcId="{CD36BFE2-E3E6-485F-97B6-BD51D4378DF7}" destId="{E89AF418-6583-4609-A7DE-5C6B3232328D}" srcOrd="4" destOrd="0" parTransId="{1D242B63-F8B9-44C2-A1DC-65B8BFD4DC8E}" sibTransId="{FC7F9349-0C54-4AE0-9234-B06191281D7E}"/>
    <dgm:cxn modelId="{2CE56A15-93E1-4D01-A697-9F20145E850A}" type="presOf" srcId="{E5922F60-C9BB-4BC0-9859-CF9DADF6E9D3}" destId="{FE138339-30F4-475C-A5A4-F2E3F20BEFDA}" srcOrd="0" destOrd="0" presId="urn:microsoft.com/office/officeart/2005/8/layout/radial3"/>
    <dgm:cxn modelId="{E71ED41A-9E4E-420A-BC85-FDD16986CF48}" srcId="{8768AFE3-CDA2-4990-86D4-636A1AA8631F}" destId="{CD36BFE2-E3E6-485F-97B6-BD51D4378DF7}" srcOrd="0" destOrd="0" parTransId="{14BFDDD6-4AFD-439A-BDCB-E065A6A14854}" sibTransId="{28F4406E-E284-4502-B9EB-2A9E26252165}"/>
    <dgm:cxn modelId="{A559B81F-B8A9-41C4-AC37-97F8279676A7}" srcId="{CD36BFE2-E3E6-485F-97B6-BD51D4378DF7}" destId="{E5922F60-C9BB-4BC0-9859-CF9DADF6E9D3}" srcOrd="2" destOrd="0" parTransId="{FDB68E03-82E7-467A-9410-47C4038BE7A6}" sibTransId="{6237C22B-6C4D-45FE-9499-2FBDC0EFEF8F}"/>
    <dgm:cxn modelId="{D3BE2B44-F242-40DB-8BD6-DCDDC2BBA602}" type="presOf" srcId="{BA811C8C-411F-4EC7-8F61-2439434AB817}" destId="{4852F8B7-5BBE-403F-BB43-A622DD6376A2}" srcOrd="0" destOrd="0" presId="urn:microsoft.com/office/officeart/2005/8/layout/radial3"/>
    <dgm:cxn modelId="{8BFA2265-56EE-4C63-800A-D85063D82A10}" type="presOf" srcId="{1B1AFC50-3171-4646-9B04-E6CE33398CDD}" destId="{0F379029-9C38-4895-9EC7-F2B53EAF9C11}" srcOrd="0" destOrd="0" presId="urn:microsoft.com/office/officeart/2005/8/layout/radial3"/>
    <dgm:cxn modelId="{1C3F0E51-A74A-4946-8636-917DEF7A81A7}" type="presOf" srcId="{8768AFE3-CDA2-4990-86D4-636A1AA8631F}" destId="{7581C78F-7811-4253-8011-F419728F57BF}" srcOrd="0" destOrd="0" presId="urn:microsoft.com/office/officeart/2005/8/layout/radial3"/>
    <dgm:cxn modelId="{66BE3B72-2DFE-4F71-8A9B-D33CC49F1C6D}" srcId="{CD36BFE2-E3E6-485F-97B6-BD51D4378DF7}" destId="{6A6F3B3E-7217-4B73-8B24-BAD807799123}" srcOrd="1" destOrd="0" parTransId="{BB05510C-9973-4168-8321-3C43B9A41D6A}" sibTransId="{C2AAD743-4EBF-4703-A6B1-55407B2B3557}"/>
    <dgm:cxn modelId="{23ED0C9D-CBF0-4F2C-881A-F43C489E60A2}" srcId="{CD36BFE2-E3E6-485F-97B6-BD51D4378DF7}" destId="{BA811C8C-411F-4EC7-8F61-2439434AB817}" srcOrd="3" destOrd="0" parTransId="{24376A6B-6EDB-4814-BEE0-03F460F14C4B}" sibTransId="{E452C15F-7A7F-4AD8-B862-940E6985062E}"/>
    <dgm:cxn modelId="{DFA60DC0-C103-4616-B8E9-8D7E636DF02E}" srcId="{CD36BFE2-E3E6-485F-97B6-BD51D4378DF7}" destId="{1B1AFC50-3171-4646-9B04-E6CE33398CDD}" srcOrd="0" destOrd="0" parTransId="{A2470C04-7090-4167-91E2-1377C646A3B9}" sibTransId="{5A0F7541-CF31-422A-B851-69D54904BF32}"/>
    <dgm:cxn modelId="{ECACC9C3-C305-430E-9E3A-28A4263258DC}" type="presOf" srcId="{E89AF418-6583-4609-A7DE-5C6B3232328D}" destId="{01080E23-CD53-4B3F-87BE-11E586F49E38}" srcOrd="0" destOrd="0" presId="urn:microsoft.com/office/officeart/2005/8/layout/radial3"/>
    <dgm:cxn modelId="{E38D35DD-54A2-4E86-BB91-6B9A461031C6}" type="presOf" srcId="{CD36BFE2-E3E6-485F-97B6-BD51D4378DF7}" destId="{B6F17829-7207-4CDF-989F-FCA37C5CF112}" srcOrd="0" destOrd="0" presId="urn:microsoft.com/office/officeart/2005/8/layout/radial3"/>
    <dgm:cxn modelId="{30EF03F2-295E-4F45-8530-B28411B2004B}" type="presOf" srcId="{6A6F3B3E-7217-4B73-8B24-BAD807799123}" destId="{38B2923C-4F0D-4F67-AC17-E54C4AD47704}" srcOrd="0" destOrd="0" presId="urn:microsoft.com/office/officeart/2005/8/layout/radial3"/>
    <dgm:cxn modelId="{8B17A928-E273-488B-864F-33413587F304}" type="presParOf" srcId="{7581C78F-7811-4253-8011-F419728F57BF}" destId="{B2643F74-CB27-4D1C-9314-702ED382D33C}" srcOrd="0" destOrd="0" presId="urn:microsoft.com/office/officeart/2005/8/layout/radial3"/>
    <dgm:cxn modelId="{31A445CD-31B2-48F0-8AE4-4678E7F8083A}" type="presParOf" srcId="{B2643F74-CB27-4D1C-9314-702ED382D33C}" destId="{B6F17829-7207-4CDF-989F-FCA37C5CF112}" srcOrd="0" destOrd="0" presId="urn:microsoft.com/office/officeart/2005/8/layout/radial3"/>
    <dgm:cxn modelId="{B1ACBF00-CCF2-4EDD-B03E-55D1957011CF}" type="presParOf" srcId="{B2643F74-CB27-4D1C-9314-702ED382D33C}" destId="{0F379029-9C38-4895-9EC7-F2B53EAF9C11}" srcOrd="1" destOrd="0" presId="urn:microsoft.com/office/officeart/2005/8/layout/radial3"/>
    <dgm:cxn modelId="{8D294357-1AA7-4614-AC5C-71333D5914A1}" type="presParOf" srcId="{B2643F74-CB27-4D1C-9314-702ED382D33C}" destId="{38B2923C-4F0D-4F67-AC17-E54C4AD47704}" srcOrd="2" destOrd="0" presId="urn:microsoft.com/office/officeart/2005/8/layout/radial3"/>
    <dgm:cxn modelId="{76C29E68-4219-4ECA-99D5-637325E8B805}" type="presParOf" srcId="{B2643F74-CB27-4D1C-9314-702ED382D33C}" destId="{FE138339-30F4-475C-A5A4-F2E3F20BEFDA}" srcOrd="3" destOrd="0" presId="urn:microsoft.com/office/officeart/2005/8/layout/radial3"/>
    <dgm:cxn modelId="{37E74191-C961-4805-A345-924CE95F3303}" type="presParOf" srcId="{B2643F74-CB27-4D1C-9314-702ED382D33C}" destId="{4852F8B7-5BBE-403F-BB43-A622DD6376A2}" srcOrd="4" destOrd="0" presId="urn:microsoft.com/office/officeart/2005/8/layout/radial3"/>
    <dgm:cxn modelId="{588123FA-0E1E-442E-A93A-3A68655354C9}" type="presParOf" srcId="{B2643F74-CB27-4D1C-9314-702ED382D33C}" destId="{01080E23-CD53-4B3F-87BE-11E586F49E38}" srcOrd="5"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E3326D4A-DBF1-484C-B9D5-60D23EB7E8BD}" type="doc">
      <dgm:prSet loTypeId="urn:microsoft.com/office/officeart/2009/3/layout/HorizontalOrganizationChart" loCatId="hierarchy" qsTypeId="urn:microsoft.com/office/officeart/2005/8/quickstyle/3d4" qsCatId="3D" csTypeId="urn:microsoft.com/office/officeart/2005/8/colors/accent0_1" csCatId="mainScheme" phldr="1"/>
      <dgm:spPr/>
      <dgm:t>
        <a:bodyPr/>
        <a:lstStyle/>
        <a:p>
          <a:endParaRPr lang="zh-CN" altLang="en-US"/>
        </a:p>
      </dgm:t>
    </dgm:pt>
    <dgm:pt modelId="{1C1C1C01-E699-4347-AC2D-98102BABC383}">
      <dgm:prSet phldrT="[文本]" custT="1"/>
      <dgm:spPr/>
      <dgm:t>
        <a:bodyPr/>
        <a:lstStyle/>
        <a:p>
          <a:r>
            <a:rPr lang="zh-CN" altLang="en-US" sz="2000"/>
            <a:t>文件系统</a:t>
          </a:r>
          <a:endParaRPr lang="zh-CN" altLang="en-US" sz="2000" dirty="0"/>
        </a:p>
      </dgm:t>
    </dgm:pt>
    <dgm:pt modelId="{6F47FCB6-30AE-4449-A233-EA035AE8C34A}" type="parTrans" cxnId="{48456E65-4F4D-4BCC-95F9-4AB3D1B1D31A}">
      <dgm:prSet/>
      <dgm:spPr/>
      <dgm:t>
        <a:bodyPr/>
        <a:lstStyle/>
        <a:p>
          <a:endParaRPr lang="zh-CN" altLang="en-US" sz="2000"/>
        </a:p>
      </dgm:t>
    </dgm:pt>
    <dgm:pt modelId="{E1199B95-1507-41DD-BE32-6301AA3C665D}" type="sibTrans" cxnId="{48456E65-4F4D-4BCC-95F9-4AB3D1B1D31A}">
      <dgm:prSet/>
      <dgm:spPr/>
      <dgm:t>
        <a:bodyPr/>
        <a:lstStyle/>
        <a:p>
          <a:endParaRPr lang="zh-CN" altLang="en-US" sz="2000"/>
        </a:p>
      </dgm:t>
    </dgm:pt>
    <dgm:pt modelId="{A3F4FD87-F816-4997-A9A2-92A5F3EED6AC}">
      <dgm:prSet phldrT="[文本]" custT="1"/>
      <dgm:spPr/>
      <dgm:t>
        <a:bodyPr/>
        <a:lstStyle/>
        <a:p>
          <a:r>
            <a:rPr lang="zh-CN" altLang="en-US" sz="2000"/>
            <a:t>质量手册</a:t>
          </a:r>
          <a:endParaRPr lang="zh-CN" altLang="en-US" sz="2000" dirty="0"/>
        </a:p>
      </dgm:t>
    </dgm:pt>
    <dgm:pt modelId="{77387905-ADE0-4F60-8D25-11B3AD8CF488}" type="parTrans" cxnId="{FB689BCD-94CD-44FB-A1C0-13953CA9EAE8}">
      <dgm:prSet custT="1"/>
      <dgm:spPr/>
      <dgm:t>
        <a:bodyPr/>
        <a:lstStyle/>
        <a:p>
          <a:endParaRPr lang="zh-CN" altLang="en-US" sz="2000"/>
        </a:p>
      </dgm:t>
    </dgm:pt>
    <dgm:pt modelId="{445D28D0-6016-482D-BC52-7A7C414ABAAA}" type="sibTrans" cxnId="{FB689BCD-94CD-44FB-A1C0-13953CA9EAE8}">
      <dgm:prSet/>
      <dgm:spPr/>
      <dgm:t>
        <a:bodyPr/>
        <a:lstStyle/>
        <a:p>
          <a:endParaRPr lang="zh-CN" altLang="en-US" sz="2000"/>
        </a:p>
      </dgm:t>
    </dgm:pt>
    <dgm:pt modelId="{94164238-C73C-43D1-9A43-BF382988ACB2}">
      <dgm:prSet phldrT="[文本]" custT="1"/>
      <dgm:spPr/>
      <dgm:t>
        <a:bodyPr/>
        <a:lstStyle/>
        <a:p>
          <a:r>
            <a:rPr lang="zh-CN" altLang="en-US" sz="2000"/>
            <a:t>方针、目标</a:t>
          </a:r>
          <a:endParaRPr lang="zh-CN" altLang="en-US" sz="2000" dirty="0"/>
        </a:p>
      </dgm:t>
    </dgm:pt>
    <dgm:pt modelId="{11B8DDF8-17C0-44ED-99E1-A00FE4B2F5E5}" type="parTrans" cxnId="{36B4EA14-4551-4E92-9602-B7AB9AB88402}">
      <dgm:prSet custT="1"/>
      <dgm:spPr/>
      <dgm:t>
        <a:bodyPr/>
        <a:lstStyle/>
        <a:p>
          <a:endParaRPr lang="zh-CN" altLang="en-US" sz="2000"/>
        </a:p>
      </dgm:t>
    </dgm:pt>
    <dgm:pt modelId="{F43FD4EB-107D-44DC-8025-E52AFEF90468}" type="sibTrans" cxnId="{36B4EA14-4551-4E92-9602-B7AB9AB88402}">
      <dgm:prSet/>
      <dgm:spPr/>
      <dgm:t>
        <a:bodyPr/>
        <a:lstStyle/>
        <a:p>
          <a:endParaRPr lang="zh-CN" altLang="en-US" sz="2000"/>
        </a:p>
      </dgm:t>
    </dgm:pt>
    <dgm:pt modelId="{2516FCE6-4AF0-4433-92B3-2A87B356C301}">
      <dgm:prSet phldrT="[文本]" custT="1"/>
      <dgm:spPr/>
      <dgm:t>
        <a:bodyPr/>
        <a:lstStyle/>
        <a:p>
          <a:r>
            <a:rPr lang="zh-CN" altLang="en-US" sz="2000" dirty="0">
              <a:highlight>
                <a:srgbClr val="FFFF00"/>
              </a:highlight>
            </a:rPr>
            <a:t>管代授权</a:t>
          </a:r>
        </a:p>
      </dgm:t>
    </dgm:pt>
    <dgm:pt modelId="{09D9A5A4-BEFC-4540-AE53-BF7A4538567C}" type="parTrans" cxnId="{A5BF9D32-2EEF-4F64-AA86-5B1F855851AD}">
      <dgm:prSet custT="1"/>
      <dgm:spPr/>
      <dgm:t>
        <a:bodyPr/>
        <a:lstStyle/>
        <a:p>
          <a:endParaRPr lang="zh-CN" altLang="en-US" sz="2000"/>
        </a:p>
      </dgm:t>
    </dgm:pt>
    <dgm:pt modelId="{CBF96CCC-7CA4-4DC3-B846-65F742F5F558}" type="sibTrans" cxnId="{A5BF9D32-2EEF-4F64-AA86-5B1F855851AD}">
      <dgm:prSet/>
      <dgm:spPr/>
      <dgm:t>
        <a:bodyPr/>
        <a:lstStyle/>
        <a:p>
          <a:endParaRPr lang="zh-CN" altLang="en-US" sz="2000"/>
        </a:p>
      </dgm:t>
    </dgm:pt>
    <dgm:pt modelId="{F5C511F7-0110-416B-830A-3D3BF5BC78C8}">
      <dgm:prSet phldrT="[文本]" custT="1"/>
      <dgm:spPr/>
      <dgm:t>
        <a:bodyPr/>
        <a:lstStyle/>
        <a:p>
          <a:r>
            <a:rPr lang="zh-CN" altLang="en-US" sz="2000"/>
            <a:t>程序文件</a:t>
          </a:r>
          <a:endParaRPr lang="zh-CN" altLang="en-US" sz="2000" dirty="0"/>
        </a:p>
      </dgm:t>
    </dgm:pt>
    <dgm:pt modelId="{31CF180F-E558-448D-829D-74E866DC992D}" type="parTrans" cxnId="{8E1841E6-B3F8-41B9-AA68-879200B08588}">
      <dgm:prSet custT="1"/>
      <dgm:spPr/>
      <dgm:t>
        <a:bodyPr/>
        <a:lstStyle/>
        <a:p>
          <a:endParaRPr lang="zh-CN" altLang="en-US" sz="2000"/>
        </a:p>
      </dgm:t>
    </dgm:pt>
    <dgm:pt modelId="{8BE141D0-6E8C-4B3B-91DD-D0B93F401503}" type="sibTrans" cxnId="{8E1841E6-B3F8-41B9-AA68-879200B08588}">
      <dgm:prSet/>
      <dgm:spPr/>
      <dgm:t>
        <a:bodyPr/>
        <a:lstStyle/>
        <a:p>
          <a:endParaRPr lang="zh-CN" altLang="en-US" sz="2000"/>
        </a:p>
      </dgm:t>
    </dgm:pt>
    <dgm:pt modelId="{96015DAD-A36F-450A-B21F-E87E0C953619}">
      <dgm:prSet custT="1"/>
      <dgm:spPr/>
      <dgm:t>
        <a:bodyPr/>
        <a:lstStyle/>
        <a:p>
          <a:r>
            <a:rPr lang="en-US" altLang="zh-CN" sz="2000" dirty="0"/>
            <a:t>SMP\SOP</a:t>
          </a:r>
          <a:endParaRPr lang="zh-CN" altLang="en-US" sz="2000" dirty="0"/>
        </a:p>
      </dgm:t>
    </dgm:pt>
    <dgm:pt modelId="{5D646C51-C198-4C18-87A9-A8A1076EE7DA}" type="parTrans" cxnId="{C7AC6A36-EC5B-4042-836A-56A9E5B0EA99}">
      <dgm:prSet custT="1"/>
      <dgm:spPr/>
      <dgm:t>
        <a:bodyPr/>
        <a:lstStyle/>
        <a:p>
          <a:endParaRPr lang="zh-CN" altLang="en-US" sz="2000"/>
        </a:p>
      </dgm:t>
    </dgm:pt>
    <dgm:pt modelId="{51946044-78B3-499B-8CDB-44451F204D2F}" type="sibTrans" cxnId="{C7AC6A36-EC5B-4042-836A-56A9E5B0EA99}">
      <dgm:prSet/>
      <dgm:spPr/>
      <dgm:t>
        <a:bodyPr/>
        <a:lstStyle/>
        <a:p>
          <a:endParaRPr lang="zh-CN" altLang="en-US" sz="2000"/>
        </a:p>
      </dgm:t>
    </dgm:pt>
    <dgm:pt modelId="{49271733-B47B-4605-8E8A-49001D53CDBE}">
      <dgm:prSet custT="1"/>
      <dgm:spPr/>
      <dgm:t>
        <a:bodyPr/>
        <a:lstStyle/>
        <a:p>
          <a:r>
            <a:rPr lang="zh-CN" altLang="en-US" sz="2000" dirty="0"/>
            <a:t>证据</a:t>
          </a:r>
        </a:p>
      </dgm:t>
    </dgm:pt>
    <dgm:pt modelId="{CAC3DF21-286D-43EB-9E04-7481B8C25C3E}" type="parTrans" cxnId="{5744DC4B-4953-420D-BBE1-758D7F6BA15C}">
      <dgm:prSet custT="1"/>
      <dgm:spPr/>
      <dgm:t>
        <a:bodyPr/>
        <a:lstStyle/>
        <a:p>
          <a:endParaRPr lang="zh-CN" altLang="en-US" sz="2000"/>
        </a:p>
      </dgm:t>
    </dgm:pt>
    <dgm:pt modelId="{A0C2F020-9B15-4F26-87F7-860DC6AC74C7}" type="sibTrans" cxnId="{5744DC4B-4953-420D-BBE1-758D7F6BA15C}">
      <dgm:prSet/>
      <dgm:spPr/>
      <dgm:t>
        <a:bodyPr/>
        <a:lstStyle/>
        <a:p>
          <a:endParaRPr lang="zh-CN" altLang="en-US" sz="2000"/>
        </a:p>
      </dgm:t>
    </dgm:pt>
    <dgm:pt modelId="{209A4942-B88D-4AF2-AE12-180E9D6280C1}">
      <dgm:prSet custT="1"/>
      <dgm:spPr/>
      <dgm:t>
        <a:bodyPr/>
        <a:lstStyle/>
        <a:p>
          <a:r>
            <a:rPr lang="zh-CN" altLang="en-US" sz="2000" dirty="0"/>
            <a:t>医疗器械文档</a:t>
          </a:r>
        </a:p>
      </dgm:t>
    </dgm:pt>
    <dgm:pt modelId="{D4052D93-CBAC-4BD4-83DA-0B755C666BDD}" type="parTrans" cxnId="{2D357846-A2BE-43A0-A446-3449D3BE1F1E}">
      <dgm:prSet custT="1"/>
      <dgm:spPr/>
      <dgm:t>
        <a:bodyPr/>
        <a:lstStyle/>
        <a:p>
          <a:endParaRPr lang="zh-CN" altLang="en-US" sz="2000"/>
        </a:p>
      </dgm:t>
    </dgm:pt>
    <dgm:pt modelId="{D008FF61-EA80-46BB-A889-63A369AD9A85}" type="sibTrans" cxnId="{2D357846-A2BE-43A0-A446-3449D3BE1F1E}">
      <dgm:prSet/>
      <dgm:spPr/>
      <dgm:t>
        <a:bodyPr/>
        <a:lstStyle/>
        <a:p>
          <a:endParaRPr lang="zh-CN" altLang="en-US" sz="2000"/>
        </a:p>
      </dgm:t>
    </dgm:pt>
    <dgm:pt modelId="{0D66ACFC-E7E0-41D0-B464-D7603EF5A195}">
      <dgm:prSet custT="1"/>
      <dgm:spPr/>
      <dgm:t>
        <a:bodyPr/>
        <a:lstStyle/>
        <a:p>
          <a:r>
            <a:rPr lang="zh-CN" altLang="en-US" sz="2000" dirty="0"/>
            <a:t>记录表单、报告、图像、视频、音频</a:t>
          </a:r>
          <a:r>
            <a:rPr lang="en-US" altLang="zh-CN" sz="2000" dirty="0"/>
            <a:t>……</a:t>
          </a:r>
          <a:endParaRPr lang="zh-CN" altLang="en-US" sz="2000" dirty="0"/>
        </a:p>
      </dgm:t>
    </dgm:pt>
    <dgm:pt modelId="{F4574FD1-1A17-4C1E-B73A-26CE4C422FE1}" type="parTrans" cxnId="{9E16F80B-79F1-45EF-B6B4-A9FDA4F9FAA7}">
      <dgm:prSet custT="1"/>
      <dgm:spPr/>
      <dgm:t>
        <a:bodyPr/>
        <a:lstStyle/>
        <a:p>
          <a:endParaRPr lang="zh-CN" altLang="en-US" sz="2000"/>
        </a:p>
      </dgm:t>
    </dgm:pt>
    <dgm:pt modelId="{7CBD30A7-6DBD-4B74-90F0-DD5A5F84D37F}" type="sibTrans" cxnId="{9E16F80B-79F1-45EF-B6B4-A9FDA4F9FAA7}">
      <dgm:prSet/>
      <dgm:spPr/>
      <dgm:t>
        <a:bodyPr/>
        <a:lstStyle/>
        <a:p>
          <a:endParaRPr lang="zh-CN" altLang="en-US" sz="2000"/>
        </a:p>
      </dgm:t>
    </dgm:pt>
    <dgm:pt modelId="{EC65D6CA-88E3-4129-A062-AFB003D54C4A}" type="pres">
      <dgm:prSet presAssocID="{E3326D4A-DBF1-484C-B9D5-60D23EB7E8BD}" presName="hierChild1" presStyleCnt="0">
        <dgm:presLayoutVars>
          <dgm:orgChart val="1"/>
          <dgm:chPref val="1"/>
          <dgm:dir/>
          <dgm:animOne val="branch"/>
          <dgm:animLvl val="lvl"/>
          <dgm:resizeHandles/>
        </dgm:presLayoutVars>
      </dgm:prSet>
      <dgm:spPr/>
    </dgm:pt>
    <dgm:pt modelId="{D1167F58-3A19-4F1A-9FA7-F7D240AAC5A4}" type="pres">
      <dgm:prSet presAssocID="{1C1C1C01-E699-4347-AC2D-98102BABC383}" presName="hierRoot1" presStyleCnt="0">
        <dgm:presLayoutVars>
          <dgm:hierBranch/>
        </dgm:presLayoutVars>
      </dgm:prSet>
      <dgm:spPr/>
    </dgm:pt>
    <dgm:pt modelId="{83051B8B-33F6-405B-8A0A-214C07BFC6A2}" type="pres">
      <dgm:prSet presAssocID="{1C1C1C01-E699-4347-AC2D-98102BABC383}" presName="rootComposite1" presStyleCnt="0"/>
      <dgm:spPr/>
    </dgm:pt>
    <dgm:pt modelId="{01F775CE-5265-4965-B4D8-AD8BAD2BD79D}" type="pres">
      <dgm:prSet presAssocID="{1C1C1C01-E699-4347-AC2D-98102BABC383}" presName="rootText1" presStyleLbl="node0" presStyleIdx="0" presStyleCnt="1">
        <dgm:presLayoutVars>
          <dgm:chPref val="3"/>
        </dgm:presLayoutVars>
      </dgm:prSet>
      <dgm:spPr/>
    </dgm:pt>
    <dgm:pt modelId="{981B2702-3203-4F60-A3D5-D9DD078DA573}" type="pres">
      <dgm:prSet presAssocID="{1C1C1C01-E699-4347-AC2D-98102BABC383}" presName="rootConnector1" presStyleLbl="node1" presStyleIdx="0" presStyleCnt="0"/>
      <dgm:spPr/>
    </dgm:pt>
    <dgm:pt modelId="{C0602D13-8018-461A-9380-49C7725AF721}" type="pres">
      <dgm:prSet presAssocID="{1C1C1C01-E699-4347-AC2D-98102BABC383}" presName="hierChild2" presStyleCnt="0"/>
      <dgm:spPr/>
    </dgm:pt>
    <dgm:pt modelId="{DC778076-3A42-4E6D-948C-0A4C5BC64B36}" type="pres">
      <dgm:prSet presAssocID="{77387905-ADE0-4F60-8D25-11B3AD8CF488}" presName="Name64" presStyleLbl="parChTrans1D2" presStyleIdx="0" presStyleCnt="5"/>
      <dgm:spPr/>
    </dgm:pt>
    <dgm:pt modelId="{3E1AFA32-8086-45D7-9970-654511364E9B}" type="pres">
      <dgm:prSet presAssocID="{A3F4FD87-F816-4997-A9A2-92A5F3EED6AC}" presName="hierRoot2" presStyleCnt="0">
        <dgm:presLayoutVars>
          <dgm:hierBranch/>
        </dgm:presLayoutVars>
      </dgm:prSet>
      <dgm:spPr/>
    </dgm:pt>
    <dgm:pt modelId="{C2E83700-F8F9-4FF2-9153-2E30886B3D78}" type="pres">
      <dgm:prSet presAssocID="{A3F4FD87-F816-4997-A9A2-92A5F3EED6AC}" presName="rootComposite" presStyleCnt="0"/>
      <dgm:spPr/>
    </dgm:pt>
    <dgm:pt modelId="{7C9977BA-8C9C-45F7-87EB-EFC65542427F}" type="pres">
      <dgm:prSet presAssocID="{A3F4FD87-F816-4997-A9A2-92A5F3EED6AC}" presName="rootText" presStyleLbl="node2" presStyleIdx="0" presStyleCnt="5">
        <dgm:presLayoutVars>
          <dgm:chPref val="3"/>
        </dgm:presLayoutVars>
      </dgm:prSet>
      <dgm:spPr/>
    </dgm:pt>
    <dgm:pt modelId="{C25E9B28-4006-4774-919C-2A4235C139B4}" type="pres">
      <dgm:prSet presAssocID="{A3F4FD87-F816-4997-A9A2-92A5F3EED6AC}" presName="rootConnector" presStyleLbl="node2" presStyleIdx="0" presStyleCnt="5"/>
      <dgm:spPr/>
    </dgm:pt>
    <dgm:pt modelId="{58469BA2-29C4-40BF-97C6-6C57AB025028}" type="pres">
      <dgm:prSet presAssocID="{A3F4FD87-F816-4997-A9A2-92A5F3EED6AC}" presName="hierChild4" presStyleCnt="0"/>
      <dgm:spPr/>
    </dgm:pt>
    <dgm:pt modelId="{337732D7-862B-4C03-8672-6F7A5666BF96}" type="pres">
      <dgm:prSet presAssocID="{11B8DDF8-17C0-44ED-99E1-A00FE4B2F5E5}" presName="Name64" presStyleLbl="parChTrans1D3" presStyleIdx="0" presStyleCnt="3"/>
      <dgm:spPr/>
    </dgm:pt>
    <dgm:pt modelId="{EFDEA720-0BF5-497D-8727-2B05E47EC33C}" type="pres">
      <dgm:prSet presAssocID="{94164238-C73C-43D1-9A43-BF382988ACB2}" presName="hierRoot2" presStyleCnt="0">
        <dgm:presLayoutVars>
          <dgm:hierBranch/>
        </dgm:presLayoutVars>
      </dgm:prSet>
      <dgm:spPr/>
    </dgm:pt>
    <dgm:pt modelId="{1C09CAEC-A370-44F8-A5B8-606970BD73F4}" type="pres">
      <dgm:prSet presAssocID="{94164238-C73C-43D1-9A43-BF382988ACB2}" presName="rootComposite" presStyleCnt="0"/>
      <dgm:spPr/>
    </dgm:pt>
    <dgm:pt modelId="{98CBF05F-77A7-4175-BC0A-0AA382D9482E}" type="pres">
      <dgm:prSet presAssocID="{94164238-C73C-43D1-9A43-BF382988ACB2}" presName="rootText" presStyleLbl="node3" presStyleIdx="0" presStyleCnt="3">
        <dgm:presLayoutVars>
          <dgm:chPref val="3"/>
        </dgm:presLayoutVars>
      </dgm:prSet>
      <dgm:spPr/>
    </dgm:pt>
    <dgm:pt modelId="{3B23BF3C-CE20-46C8-97ED-EE781C2433B4}" type="pres">
      <dgm:prSet presAssocID="{94164238-C73C-43D1-9A43-BF382988ACB2}" presName="rootConnector" presStyleLbl="node3" presStyleIdx="0" presStyleCnt="3"/>
      <dgm:spPr/>
    </dgm:pt>
    <dgm:pt modelId="{9C7C4CDF-3AB1-40B8-BB2D-2FD155F1AC3E}" type="pres">
      <dgm:prSet presAssocID="{94164238-C73C-43D1-9A43-BF382988ACB2}" presName="hierChild4" presStyleCnt="0"/>
      <dgm:spPr/>
    </dgm:pt>
    <dgm:pt modelId="{13BBBDA7-35C1-4DD8-97DA-B42D2B35922F}" type="pres">
      <dgm:prSet presAssocID="{94164238-C73C-43D1-9A43-BF382988ACB2}" presName="hierChild5" presStyleCnt="0"/>
      <dgm:spPr/>
    </dgm:pt>
    <dgm:pt modelId="{A52ACCBD-2F57-4DE9-8F73-934E3C3FE318}" type="pres">
      <dgm:prSet presAssocID="{09D9A5A4-BEFC-4540-AE53-BF7A4538567C}" presName="Name64" presStyleLbl="parChTrans1D3" presStyleIdx="1" presStyleCnt="3"/>
      <dgm:spPr/>
    </dgm:pt>
    <dgm:pt modelId="{1A70D18C-99CF-4496-A944-CF1670609A89}" type="pres">
      <dgm:prSet presAssocID="{2516FCE6-4AF0-4433-92B3-2A87B356C301}" presName="hierRoot2" presStyleCnt="0">
        <dgm:presLayoutVars>
          <dgm:hierBranch/>
        </dgm:presLayoutVars>
      </dgm:prSet>
      <dgm:spPr/>
    </dgm:pt>
    <dgm:pt modelId="{4E7C6E74-B0A6-4E40-966C-DC01D083BB8A}" type="pres">
      <dgm:prSet presAssocID="{2516FCE6-4AF0-4433-92B3-2A87B356C301}" presName="rootComposite" presStyleCnt="0"/>
      <dgm:spPr/>
    </dgm:pt>
    <dgm:pt modelId="{EBB9F566-D194-4CA8-9D32-A9042845AD6E}" type="pres">
      <dgm:prSet presAssocID="{2516FCE6-4AF0-4433-92B3-2A87B356C301}" presName="rootText" presStyleLbl="node3" presStyleIdx="1" presStyleCnt="3">
        <dgm:presLayoutVars>
          <dgm:chPref val="3"/>
        </dgm:presLayoutVars>
      </dgm:prSet>
      <dgm:spPr/>
    </dgm:pt>
    <dgm:pt modelId="{8CB3465E-4F0D-4391-82F9-AEBDF80C8E12}" type="pres">
      <dgm:prSet presAssocID="{2516FCE6-4AF0-4433-92B3-2A87B356C301}" presName="rootConnector" presStyleLbl="node3" presStyleIdx="1" presStyleCnt="3"/>
      <dgm:spPr/>
    </dgm:pt>
    <dgm:pt modelId="{6955FBDB-1B16-408F-A5A1-5E4B29CFA6E5}" type="pres">
      <dgm:prSet presAssocID="{2516FCE6-4AF0-4433-92B3-2A87B356C301}" presName="hierChild4" presStyleCnt="0"/>
      <dgm:spPr/>
    </dgm:pt>
    <dgm:pt modelId="{9C64E501-22BE-4529-B640-C88C8918D645}" type="pres">
      <dgm:prSet presAssocID="{2516FCE6-4AF0-4433-92B3-2A87B356C301}" presName="hierChild5" presStyleCnt="0"/>
      <dgm:spPr/>
    </dgm:pt>
    <dgm:pt modelId="{0CC2B68F-B997-4640-8DF2-DD37CF3A087C}" type="pres">
      <dgm:prSet presAssocID="{A3F4FD87-F816-4997-A9A2-92A5F3EED6AC}" presName="hierChild5" presStyleCnt="0"/>
      <dgm:spPr/>
    </dgm:pt>
    <dgm:pt modelId="{D69CDD47-9C73-41B4-BD7B-C3E1AA750D2D}" type="pres">
      <dgm:prSet presAssocID="{31CF180F-E558-448D-829D-74E866DC992D}" presName="Name64" presStyleLbl="parChTrans1D2" presStyleIdx="1" presStyleCnt="5"/>
      <dgm:spPr/>
    </dgm:pt>
    <dgm:pt modelId="{F0C3DD72-5EC1-496F-9456-818F9A306462}" type="pres">
      <dgm:prSet presAssocID="{F5C511F7-0110-416B-830A-3D3BF5BC78C8}" presName="hierRoot2" presStyleCnt="0">
        <dgm:presLayoutVars>
          <dgm:hierBranch/>
        </dgm:presLayoutVars>
      </dgm:prSet>
      <dgm:spPr/>
    </dgm:pt>
    <dgm:pt modelId="{4914650D-DFBB-4117-8296-14E59E283150}" type="pres">
      <dgm:prSet presAssocID="{F5C511F7-0110-416B-830A-3D3BF5BC78C8}" presName="rootComposite" presStyleCnt="0"/>
      <dgm:spPr/>
    </dgm:pt>
    <dgm:pt modelId="{846219CD-F325-40E4-9B0F-EA29763013BA}" type="pres">
      <dgm:prSet presAssocID="{F5C511F7-0110-416B-830A-3D3BF5BC78C8}" presName="rootText" presStyleLbl="node2" presStyleIdx="1" presStyleCnt="5">
        <dgm:presLayoutVars>
          <dgm:chPref val="3"/>
        </dgm:presLayoutVars>
      </dgm:prSet>
      <dgm:spPr/>
    </dgm:pt>
    <dgm:pt modelId="{5349B1E7-71B6-45AC-A612-1E99210A8F1B}" type="pres">
      <dgm:prSet presAssocID="{F5C511F7-0110-416B-830A-3D3BF5BC78C8}" presName="rootConnector" presStyleLbl="node2" presStyleIdx="1" presStyleCnt="5"/>
      <dgm:spPr/>
    </dgm:pt>
    <dgm:pt modelId="{EF213B53-EEAD-4348-8EF7-B031FC2F4C53}" type="pres">
      <dgm:prSet presAssocID="{F5C511F7-0110-416B-830A-3D3BF5BC78C8}" presName="hierChild4" presStyleCnt="0"/>
      <dgm:spPr/>
    </dgm:pt>
    <dgm:pt modelId="{24A92740-DF9F-49DD-8E59-76D1B215486E}" type="pres">
      <dgm:prSet presAssocID="{F5C511F7-0110-416B-830A-3D3BF5BC78C8}" presName="hierChild5" presStyleCnt="0"/>
      <dgm:spPr/>
    </dgm:pt>
    <dgm:pt modelId="{B57A0555-EB0F-423E-9ED4-3C4F3B9AC7B8}" type="pres">
      <dgm:prSet presAssocID="{5D646C51-C198-4C18-87A9-A8A1076EE7DA}" presName="Name64" presStyleLbl="parChTrans1D2" presStyleIdx="2" presStyleCnt="5"/>
      <dgm:spPr/>
    </dgm:pt>
    <dgm:pt modelId="{97A85093-C20B-4EAB-8F10-9710DEF19985}" type="pres">
      <dgm:prSet presAssocID="{96015DAD-A36F-450A-B21F-E87E0C953619}" presName="hierRoot2" presStyleCnt="0">
        <dgm:presLayoutVars>
          <dgm:hierBranch/>
        </dgm:presLayoutVars>
      </dgm:prSet>
      <dgm:spPr/>
    </dgm:pt>
    <dgm:pt modelId="{D373EE23-C7D6-4C37-9270-9E560CE0EB38}" type="pres">
      <dgm:prSet presAssocID="{96015DAD-A36F-450A-B21F-E87E0C953619}" presName="rootComposite" presStyleCnt="0"/>
      <dgm:spPr/>
    </dgm:pt>
    <dgm:pt modelId="{AC9A64CC-F587-4A8A-A991-769C9998A8E1}" type="pres">
      <dgm:prSet presAssocID="{96015DAD-A36F-450A-B21F-E87E0C953619}" presName="rootText" presStyleLbl="node2" presStyleIdx="2" presStyleCnt="5">
        <dgm:presLayoutVars>
          <dgm:chPref val="3"/>
        </dgm:presLayoutVars>
      </dgm:prSet>
      <dgm:spPr/>
    </dgm:pt>
    <dgm:pt modelId="{193CB7A2-D000-4379-816B-3DB69F5DE54E}" type="pres">
      <dgm:prSet presAssocID="{96015DAD-A36F-450A-B21F-E87E0C953619}" presName="rootConnector" presStyleLbl="node2" presStyleIdx="2" presStyleCnt="5"/>
      <dgm:spPr/>
    </dgm:pt>
    <dgm:pt modelId="{DA436DCB-3D91-4660-9DFF-C94AC38786ED}" type="pres">
      <dgm:prSet presAssocID="{96015DAD-A36F-450A-B21F-E87E0C953619}" presName="hierChild4" presStyleCnt="0"/>
      <dgm:spPr/>
    </dgm:pt>
    <dgm:pt modelId="{72B383C2-6B9D-4DF9-A7BC-5B795A4877D5}" type="pres">
      <dgm:prSet presAssocID="{96015DAD-A36F-450A-B21F-E87E0C953619}" presName="hierChild5" presStyleCnt="0"/>
      <dgm:spPr/>
    </dgm:pt>
    <dgm:pt modelId="{9EB1DDC5-28DE-4FCB-8CB3-96E3D744DF7D}" type="pres">
      <dgm:prSet presAssocID="{CAC3DF21-286D-43EB-9E04-7481B8C25C3E}" presName="Name64" presStyleLbl="parChTrans1D2" presStyleIdx="3" presStyleCnt="5"/>
      <dgm:spPr/>
    </dgm:pt>
    <dgm:pt modelId="{091BB63C-C4F4-4F60-B185-6A820234D0C4}" type="pres">
      <dgm:prSet presAssocID="{49271733-B47B-4605-8E8A-49001D53CDBE}" presName="hierRoot2" presStyleCnt="0">
        <dgm:presLayoutVars>
          <dgm:hierBranch/>
        </dgm:presLayoutVars>
      </dgm:prSet>
      <dgm:spPr/>
    </dgm:pt>
    <dgm:pt modelId="{2142489B-C87C-4A83-9621-3B905F9DDF84}" type="pres">
      <dgm:prSet presAssocID="{49271733-B47B-4605-8E8A-49001D53CDBE}" presName="rootComposite" presStyleCnt="0"/>
      <dgm:spPr/>
    </dgm:pt>
    <dgm:pt modelId="{D93CB80B-6199-4942-B9E2-810244E3669B}" type="pres">
      <dgm:prSet presAssocID="{49271733-B47B-4605-8E8A-49001D53CDBE}" presName="rootText" presStyleLbl="node2" presStyleIdx="3" presStyleCnt="5">
        <dgm:presLayoutVars>
          <dgm:chPref val="3"/>
        </dgm:presLayoutVars>
      </dgm:prSet>
      <dgm:spPr/>
    </dgm:pt>
    <dgm:pt modelId="{57C79537-A075-49B3-893B-5CC837313BA3}" type="pres">
      <dgm:prSet presAssocID="{49271733-B47B-4605-8E8A-49001D53CDBE}" presName="rootConnector" presStyleLbl="node2" presStyleIdx="3" presStyleCnt="5"/>
      <dgm:spPr/>
    </dgm:pt>
    <dgm:pt modelId="{169E3073-2FB6-4F5A-AA65-A27F8C44DFFD}" type="pres">
      <dgm:prSet presAssocID="{49271733-B47B-4605-8E8A-49001D53CDBE}" presName="hierChild4" presStyleCnt="0"/>
      <dgm:spPr/>
    </dgm:pt>
    <dgm:pt modelId="{664C353A-5719-490C-B1A5-042A0AACC165}" type="pres">
      <dgm:prSet presAssocID="{F4574FD1-1A17-4C1E-B73A-26CE4C422FE1}" presName="Name64" presStyleLbl="parChTrans1D3" presStyleIdx="2" presStyleCnt="3"/>
      <dgm:spPr/>
    </dgm:pt>
    <dgm:pt modelId="{56C72AAF-E62A-45EA-A66C-39FDEBF3F98A}" type="pres">
      <dgm:prSet presAssocID="{0D66ACFC-E7E0-41D0-B464-D7603EF5A195}" presName="hierRoot2" presStyleCnt="0">
        <dgm:presLayoutVars>
          <dgm:hierBranch/>
        </dgm:presLayoutVars>
      </dgm:prSet>
      <dgm:spPr/>
    </dgm:pt>
    <dgm:pt modelId="{15101BD3-4680-49D7-B8B6-9E6777A53DA5}" type="pres">
      <dgm:prSet presAssocID="{0D66ACFC-E7E0-41D0-B464-D7603EF5A195}" presName="rootComposite" presStyleCnt="0"/>
      <dgm:spPr/>
    </dgm:pt>
    <dgm:pt modelId="{529D679F-A3E4-4396-9855-F8C0D0F0843F}" type="pres">
      <dgm:prSet presAssocID="{0D66ACFC-E7E0-41D0-B464-D7603EF5A195}" presName="rootText" presStyleLbl="node3" presStyleIdx="2" presStyleCnt="3" custScaleX="317874">
        <dgm:presLayoutVars>
          <dgm:chPref val="3"/>
        </dgm:presLayoutVars>
      </dgm:prSet>
      <dgm:spPr/>
    </dgm:pt>
    <dgm:pt modelId="{AF61CCBB-A762-4EAF-91AD-58203278E162}" type="pres">
      <dgm:prSet presAssocID="{0D66ACFC-E7E0-41D0-B464-D7603EF5A195}" presName="rootConnector" presStyleLbl="node3" presStyleIdx="2" presStyleCnt="3"/>
      <dgm:spPr/>
    </dgm:pt>
    <dgm:pt modelId="{84635656-2B41-4CDD-A5ED-7B7ADAD53AB4}" type="pres">
      <dgm:prSet presAssocID="{0D66ACFC-E7E0-41D0-B464-D7603EF5A195}" presName="hierChild4" presStyleCnt="0"/>
      <dgm:spPr/>
    </dgm:pt>
    <dgm:pt modelId="{2F6721CE-56E4-4EA7-8442-D9AF7F6467DD}" type="pres">
      <dgm:prSet presAssocID="{0D66ACFC-E7E0-41D0-B464-D7603EF5A195}" presName="hierChild5" presStyleCnt="0"/>
      <dgm:spPr/>
    </dgm:pt>
    <dgm:pt modelId="{19F2557F-8DAE-49BB-B2C3-514BBBA0F4D4}" type="pres">
      <dgm:prSet presAssocID="{49271733-B47B-4605-8E8A-49001D53CDBE}" presName="hierChild5" presStyleCnt="0"/>
      <dgm:spPr/>
    </dgm:pt>
    <dgm:pt modelId="{CF865718-F63B-46EC-B044-40BCF7500FF8}" type="pres">
      <dgm:prSet presAssocID="{D4052D93-CBAC-4BD4-83DA-0B755C666BDD}" presName="Name64" presStyleLbl="parChTrans1D2" presStyleIdx="4" presStyleCnt="5"/>
      <dgm:spPr/>
    </dgm:pt>
    <dgm:pt modelId="{EC0E5DE3-CC88-4597-B3B5-EB4275BAB54D}" type="pres">
      <dgm:prSet presAssocID="{209A4942-B88D-4AF2-AE12-180E9D6280C1}" presName="hierRoot2" presStyleCnt="0">
        <dgm:presLayoutVars>
          <dgm:hierBranch/>
        </dgm:presLayoutVars>
      </dgm:prSet>
      <dgm:spPr/>
    </dgm:pt>
    <dgm:pt modelId="{99EA760C-CF54-4638-B539-29AB31C5DCEC}" type="pres">
      <dgm:prSet presAssocID="{209A4942-B88D-4AF2-AE12-180E9D6280C1}" presName="rootComposite" presStyleCnt="0"/>
      <dgm:spPr/>
    </dgm:pt>
    <dgm:pt modelId="{51B9D340-17D6-4C30-9009-26AAF31F0957}" type="pres">
      <dgm:prSet presAssocID="{209A4942-B88D-4AF2-AE12-180E9D6280C1}" presName="rootText" presStyleLbl="node2" presStyleIdx="4" presStyleCnt="5">
        <dgm:presLayoutVars>
          <dgm:chPref val="3"/>
        </dgm:presLayoutVars>
      </dgm:prSet>
      <dgm:spPr/>
    </dgm:pt>
    <dgm:pt modelId="{4FC25BC2-7ACF-491E-B7D4-2202AEAA7B06}" type="pres">
      <dgm:prSet presAssocID="{209A4942-B88D-4AF2-AE12-180E9D6280C1}" presName="rootConnector" presStyleLbl="node2" presStyleIdx="4" presStyleCnt="5"/>
      <dgm:spPr/>
    </dgm:pt>
    <dgm:pt modelId="{CD008D98-4C96-48E6-8CEC-C1EE103D6FEC}" type="pres">
      <dgm:prSet presAssocID="{209A4942-B88D-4AF2-AE12-180E9D6280C1}" presName="hierChild4" presStyleCnt="0"/>
      <dgm:spPr/>
    </dgm:pt>
    <dgm:pt modelId="{EFC68421-2486-4132-81AF-8B97D0F018DB}" type="pres">
      <dgm:prSet presAssocID="{209A4942-B88D-4AF2-AE12-180E9D6280C1}" presName="hierChild5" presStyleCnt="0"/>
      <dgm:spPr/>
    </dgm:pt>
    <dgm:pt modelId="{C344835D-3408-4B20-8119-88D7C1A72F9F}" type="pres">
      <dgm:prSet presAssocID="{1C1C1C01-E699-4347-AC2D-98102BABC383}" presName="hierChild3" presStyleCnt="0"/>
      <dgm:spPr/>
    </dgm:pt>
  </dgm:ptLst>
  <dgm:cxnLst>
    <dgm:cxn modelId="{182C0402-76B2-4DE3-93F6-B380C69CC7E4}" type="presOf" srcId="{5D646C51-C198-4C18-87A9-A8A1076EE7DA}" destId="{B57A0555-EB0F-423E-9ED4-3C4F3B9AC7B8}" srcOrd="0" destOrd="0" presId="urn:microsoft.com/office/officeart/2009/3/layout/HorizontalOrganizationChart"/>
    <dgm:cxn modelId="{87B7DB07-7DB9-4336-9B9C-AC942EF80B62}" type="presOf" srcId="{1C1C1C01-E699-4347-AC2D-98102BABC383}" destId="{01F775CE-5265-4965-B4D8-AD8BAD2BD79D}" srcOrd="0" destOrd="0" presId="urn:microsoft.com/office/officeart/2009/3/layout/HorizontalOrganizationChart"/>
    <dgm:cxn modelId="{9E16F80B-79F1-45EF-B6B4-A9FDA4F9FAA7}" srcId="{49271733-B47B-4605-8E8A-49001D53CDBE}" destId="{0D66ACFC-E7E0-41D0-B464-D7603EF5A195}" srcOrd="0" destOrd="0" parTransId="{F4574FD1-1A17-4C1E-B73A-26CE4C422FE1}" sibTransId="{7CBD30A7-6DBD-4B74-90F0-DD5A5F84D37F}"/>
    <dgm:cxn modelId="{07F4B80E-17FF-457B-B261-C2A3EE79E971}" type="presOf" srcId="{49271733-B47B-4605-8E8A-49001D53CDBE}" destId="{D93CB80B-6199-4942-B9E2-810244E3669B}" srcOrd="0" destOrd="0" presId="urn:microsoft.com/office/officeart/2009/3/layout/HorizontalOrganizationChart"/>
    <dgm:cxn modelId="{ABC9D511-E92C-4D46-9244-B8183DA43AFD}" type="presOf" srcId="{77387905-ADE0-4F60-8D25-11B3AD8CF488}" destId="{DC778076-3A42-4E6D-948C-0A4C5BC64B36}" srcOrd="0" destOrd="0" presId="urn:microsoft.com/office/officeart/2009/3/layout/HorizontalOrganizationChart"/>
    <dgm:cxn modelId="{36B4EA14-4551-4E92-9602-B7AB9AB88402}" srcId="{A3F4FD87-F816-4997-A9A2-92A5F3EED6AC}" destId="{94164238-C73C-43D1-9A43-BF382988ACB2}" srcOrd="0" destOrd="0" parTransId="{11B8DDF8-17C0-44ED-99E1-A00FE4B2F5E5}" sibTransId="{F43FD4EB-107D-44DC-8025-E52AFEF90468}"/>
    <dgm:cxn modelId="{ADE0751B-947B-42C4-847B-0648CE5671B4}" type="presOf" srcId="{94164238-C73C-43D1-9A43-BF382988ACB2}" destId="{98CBF05F-77A7-4175-BC0A-0AA382D9482E}" srcOrd="0" destOrd="0" presId="urn:microsoft.com/office/officeart/2009/3/layout/HorizontalOrganizationChart"/>
    <dgm:cxn modelId="{E4C44425-EF5A-4175-8932-6D8399A8CD5D}" type="presOf" srcId="{2516FCE6-4AF0-4433-92B3-2A87B356C301}" destId="{8CB3465E-4F0D-4391-82F9-AEBDF80C8E12}" srcOrd="1" destOrd="0" presId="urn:microsoft.com/office/officeart/2009/3/layout/HorizontalOrganizationChart"/>
    <dgm:cxn modelId="{9AE51A27-9BFF-4B4C-9FE3-8140EA8CABD8}" type="presOf" srcId="{A3F4FD87-F816-4997-A9A2-92A5F3EED6AC}" destId="{C25E9B28-4006-4774-919C-2A4235C139B4}" srcOrd="1" destOrd="0" presId="urn:microsoft.com/office/officeart/2009/3/layout/HorizontalOrganizationChart"/>
    <dgm:cxn modelId="{50C9EB28-8C37-4587-9E61-64B8049392EA}" type="presOf" srcId="{49271733-B47B-4605-8E8A-49001D53CDBE}" destId="{57C79537-A075-49B3-893B-5CC837313BA3}" srcOrd="1" destOrd="0" presId="urn:microsoft.com/office/officeart/2009/3/layout/HorizontalOrganizationChart"/>
    <dgm:cxn modelId="{A5BF9D32-2EEF-4F64-AA86-5B1F855851AD}" srcId="{A3F4FD87-F816-4997-A9A2-92A5F3EED6AC}" destId="{2516FCE6-4AF0-4433-92B3-2A87B356C301}" srcOrd="1" destOrd="0" parTransId="{09D9A5A4-BEFC-4540-AE53-BF7A4538567C}" sibTransId="{CBF96CCC-7CA4-4DC3-B846-65F742F5F558}"/>
    <dgm:cxn modelId="{C7AC6A36-EC5B-4042-836A-56A9E5B0EA99}" srcId="{1C1C1C01-E699-4347-AC2D-98102BABC383}" destId="{96015DAD-A36F-450A-B21F-E87E0C953619}" srcOrd="2" destOrd="0" parTransId="{5D646C51-C198-4C18-87A9-A8A1076EE7DA}" sibTransId="{51946044-78B3-499B-8CDB-44451F204D2F}"/>
    <dgm:cxn modelId="{7EB7F836-BA50-4853-B772-157424F032BC}" type="presOf" srcId="{0D66ACFC-E7E0-41D0-B464-D7603EF5A195}" destId="{529D679F-A3E4-4396-9855-F8C0D0F0843F}" srcOrd="0" destOrd="0" presId="urn:microsoft.com/office/officeart/2009/3/layout/HorizontalOrganizationChart"/>
    <dgm:cxn modelId="{64DFD660-FB68-4C51-AA3F-02131ECCACA4}" type="presOf" srcId="{F5C511F7-0110-416B-830A-3D3BF5BC78C8}" destId="{846219CD-F325-40E4-9B0F-EA29763013BA}" srcOrd="0" destOrd="0" presId="urn:microsoft.com/office/officeart/2009/3/layout/HorizontalOrganizationChart"/>
    <dgm:cxn modelId="{C5B19643-389D-43A4-9D21-17552ADD44DE}" type="presOf" srcId="{F5C511F7-0110-416B-830A-3D3BF5BC78C8}" destId="{5349B1E7-71B6-45AC-A612-1E99210A8F1B}" srcOrd="1" destOrd="0" presId="urn:microsoft.com/office/officeart/2009/3/layout/HorizontalOrganizationChart"/>
    <dgm:cxn modelId="{48456E65-4F4D-4BCC-95F9-4AB3D1B1D31A}" srcId="{E3326D4A-DBF1-484C-B9D5-60D23EB7E8BD}" destId="{1C1C1C01-E699-4347-AC2D-98102BABC383}" srcOrd="0" destOrd="0" parTransId="{6F47FCB6-30AE-4449-A233-EA035AE8C34A}" sibTransId="{E1199B95-1507-41DD-BE32-6301AA3C665D}"/>
    <dgm:cxn modelId="{32196F66-388F-4AB1-AF24-97E38328B5BE}" type="presOf" srcId="{09D9A5A4-BEFC-4540-AE53-BF7A4538567C}" destId="{A52ACCBD-2F57-4DE9-8F73-934E3C3FE318}" srcOrd="0" destOrd="0" presId="urn:microsoft.com/office/officeart/2009/3/layout/HorizontalOrganizationChart"/>
    <dgm:cxn modelId="{2D357846-A2BE-43A0-A446-3449D3BE1F1E}" srcId="{1C1C1C01-E699-4347-AC2D-98102BABC383}" destId="{209A4942-B88D-4AF2-AE12-180E9D6280C1}" srcOrd="4" destOrd="0" parTransId="{D4052D93-CBAC-4BD4-83DA-0B755C666BDD}" sibTransId="{D008FF61-EA80-46BB-A889-63A369AD9A85}"/>
    <dgm:cxn modelId="{6C9A1848-6438-4F27-8C88-94FF0CDF29C7}" type="presOf" srcId="{F4574FD1-1A17-4C1E-B73A-26CE4C422FE1}" destId="{664C353A-5719-490C-B1A5-042A0AACC165}" srcOrd="0" destOrd="0" presId="urn:microsoft.com/office/officeart/2009/3/layout/HorizontalOrganizationChart"/>
    <dgm:cxn modelId="{5744DC4B-4953-420D-BBE1-758D7F6BA15C}" srcId="{1C1C1C01-E699-4347-AC2D-98102BABC383}" destId="{49271733-B47B-4605-8E8A-49001D53CDBE}" srcOrd="3" destOrd="0" parTransId="{CAC3DF21-286D-43EB-9E04-7481B8C25C3E}" sibTransId="{A0C2F020-9B15-4F26-87F7-860DC6AC74C7}"/>
    <dgm:cxn modelId="{4E4F2E6D-FE3F-4CB2-807C-6CB443380162}" type="presOf" srcId="{0D66ACFC-E7E0-41D0-B464-D7603EF5A195}" destId="{AF61CCBB-A762-4EAF-91AD-58203278E162}" srcOrd="1" destOrd="0" presId="urn:microsoft.com/office/officeart/2009/3/layout/HorizontalOrganizationChart"/>
    <dgm:cxn modelId="{89F7D079-4255-4A35-8F73-C4BABA338A5F}" type="presOf" srcId="{2516FCE6-4AF0-4433-92B3-2A87B356C301}" destId="{EBB9F566-D194-4CA8-9D32-A9042845AD6E}" srcOrd="0" destOrd="0" presId="urn:microsoft.com/office/officeart/2009/3/layout/HorizontalOrganizationChart"/>
    <dgm:cxn modelId="{5BF91D88-C6AB-4A09-A24E-CE0AC13C8323}" type="presOf" srcId="{209A4942-B88D-4AF2-AE12-180E9D6280C1}" destId="{4FC25BC2-7ACF-491E-B7D4-2202AEAA7B06}" srcOrd="1" destOrd="0" presId="urn:microsoft.com/office/officeart/2009/3/layout/HorizontalOrganizationChart"/>
    <dgm:cxn modelId="{0FB10589-C5EE-4B21-A57F-178836951C5F}" type="presOf" srcId="{31CF180F-E558-448D-829D-74E866DC992D}" destId="{D69CDD47-9C73-41B4-BD7B-C3E1AA750D2D}" srcOrd="0" destOrd="0" presId="urn:microsoft.com/office/officeart/2009/3/layout/HorizontalOrganizationChart"/>
    <dgm:cxn modelId="{1A893E91-C03C-4211-9A06-AE2A38357D97}" type="presOf" srcId="{D4052D93-CBAC-4BD4-83DA-0B755C666BDD}" destId="{CF865718-F63B-46EC-B044-40BCF7500FF8}" srcOrd="0" destOrd="0" presId="urn:microsoft.com/office/officeart/2009/3/layout/HorizontalOrganizationChart"/>
    <dgm:cxn modelId="{8E22ACA5-10DC-4402-B8BD-5DEC20E639D4}" type="presOf" srcId="{96015DAD-A36F-450A-B21F-E87E0C953619}" destId="{AC9A64CC-F587-4A8A-A991-769C9998A8E1}" srcOrd="0" destOrd="0" presId="urn:microsoft.com/office/officeart/2009/3/layout/HorizontalOrganizationChart"/>
    <dgm:cxn modelId="{FD6C99A8-31CD-40EA-9B3A-87B1D3E16FD4}" type="presOf" srcId="{11B8DDF8-17C0-44ED-99E1-A00FE4B2F5E5}" destId="{337732D7-862B-4C03-8672-6F7A5666BF96}" srcOrd="0" destOrd="0" presId="urn:microsoft.com/office/officeart/2009/3/layout/HorizontalOrganizationChart"/>
    <dgm:cxn modelId="{C70928AF-3D40-44C2-971A-0EB099D1BE46}" type="presOf" srcId="{CAC3DF21-286D-43EB-9E04-7481B8C25C3E}" destId="{9EB1DDC5-28DE-4FCB-8CB3-96E3D744DF7D}" srcOrd="0" destOrd="0" presId="urn:microsoft.com/office/officeart/2009/3/layout/HorizontalOrganizationChart"/>
    <dgm:cxn modelId="{FB689BCD-94CD-44FB-A1C0-13953CA9EAE8}" srcId="{1C1C1C01-E699-4347-AC2D-98102BABC383}" destId="{A3F4FD87-F816-4997-A9A2-92A5F3EED6AC}" srcOrd="0" destOrd="0" parTransId="{77387905-ADE0-4F60-8D25-11B3AD8CF488}" sibTransId="{445D28D0-6016-482D-BC52-7A7C414ABAAA}"/>
    <dgm:cxn modelId="{3457E2D1-1510-4600-A9FC-948BE85C6D02}" type="presOf" srcId="{96015DAD-A36F-450A-B21F-E87E0C953619}" destId="{193CB7A2-D000-4379-816B-3DB69F5DE54E}" srcOrd="1" destOrd="0" presId="urn:microsoft.com/office/officeart/2009/3/layout/HorizontalOrganizationChart"/>
    <dgm:cxn modelId="{40007DDA-C185-4F80-B010-D8E11988DD85}" type="presOf" srcId="{1C1C1C01-E699-4347-AC2D-98102BABC383}" destId="{981B2702-3203-4F60-A3D5-D9DD078DA573}" srcOrd="1" destOrd="0" presId="urn:microsoft.com/office/officeart/2009/3/layout/HorizontalOrganizationChart"/>
    <dgm:cxn modelId="{AC4D6CDD-D29E-47AA-ADAE-5DF2D9296319}" type="presOf" srcId="{94164238-C73C-43D1-9A43-BF382988ACB2}" destId="{3B23BF3C-CE20-46C8-97ED-EE781C2433B4}" srcOrd="1" destOrd="0" presId="urn:microsoft.com/office/officeart/2009/3/layout/HorizontalOrganizationChart"/>
    <dgm:cxn modelId="{53E7C0E2-1634-4352-9FC1-54917996690B}" type="presOf" srcId="{E3326D4A-DBF1-484C-B9D5-60D23EB7E8BD}" destId="{EC65D6CA-88E3-4129-A062-AFB003D54C4A}" srcOrd="0" destOrd="0" presId="urn:microsoft.com/office/officeart/2009/3/layout/HorizontalOrganizationChart"/>
    <dgm:cxn modelId="{8E1841E6-B3F8-41B9-AA68-879200B08588}" srcId="{1C1C1C01-E699-4347-AC2D-98102BABC383}" destId="{F5C511F7-0110-416B-830A-3D3BF5BC78C8}" srcOrd="1" destOrd="0" parTransId="{31CF180F-E558-448D-829D-74E866DC992D}" sibTransId="{8BE141D0-6E8C-4B3B-91DD-D0B93F401503}"/>
    <dgm:cxn modelId="{6A63A2EC-F11E-45A6-9D69-04CE3AEE62A1}" type="presOf" srcId="{209A4942-B88D-4AF2-AE12-180E9D6280C1}" destId="{51B9D340-17D6-4C30-9009-26AAF31F0957}" srcOrd="0" destOrd="0" presId="urn:microsoft.com/office/officeart/2009/3/layout/HorizontalOrganizationChart"/>
    <dgm:cxn modelId="{3B3FC7F6-C4B0-4FAE-8DCA-AB5453A80467}" type="presOf" srcId="{A3F4FD87-F816-4997-A9A2-92A5F3EED6AC}" destId="{7C9977BA-8C9C-45F7-87EB-EFC65542427F}" srcOrd="0" destOrd="0" presId="urn:microsoft.com/office/officeart/2009/3/layout/HorizontalOrganizationChart"/>
    <dgm:cxn modelId="{6C38196C-55DB-4EA7-96EE-E2186A0E008F}" type="presParOf" srcId="{EC65D6CA-88E3-4129-A062-AFB003D54C4A}" destId="{D1167F58-3A19-4F1A-9FA7-F7D240AAC5A4}" srcOrd="0" destOrd="0" presId="urn:microsoft.com/office/officeart/2009/3/layout/HorizontalOrganizationChart"/>
    <dgm:cxn modelId="{F823F7FB-A1D9-4DC5-9C9A-0BE9C4A1E7F4}" type="presParOf" srcId="{D1167F58-3A19-4F1A-9FA7-F7D240AAC5A4}" destId="{83051B8B-33F6-405B-8A0A-214C07BFC6A2}" srcOrd="0" destOrd="0" presId="urn:microsoft.com/office/officeart/2009/3/layout/HorizontalOrganizationChart"/>
    <dgm:cxn modelId="{1F97064D-FF09-4F55-B892-C834C790EA88}" type="presParOf" srcId="{83051B8B-33F6-405B-8A0A-214C07BFC6A2}" destId="{01F775CE-5265-4965-B4D8-AD8BAD2BD79D}" srcOrd="0" destOrd="0" presId="urn:microsoft.com/office/officeart/2009/3/layout/HorizontalOrganizationChart"/>
    <dgm:cxn modelId="{7469F304-A4F7-4246-9115-4B0A3C4C9E8E}" type="presParOf" srcId="{83051B8B-33F6-405B-8A0A-214C07BFC6A2}" destId="{981B2702-3203-4F60-A3D5-D9DD078DA573}" srcOrd="1" destOrd="0" presId="urn:microsoft.com/office/officeart/2009/3/layout/HorizontalOrganizationChart"/>
    <dgm:cxn modelId="{13791C31-BC94-4298-98D9-7E4E4F2E38AC}" type="presParOf" srcId="{D1167F58-3A19-4F1A-9FA7-F7D240AAC5A4}" destId="{C0602D13-8018-461A-9380-49C7725AF721}" srcOrd="1" destOrd="0" presId="urn:microsoft.com/office/officeart/2009/3/layout/HorizontalOrganizationChart"/>
    <dgm:cxn modelId="{B7127DD2-860B-4225-A12F-6A071AA993E4}" type="presParOf" srcId="{C0602D13-8018-461A-9380-49C7725AF721}" destId="{DC778076-3A42-4E6D-948C-0A4C5BC64B36}" srcOrd="0" destOrd="0" presId="urn:microsoft.com/office/officeart/2009/3/layout/HorizontalOrganizationChart"/>
    <dgm:cxn modelId="{B0C81A42-E468-4143-9F5C-DAA8D3E583C2}" type="presParOf" srcId="{C0602D13-8018-461A-9380-49C7725AF721}" destId="{3E1AFA32-8086-45D7-9970-654511364E9B}" srcOrd="1" destOrd="0" presId="urn:microsoft.com/office/officeart/2009/3/layout/HorizontalOrganizationChart"/>
    <dgm:cxn modelId="{A71D32B4-EB74-4BD0-BFE5-222409B7C7F7}" type="presParOf" srcId="{3E1AFA32-8086-45D7-9970-654511364E9B}" destId="{C2E83700-F8F9-4FF2-9153-2E30886B3D78}" srcOrd="0" destOrd="0" presId="urn:microsoft.com/office/officeart/2009/3/layout/HorizontalOrganizationChart"/>
    <dgm:cxn modelId="{38F630CC-8BF4-4734-A7BF-EA962BE674F7}" type="presParOf" srcId="{C2E83700-F8F9-4FF2-9153-2E30886B3D78}" destId="{7C9977BA-8C9C-45F7-87EB-EFC65542427F}" srcOrd="0" destOrd="0" presId="urn:microsoft.com/office/officeart/2009/3/layout/HorizontalOrganizationChart"/>
    <dgm:cxn modelId="{6E0C70D0-AABD-4E3E-A23D-DEBEAEB8EA50}" type="presParOf" srcId="{C2E83700-F8F9-4FF2-9153-2E30886B3D78}" destId="{C25E9B28-4006-4774-919C-2A4235C139B4}" srcOrd="1" destOrd="0" presId="urn:microsoft.com/office/officeart/2009/3/layout/HorizontalOrganizationChart"/>
    <dgm:cxn modelId="{F1758BB1-150C-4F56-9620-88D9D79529E3}" type="presParOf" srcId="{3E1AFA32-8086-45D7-9970-654511364E9B}" destId="{58469BA2-29C4-40BF-97C6-6C57AB025028}" srcOrd="1" destOrd="0" presId="urn:microsoft.com/office/officeart/2009/3/layout/HorizontalOrganizationChart"/>
    <dgm:cxn modelId="{F98E4A80-2147-4301-BDD7-D89B29564250}" type="presParOf" srcId="{58469BA2-29C4-40BF-97C6-6C57AB025028}" destId="{337732D7-862B-4C03-8672-6F7A5666BF96}" srcOrd="0" destOrd="0" presId="urn:microsoft.com/office/officeart/2009/3/layout/HorizontalOrganizationChart"/>
    <dgm:cxn modelId="{13A6A874-AB77-46FC-934C-761CBC8F7325}" type="presParOf" srcId="{58469BA2-29C4-40BF-97C6-6C57AB025028}" destId="{EFDEA720-0BF5-497D-8727-2B05E47EC33C}" srcOrd="1" destOrd="0" presId="urn:microsoft.com/office/officeart/2009/3/layout/HorizontalOrganizationChart"/>
    <dgm:cxn modelId="{6E007EC1-10C9-48C2-83B0-0F79C7D7F0B9}" type="presParOf" srcId="{EFDEA720-0BF5-497D-8727-2B05E47EC33C}" destId="{1C09CAEC-A370-44F8-A5B8-606970BD73F4}" srcOrd="0" destOrd="0" presId="urn:microsoft.com/office/officeart/2009/3/layout/HorizontalOrganizationChart"/>
    <dgm:cxn modelId="{E95646E3-FAE3-48E8-A171-E94E2D25AC6D}" type="presParOf" srcId="{1C09CAEC-A370-44F8-A5B8-606970BD73F4}" destId="{98CBF05F-77A7-4175-BC0A-0AA382D9482E}" srcOrd="0" destOrd="0" presId="urn:microsoft.com/office/officeart/2009/3/layout/HorizontalOrganizationChart"/>
    <dgm:cxn modelId="{6F4506A3-DA71-4949-BA28-C571A5C2064E}" type="presParOf" srcId="{1C09CAEC-A370-44F8-A5B8-606970BD73F4}" destId="{3B23BF3C-CE20-46C8-97ED-EE781C2433B4}" srcOrd="1" destOrd="0" presId="urn:microsoft.com/office/officeart/2009/3/layout/HorizontalOrganizationChart"/>
    <dgm:cxn modelId="{2BA4AAED-F91F-46E8-AB3A-7515486D63FF}" type="presParOf" srcId="{EFDEA720-0BF5-497D-8727-2B05E47EC33C}" destId="{9C7C4CDF-3AB1-40B8-BB2D-2FD155F1AC3E}" srcOrd="1" destOrd="0" presId="urn:microsoft.com/office/officeart/2009/3/layout/HorizontalOrganizationChart"/>
    <dgm:cxn modelId="{B627E80C-34C6-4B99-B15B-4474C324A7C9}" type="presParOf" srcId="{EFDEA720-0BF5-497D-8727-2B05E47EC33C}" destId="{13BBBDA7-35C1-4DD8-97DA-B42D2B35922F}" srcOrd="2" destOrd="0" presId="urn:microsoft.com/office/officeart/2009/3/layout/HorizontalOrganizationChart"/>
    <dgm:cxn modelId="{AD1E8B2F-F29A-40F5-8F86-5FA156EBD2C0}" type="presParOf" srcId="{58469BA2-29C4-40BF-97C6-6C57AB025028}" destId="{A52ACCBD-2F57-4DE9-8F73-934E3C3FE318}" srcOrd="2" destOrd="0" presId="urn:microsoft.com/office/officeart/2009/3/layout/HorizontalOrganizationChart"/>
    <dgm:cxn modelId="{0522E9FA-AAE0-4562-815B-6C708DCC86DD}" type="presParOf" srcId="{58469BA2-29C4-40BF-97C6-6C57AB025028}" destId="{1A70D18C-99CF-4496-A944-CF1670609A89}" srcOrd="3" destOrd="0" presId="urn:microsoft.com/office/officeart/2009/3/layout/HorizontalOrganizationChart"/>
    <dgm:cxn modelId="{04E35360-73CF-4E63-B1A0-A34F4379F879}" type="presParOf" srcId="{1A70D18C-99CF-4496-A944-CF1670609A89}" destId="{4E7C6E74-B0A6-4E40-966C-DC01D083BB8A}" srcOrd="0" destOrd="0" presId="urn:microsoft.com/office/officeart/2009/3/layout/HorizontalOrganizationChart"/>
    <dgm:cxn modelId="{45606BDC-841D-4D9B-836B-E0ADBF456E56}" type="presParOf" srcId="{4E7C6E74-B0A6-4E40-966C-DC01D083BB8A}" destId="{EBB9F566-D194-4CA8-9D32-A9042845AD6E}" srcOrd="0" destOrd="0" presId="urn:microsoft.com/office/officeart/2009/3/layout/HorizontalOrganizationChart"/>
    <dgm:cxn modelId="{9DE75EEF-D6BA-462C-B61E-D16CCBC3864D}" type="presParOf" srcId="{4E7C6E74-B0A6-4E40-966C-DC01D083BB8A}" destId="{8CB3465E-4F0D-4391-82F9-AEBDF80C8E12}" srcOrd="1" destOrd="0" presId="urn:microsoft.com/office/officeart/2009/3/layout/HorizontalOrganizationChart"/>
    <dgm:cxn modelId="{ABC7585D-643E-48A7-93EF-369F705C9A10}" type="presParOf" srcId="{1A70D18C-99CF-4496-A944-CF1670609A89}" destId="{6955FBDB-1B16-408F-A5A1-5E4B29CFA6E5}" srcOrd="1" destOrd="0" presId="urn:microsoft.com/office/officeart/2009/3/layout/HorizontalOrganizationChart"/>
    <dgm:cxn modelId="{5F70F20F-21BC-464D-B6A9-7F3DD926EFF6}" type="presParOf" srcId="{1A70D18C-99CF-4496-A944-CF1670609A89}" destId="{9C64E501-22BE-4529-B640-C88C8918D645}" srcOrd="2" destOrd="0" presId="urn:microsoft.com/office/officeart/2009/3/layout/HorizontalOrganizationChart"/>
    <dgm:cxn modelId="{BE6B268A-B566-4970-9851-76B3F8A2A9B2}" type="presParOf" srcId="{3E1AFA32-8086-45D7-9970-654511364E9B}" destId="{0CC2B68F-B997-4640-8DF2-DD37CF3A087C}" srcOrd="2" destOrd="0" presId="urn:microsoft.com/office/officeart/2009/3/layout/HorizontalOrganizationChart"/>
    <dgm:cxn modelId="{E9D0B8A0-AE19-4B3C-B7E8-E57E36ADEF62}" type="presParOf" srcId="{C0602D13-8018-461A-9380-49C7725AF721}" destId="{D69CDD47-9C73-41B4-BD7B-C3E1AA750D2D}" srcOrd="2" destOrd="0" presId="urn:microsoft.com/office/officeart/2009/3/layout/HorizontalOrganizationChart"/>
    <dgm:cxn modelId="{44A80EA1-281A-4ED7-BF9C-77A0A589A4B3}" type="presParOf" srcId="{C0602D13-8018-461A-9380-49C7725AF721}" destId="{F0C3DD72-5EC1-496F-9456-818F9A306462}" srcOrd="3" destOrd="0" presId="urn:microsoft.com/office/officeart/2009/3/layout/HorizontalOrganizationChart"/>
    <dgm:cxn modelId="{C8EE0677-4391-4C10-8FDA-2F8A7684F50F}" type="presParOf" srcId="{F0C3DD72-5EC1-496F-9456-818F9A306462}" destId="{4914650D-DFBB-4117-8296-14E59E283150}" srcOrd="0" destOrd="0" presId="urn:microsoft.com/office/officeart/2009/3/layout/HorizontalOrganizationChart"/>
    <dgm:cxn modelId="{B41909CC-3206-4B79-958D-9FC660052CDC}" type="presParOf" srcId="{4914650D-DFBB-4117-8296-14E59E283150}" destId="{846219CD-F325-40E4-9B0F-EA29763013BA}" srcOrd="0" destOrd="0" presId="urn:microsoft.com/office/officeart/2009/3/layout/HorizontalOrganizationChart"/>
    <dgm:cxn modelId="{61A322BF-469A-46A7-A5F8-D4ED3B3414FB}" type="presParOf" srcId="{4914650D-DFBB-4117-8296-14E59E283150}" destId="{5349B1E7-71B6-45AC-A612-1E99210A8F1B}" srcOrd="1" destOrd="0" presId="urn:microsoft.com/office/officeart/2009/3/layout/HorizontalOrganizationChart"/>
    <dgm:cxn modelId="{AEDC35F9-808C-44FA-934D-5DA65F1ADFEA}" type="presParOf" srcId="{F0C3DD72-5EC1-496F-9456-818F9A306462}" destId="{EF213B53-EEAD-4348-8EF7-B031FC2F4C53}" srcOrd="1" destOrd="0" presId="urn:microsoft.com/office/officeart/2009/3/layout/HorizontalOrganizationChart"/>
    <dgm:cxn modelId="{E12CB3F6-A04C-4DC5-B61B-2C397CF8C3C9}" type="presParOf" srcId="{F0C3DD72-5EC1-496F-9456-818F9A306462}" destId="{24A92740-DF9F-49DD-8E59-76D1B215486E}" srcOrd="2" destOrd="0" presId="urn:microsoft.com/office/officeart/2009/3/layout/HorizontalOrganizationChart"/>
    <dgm:cxn modelId="{8E557C60-5355-49DE-9AD9-2863EB60B218}" type="presParOf" srcId="{C0602D13-8018-461A-9380-49C7725AF721}" destId="{B57A0555-EB0F-423E-9ED4-3C4F3B9AC7B8}" srcOrd="4" destOrd="0" presId="urn:microsoft.com/office/officeart/2009/3/layout/HorizontalOrganizationChart"/>
    <dgm:cxn modelId="{3453A11F-DE9F-46AC-BE85-03E1BAF39FD5}" type="presParOf" srcId="{C0602D13-8018-461A-9380-49C7725AF721}" destId="{97A85093-C20B-4EAB-8F10-9710DEF19985}" srcOrd="5" destOrd="0" presId="urn:microsoft.com/office/officeart/2009/3/layout/HorizontalOrganizationChart"/>
    <dgm:cxn modelId="{589E4E6B-EB19-43F0-8F01-37CAD420F96B}" type="presParOf" srcId="{97A85093-C20B-4EAB-8F10-9710DEF19985}" destId="{D373EE23-C7D6-4C37-9270-9E560CE0EB38}" srcOrd="0" destOrd="0" presId="urn:microsoft.com/office/officeart/2009/3/layout/HorizontalOrganizationChart"/>
    <dgm:cxn modelId="{F49C9ABF-FEB4-4ABD-B5B0-D02DB22AC383}" type="presParOf" srcId="{D373EE23-C7D6-4C37-9270-9E560CE0EB38}" destId="{AC9A64CC-F587-4A8A-A991-769C9998A8E1}" srcOrd="0" destOrd="0" presId="urn:microsoft.com/office/officeart/2009/3/layout/HorizontalOrganizationChart"/>
    <dgm:cxn modelId="{801B2916-7B76-40BB-B5A1-EDC49B821F8B}" type="presParOf" srcId="{D373EE23-C7D6-4C37-9270-9E560CE0EB38}" destId="{193CB7A2-D000-4379-816B-3DB69F5DE54E}" srcOrd="1" destOrd="0" presId="urn:microsoft.com/office/officeart/2009/3/layout/HorizontalOrganizationChart"/>
    <dgm:cxn modelId="{B48BBC66-8031-4AB2-97FC-FD330BF6F0EB}" type="presParOf" srcId="{97A85093-C20B-4EAB-8F10-9710DEF19985}" destId="{DA436DCB-3D91-4660-9DFF-C94AC38786ED}" srcOrd="1" destOrd="0" presId="urn:microsoft.com/office/officeart/2009/3/layout/HorizontalOrganizationChart"/>
    <dgm:cxn modelId="{A64F2E57-537F-4C68-A597-C5954F1D218B}" type="presParOf" srcId="{97A85093-C20B-4EAB-8F10-9710DEF19985}" destId="{72B383C2-6B9D-4DF9-A7BC-5B795A4877D5}" srcOrd="2" destOrd="0" presId="urn:microsoft.com/office/officeart/2009/3/layout/HorizontalOrganizationChart"/>
    <dgm:cxn modelId="{AEE3D948-B2FC-41C9-936D-B7E139B14B49}" type="presParOf" srcId="{C0602D13-8018-461A-9380-49C7725AF721}" destId="{9EB1DDC5-28DE-4FCB-8CB3-96E3D744DF7D}" srcOrd="6" destOrd="0" presId="urn:microsoft.com/office/officeart/2009/3/layout/HorizontalOrganizationChart"/>
    <dgm:cxn modelId="{F031D633-FAA4-4A66-8800-12E1036B3848}" type="presParOf" srcId="{C0602D13-8018-461A-9380-49C7725AF721}" destId="{091BB63C-C4F4-4F60-B185-6A820234D0C4}" srcOrd="7" destOrd="0" presId="urn:microsoft.com/office/officeart/2009/3/layout/HorizontalOrganizationChart"/>
    <dgm:cxn modelId="{4A69E816-7566-4D8C-9F76-0345769CBBAC}" type="presParOf" srcId="{091BB63C-C4F4-4F60-B185-6A820234D0C4}" destId="{2142489B-C87C-4A83-9621-3B905F9DDF84}" srcOrd="0" destOrd="0" presId="urn:microsoft.com/office/officeart/2009/3/layout/HorizontalOrganizationChart"/>
    <dgm:cxn modelId="{9A82CBD7-DBBA-43EE-A9C5-A4B8619E1150}" type="presParOf" srcId="{2142489B-C87C-4A83-9621-3B905F9DDF84}" destId="{D93CB80B-6199-4942-B9E2-810244E3669B}" srcOrd="0" destOrd="0" presId="urn:microsoft.com/office/officeart/2009/3/layout/HorizontalOrganizationChart"/>
    <dgm:cxn modelId="{2A03E7B2-F581-476E-A74F-6FA833590580}" type="presParOf" srcId="{2142489B-C87C-4A83-9621-3B905F9DDF84}" destId="{57C79537-A075-49B3-893B-5CC837313BA3}" srcOrd="1" destOrd="0" presId="urn:microsoft.com/office/officeart/2009/3/layout/HorizontalOrganizationChart"/>
    <dgm:cxn modelId="{3B3F10E2-C450-4B3D-A5C6-8823BE7BC003}" type="presParOf" srcId="{091BB63C-C4F4-4F60-B185-6A820234D0C4}" destId="{169E3073-2FB6-4F5A-AA65-A27F8C44DFFD}" srcOrd="1" destOrd="0" presId="urn:microsoft.com/office/officeart/2009/3/layout/HorizontalOrganizationChart"/>
    <dgm:cxn modelId="{D5CB79D3-17E3-4689-BC37-F3016E92E7BA}" type="presParOf" srcId="{169E3073-2FB6-4F5A-AA65-A27F8C44DFFD}" destId="{664C353A-5719-490C-B1A5-042A0AACC165}" srcOrd="0" destOrd="0" presId="urn:microsoft.com/office/officeart/2009/3/layout/HorizontalOrganizationChart"/>
    <dgm:cxn modelId="{0D053901-CACF-4F17-9E19-36A087DB6533}" type="presParOf" srcId="{169E3073-2FB6-4F5A-AA65-A27F8C44DFFD}" destId="{56C72AAF-E62A-45EA-A66C-39FDEBF3F98A}" srcOrd="1" destOrd="0" presId="urn:microsoft.com/office/officeart/2009/3/layout/HorizontalOrganizationChart"/>
    <dgm:cxn modelId="{3A492941-8D8C-4A10-92BD-4FD0F58BEC16}" type="presParOf" srcId="{56C72AAF-E62A-45EA-A66C-39FDEBF3F98A}" destId="{15101BD3-4680-49D7-B8B6-9E6777A53DA5}" srcOrd="0" destOrd="0" presId="urn:microsoft.com/office/officeart/2009/3/layout/HorizontalOrganizationChart"/>
    <dgm:cxn modelId="{5776748F-84B8-47F0-BC7C-861130F06BF7}" type="presParOf" srcId="{15101BD3-4680-49D7-B8B6-9E6777A53DA5}" destId="{529D679F-A3E4-4396-9855-F8C0D0F0843F}" srcOrd="0" destOrd="0" presId="urn:microsoft.com/office/officeart/2009/3/layout/HorizontalOrganizationChart"/>
    <dgm:cxn modelId="{7B0880AD-2509-4D7F-A55B-5E67015D09F8}" type="presParOf" srcId="{15101BD3-4680-49D7-B8B6-9E6777A53DA5}" destId="{AF61CCBB-A762-4EAF-91AD-58203278E162}" srcOrd="1" destOrd="0" presId="urn:microsoft.com/office/officeart/2009/3/layout/HorizontalOrganizationChart"/>
    <dgm:cxn modelId="{5BE26161-38D6-4477-A3A2-FA47A6232DEC}" type="presParOf" srcId="{56C72AAF-E62A-45EA-A66C-39FDEBF3F98A}" destId="{84635656-2B41-4CDD-A5ED-7B7ADAD53AB4}" srcOrd="1" destOrd="0" presId="urn:microsoft.com/office/officeart/2009/3/layout/HorizontalOrganizationChart"/>
    <dgm:cxn modelId="{115DF810-B142-4582-BB74-BD6ED40B1DE8}" type="presParOf" srcId="{56C72AAF-E62A-45EA-A66C-39FDEBF3F98A}" destId="{2F6721CE-56E4-4EA7-8442-D9AF7F6467DD}" srcOrd="2" destOrd="0" presId="urn:microsoft.com/office/officeart/2009/3/layout/HorizontalOrganizationChart"/>
    <dgm:cxn modelId="{84E9958C-7485-482F-B182-AC8BFA3FC794}" type="presParOf" srcId="{091BB63C-C4F4-4F60-B185-6A820234D0C4}" destId="{19F2557F-8DAE-49BB-B2C3-514BBBA0F4D4}" srcOrd="2" destOrd="0" presId="urn:microsoft.com/office/officeart/2009/3/layout/HorizontalOrganizationChart"/>
    <dgm:cxn modelId="{8F07AA92-4149-4638-B979-7DACC1B087B9}" type="presParOf" srcId="{C0602D13-8018-461A-9380-49C7725AF721}" destId="{CF865718-F63B-46EC-B044-40BCF7500FF8}" srcOrd="8" destOrd="0" presId="urn:microsoft.com/office/officeart/2009/3/layout/HorizontalOrganizationChart"/>
    <dgm:cxn modelId="{B5516377-3E72-4518-87ED-07B2DC482722}" type="presParOf" srcId="{C0602D13-8018-461A-9380-49C7725AF721}" destId="{EC0E5DE3-CC88-4597-B3B5-EB4275BAB54D}" srcOrd="9" destOrd="0" presId="urn:microsoft.com/office/officeart/2009/3/layout/HorizontalOrganizationChart"/>
    <dgm:cxn modelId="{8AAAE89C-6467-46D4-B9EB-2A44C47E77BE}" type="presParOf" srcId="{EC0E5DE3-CC88-4597-B3B5-EB4275BAB54D}" destId="{99EA760C-CF54-4638-B539-29AB31C5DCEC}" srcOrd="0" destOrd="0" presId="urn:microsoft.com/office/officeart/2009/3/layout/HorizontalOrganizationChart"/>
    <dgm:cxn modelId="{87826BD9-6A28-4AD1-8C72-A75B3778A514}" type="presParOf" srcId="{99EA760C-CF54-4638-B539-29AB31C5DCEC}" destId="{51B9D340-17D6-4C30-9009-26AAF31F0957}" srcOrd="0" destOrd="0" presId="urn:microsoft.com/office/officeart/2009/3/layout/HorizontalOrganizationChart"/>
    <dgm:cxn modelId="{C80348D6-1F4E-4292-AD65-C371FF4FC331}" type="presParOf" srcId="{99EA760C-CF54-4638-B539-29AB31C5DCEC}" destId="{4FC25BC2-7ACF-491E-B7D4-2202AEAA7B06}" srcOrd="1" destOrd="0" presId="urn:microsoft.com/office/officeart/2009/3/layout/HorizontalOrganizationChart"/>
    <dgm:cxn modelId="{E4677A96-61D3-4E24-9F2E-481421E0CDCE}" type="presParOf" srcId="{EC0E5DE3-CC88-4597-B3B5-EB4275BAB54D}" destId="{CD008D98-4C96-48E6-8CEC-C1EE103D6FEC}" srcOrd="1" destOrd="0" presId="urn:microsoft.com/office/officeart/2009/3/layout/HorizontalOrganizationChart"/>
    <dgm:cxn modelId="{C3ADFDF1-1092-4200-BCCE-4811D9B7F0ED}" type="presParOf" srcId="{EC0E5DE3-CC88-4597-B3B5-EB4275BAB54D}" destId="{EFC68421-2486-4132-81AF-8B97D0F018DB}" srcOrd="2" destOrd="0" presId="urn:microsoft.com/office/officeart/2009/3/layout/HorizontalOrganizationChart"/>
    <dgm:cxn modelId="{0DB3862D-9F41-4884-AD63-B5E9A5188ED8}" type="presParOf" srcId="{D1167F58-3A19-4F1A-9FA7-F7D240AAC5A4}" destId="{C344835D-3408-4B20-8119-88D7C1A72F9F}"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3326D4A-DBF1-484C-B9D5-60D23EB7E8BD}" type="doc">
      <dgm:prSet loTypeId="urn:microsoft.com/office/officeart/2009/3/layout/HorizontalOrganizationChart" loCatId="hierarchy" qsTypeId="urn:microsoft.com/office/officeart/2005/8/quickstyle/3d4" qsCatId="3D" csTypeId="urn:microsoft.com/office/officeart/2005/8/colors/accent0_1" csCatId="mainScheme" phldr="1"/>
      <dgm:spPr/>
      <dgm:t>
        <a:bodyPr/>
        <a:lstStyle/>
        <a:p>
          <a:endParaRPr lang="zh-CN" altLang="en-US"/>
        </a:p>
      </dgm:t>
    </dgm:pt>
    <dgm:pt modelId="{1C1C1C01-E699-4347-AC2D-98102BABC383}">
      <dgm:prSet phldrT="[文本]" custT="1"/>
      <dgm:spPr/>
      <dgm:t>
        <a:bodyPr/>
        <a:lstStyle/>
        <a:p>
          <a:r>
            <a:rPr lang="zh-CN" altLang="en-US" sz="2000" dirty="0"/>
            <a:t>管理职责</a:t>
          </a:r>
        </a:p>
      </dgm:t>
    </dgm:pt>
    <dgm:pt modelId="{6F47FCB6-30AE-4449-A233-EA035AE8C34A}" type="parTrans" cxnId="{48456E65-4F4D-4BCC-95F9-4AB3D1B1D31A}">
      <dgm:prSet/>
      <dgm:spPr/>
      <dgm:t>
        <a:bodyPr/>
        <a:lstStyle/>
        <a:p>
          <a:endParaRPr lang="zh-CN" altLang="en-US" sz="2000"/>
        </a:p>
      </dgm:t>
    </dgm:pt>
    <dgm:pt modelId="{E1199B95-1507-41DD-BE32-6301AA3C665D}" type="sibTrans" cxnId="{48456E65-4F4D-4BCC-95F9-4AB3D1B1D31A}">
      <dgm:prSet/>
      <dgm:spPr/>
      <dgm:t>
        <a:bodyPr/>
        <a:lstStyle/>
        <a:p>
          <a:endParaRPr lang="zh-CN" altLang="en-US" sz="2000"/>
        </a:p>
      </dgm:t>
    </dgm:pt>
    <dgm:pt modelId="{A3F4FD87-F816-4997-A9A2-92A5F3EED6AC}">
      <dgm:prSet phldrT="[文本]" custT="1"/>
      <dgm:spPr/>
      <dgm:t>
        <a:bodyPr/>
        <a:lstStyle/>
        <a:p>
          <a:r>
            <a:rPr lang="zh-CN" altLang="en-US" sz="1800" dirty="0"/>
            <a:t>组织架构和主要职能</a:t>
          </a:r>
        </a:p>
      </dgm:t>
    </dgm:pt>
    <dgm:pt modelId="{77387905-ADE0-4F60-8D25-11B3AD8CF488}" type="parTrans" cxnId="{FB689BCD-94CD-44FB-A1C0-13953CA9EAE8}">
      <dgm:prSet custT="1"/>
      <dgm:spPr/>
      <dgm:t>
        <a:bodyPr/>
        <a:lstStyle/>
        <a:p>
          <a:endParaRPr lang="zh-CN" altLang="en-US" sz="2000"/>
        </a:p>
      </dgm:t>
    </dgm:pt>
    <dgm:pt modelId="{445D28D0-6016-482D-BC52-7A7C414ABAAA}" type="sibTrans" cxnId="{FB689BCD-94CD-44FB-A1C0-13953CA9EAE8}">
      <dgm:prSet/>
      <dgm:spPr/>
      <dgm:t>
        <a:bodyPr/>
        <a:lstStyle/>
        <a:p>
          <a:endParaRPr lang="zh-CN" altLang="en-US" sz="2000"/>
        </a:p>
      </dgm:t>
    </dgm:pt>
    <dgm:pt modelId="{F5C511F7-0110-416B-830A-3D3BF5BC78C8}">
      <dgm:prSet phldrT="[文本]" custT="1"/>
      <dgm:spPr/>
      <dgm:t>
        <a:bodyPr/>
        <a:lstStyle/>
        <a:p>
          <a:r>
            <a:rPr lang="zh-CN" altLang="en-US" sz="2000" dirty="0"/>
            <a:t>方针、目标</a:t>
          </a:r>
        </a:p>
      </dgm:t>
    </dgm:pt>
    <dgm:pt modelId="{31CF180F-E558-448D-829D-74E866DC992D}" type="parTrans" cxnId="{8E1841E6-B3F8-41B9-AA68-879200B08588}">
      <dgm:prSet custT="1"/>
      <dgm:spPr/>
      <dgm:t>
        <a:bodyPr/>
        <a:lstStyle/>
        <a:p>
          <a:endParaRPr lang="zh-CN" altLang="en-US" sz="2000"/>
        </a:p>
      </dgm:t>
    </dgm:pt>
    <dgm:pt modelId="{8BE141D0-6E8C-4B3B-91DD-D0B93F401503}" type="sibTrans" cxnId="{8E1841E6-B3F8-41B9-AA68-879200B08588}">
      <dgm:prSet/>
      <dgm:spPr/>
      <dgm:t>
        <a:bodyPr/>
        <a:lstStyle/>
        <a:p>
          <a:endParaRPr lang="zh-CN" altLang="en-US" sz="2000"/>
        </a:p>
      </dgm:t>
    </dgm:pt>
    <dgm:pt modelId="{96015DAD-A36F-450A-B21F-E87E0C953619}">
      <dgm:prSet custT="1"/>
      <dgm:spPr/>
      <dgm:t>
        <a:bodyPr/>
        <a:lstStyle/>
        <a:p>
          <a:r>
            <a:rPr lang="zh-CN" altLang="en-US" sz="2000" dirty="0"/>
            <a:t>内外部沟通</a:t>
          </a:r>
        </a:p>
      </dgm:t>
    </dgm:pt>
    <dgm:pt modelId="{5D646C51-C198-4C18-87A9-A8A1076EE7DA}" type="parTrans" cxnId="{C7AC6A36-EC5B-4042-836A-56A9E5B0EA99}">
      <dgm:prSet custT="1"/>
      <dgm:spPr/>
      <dgm:t>
        <a:bodyPr/>
        <a:lstStyle/>
        <a:p>
          <a:endParaRPr lang="zh-CN" altLang="en-US" sz="2000"/>
        </a:p>
      </dgm:t>
    </dgm:pt>
    <dgm:pt modelId="{51946044-78B3-499B-8CDB-44451F204D2F}" type="sibTrans" cxnId="{C7AC6A36-EC5B-4042-836A-56A9E5B0EA99}">
      <dgm:prSet/>
      <dgm:spPr/>
      <dgm:t>
        <a:bodyPr/>
        <a:lstStyle/>
        <a:p>
          <a:endParaRPr lang="zh-CN" altLang="en-US" sz="2000"/>
        </a:p>
      </dgm:t>
    </dgm:pt>
    <dgm:pt modelId="{209A4942-B88D-4AF2-AE12-180E9D6280C1}">
      <dgm:prSet custT="1"/>
      <dgm:spPr/>
      <dgm:t>
        <a:bodyPr/>
        <a:lstStyle/>
        <a:p>
          <a:r>
            <a:rPr lang="zh-CN" altLang="en-US" sz="2000" dirty="0">
              <a:solidFill>
                <a:srgbClr val="FF0000"/>
              </a:solidFill>
              <a:highlight>
                <a:srgbClr val="FFFF00"/>
              </a:highlight>
            </a:rPr>
            <a:t>管理评审</a:t>
          </a:r>
        </a:p>
      </dgm:t>
    </dgm:pt>
    <dgm:pt modelId="{D4052D93-CBAC-4BD4-83DA-0B755C666BDD}" type="parTrans" cxnId="{2D357846-A2BE-43A0-A446-3449D3BE1F1E}">
      <dgm:prSet custT="1"/>
      <dgm:spPr/>
      <dgm:t>
        <a:bodyPr/>
        <a:lstStyle/>
        <a:p>
          <a:endParaRPr lang="zh-CN" altLang="en-US" sz="2000"/>
        </a:p>
      </dgm:t>
    </dgm:pt>
    <dgm:pt modelId="{D008FF61-EA80-46BB-A889-63A369AD9A85}" type="sibTrans" cxnId="{2D357846-A2BE-43A0-A446-3449D3BE1F1E}">
      <dgm:prSet/>
      <dgm:spPr/>
      <dgm:t>
        <a:bodyPr/>
        <a:lstStyle/>
        <a:p>
          <a:endParaRPr lang="zh-CN" altLang="en-US" sz="2000"/>
        </a:p>
      </dgm:t>
    </dgm:pt>
    <dgm:pt modelId="{C6194935-5353-42C7-8866-A0B24CC778B2}">
      <dgm:prSet custT="1"/>
      <dgm:spPr/>
      <dgm:t>
        <a:bodyPr/>
        <a:lstStyle/>
        <a:p>
          <a:r>
            <a:rPr lang="zh-CN" altLang="en-US" sz="2000" dirty="0"/>
            <a:t>制定和评价记录（会议纪要）</a:t>
          </a:r>
        </a:p>
      </dgm:t>
    </dgm:pt>
    <dgm:pt modelId="{73446559-8CB1-4C05-BE79-CEF31F08FBC4}" type="parTrans" cxnId="{5C536618-29A7-4C56-A7F8-4757FA65F4A0}">
      <dgm:prSet/>
      <dgm:spPr/>
      <dgm:t>
        <a:bodyPr/>
        <a:lstStyle/>
        <a:p>
          <a:endParaRPr lang="zh-CN" altLang="en-US" sz="2000"/>
        </a:p>
      </dgm:t>
    </dgm:pt>
    <dgm:pt modelId="{B32DBA8A-D435-467D-AC96-37760A0FE4F3}" type="sibTrans" cxnId="{5C536618-29A7-4C56-A7F8-4757FA65F4A0}">
      <dgm:prSet/>
      <dgm:spPr/>
      <dgm:t>
        <a:bodyPr/>
        <a:lstStyle/>
        <a:p>
          <a:endParaRPr lang="zh-CN" altLang="en-US" sz="2000"/>
        </a:p>
      </dgm:t>
    </dgm:pt>
    <dgm:pt modelId="{395C1D67-35C1-42E3-8BEB-45AA88741EEE}">
      <dgm:prSet custT="1"/>
      <dgm:spPr/>
      <dgm:t>
        <a:bodyPr/>
        <a:lstStyle/>
        <a:p>
          <a:r>
            <a:rPr lang="zh-CN" altLang="en-US" sz="2000" dirty="0"/>
            <a:t>评审计划、输入资料、评审报告、改进证据</a:t>
          </a:r>
        </a:p>
      </dgm:t>
    </dgm:pt>
    <dgm:pt modelId="{99EF541A-8357-4F44-A4CD-79014396E77E}" type="parTrans" cxnId="{12217C88-E0FF-4783-856A-BFE9D0DF5218}">
      <dgm:prSet/>
      <dgm:spPr/>
      <dgm:t>
        <a:bodyPr/>
        <a:lstStyle/>
        <a:p>
          <a:endParaRPr lang="zh-CN" altLang="en-US" sz="2000"/>
        </a:p>
      </dgm:t>
    </dgm:pt>
    <dgm:pt modelId="{AFFFFB38-D32B-4CA6-AAEE-2E589DA685A4}" type="sibTrans" cxnId="{12217C88-E0FF-4783-856A-BFE9D0DF5218}">
      <dgm:prSet/>
      <dgm:spPr/>
      <dgm:t>
        <a:bodyPr/>
        <a:lstStyle/>
        <a:p>
          <a:endParaRPr lang="zh-CN" altLang="en-US" sz="2000"/>
        </a:p>
      </dgm:t>
    </dgm:pt>
    <dgm:pt modelId="{EC65D6CA-88E3-4129-A062-AFB003D54C4A}" type="pres">
      <dgm:prSet presAssocID="{E3326D4A-DBF1-484C-B9D5-60D23EB7E8BD}" presName="hierChild1" presStyleCnt="0">
        <dgm:presLayoutVars>
          <dgm:orgChart val="1"/>
          <dgm:chPref val="1"/>
          <dgm:dir/>
          <dgm:animOne val="branch"/>
          <dgm:animLvl val="lvl"/>
          <dgm:resizeHandles/>
        </dgm:presLayoutVars>
      </dgm:prSet>
      <dgm:spPr/>
    </dgm:pt>
    <dgm:pt modelId="{D1167F58-3A19-4F1A-9FA7-F7D240AAC5A4}" type="pres">
      <dgm:prSet presAssocID="{1C1C1C01-E699-4347-AC2D-98102BABC383}" presName="hierRoot1" presStyleCnt="0">
        <dgm:presLayoutVars>
          <dgm:hierBranch/>
        </dgm:presLayoutVars>
      </dgm:prSet>
      <dgm:spPr/>
    </dgm:pt>
    <dgm:pt modelId="{83051B8B-33F6-405B-8A0A-214C07BFC6A2}" type="pres">
      <dgm:prSet presAssocID="{1C1C1C01-E699-4347-AC2D-98102BABC383}" presName="rootComposite1" presStyleCnt="0"/>
      <dgm:spPr/>
    </dgm:pt>
    <dgm:pt modelId="{01F775CE-5265-4965-B4D8-AD8BAD2BD79D}" type="pres">
      <dgm:prSet presAssocID="{1C1C1C01-E699-4347-AC2D-98102BABC383}" presName="rootText1" presStyleLbl="node0" presStyleIdx="0" presStyleCnt="1">
        <dgm:presLayoutVars>
          <dgm:chPref val="3"/>
        </dgm:presLayoutVars>
      </dgm:prSet>
      <dgm:spPr/>
    </dgm:pt>
    <dgm:pt modelId="{981B2702-3203-4F60-A3D5-D9DD078DA573}" type="pres">
      <dgm:prSet presAssocID="{1C1C1C01-E699-4347-AC2D-98102BABC383}" presName="rootConnector1" presStyleLbl="node1" presStyleIdx="0" presStyleCnt="0"/>
      <dgm:spPr/>
    </dgm:pt>
    <dgm:pt modelId="{C0602D13-8018-461A-9380-49C7725AF721}" type="pres">
      <dgm:prSet presAssocID="{1C1C1C01-E699-4347-AC2D-98102BABC383}" presName="hierChild2" presStyleCnt="0"/>
      <dgm:spPr/>
    </dgm:pt>
    <dgm:pt modelId="{DC778076-3A42-4E6D-948C-0A4C5BC64B36}" type="pres">
      <dgm:prSet presAssocID="{77387905-ADE0-4F60-8D25-11B3AD8CF488}" presName="Name64" presStyleLbl="parChTrans1D2" presStyleIdx="0" presStyleCnt="4"/>
      <dgm:spPr/>
    </dgm:pt>
    <dgm:pt modelId="{3E1AFA32-8086-45D7-9970-654511364E9B}" type="pres">
      <dgm:prSet presAssocID="{A3F4FD87-F816-4997-A9A2-92A5F3EED6AC}" presName="hierRoot2" presStyleCnt="0">
        <dgm:presLayoutVars>
          <dgm:hierBranch/>
        </dgm:presLayoutVars>
      </dgm:prSet>
      <dgm:spPr/>
    </dgm:pt>
    <dgm:pt modelId="{C2E83700-F8F9-4FF2-9153-2E30886B3D78}" type="pres">
      <dgm:prSet presAssocID="{A3F4FD87-F816-4997-A9A2-92A5F3EED6AC}" presName="rootComposite" presStyleCnt="0"/>
      <dgm:spPr/>
    </dgm:pt>
    <dgm:pt modelId="{7C9977BA-8C9C-45F7-87EB-EFC65542427F}" type="pres">
      <dgm:prSet presAssocID="{A3F4FD87-F816-4997-A9A2-92A5F3EED6AC}" presName="rootText" presStyleLbl="node2" presStyleIdx="0" presStyleCnt="4" custScaleX="118892">
        <dgm:presLayoutVars>
          <dgm:chPref val="3"/>
        </dgm:presLayoutVars>
      </dgm:prSet>
      <dgm:spPr/>
    </dgm:pt>
    <dgm:pt modelId="{C25E9B28-4006-4774-919C-2A4235C139B4}" type="pres">
      <dgm:prSet presAssocID="{A3F4FD87-F816-4997-A9A2-92A5F3EED6AC}" presName="rootConnector" presStyleLbl="node2" presStyleIdx="0" presStyleCnt="4"/>
      <dgm:spPr/>
    </dgm:pt>
    <dgm:pt modelId="{58469BA2-29C4-40BF-97C6-6C57AB025028}" type="pres">
      <dgm:prSet presAssocID="{A3F4FD87-F816-4997-A9A2-92A5F3EED6AC}" presName="hierChild4" presStyleCnt="0"/>
      <dgm:spPr/>
    </dgm:pt>
    <dgm:pt modelId="{0CC2B68F-B997-4640-8DF2-DD37CF3A087C}" type="pres">
      <dgm:prSet presAssocID="{A3F4FD87-F816-4997-A9A2-92A5F3EED6AC}" presName="hierChild5" presStyleCnt="0"/>
      <dgm:spPr/>
    </dgm:pt>
    <dgm:pt modelId="{D69CDD47-9C73-41B4-BD7B-C3E1AA750D2D}" type="pres">
      <dgm:prSet presAssocID="{31CF180F-E558-448D-829D-74E866DC992D}" presName="Name64" presStyleLbl="parChTrans1D2" presStyleIdx="1" presStyleCnt="4"/>
      <dgm:spPr/>
    </dgm:pt>
    <dgm:pt modelId="{F0C3DD72-5EC1-496F-9456-818F9A306462}" type="pres">
      <dgm:prSet presAssocID="{F5C511F7-0110-416B-830A-3D3BF5BC78C8}" presName="hierRoot2" presStyleCnt="0">
        <dgm:presLayoutVars>
          <dgm:hierBranch/>
        </dgm:presLayoutVars>
      </dgm:prSet>
      <dgm:spPr/>
    </dgm:pt>
    <dgm:pt modelId="{4914650D-DFBB-4117-8296-14E59E283150}" type="pres">
      <dgm:prSet presAssocID="{F5C511F7-0110-416B-830A-3D3BF5BC78C8}" presName="rootComposite" presStyleCnt="0"/>
      <dgm:spPr/>
    </dgm:pt>
    <dgm:pt modelId="{846219CD-F325-40E4-9B0F-EA29763013BA}" type="pres">
      <dgm:prSet presAssocID="{F5C511F7-0110-416B-830A-3D3BF5BC78C8}" presName="rootText" presStyleLbl="node2" presStyleIdx="1" presStyleCnt="4" custScaleX="119554">
        <dgm:presLayoutVars>
          <dgm:chPref val="3"/>
        </dgm:presLayoutVars>
      </dgm:prSet>
      <dgm:spPr/>
    </dgm:pt>
    <dgm:pt modelId="{5349B1E7-71B6-45AC-A612-1E99210A8F1B}" type="pres">
      <dgm:prSet presAssocID="{F5C511F7-0110-416B-830A-3D3BF5BC78C8}" presName="rootConnector" presStyleLbl="node2" presStyleIdx="1" presStyleCnt="4"/>
      <dgm:spPr/>
    </dgm:pt>
    <dgm:pt modelId="{EF213B53-EEAD-4348-8EF7-B031FC2F4C53}" type="pres">
      <dgm:prSet presAssocID="{F5C511F7-0110-416B-830A-3D3BF5BC78C8}" presName="hierChild4" presStyleCnt="0"/>
      <dgm:spPr/>
    </dgm:pt>
    <dgm:pt modelId="{ADCC9B7B-B13E-49E0-9C58-2186D51FB441}" type="pres">
      <dgm:prSet presAssocID="{73446559-8CB1-4C05-BE79-CEF31F08FBC4}" presName="Name64" presStyleLbl="parChTrans1D3" presStyleIdx="0" presStyleCnt="2"/>
      <dgm:spPr/>
    </dgm:pt>
    <dgm:pt modelId="{79859CB8-67C8-447D-902A-A30E55CC60BE}" type="pres">
      <dgm:prSet presAssocID="{C6194935-5353-42C7-8866-A0B24CC778B2}" presName="hierRoot2" presStyleCnt="0">
        <dgm:presLayoutVars>
          <dgm:hierBranch val="init"/>
        </dgm:presLayoutVars>
      </dgm:prSet>
      <dgm:spPr/>
    </dgm:pt>
    <dgm:pt modelId="{E8E57866-1C94-4AC7-B73C-C111CA54CF0B}" type="pres">
      <dgm:prSet presAssocID="{C6194935-5353-42C7-8866-A0B24CC778B2}" presName="rootComposite" presStyleCnt="0"/>
      <dgm:spPr/>
    </dgm:pt>
    <dgm:pt modelId="{F4339B83-5CAA-4DA4-A6A1-EF13E8A57658}" type="pres">
      <dgm:prSet presAssocID="{C6194935-5353-42C7-8866-A0B24CC778B2}" presName="rootText" presStyleLbl="node3" presStyleIdx="0" presStyleCnt="2" custScaleX="185734">
        <dgm:presLayoutVars>
          <dgm:chPref val="3"/>
        </dgm:presLayoutVars>
      </dgm:prSet>
      <dgm:spPr/>
    </dgm:pt>
    <dgm:pt modelId="{1FB0355D-C97F-4EB6-96C1-87F00170ABF0}" type="pres">
      <dgm:prSet presAssocID="{C6194935-5353-42C7-8866-A0B24CC778B2}" presName="rootConnector" presStyleLbl="node3" presStyleIdx="0" presStyleCnt="2"/>
      <dgm:spPr/>
    </dgm:pt>
    <dgm:pt modelId="{41DC7EBB-DD71-4B91-9952-41779CD0B48E}" type="pres">
      <dgm:prSet presAssocID="{C6194935-5353-42C7-8866-A0B24CC778B2}" presName="hierChild4" presStyleCnt="0"/>
      <dgm:spPr/>
    </dgm:pt>
    <dgm:pt modelId="{6F5C50AB-0358-4559-885B-D23EA16BABCE}" type="pres">
      <dgm:prSet presAssocID="{C6194935-5353-42C7-8866-A0B24CC778B2}" presName="hierChild5" presStyleCnt="0"/>
      <dgm:spPr/>
    </dgm:pt>
    <dgm:pt modelId="{24A92740-DF9F-49DD-8E59-76D1B215486E}" type="pres">
      <dgm:prSet presAssocID="{F5C511F7-0110-416B-830A-3D3BF5BC78C8}" presName="hierChild5" presStyleCnt="0"/>
      <dgm:spPr/>
    </dgm:pt>
    <dgm:pt modelId="{B57A0555-EB0F-423E-9ED4-3C4F3B9AC7B8}" type="pres">
      <dgm:prSet presAssocID="{5D646C51-C198-4C18-87A9-A8A1076EE7DA}" presName="Name64" presStyleLbl="parChTrans1D2" presStyleIdx="2" presStyleCnt="4"/>
      <dgm:spPr/>
    </dgm:pt>
    <dgm:pt modelId="{97A85093-C20B-4EAB-8F10-9710DEF19985}" type="pres">
      <dgm:prSet presAssocID="{96015DAD-A36F-450A-B21F-E87E0C953619}" presName="hierRoot2" presStyleCnt="0">
        <dgm:presLayoutVars>
          <dgm:hierBranch/>
        </dgm:presLayoutVars>
      </dgm:prSet>
      <dgm:spPr/>
    </dgm:pt>
    <dgm:pt modelId="{D373EE23-C7D6-4C37-9270-9E560CE0EB38}" type="pres">
      <dgm:prSet presAssocID="{96015DAD-A36F-450A-B21F-E87E0C953619}" presName="rootComposite" presStyleCnt="0"/>
      <dgm:spPr/>
    </dgm:pt>
    <dgm:pt modelId="{AC9A64CC-F587-4A8A-A991-769C9998A8E1}" type="pres">
      <dgm:prSet presAssocID="{96015DAD-A36F-450A-B21F-E87E0C953619}" presName="rootText" presStyleLbl="node2" presStyleIdx="2" presStyleCnt="4" custScaleX="122447">
        <dgm:presLayoutVars>
          <dgm:chPref val="3"/>
        </dgm:presLayoutVars>
      </dgm:prSet>
      <dgm:spPr/>
    </dgm:pt>
    <dgm:pt modelId="{193CB7A2-D000-4379-816B-3DB69F5DE54E}" type="pres">
      <dgm:prSet presAssocID="{96015DAD-A36F-450A-B21F-E87E0C953619}" presName="rootConnector" presStyleLbl="node2" presStyleIdx="2" presStyleCnt="4"/>
      <dgm:spPr/>
    </dgm:pt>
    <dgm:pt modelId="{DA436DCB-3D91-4660-9DFF-C94AC38786ED}" type="pres">
      <dgm:prSet presAssocID="{96015DAD-A36F-450A-B21F-E87E0C953619}" presName="hierChild4" presStyleCnt="0"/>
      <dgm:spPr/>
    </dgm:pt>
    <dgm:pt modelId="{72B383C2-6B9D-4DF9-A7BC-5B795A4877D5}" type="pres">
      <dgm:prSet presAssocID="{96015DAD-A36F-450A-B21F-E87E0C953619}" presName="hierChild5" presStyleCnt="0"/>
      <dgm:spPr/>
    </dgm:pt>
    <dgm:pt modelId="{CF865718-F63B-46EC-B044-40BCF7500FF8}" type="pres">
      <dgm:prSet presAssocID="{D4052D93-CBAC-4BD4-83DA-0B755C666BDD}" presName="Name64" presStyleLbl="parChTrans1D2" presStyleIdx="3" presStyleCnt="4"/>
      <dgm:spPr/>
    </dgm:pt>
    <dgm:pt modelId="{EC0E5DE3-CC88-4597-B3B5-EB4275BAB54D}" type="pres">
      <dgm:prSet presAssocID="{209A4942-B88D-4AF2-AE12-180E9D6280C1}" presName="hierRoot2" presStyleCnt="0">
        <dgm:presLayoutVars>
          <dgm:hierBranch/>
        </dgm:presLayoutVars>
      </dgm:prSet>
      <dgm:spPr/>
    </dgm:pt>
    <dgm:pt modelId="{99EA760C-CF54-4638-B539-29AB31C5DCEC}" type="pres">
      <dgm:prSet presAssocID="{209A4942-B88D-4AF2-AE12-180E9D6280C1}" presName="rootComposite" presStyleCnt="0"/>
      <dgm:spPr/>
    </dgm:pt>
    <dgm:pt modelId="{51B9D340-17D6-4C30-9009-26AAF31F0957}" type="pres">
      <dgm:prSet presAssocID="{209A4942-B88D-4AF2-AE12-180E9D6280C1}" presName="rootText" presStyleLbl="node2" presStyleIdx="3" presStyleCnt="4" custScaleX="120178">
        <dgm:presLayoutVars>
          <dgm:chPref val="3"/>
        </dgm:presLayoutVars>
      </dgm:prSet>
      <dgm:spPr/>
    </dgm:pt>
    <dgm:pt modelId="{4FC25BC2-7ACF-491E-B7D4-2202AEAA7B06}" type="pres">
      <dgm:prSet presAssocID="{209A4942-B88D-4AF2-AE12-180E9D6280C1}" presName="rootConnector" presStyleLbl="node2" presStyleIdx="3" presStyleCnt="4"/>
      <dgm:spPr/>
    </dgm:pt>
    <dgm:pt modelId="{CD008D98-4C96-48E6-8CEC-C1EE103D6FEC}" type="pres">
      <dgm:prSet presAssocID="{209A4942-B88D-4AF2-AE12-180E9D6280C1}" presName="hierChild4" presStyleCnt="0"/>
      <dgm:spPr/>
    </dgm:pt>
    <dgm:pt modelId="{93056BAD-46A1-4DE4-B6C3-9B11E1AEA283}" type="pres">
      <dgm:prSet presAssocID="{99EF541A-8357-4F44-A4CD-79014396E77E}" presName="Name64" presStyleLbl="parChTrans1D3" presStyleIdx="1" presStyleCnt="2"/>
      <dgm:spPr/>
    </dgm:pt>
    <dgm:pt modelId="{EFB8DA06-3642-4D4D-8609-22104408B090}" type="pres">
      <dgm:prSet presAssocID="{395C1D67-35C1-42E3-8BEB-45AA88741EEE}" presName="hierRoot2" presStyleCnt="0">
        <dgm:presLayoutVars>
          <dgm:hierBranch val="init"/>
        </dgm:presLayoutVars>
      </dgm:prSet>
      <dgm:spPr/>
    </dgm:pt>
    <dgm:pt modelId="{1CE8536A-404D-4C51-BD39-29E684823543}" type="pres">
      <dgm:prSet presAssocID="{395C1D67-35C1-42E3-8BEB-45AA88741EEE}" presName="rootComposite" presStyleCnt="0"/>
      <dgm:spPr/>
    </dgm:pt>
    <dgm:pt modelId="{B01B33CF-6A76-4717-8911-DB0AB75F2A6C}" type="pres">
      <dgm:prSet presAssocID="{395C1D67-35C1-42E3-8BEB-45AA88741EEE}" presName="rootText" presStyleLbl="node3" presStyleIdx="1" presStyleCnt="2" custScaleX="273709">
        <dgm:presLayoutVars>
          <dgm:chPref val="3"/>
        </dgm:presLayoutVars>
      </dgm:prSet>
      <dgm:spPr/>
    </dgm:pt>
    <dgm:pt modelId="{826E4E84-7EA7-416F-B784-47CD97DDF14D}" type="pres">
      <dgm:prSet presAssocID="{395C1D67-35C1-42E3-8BEB-45AA88741EEE}" presName="rootConnector" presStyleLbl="node3" presStyleIdx="1" presStyleCnt="2"/>
      <dgm:spPr/>
    </dgm:pt>
    <dgm:pt modelId="{5356AD42-818F-42B2-86A3-0376420DE109}" type="pres">
      <dgm:prSet presAssocID="{395C1D67-35C1-42E3-8BEB-45AA88741EEE}" presName="hierChild4" presStyleCnt="0"/>
      <dgm:spPr/>
    </dgm:pt>
    <dgm:pt modelId="{44897382-8DA8-4288-B306-3C8A7C4C2324}" type="pres">
      <dgm:prSet presAssocID="{395C1D67-35C1-42E3-8BEB-45AA88741EEE}" presName="hierChild5" presStyleCnt="0"/>
      <dgm:spPr/>
    </dgm:pt>
    <dgm:pt modelId="{EFC68421-2486-4132-81AF-8B97D0F018DB}" type="pres">
      <dgm:prSet presAssocID="{209A4942-B88D-4AF2-AE12-180E9D6280C1}" presName="hierChild5" presStyleCnt="0"/>
      <dgm:spPr/>
    </dgm:pt>
    <dgm:pt modelId="{C344835D-3408-4B20-8119-88D7C1A72F9F}" type="pres">
      <dgm:prSet presAssocID="{1C1C1C01-E699-4347-AC2D-98102BABC383}" presName="hierChild3" presStyleCnt="0"/>
      <dgm:spPr/>
    </dgm:pt>
  </dgm:ptLst>
  <dgm:cxnLst>
    <dgm:cxn modelId="{182C0402-76B2-4DE3-93F6-B380C69CC7E4}" type="presOf" srcId="{5D646C51-C198-4C18-87A9-A8A1076EE7DA}" destId="{B57A0555-EB0F-423E-9ED4-3C4F3B9AC7B8}" srcOrd="0" destOrd="0" presId="urn:microsoft.com/office/officeart/2009/3/layout/HorizontalOrganizationChart"/>
    <dgm:cxn modelId="{87B7DB07-7DB9-4336-9B9C-AC942EF80B62}" type="presOf" srcId="{1C1C1C01-E699-4347-AC2D-98102BABC383}" destId="{01F775CE-5265-4965-B4D8-AD8BAD2BD79D}" srcOrd="0" destOrd="0" presId="urn:microsoft.com/office/officeart/2009/3/layout/HorizontalOrganizationChart"/>
    <dgm:cxn modelId="{ABC9D511-E92C-4D46-9244-B8183DA43AFD}" type="presOf" srcId="{77387905-ADE0-4F60-8D25-11B3AD8CF488}" destId="{DC778076-3A42-4E6D-948C-0A4C5BC64B36}" srcOrd="0" destOrd="0" presId="urn:microsoft.com/office/officeart/2009/3/layout/HorizontalOrganizationChart"/>
    <dgm:cxn modelId="{5C536618-29A7-4C56-A7F8-4757FA65F4A0}" srcId="{F5C511F7-0110-416B-830A-3D3BF5BC78C8}" destId="{C6194935-5353-42C7-8866-A0B24CC778B2}" srcOrd="0" destOrd="0" parTransId="{73446559-8CB1-4C05-BE79-CEF31F08FBC4}" sibTransId="{B32DBA8A-D435-467D-AC96-37760A0FE4F3}"/>
    <dgm:cxn modelId="{9AE51A27-9BFF-4B4C-9FE3-8140EA8CABD8}" type="presOf" srcId="{A3F4FD87-F816-4997-A9A2-92A5F3EED6AC}" destId="{C25E9B28-4006-4774-919C-2A4235C139B4}" srcOrd="1" destOrd="0" presId="urn:microsoft.com/office/officeart/2009/3/layout/HorizontalOrganizationChart"/>
    <dgm:cxn modelId="{C7AC6A36-EC5B-4042-836A-56A9E5B0EA99}" srcId="{1C1C1C01-E699-4347-AC2D-98102BABC383}" destId="{96015DAD-A36F-450A-B21F-E87E0C953619}" srcOrd="2" destOrd="0" parTransId="{5D646C51-C198-4C18-87A9-A8A1076EE7DA}" sibTransId="{51946044-78B3-499B-8CDB-44451F204D2F}"/>
    <dgm:cxn modelId="{64DFD660-FB68-4C51-AA3F-02131ECCACA4}" type="presOf" srcId="{F5C511F7-0110-416B-830A-3D3BF5BC78C8}" destId="{846219CD-F325-40E4-9B0F-EA29763013BA}" srcOrd="0" destOrd="0" presId="urn:microsoft.com/office/officeart/2009/3/layout/HorizontalOrganizationChart"/>
    <dgm:cxn modelId="{C5B19643-389D-43A4-9D21-17552ADD44DE}" type="presOf" srcId="{F5C511F7-0110-416B-830A-3D3BF5BC78C8}" destId="{5349B1E7-71B6-45AC-A612-1E99210A8F1B}" srcOrd="1" destOrd="0" presId="urn:microsoft.com/office/officeart/2009/3/layout/HorizontalOrganizationChart"/>
    <dgm:cxn modelId="{48456E65-4F4D-4BCC-95F9-4AB3D1B1D31A}" srcId="{E3326D4A-DBF1-484C-B9D5-60D23EB7E8BD}" destId="{1C1C1C01-E699-4347-AC2D-98102BABC383}" srcOrd="0" destOrd="0" parTransId="{6F47FCB6-30AE-4449-A233-EA035AE8C34A}" sibTransId="{E1199B95-1507-41DD-BE32-6301AA3C665D}"/>
    <dgm:cxn modelId="{2D357846-A2BE-43A0-A446-3449D3BE1F1E}" srcId="{1C1C1C01-E699-4347-AC2D-98102BABC383}" destId="{209A4942-B88D-4AF2-AE12-180E9D6280C1}" srcOrd="3" destOrd="0" parTransId="{D4052D93-CBAC-4BD4-83DA-0B755C666BDD}" sibTransId="{D008FF61-EA80-46BB-A889-63A369AD9A85}"/>
    <dgm:cxn modelId="{39F10C47-82E5-4CD2-870A-44790083AD60}" type="presOf" srcId="{395C1D67-35C1-42E3-8BEB-45AA88741EEE}" destId="{B01B33CF-6A76-4717-8911-DB0AB75F2A6C}" srcOrd="0" destOrd="0" presId="urn:microsoft.com/office/officeart/2009/3/layout/HorizontalOrganizationChart"/>
    <dgm:cxn modelId="{5299D855-6380-4841-921B-1450D0617058}" type="presOf" srcId="{395C1D67-35C1-42E3-8BEB-45AA88741EEE}" destId="{826E4E84-7EA7-416F-B784-47CD97DDF14D}" srcOrd="1" destOrd="0" presId="urn:microsoft.com/office/officeart/2009/3/layout/HorizontalOrganizationChart"/>
    <dgm:cxn modelId="{46F05158-8B26-44BC-B7A1-4B3DCFE477B0}" type="presOf" srcId="{99EF541A-8357-4F44-A4CD-79014396E77E}" destId="{93056BAD-46A1-4DE4-B6C3-9B11E1AEA283}" srcOrd="0" destOrd="0" presId="urn:microsoft.com/office/officeart/2009/3/layout/HorizontalOrganizationChart"/>
    <dgm:cxn modelId="{5BF91D88-C6AB-4A09-A24E-CE0AC13C8323}" type="presOf" srcId="{209A4942-B88D-4AF2-AE12-180E9D6280C1}" destId="{4FC25BC2-7ACF-491E-B7D4-2202AEAA7B06}" srcOrd="1" destOrd="0" presId="urn:microsoft.com/office/officeart/2009/3/layout/HorizontalOrganizationChart"/>
    <dgm:cxn modelId="{12217C88-E0FF-4783-856A-BFE9D0DF5218}" srcId="{209A4942-B88D-4AF2-AE12-180E9D6280C1}" destId="{395C1D67-35C1-42E3-8BEB-45AA88741EEE}" srcOrd="0" destOrd="0" parTransId="{99EF541A-8357-4F44-A4CD-79014396E77E}" sibTransId="{AFFFFB38-D32B-4CA6-AAEE-2E589DA685A4}"/>
    <dgm:cxn modelId="{0FB10589-C5EE-4B21-A57F-178836951C5F}" type="presOf" srcId="{31CF180F-E558-448D-829D-74E866DC992D}" destId="{D69CDD47-9C73-41B4-BD7B-C3E1AA750D2D}" srcOrd="0" destOrd="0" presId="urn:microsoft.com/office/officeart/2009/3/layout/HorizontalOrganizationChart"/>
    <dgm:cxn modelId="{1A893E91-C03C-4211-9A06-AE2A38357D97}" type="presOf" srcId="{D4052D93-CBAC-4BD4-83DA-0B755C666BDD}" destId="{CF865718-F63B-46EC-B044-40BCF7500FF8}" srcOrd="0" destOrd="0" presId="urn:microsoft.com/office/officeart/2009/3/layout/HorizontalOrganizationChart"/>
    <dgm:cxn modelId="{8E22ACA5-10DC-4402-B8BD-5DEC20E639D4}" type="presOf" srcId="{96015DAD-A36F-450A-B21F-E87E0C953619}" destId="{AC9A64CC-F587-4A8A-A991-769C9998A8E1}" srcOrd="0" destOrd="0" presId="urn:microsoft.com/office/officeart/2009/3/layout/HorizontalOrganizationChart"/>
    <dgm:cxn modelId="{449A76C0-97E8-4651-84EE-FDB030FEDA9B}" type="presOf" srcId="{C6194935-5353-42C7-8866-A0B24CC778B2}" destId="{F4339B83-5CAA-4DA4-A6A1-EF13E8A57658}" srcOrd="0" destOrd="0" presId="urn:microsoft.com/office/officeart/2009/3/layout/HorizontalOrganizationChart"/>
    <dgm:cxn modelId="{FB689BCD-94CD-44FB-A1C0-13953CA9EAE8}" srcId="{1C1C1C01-E699-4347-AC2D-98102BABC383}" destId="{A3F4FD87-F816-4997-A9A2-92A5F3EED6AC}" srcOrd="0" destOrd="0" parTransId="{77387905-ADE0-4F60-8D25-11B3AD8CF488}" sibTransId="{445D28D0-6016-482D-BC52-7A7C414ABAAA}"/>
    <dgm:cxn modelId="{3457E2D1-1510-4600-A9FC-948BE85C6D02}" type="presOf" srcId="{96015DAD-A36F-450A-B21F-E87E0C953619}" destId="{193CB7A2-D000-4379-816B-3DB69F5DE54E}" srcOrd="1" destOrd="0" presId="urn:microsoft.com/office/officeart/2009/3/layout/HorizontalOrganizationChart"/>
    <dgm:cxn modelId="{79C9A6D5-4BB3-4FF5-B479-8BE504608819}" type="presOf" srcId="{73446559-8CB1-4C05-BE79-CEF31F08FBC4}" destId="{ADCC9B7B-B13E-49E0-9C58-2186D51FB441}" srcOrd="0" destOrd="0" presId="urn:microsoft.com/office/officeart/2009/3/layout/HorizontalOrganizationChart"/>
    <dgm:cxn modelId="{40007DDA-C185-4F80-B010-D8E11988DD85}" type="presOf" srcId="{1C1C1C01-E699-4347-AC2D-98102BABC383}" destId="{981B2702-3203-4F60-A3D5-D9DD078DA573}" srcOrd="1" destOrd="0" presId="urn:microsoft.com/office/officeart/2009/3/layout/HorizontalOrganizationChart"/>
    <dgm:cxn modelId="{096A43DF-CD56-4A0E-A006-E29E6BE9FC9B}" type="presOf" srcId="{C6194935-5353-42C7-8866-A0B24CC778B2}" destId="{1FB0355D-C97F-4EB6-96C1-87F00170ABF0}" srcOrd="1" destOrd="0" presId="urn:microsoft.com/office/officeart/2009/3/layout/HorizontalOrganizationChart"/>
    <dgm:cxn modelId="{53E7C0E2-1634-4352-9FC1-54917996690B}" type="presOf" srcId="{E3326D4A-DBF1-484C-B9D5-60D23EB7E8BD}" destId="{EC65D6CA-88E3-4129-A062-AFB003D54C4A}" srcOrd="0" destOrd="0" presId="urn:microsoft.com/office/officeart/2009/3/layout/HorizontalOrganizationChart"/>
    <dgm:cxn modelId="{8E1841E6-B3F8-41B9-AA68-879200B08588}" srcId="{1C1C1C01-E699-4347-AC2D-98102BABC383}" destId="{F5C511F7-0110-416B-830A-3D3BF5BC78C8}" srcOrd="1" destOrd="0" parTransId="{31CF180F-E558-448D-829D-74E866DC992D}" sibTransId="{8BE141D0-6E8C-4B3B-91DD-D0B93F401503}"/>
    <dgm:cxn modelId="{6A63A2EC-F11E-45A6-9D69-04CE3AEE62A1}" type="presOf" srcId="{209A4942-B88D-4AF2-AE12-180E9D6280C1}" destId="{51B9D340-17D6-4C30-9009-26AAF31F0957}" srcOrd="0" destOrd="0" presId="urn:microsoft.com/office/officeart/2009/3/layout/HorizontalOrganizationChart"/>
    <dgm:cxn modelId="{3B3FC7F6-C4B0-4FAE-8DCA-AB5453A80467}" type="presOf" srcId="{A3F4FD87-F816-4997-A9A2-92A5F3EED6AC}" destId="{7C9977BA-8C9C-45F7-87EB-EFC65542427F}" srcOrd="0" destOrd="0" presId="urn:microsoft.com/office/officeart/2009/3/layout/HorizontalOrganizationChart"/>
    <dgm:cxn modelId="{6C38196C-55DB-4EA7-96EE-E2186A0E008F}" type="presParOf" srcId="{EC65D6CA-88E3-4129-A062-AFB003D54C4A}" destId="{D1167F58-3A19-4F1A-9FA7-F7D240AAC5A4}" srcOrd="0" destOrd="0" presId="urn:microsoft.com/office/officeart/2009/3/layout/HorizontalOrganizationChart"/>
    <dgm:cxn modelId="{F823F7FB-A1D9-4DC5-9C9A-0BE9C4A1E7F4}" type="presParOf" srcId="{D1167F58-3A19-4F1A-9FA7-F7D240AAC5A4}" destId="{83051B8B-33F6-405B-8A0A-214C07BFC6A2}" srcOrd="0" destOrd="0" presId="urn:microsoft.com/office/officeart/2009/3/layout/HorizontalOrganizationChart"/>
    <dgm:cxn modelId="{1F97064D-FF09-4F55-B892-C834C790EA88}" type="presParOf" srcId="{83051B8B-33F6-405B-8A0A-214C07BFC6A2}" destId="{01F775CE-5265-4965-B4D8-AD8BAD2BD79D}" srcOrd="0" destOrd="0" presId="urn:microsoft.com/office/officeart/2009/3/layout/HorizontalOrganizationChart"/>
    <dgm:cxn modelId="{7469F304-A4F7-4246-9115-4B0A3C4C9E8E}" type="presParOf" srcId="{83051B8B-33F6-405B-8A0A-214C07BFC6A2}" destId="{981B2702-3203-4F60-A3D5-D9DD078DA573}" srcOrd="1" destOrd="0" presId="urn:microsoft.com/office/officeart/2009/3/layout/HorizontalOrganizationChart"/>
    <dgm:cxn modelId="{13791C31-BC94-4298-98D9-7E4E4F2E38AC}" type="presParOf" srcId="{D1167F58-3A19-4F1A-9FA7-F7D240AAC5A4}" destId="{C0602D13-8018-461A-9380-49C7725AF721}" srcOrd="1" destOrd="0" presId="urn:microsoft.com/office/officeart/2009/3/layout/HorizontalOrganizationChart"/>
    <dgm:cxn modelId="{B7127DD2-860B-4225-A12F-6A071AA993E4}" type="presParOf" srcId="{C0602D13-8018-461A-9380-49C7725AF721}" destId="{DC778076-3A42-4E6D-948C-0A4C5BC64B36}" srcOrd="0" destOrd="0" presId="urn:microsoft.com/office/officeart/2009/3/layout/HorizontalOrganizationChart"/>
    <dgm:cxn modelId="{B0C81A42-E468-4143-9F5C-DAA8D3E583C2}" type="presParOf" srcId="{C0602D13-8018-461A-9380-49C7725AF721}" destId="{3E1AFA32-8086-45D7-9970-654511364E9B}" srcOrd="1" destOrd="0" presId="urn:microsoft.com/office/officeart/2009/3/layout/HorizontalOrganizationChart"/>
    <dgm:cxn modelId="{A71D32B4-EB74-4BD0-BFE5-222409B7C7F7}" type="presParOf" srcId="{3E1AFA32-8086-45D7-9970-654511364E9B}" destId="{C2E83700-F8F9-4FF2-9153-2E30886B3D78}" srcOrd="0" destOrd="0" presId="urn:microsoft.com/office/officeart/2009/3/layout/HorizontalOrganizationChart"/>
    <dgm:cxn modelId="{38F630CC-8BF4-4734-A7BF-EA962BE674F7}" type="presParOf" srcId="{C2E83700-F8F9-4FF2-9153-2E30886B3D78}" destId="{7C9977BA-8C9C-45F7-87EB-EFC65542427F}" srcOrd="0" destOrd="0" presId="urn:microsoft.com/office/officeart/2009/3/layout/HorizontalOrganizationChart"/>
    <dgm:cxn modelId="{6E0C70D0-AABD-4E3E-A23D-DEBEAEB8EA50}" type="presParOf" srcId="{C2E83700-F8F9-4FF2-9153-2E30886B3D78}" destId="{C25E9B28-4006-4774-919C-2A4235C139B4}" srcOrd="1" destOrd="0" presId="urn:microsoft.com/office/officeart/2009/3/layout/HorizontalOrganizationChart"/>
    <dgm:cxn modelId="{F1758BB1-150C-4F56-9620-88D9D79529E3}" type="presParOf" srcId="{3E1AFA32-8086-45D7-9970-654511364E9B}" destId="{58469BA2-29C4-40BF-97C6-6C57AB025028}" srcOrd="1" destOrd="0" presId="urn:microsoft.com/office/officeart/2009/3/layout/HorizontalOrganizationChart"/>
    <dgm:cxn modelId="{BE6B268A-B566-4970-9851-76B3F8A2A9B2}" type="presParOf" srcId="{3E1AFA32-8086-45D7-9970-654511364E9B}" destId="{0CC2B68F-B997-4640-8DF2-DD37CF3A087C}" srcOrd="2" destOrd="0" presId="urn:microsoft.com/office/officeart/2009/3/layout/HorizontalOrganizationChart"/>
    <dgm:cxn modelId="{E9D0B8A0-AE19-4B3C-B7E8-E57E36ADEF62}" type="presParOf" srcId="{C0602D13-8018-461A-9380-49C7725AF721}" destId="{D69CDD47-9C73-41B4-BD7B-C3E1AA750D2D}" srcOrd="2" destOrd="0" presId="urn:microsoft.com/office/officeart/2009/3/layout/HorizontalOrganizationChart"/>
    <dgm:cxn modelId="{44A80EA1-281A-4ED7-BF9C-77A0A589A4B3}" type="presParOf" srcId="{C0602D13-8018-461A-9380-49C7725AF721}" destId="{F0C3DD72-5EC1-496F-9456-818F9A306462}" srcOrd="3" destOrd="0" presId="urn:microsoft.com/office/officeart/2009/3/layout/HorizontalOrganizationChart"/>
    <dgm:cxn modelId="{C8EE0677-4391-4C10-8FDA-2F8A7684F50F}" type="presParOf" srcId="{F0C3DD72-5EC1-496F-9456-818F9A306462}" destId="{4914650D-DFBB-4117-8296-14E59E283150}" srcOrd="0" destOrd="0" presId="urn:microsoft.com/office/officeart/2009/3/layout/HorizontalOrganizationChart"/>
    <dgm:cxn modelId="{B41909CC-3206-4B79-958D-9FC660052CDC}" type="presParOf" srcId="{4914650D-DFBB-4117-8296-14E59E283150}" destId="{846219CD-F325-40E4-9B0F-EA29763013BA}" srcOrd="0" destOrd="0" presId="urn:microsoft.com/office/officeart/2009/3/layout/HorizontalOrganizationChart"/>
    <dgm:cxn modelId="{61A322BF-469A-46A7-A5F8-D4ED3B3414FB}" type="presParOf" srcId="{4914650D-DFBB-4117-8296-14E59E283150}" destId="{5349B1E7-71B6-45AC-A612-1E99210A8F1B}" srcOrd="1" destOrd="0" presId="urn:microsoft.com/office/officeart/2009/3/layout/HorizontalOrganizationChart"/>
    <dgm:cxn modelId="{AEDC35F9-808C-44FA-934D-5DA65F1ADFEA}" type="presParOf" srcId="{F0C3DD72-5EC1-496F-9456-818F9A306462}" destId="{EF213B53-EEAD-4348-8EF7-B031FC2F4C53}" srcOrd="1" destOrd="0" presId="urn:microsoft.com/office/officeart/2009/3/layout/HorizontalOrganizationChart"/>
    <dgm:cxn modelId="{B9EE6010-EF3B-4AF0-A935-637E1E7EDB47}" type="presParOf" srcId="{EF213B53-EEAD-4348-8EF7-B031FC2F4C53}" destId="{ADCC9B7B-B13E-49E0-9C58-2186D51FB441}" srcOrd="0" destOrd="0" presId="urn:microsoft.com/office/officeart/2009/3/layout/HorizontalOrganizationChart"/>
    <dgm:cxn modelId="{A17D5192-D1E6-46F7-BD7E-7872D0362F6B}" type="presParOf" srcId="{EF213B53-EEAD-4348-8EF7-B031FC2F4C53}" destId="{79859CB8-67C8-447D-902A-A30E55CC60BE}" srcOrd="1" destOrd="0" presId="urn:microsoft.com/office/officeart/2009/3/layout/HorizontalOrganizationChart"/>
    <dgm:cxn modelId="{676D32EF-8D31-45A2-AA0D-6C5F7856AD78}" type="presParOf" srcId="{79859CB8-67C8-447D-902A-A30E55CC60BE}" destId="{E8E57866-1C94-4AC7-B73C-C111CA54CF0B}" srcOrd="0" destOrd="0" presId="urn:microsoft.com/office/officeart/2009/3/layout/HorizontalOrganizationChart"/>
    <dgm:cxn modelId="{07474432-CA80-4BD5-811E-49D5034C4E61}" type="presParOf" srcId="{E8E57866-1C94-4AC7-B73C-C111CA54CF0B}" destId="{F4339B83-5CAA-4DA4-A6A1-EF13E8A57658}" srcOrd="0" destOrd="0" presId="urn:microsoft.com/office/officeart/2009/3/layout/HorizontalOrganizationChart"/>
    <dgm:cxn modelId="{A05EB121-CAF4-4C82-8B6B-1768C6907361}" type="presParOf" srcId="{E8E57866-1C94-4AC7-B73C-C111CA54CF0B}" destId="{1FB0355D-C97F-4EB6-96C1-87F00170ABF0}" srcOrd="1" destOrd="0" presId="urn:microsoft.com/office/officeart/2009/3/layout/HorizontalOrganizationChart"/>
    <dgm:cxn modelId="{40C01FB7-7EF0-4042-88DC-F98678336B4D}" type="presParOf" srcId="{79859CB8-67C8-447D-902A-A30E55CC60BE}" destId="{41DC7EBB-DD71-4B91-9952-41779CD0B48E}" srcOrd="1" destOrd="0" presId="urn:microsoft.com/office/officeart/2009/3/layout/HorizontalOrganizationChart"/>
    <dgm:cxn modelId="{2A75DDD9-99DE-4370-8505-E35370655E5D}" type="presParOf" srcId="{79859CB8-67C8-447D-902A-A30E55CC60BE}" destId="{6F5C50AB-0358-4559-885B-D23EA16BABCE}" srcOrd="2" destOrd="0" presId="urn:microsoft.com/office/officeart/2009/3/layout/HorizontalOrganizationChart"/>
    <dgm:cxn modelId="{E12CB3F6-A04C-4DC5-B61B-2C397CF8C3C9}" type="presParOf" srcId="{F0C3DD72-5EC1-496F-9456-818F9A306462}" destId="{24A92740-DF9F-49DD-8E59-76D1B215486E}" srcOrd="2" destOrd="0" presId="urn:microsoft.com/office/officeart/2009/3/layout/HorizontalOrganizationChart"/>
    <dgm:cxn modelId="{8E557C60-5355-49DE-9AD9-2863EB60B218}" type="presParOf" srcId="{C0602D13-8018-461A-9380-49C7725AF721}" destId="{B57A0555-EB0F-423E-9ED4-3C4F3B9AC7B8}" srcOrd="4" destOrd="0" presId="urn:microsoft.com/office/officeart/2009/3/layout/HorizontalOrganizationChart"/>
    <dgm:cxn modelId="{3453A11F-DE9F-46AC-BE85-03E1BAF39FD5}" type="presParOf" srcId="{C0602D13-8018-461A-9380-49C7725AF721}" destId="{97A85093-C20B-4EAB-8F10-9710DEF19985}" srcOrd="5" destOrd="0" presId="urn:microsoft.com/office/officeart/2009/3/layout/HorizontalOrganizationChart"/>
    <dgm:cxn modelId="{589E4E6B-EB19-43F0-8F01-37CAD420F96B}" type="presParOf" srcId="{97A85093-C20B-4EAB-8F10-9710DEF19985}" destId="{D373EE23-C7D6-4C37-9270-9E560CE0EB38}" srcOrd="0" destOrd="0" presId="urn:microsoft.com/office/officeart/2009/3/layout/HorizontalOrganizationChart"/>
    <dgm:cxn modelId="{F49C9ABF-FEB4-4ABD-B5B0-D02DB22AC383}" type="presParOf" srcId="{D373EE23-C7D6-4C37-9270-9E560CE0EB38}" destId="{AC9A64CC-F587-4A8A-A991-769C9998A8E1}" srcOrd="0" destOrd="0" presId="urn:microsoft.com/office/officeart/2009/3/layout/HorizontalOrganizationChart"/>
    <dgm:cxn modelId="{801B2916-7B76-40BB-B5A1-EDC49B821F8B}" type="presParOf" srcId="{D373EE23-C7D6-4C37-9270-9E560CE0EB38}" destId="{193CB7A2-D000-4379-816B-3DB69F5DE54E}" srcOrd="1" destOrd="0" presId="urn:microsoft.com/office/officeart/2009/3/layout/HorizontalOrganizationChart"/>
    <dgm:cxn modelId="{B48BBC66-8031-4AB2-97FC-FD330BF6F0EB}" type="presParOf" srcId="{97A85093-C20B-4EAB-8F10-9710DEF19985}" destId="{DA436DCB-3D91-4660-9DFF-C94AC38786ED}" srcOrd="1" destOrd="0" presId="urn:microsoft.com/office/officeart/2009/3/layout/HorizontalOrganizationChart"/>
    <dgm:cxn modelId="{A64F2E57-537F-4C68-A597-C5954F1D218B}" type="presParOf" srcId="{97A85093-C20B-4EAB-8F10-9710DEF19985}" destId="{72B383C2-6B9D-4DF9-A7BC-5B795A4877D5}" srcOrd="2" destOrd="0" presId="urn:microsoft.com/office/officeart/2009/3/layout/HorizontalOrganizationChart"/>
    <dgm:cxn modelId="{8F07AA92-4149-4638-B979-7DACC1B087B9}" type="presParOf" srcId="{C0602D13-8018-461A-9380-49C7725AF721}" destId="{CF865718-F63B-46EC-B044-40BCF7500FF8}" srcOrd="6" destOrd="0" presId="urn:microsoft.com/office/officeart/2009/3/layout/HorizontalOrganizationChart"/>
    <dgm:cxn modelId="{B5516377-3E72-4518-87ED-07B2DC482722}" type="presParOf" srcId="{C0602D13-8018-461A-9380-49C7725AF721}" destId="{EC0E5DE3-CC88-4597-B3B5-EB4275BAB54D}" srcOrd="7" destOrd="0" presId="urn:microsoft.com/office/officeart/2009/3/layout/HorizontalOrganizationChart"/>
    <dgm:cxn modelId="{8AAAE89C-6467-46D4-B9EB-2A44C47E77BE}" type="presParOf" srcId="{EC0E5DE3-CC88-4597-B3B5-EB4275BAB54D}" destId="{99EA760C-CF54-4638-B539-29AB31C5DCEC}" srcOrd="0" destOrd="0" presId="urn:microsoft.com/office/officeart/2009/3/layout/HorizontalOrganizationChart"/>
    <dgm:cxn modelId="{87826BD9-6A28-4AD1-8C72-A75B3778A514}" type="presParOf" srcId="{99EA760C-CF54-4638-B539-29AB31C5DCEC}" destId="{51B9D340-17D6-4C30-9009-26AAF31F0957}" srcOrd="0" destOrd="0" presId="urn:microsoft.com/office/officeart/2009/3/layout/HorizontalOrganizationChart"/>
    <dgm:cxn modelId="{C80348D6-1F4E-4292-AD65-C371FF4FC331}" type="presParOf" srcId="{99EA760C-CF54-4638-B539-29AB31C5DCEC}" destId="{4FC25BC2-7ACF-491E-B7D4-2202AEAA7B06}" srcOrd="1" destOrd="0" presId="urn:microsoft.com/office/officeart/2009/3/layout/HorizontalOrganizationChart"/>
    <dgm:cxn modelId="{E4677A96-61D3-4E24-9F2E-481421E0CDCE}" type="presParOf" srcId="{EC0E5DE3-CC88-4597-B3B5-EB4275BAB54D}" destId="{CD008D98-4C96-48E6-8CEC-C1EE103D6FEC}" srcOrd="1" destOrd="0" presId="urn:microsoft.com/office/officeart/2009/3/layout/HorizontalOrganizationChart"/>
    <dgm:cxn modelId="{D8E1C126-0AA3-4429-8A76-B894709E9DC2}" type="presParOf" srcId="{CD008D98-4C96-48E6-8CEC-C1EE103D6FEC}" destId="{93056BAD-46A1-4DE4-B6C3-9B11E1AEA283}" srcOrd="0" destOrd="0" presId="urn:microsoft.com/office/officeart/2009/3/layout/HorizontalOrganizationChart"/>
    <dgm:cxn modelId="{8A15E184-8967-4A39-A24C-7A783BBE10B6}" type="presParOf" srcId="{CD008D98-4C96-48E6-8CEC-C1EE103D6FEC}" destId="{EFB8DA06-3642-4D4D-8609-22104408B090}" srcOrd="1" destOrd="0" presId="urn:microsoft.com/office/officeart/2009/3/layout/HorizontalOrganizationChart"/>
    <dgm:cxn modelId="{9D6167DC-B235-4118-BCF5-D2F9348F2F79}" type="presParOf" srcId="{EFB8DA06-3642-4D4D-8609-22104408B090}" destId="{1CE8536A-404D-4C51-BD39-29E684823543}" srcOrd="0" destOrd="0" presId="urn:microsoft.com/office/officeart/2009/3/layout/HorizontalOrganizationChart"/>
    <dgm:cxn modelId="{DFB14185-C624-487B-B31E-69E8C1F763EC}" type="presParOf" srcId="{1CE8536A-404D-4C51-BD39-29E684823543}" destId="{B01B33CF-6A76-4717-8911-DB0AB75F2A6C}" srcOrd="0" destOrd="0" presId="urn:microsoft.com/office/officeart/2009/3/layout/HorizontalOrganizationChart"/>
    <dgm:cxn modelId="{948F87B0-B3BC-4BB9-8A6E-D0178771ACF4}" type="presParOf" srcId="{1CE8536A-404D-4C51-BD39-29E684823543}" destId="{826E4E84-7EA7-416F-B784-47CD97DDF14D}" srcOrd="1" destOrd="0" presId="urn:microsoft.com/office/officeart/2009/3/layout/HorizontalOrganizationChart"/>
    <dgm:cxn modelId="{8DE86306-3E0F-45C0-8B1D-9C74D4515447}" type="presParOf" srcId="{EFB8DA06-3642-4D4D-8609-22104408B090}" destId="{5356AD42-818F-42B2-86A3-0376420DE109}" srcOrd="1" destOrd="0" presId="urn:microsoft.com/office/officeart/2009/3/layout/HorizontalOrganizationChart"/>
    <dgm:cxn modelId="{06670586-DA6D-4BDD-91EF-2716B809661D}" type="presParOf" srcId="{EFB8DA06-3642-4D4D-8609-22104408B090}" destId="{44897382-8DA8-4288-B306-3C8A7C4C2324}" srcOrd="2" destOrd="0" presId="urn:microsoft.com/office/officeart/2009/3/layout/HorizontalOrganizationChart"/>
    <dgm:cxn modelId="{C3ADFDF1-1092-4200-BCCE-4811D9B7F0ED}" type="presParOf" srcId="{EC0E5DE3-CC88-4597-B3B5-EB4275BAB54D}" destId="{EFC68421-2486-4132-81AF-8B97D0F018DB}" srcOrd="2" destOrd="0" presId="urn:microsoft.com/office/officeart/2009/3/layout/HorizontalOrganizationChart"/>
    <dgm:cxn modelId="{0DB3862D-9F41-4884-AD63-B5E9A5188ED8}" type="presParOf" srcId="{D1167F58-3A19-4F1A-9FA7-F7D240AAC5A4}" destId="{C344835D-3408-4B20-8119-88D7C1A72F9F}"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3326D4A-DBF1-484C-B9D5-60D23EB7E8BD}" type="doc">
      <dgm:prSet loTypeId="urn:microsoft.com/office/officeart/2009/3/layout/HorizontalOrganizationChart" loCatId="hierarchy" qsTypeId="urn:microsoft.com/office/officeart/2005/8/quickstyle/3d4" qsCatId="3D" csTypeId="urn:microsoft.com/office/officeart/2005/8/colors/accent0_1" csCatId="mainScheme" phldr="1"/>
      <dgm:spPr/>
      <dgm:t>
        <a:bodyPr/>
        <a:lstStyle/>
        <a:p>
          <a:endParaRPr lang="zh-CN" altLang="en-US"/>
        </a:p>
      </dgm:t>
    </dgm:pt>
    <dgm:pt modelId="{1C1C1C01-E699-4347-AC2D-98102BABC383}">
      <dgm:prSet phldrT="[文本]" custT="1"/>
      <dgm:spPr/>
      <dgm:t>
        <a:bodyPr/>
        <a:lstStyle/>
        <a:p>
          <a:r>
            <a:rPr lang="zh-CN" altLang="en-US" sz="2000" dirty="0"/>
            <a:t>资源管理</a:t>
          </a:r>
        </a:p>
      </dgm:t>
    </dgm:pt>
    <dgm:pt modelId="{6F47FCB6-30AE-4449-A233-EA035AE8C34A}" type="parTrans" cxnId="{48456E65-4F4D-4BCC-95F9-4AB3D1B1D31A}">
      <dgm:prSet/>
      <dgm:spPr/>
      <dgm:t>
        <a:bodyPr/>
        <a:lstStyle/>
        <a:p>
          <a:endParaRPr lang="zh-CN" altLang="en-US" sz="2000"/>
        </a:p>
      </dgm:t>
    </dgm:pt>
    <dgm:pt modelId="{E1199B95-1507-41DD-BE32-6301AA3C665D}" type="sibTrans" cxnId="{48456E65-4F4D-4BCC-95F9-4AB3D1B1D31A}">
      <dgm:prSet/>
      <dgm:spPr/>
      <dgm:t>
        <a:bodyPr/>
        <a:lstStyle/>
        <a:p>
          <a:endParaRPr lang="zh-CN" altLang="en-US" sz="2000"/>
        </a:p>
      </dgm:t>
    </dgm:pt>
    <dgm:pt modelId="{A3F4FD87-F816-4997-A9A2-92A5F3EED6AC}">
      <dgm:prSet phldrT="[文本]" custT="1"/>
      <dgm:spPr/>
      <dgm:t>
        <a:bodyPr/>
        <a:lstStyle/>
        <a:p>
          <a:r>
            <a:rPr lang="zh-CN" altLang="en-US" sz="2000" dirty="0"/>
            <a:t>人力资源</a:t>
          </a:r>
        </a:p>
      </dgm:t>
    </dgm:pt>
    <dgm:pt modelId="{77387905-ADE0-4F60-8D25-11B3AD8CF488}" type="parTrans" cxnId="{FB689BCD-94CD-44FB-A1C0-13953CA9EAE8}">
      <dgm:prSet custT="1"/>
      <dgm:spPr/>
      <dgm:t>
        <a:bodyPr/>
        <a:lstStyle/>
        <a:p>
          <a:endParaRPr lang="zh-CN" altLang="en-US" sz="2000"/>
        </a:p>
      </dgm:t>
    </dgm:pt>
    <dgm:pt modelId="{445D28D0-6016-482D-BC52-7A7C414ABAAA}" type="sibTrans" cxnId="{FB689BCD-94CD-44FB-A1C0-13953CA9EAE8}">
      <dgm:prSet/>
      <dgm:spPr/>
      <dgm:t>
        <a:bodyPr/>
        <a:lstStyle/>
        <a:p>
          <a:endParaRPr lang="zh-CN" altLang="en-US" sz="2000"/>
        </a:p>
      </dgm:t>
    </dgm:pt>
    <dgm:pt modelId="{F5C511F7-0110-416B-830A-3D3BF5BC78C8}">
      <dgm:prSet phldrT="[文本]" custT="1"/>
      <dgm:spPr/>
      <dgm:t>
        <a:bodyPr/>
        <a:lstStyle/>
        <a:p>
          <a:r>
            <a:rPr lang="zh-CN" altLang="en-US" sz="2000" dirty="0"/>
            <a:t>基础设施</a:t>
          </a:r>
        </a:p>
      </dgm:t>
    </dgm:pt>
    <dgm:pt modelId="{31CF180F-E558-448D-829D-74E866DC992D}" type="parTrans" cxnId="{8E1841E6-B3F8-41B9-AA68-879200B08588}">
      <dgm:prSet custT="1"/>
      <dgm:spPr/>
      <dgm:t>
        <a:bodyPr/>
        <a:lstStyle/>
        <a:p>
          <a:endParaRPr lang="zh-CN" altLang="en-US" sz="2000"/>
        </a:p>
      </dgm:t>
    </dgm:pt>
    <dgm:pt modelId="{8BE141D0-6E8C-4B3B-91DD-D0B93F401503}" type="sibTrans" cxnId="{8E1841E6-B3F8-41B9-AA68-879200B08588}">
      <dgm:prSet/>
      <dgm:spPr/>
      <dgm:t>
        <a:bodyPr/>
        <a:lstStyle/>
        <a:p>
          <a:endParaRPr lang="zh-CN" altLang="en-US" sz="2000"/>
        </a:p>
      </dgm:t>
    </dgm:pt>
    <dgm:pt modelId="{96015DAD-A36F-450A-B21F-E87E0C953619}">
      <dgm:prSet custT="1"/>
      <dgm:spPr/>
      <dgm:t>
        <a:bodyPr/>
        <a:lstStyle/>
        <a:p>
          <a:r>
            <a:rPr lang="zh-CN" altLang="en-US" sz="2000" dirty="0"/>
            <a:t>工作环境和污染控制</a:t>
          </a:r>
        </a:p>
      </dgm:t>
    </dgm:pt>
    <dgm:pt modelId="{5D646C51-C198-4C18-87A9-A8A1076EE7DA}" type="parTrans" cxnId="{C7AC6A36-EC5B-4042-836A-56A9E5B0EA99}">
      <dgm:prSet custT="1"/>
      <dgm:spPr/>
      <dgm:t>
        <a:bodyPr/>
        <a:lstStyle/>
        <a:p>
          <a:endParaRPr lang="zh-CN" altLang="en-US" sz="2000"/>
        </a:p>
      </dgm:t>
    </dgm:pt>
    <dgm:pt modelId="{51946044-78B3-499B-8CDB-44451F204D2F}" type="sibTrans" cxnId="{C7AC6A36-EC5B-4042-836A-56A9E5B0EA99}">
      <dgm:prSet/>
      <dgm:spPr/>
      <dgm:t>
        <a:bodyPr/>
        <a:lstStyle/>
        <a:p>
          <a:endParaRPr lang="zh-CN" altLang="en-US" sz="2000"/>
        </a:p>
      </dgm:t>
    </dgm:pt>
    <dgm:pt modelId="{DE770F8C-F95A-40BE-AA60-593F05B804A3}">
      <dgm:prSet custT="1"/>
      <dgm:spPr/>
      <dgm:t>
        <a:bodyPr/>
        <a:lstStyle/>
        <a:p>
          <a:r>
            <a:rPr lang="zh-CN" altLang="en-US" sz="2000" dirty="0"/>
            <a:t>岗位职责和任职要求</a:t>
          </a:r>
        </a:p>
      </dgm:t>
    </dgm:pt>
    <dgm:pt modelId="{2286A558-04FB-4A34-A948-8E511DB3657E}" type="parTrans" cxnId="{4F20F25B-8D85-45AF-9774-704D3E81AB78}">
      <dgm:prSet/>
      <dgm:spPr/>
      <dgm:t>
        <a:bodyPr/>
        <a:lstStyle/>
        <a:p>
          <a:endParaRPr lang="zh-CN" altLang="en-US" sz="2000"/>
        </a:p>
      </dgm:t>
    </dgm:pt>
    <dgm:pt modelId="{92D2C28D-59CB-4878-BC72-1EB8112C5E98}" type="sibTrans" cxnId="{4F20F25B-8D85-45AF-9774-704D3E81AB78}">
      <dgm:prSet/>
      <dgm:spPr/>
      <dgm:t>
        <a:bodyPr/>
        <a:lstStyle/>
        <a:p>
          <a:endParaRPr lang="zh-CN" altLang="en-US" sz="2000"/>
        </a:p>
      </dgm:t>
    </dgm:pt>
    <dgm:pt modelId="{D2B79B45-4E5B-4CF1-B3F3-B98F769D7D15}">
      <dgm:prSet custT="1"/>
      <dgm:spPr/>
      <dgm:t>
        <a:bodyPr/>
        <a:lstStyle/>
        <a:p>
          <a:r>
            <a:rPr lang="zh-CN" altLang="en-US" sz="2000" dirty="0"/>
            <a:t>名册、体检档案</a:t>
          </a:r>
        </a:p>
      </dgm:t>
    </dgm:pt>
    <dgm:pt modelId="{E1F61546-7E2F-475B-BF52-6DD6F73C65BA}" type="parTrans" cxnId="{87354329-9EFD-4E22-8E50-A788E558AA1D}">
      <dgm:prSet/>
      <dgm:spPr/>
      <dgm:t>
        <a:bodyPr/>
        <a:lstStyle/>
        <a:p>
          <a:endParaRPr lang="zh-CN" altLang="en-US" sz="2000"/>
        </a:p>
      </dgm:t>
    </dgm:pt>
    <dgm:pt modelId="{96C7814C-9806-4F53-B3C3-36506A1A46D9}" type="sibTrans" cxnId="{87354329-9EFD-4E22-8E50-A788E558AA1D}">
      <dgm:prSet/>
      <dgm:spPr/>
      <dgm:t>
        <a:bodyPr/>
        <a:lstStyle/>
        <a:p>
          <a:endParaRPr lang="zh-CN" altLang="en-US" sz="2000"/>
        </a:p>
      </dgm:t>
    </dgm:pt>
    <dgm:pt modelId="{4D1E2481-6533-4017-9515-FBF221B3B16D}">
      <dgm:prSet custT="1"/>
      <dgm:spPr/>
      <dgm:t>
        <a:bodyPr/>
        <a:lstStyle/>
        <a:p>
          <a:r>
            <a:rPr lang="zh-CN" altLang="en-US" sz="2000" dirty="0"/>
            <a:t>人员能力评价记录</a:t>
          </a:r>
        </a:p>
      </dgm:t>
    </dgm:pt>
    <dgm:pt modelId="{431F4D1E-3A9F-424E-8855-4702C1F2A4E2}" type="parTrans" cxnId="{0DF7BC03-94A9-49AF-97B3-0CB363479FF8}">
      <dgm:prSet/>
      <dgm:spPr/>
      <dgm:t>
        <a:bodyPr/>
        <a:lstStyle/>
        <a:p>
          <a:endParaRPr lang="zh-CN" altLang="en-US" sz="2000"/>
        </a:p>
      </dgm:t>
    </dgm:pt>
    <dgm:pt modelId="{6C637D69-2196-4E92-80FD-469EC9D78DEE}" type="sibTrans" cxnId="{0DF7BC03-94A9-49AF-97B3-0CB363479FF8}">
      <dgm:prSet/>
      <dgm:spPr/>
      <dgm:t>
        <a:bodyPr/>
        <a:lstStyle/>
        <a:p>
          <a:endParaRPr lang="zh-CN" altLang="en-US" sz="2000"/>
        </a:p>
      </dgm:t>
    </dgm:pt>
    <dgm:pt modelId="{872DE51D-87B4-46D5-B207-558420CCCCD4}">
      <dgm:prSet custT="1"/>
      <dgm:spPr/>
      <dgm:t>
        <a:bodyPr/>
        <a:lstStyle/>
        <a:p>
          <a:r>
            <a:rPr lang="zh-CN" altLang="en-US" sz="2000" dirty="0">
              <a:solidFill>
                <a:srgbClr val="FF0000"/>
              </a:solidFill>
              <a:highlight>
                <a:srgbClr val="FFFF00"/>
              </a:highlight>
            </a:rPr>
            <a:t>培训计划、培训记录、考核记录、培训资料</a:t>
          </a:r>
        </a:p>
      </dgm:t>
    </dgm:pt>
    <dgm:pt modelId="{F842D03D-DFC5-4CF4-B803-D976D7E16FE8}" type="parTrans" cxnId="{8DE09B19-5478-418E-B781-6399EF83D652}">
      <dgm:prSet/>
      <dgm:spPr/>
      <dgm:t>
        <a:bodyPr/>
        <a:lstStyle/>
        <a:p>
          <a:endParaRPr lang="zh-CN" altLang="en-US" sz="2000"/>
        </a:p>
      </dgm:t>
    </dgm:pt>
    <dgm:pt modelId="{E7D07B4B-C234-43F6-9623-96627F1FB829}" type="sibTrans" cxnId="{8DE09B19-5478-418E-B781-6399EF83D652}">
      <dgm:prSet/>
      <dgm:spPr/>
      <dgm:t>
        <a:bodyPr/>
        <a:lstStyle/>
        <a:p>
          <a:endParaRPr lang="zh-CN" altLang="en-US" sz="2000"/>
        </a:p>
      </dgm:t>
    </dgm:pt>
    <dgm:pt modelId="{163759CD-1D0D-4DCA-9E4C-A4B6EB494A19}">
      <dgm:prSet custT="1"/>
      <dgm:spPr/>
      <dgm:t>
        <a:bodyPr/>
        <a:lstStyle/>
        <a:p>
          <a:r>
            <a:rPr lang="zh-CN" altLang="en-US" sz="2000" dirty="0"/>
            <a:t>设备采购验收记录</a:t>
          </a:r>
        </a:p>
      </dgm:t>
    </dgm:pt>
    <dgm:pt modelId="{CAF6F89C-132F-4286-91EE-42CEF5F44611}" type="parTrans" cxnId="{0A72D338-8288-48D2-A4A6-D40C92A953AE}">
      <dgm:prSet/>
      <dgm:spPr/>
      <dgm:t>
        <a:bodyPr/>
        <a:lstStyle/>
        <a:p>
          <a:endParaRPr lang="zh-CN" altLang="en-US" sz="2000"/>
        </a:p>
      </dgm:t>
    </dgm:pt>
    <dgm:pt modelId="{8E9EDCC5-1962-471C-870B-F1FF68C1CFAA}" type="sibTrans" cxnId="{0A72D338-8288-48D2-A4A6-D40C92A953AE}">
      <dgm:prSet/>
      <dgm:spPr/>
      <dgm:t>
        <a:bodyPr/>
        <a:lstStyle/>
        <a:p>
          <a:endParaRPr lang="zh-CN" altLang="en-US" sz="2000"/>
        </a:p>
      </dgm:t>
    </dgm:pt>
    <dgm:pt modelId="{42E317A2-9B36-4C9C-99AD-B0CF4BE3A437}">
      <dgm:prSet custT="1"/>
      <dgm:spPr/>
      <dgm:t>
        <a:bodyPr/>
        <a:lstStyle/>
        <a:p>
          <a:r>
            <a:rPr lang="zh-CN" altLang="en-US" sz="2000" dirty="0"/>
            <a:t>验证与确认记录（</a:t>
          </a:r>
          <a:r>
            <a:rPr lang="en-US" altLang="zh-CN" sz="2000" dirty="0"/>
            <a:t>3Q</a:t>
          </a:r>
          <a:r>
            <a:rPr lang="zh-CN" altLang="en-US" sz="2000" dirty="0"/>
            <a:t>）</a:t>
          </a:r>
        </a:p>
      </dgm:t>
    </dgm:pt>
    <dgm:pt modelId="{53D54993-5D83-4D94-A47B-3D2321425EC6}" type="parTrans" cxnId="{64042F3E-C1B7-46C6-A6B1-9F7B0FC59E05}">
      <dgm:prSet/>
      <dgm:spPr/>
      <dgm:t>
        <a:bodyPr/>
        <a:lstStyle/>
        <a:p>
          <a:endParaRPr lang="zh-CN" altLang="en-US" sz="2000"/>
        </a:p>
      </dgm:t>
    </dgm:pt>
    <dgm:pt modelId="{55BBEB6D-3FB7-440C-B9C4-0FDF95ACC428}" type="sibTrans" cxnId="{64042F3E-C1B7-46C6-A6B1-9F7B0FC59E05}">
      <dgm:prSet/>
      <dgm:spPr/>
      <dgm:t>
        <a:bodyPr/>
        <a:lstStyle/>
        <a:p>
          <a:endParaRPr lang="zh-CN" altLang="en-US" sz="2000"/>
        </a:p>
      </dgm:t>
    </dgm:pt>
    <dgm:pt modelId="{D8D0A27B-9932-435B-922B-76EA56CF0AB5}">
      <dgm:prSet custT="1"/>
      <dgm:spPr/>
      <dgm:t>
        <a:bodyPr/>
        <a:lstStyle/>
        <a:p>
          <a:r>
            <a:rPr lang="zh-CN" altLang="en-US" sz="2000" dirty="0"/>
            <a:t>台账、使用记录、维护保养记录</a:t>
          </a:r>
        </a:p>
      </dgm:t>
    </dgm:pt>
    <dgm:pt modelId="{85A2A6F5-AE78-4C8E-944C-FC6422AA6010}" type="parTrans" cxnId="{1DEA1CBE-5F2C-48E8-BD76-AEB7BFAE1199}">
      <dgm:prSet/>
      <dgm:spPr/>
      <dgm:t>
        <a:bodyPr/>
        <a:lstStyle/>
        <a:p>
          <a:endParaRPr lang="zh-CN" altLang="en-US" sz="2000"/>
        </a:p>
      </dgm:t>
    </dgm:pt>
    <dgm:pt modelId="{748475DD-BF6A-4B60-9B35-074812686820}" type="sibTrans" cxnId="{1DEA1CBE-5F2C-48E8-BD76-AEB7BFAE1199}">
      <dgm:prSet/>
      <dgm:spPr/>
      <dgm:t>
        <a:bodyPr/>
        <a:lstStyle/>
        <a:p>
          <a:endParaRPr lang="zh-CN" altLang="en-US" sz="2000"/>
        </a:p>
      </dgm:t>
    </dgm:pt>
    <dgm:pt modelId="{FACC1CAF-40B8-4B43-80A0-8090B82CFBEB}">
      <dgm:prSet custT="1"/>
      <dgm:spPr/>
      <dgm:t>
        <a:bodyPr/>
        <a:lstStyle/>
        <a:p>
          <a:r>
            <a:rPr lang="zh-CN" altLang="en-US" sz="2000" dirty="0"/>
            <a:t>卫生检查、温湿度记录、产品或物料清洁消毒记录</a:t>
          </a:r>
        </a:p>
      </dgm:t>
    </dgm:pt>
    <dgm:pt modelId="{30953740-5F52-433E-AF20-0026376DA37B}" type="parTrans" cxnId="{B87BB29A-AED8-4F95-9B67-EC12A275E373}">
      <dgm:prSet/>
      <dgm:spPr/>
      <dgm:t>
        <a:bodyPr/>
        <a:lstStyle/>
        <a:p>
          <a:endParaRPr lang="zh-CN" altLang="en-US" sz="2000"/>
        </a:p>
      </dgm:t>
    </dgm:pt>
    <dgm:pt modelId="{F9F42542-6510-4D10-B61F-B9338493538F}" type="sibTrans" cxnId="{B87BB29A-AED8-4F95-9B67-EC12A275E373}">
      <dgm:prSet/>
      <dgm:spPr/>
      <dgm:t>
        <a:bodyPr/>
        <a:lstStyle/>
        <a:p>
          <a:endParaRPr lang="zh-CN" altLang="en-US" sz="2000"/>
        </a:p>
      </dgm:t>
    </dgm:pt>
    <dgm:pt modelId="{EC65D6CA-88E3-4129-A062-AFB003D54C4A}" type="pres">
      <dgm:prSet presAssocID="{E3326D4A-DBF1-484C-B9D5-60D23EB7E8BD}" presName="hierChild1" presStyleCnt="0">
        <dgm:presLayoutVars>
          <dgm:orgChart val="1"/>
          <dgm:chPref val="1"/>
          <dgm:dir/>
          <dgm:animOne val="branch"/>
          <dgm:animLvl val="lvl"/>
          <dgm:resizeHandles/>
        </dgm:presLayoutVars>
      </dgm:prSet>
      <dgm:spPr/>
    </dgm:pt>
    <dgm:pt modelId="{D1167F58-3A19-4F1A-9FA7-F7D240AAC5A4}" type="pres">
      <dgm:prSet presAssocID="{1C1C1C01-E699-4347-AC2D-98102BABC383}" presName="hierRoot1" presStyleCnt="0">
        <dgm:presLayoutVars>
          <dgm:hierBranch/>
        </dgm:presLayoutVars>
      </dgm:prSet>
      <dgm:spPr/>
    </dgm:pt>
    <dgm:pt modelId="{83051B8B-33F6-405B-8A0A-214C07BFC6A2}" type="pres">
      <dgm:prSet presAssocID="{1C1C1C01-E699-4347-AC2D-98102BABC383}" presName="rootComposite1" presStyleCnt="0"/>
      <dgm:spPr/>
    </dgm:pt>
    <dgm:pt modelId="{01F775CE-5265-4965-B4D8-AD8BAD2BD79D}" type="pres">
      <dgm:prSet presAssocID="{1C1C1C01-E699-4347-AC2D-98102BABC383}" presName="rootText1" presStyleLbl="node0" presStyleIdx="0" presStyleCnt="1">
        <dgm:presLayoutVars>
          <dgm:chPref val="3"/>
        </dgm:presLayoutVars>
      </dgm:prSet>
      <dgm:spPr/>
    </dgm:pt>
    <dgm:pt modelId="{981B2702-3203-4F60-A3D5-D9DD078DA573}" type="pres">
      <dgm:prSet presAssocID="{1C1C1C01-E699-4347-AC2D-98102BABC383}" presName="rootConnector1" presStyleLbl="node1" presStyleIdx="0" presStyleCnt="0"/>
      <dgm:spPr/>
    </dgm:pt>
    <dgm:pt modelId="{C0602D13-8018-461A-9380-49C7725AF721}" type="pres">
      <dgm:prSet presAssocID="{1C1C1C01-E699-4347-AC2D-98102BABC383}" presName="hierChild2" presStyleCnt="0"/>
      <dgm:spPr/>
    </dgm:pt>
    <dgm:pt modelId="{DC778076-3A42-4E6D-948C-0A4C5BC64B36}" type="pres">
      <dgm:prSet presAssocID="{77387905-ADE0-4F60-8D25-11B3AD8CF488}" presName="Name64" presStyleLbl="parChTrans1D2" presStyleIdx="0" presStyleCnt="3"/>
      <dgm:spPr/>
    </dgm:pt>
    <dgm:pt modelId="{3E1AFA32-8086-45D7-9970-654511364E9B}" type="pres">
      <dgm:prSet presAssocID="{A3F4FD87-F816-4997-A9A2-92A5F3EED6AC}" presName="hierRoot2" presStyleCnt="0">
        <dgm:presLayoutVars>
          <dgm:hierBranch/>
        </dgm:presLayoutVars>
      </dgm:prSet>
      <dgm:spPr/>
    </dgm:pt>
    <dgm:pt modelId="{C2E83700-F8F9-4FF2-9153-2E30886B3D78}" type="pres">
      <dgm:prSet presAssocID="{A3F4FD87-F816-4997-A9A2-92A5F3EED6AC}" presName="rootComposite" presStyleCnt="0"/>
      <dgm:spPr/>
    </dgm:pt>
    <dgm:pt modelId="{7C9977BA-8C9C-45F7-87EB-EFC65542427F}" type="pres">
      <dgm:prSet presAssocID="{A3F4FD87-F816-4997-A9A2-92A5F3EED6AC}" presName="rootText" presStyleLbl="node2" presStyleIdx="0" presStyleCnt="3" custScaleX="236216">
        <dgm:presLayoutVars>
          <dgm:chPref val="3"/>
        </dgm:presLayoutVars>
      </dgm:prSet>
      <dgm:spPr/>
    </dgm:pt>
    <dgm:pt modelId="{C25E9B28-4006-4774-919C-2A4235C139B4}" type="pres">
      <dgm:prSet presAssocID="{A3F4FD87-F816-4997-A9A2-92A5F3EED6AC}" presName="rootConnector" presStyleLbl="node2" presStyleIdx="0" presStyleCnt="3"/>
      <dgm:spPr/>
    </dgm:pt>
    <dgm:pt modelId="{58469BA2-29C4-40BF-97C6-6C57AB025028}" type="pres">
      <dgm:prSet presAssocID="{A3F4FD87-F816-4997-A9A2-92A5F3EED6AC}" presName="hierChild4" presStyleCnt="0"/>
      <dgm:spPr/>
    </dgm:pt>
    <dgm:pt modelId="{8EAFA2B2-E510-44ED-9B8F-F23EF62640CB}" type="pres">
      <dgm:prSet presAssocID="{2286A558-04FB-4A34-A948-8E511DB3657E}" presName="Name64" presStyleLbl="parChTrans1D3" presStyleIdx="0" presStyleCnt="8"/>
      <dgm:spPr/>
    </dgm:pt>
    <dgm:pt modelId="{491C7063-BCC1-4E0E-9CB9-54DA7A353F99}" type="pres">
      <dgm:prSet presAssocID="{DE770F8C-F95A-40BE-AA60-593F05B804A3}" presName="hierRoot2" presStyleCnt="0">
        <dgm:presLayoutVars>
          <dgm:hierBranch val="init"/>
        </dgm:presLayoutVars>
      </dgm:prSet>
      <dgm:spPr/>
    </dgm:pt>
    <dgm:pt modelId="{AC90CA83-AED4-42B9-A5CB-DAA0ED28D49D}" type="pres">
      <dgm:prSet presAssocID="{DE770F8C-F95A-40BE-AA60-593F05B804A3}" presName="rootComposite" presStyleCnt="0"/>
      <dgm:spPr/>
    </dgm:pt>
    <dgm:pt modelId="{61D4B27E-B6E6-4F23-B4C0-5580C2EBBE88}" type="pres">
      <dgm:prSet presAssocID="{DE770F8C-F95A-40BE-AA60-593F05B804A3}" presName="rootText" presStyleLbl="node3" presStyleIdx="0" presStyleCnt="8" custScaleX="455427">
        <dgm:presLayoutVars>
          <dgm:chPref val="3"/>
        </dgm:presLayoutVars>
      </dgm:prSet>
      <dgm:spPr/>
    </dgm:pt>
    <dgm:pt modelId="{7C69B963-7561-4AE5-96CB-255ABA678983}" type="pres">
      <dgm:prSet presAssocID="{DE770F8C-F95A-40BE-AA60-593F05B804A3}" presName="rootConnector" presStyleLbl="node3" presStyleIdx="0" presStyleCnt="8"/>
      <dgm:spPr/>
    </dgm:pt>
    <dgm:pt modelId="{951D9A3C-109C-4DCD-8658-5061BFA57C48}" type="pres">
      <dgm:prSet presAssocID="{DE770F8C-F95A-40BE-AA60-593F05B804A3}" presName="hierChild4" presStyleCnt="0"/>
      <dgm:spPr/>
    </dgm:pt>
    <dgm:pt modelId="{4624AC15-AFFD-49A2-819C-35387014BC45}" type="pres">
      <dgm:prSet presAssocID="{DE770F8C-F95A-40BE-AA60-593F05B804A3}" presName="hierChild5" presStyleCnt="0"/>
      <dgm:spPr/>
    </dgm:pt>
    <dgm:pt modelId="{359AB35E-15E1-44B6-8554-C711827F8C88}" type="pres">
      <dgm:prSet presAssocID="{E1F61546-7E2F-475B-BF52-6DD6F73C65BA}" presName="Name64" presStyleLbl="parChTrans1D3" presStyleIdx="1" presStyleCnt="8"/>
      <dgm:spPr/>
    </dgm:pt>
    <dgm:pt modelId="{DD57752C-B402-4D5C-AE50-F80623B7D700}" type="pres">
      <dgm:prSet presAssocID="{D2B79B45-4E5B-4CF1-B3F3-B98F769D7D15}" presName="hierRoot2" presStyleCnt="0">
        <dgm:presLayoutVars>
          <dgm:hierBranch val="init"/>
        </dgm:presLayoutVars>
      </dgm:prSet>
      <dgm:spPr/>
    </dgm:pt>
    <dgm:pt modelId="{0921656D-A035-43F0-8248-B44A00EDD5EA}" type="pres">
      <dgm:prSet presAssocID="{D2B79B45-4E5B-4CF1-B3F3-B98F769D7D15}" presName="rootComposite" presStyleCnt="0"/>
      <dgm:spPr/>
    </dgm:pt>
    <dgm:pt modelId="{E939F180-62D9-484B-97BF-14F3FEA3FFC0}" type="pres">
      <dgm:prSet presAssocID="{D2B79B45-4E5B-4CF1-B3F3-B98F769D7D15}" presName="rootText" presStyleLbl="node3" presStyleIdx="1" presStyleCnt="8" custScaleX="455427">
        <dgm:presLayoutVars>
          <dgm:chPref val="3"/>
        </dgm:presLayoutVars>
      </dgm:prSet>
      <dgm:spPr/>
    </dgm:pt>
    <dgm:pt modelId="{290DBC8F-B620-44F4-880E-2008930C04BE}" type="pres">
      <dgm:prSet presAssocID="{D2B79B45-4E5B-4CF1-B3F3-B98F769D7D15}" presName="rootConnector" presStyleLbl="node3" presStyleIdx="1" presStyleCnt="8"/>
      <dgm:spPr/>
    </dgm:pt>
    <dgm:pt modelId="{2600474B-6610-435D-AD04-782B7397DFC0}" type="pres">
      <dgm:prSet presAssocID="{D2B79B45-4E5B-4CF1-B3F3-B98F769D7D15}" presName="hierChild4" presStyleCnt="0"/>
      <dgm:spPr/>
    </dgm:pt>
    <dgm:pt modelId="{B8A1DCE3-6886-45E5-BE98-6364A9C79BED}" type="pres">
      <dgm:prSet presAssocID="{D2B79B45-4E5B-4CF1-B3F3-B98F769D7D15}" presName="hierChild5" presStyleCnt="0"/>
      <dgm:spPr/>
    </dgm:pt>
    <dgm:pt modelId="{49BBC106-B09D-4F29-9444-D4B973BDE651}" type="pres">
      <dgm:prSet presAssocID="{431F4D1E-3A9F-424E-8855-4702C1F2A4E2}" presName="Name64" presStyleLbl="parChTrans1D3" presStyleIdx="2" presStyleCnt="8"/>
      <dgm:spPr/>
    </dgm:pt>
    <dgm:pt modelId="{546F6607-83BC-4A06-9873-D48A06827DC9}" type="pres">
      <dgm:prSet presAssocID="{4D1E2481-6533-4017-9515-FBF221B3B16D}" presName="hierRoot2" presStyleCnt="0">
        <dgm:presLayoutVars>
          <dgm:hierBranch val="init"/>
        </dgm:presLayoutVars>
      </dgm:prSet>
      <dgm:spPr/>
    </dgm:pt>
    <dgm:pt modelId="{3EC4DD34-423D-40C9-B528-3AC65B1132AE}" type="pres">
      <dgm:prSet presAssocID="{4D1E2481-6533-4017-9515-FBF221B3B16D}" presName="rootComposite" presStyleCnt="0"/>
      <dgm:spPr/>
    </dgm:pt>
    <dgm:pt modelId="{621EE146-D7B2-4A85-82B0-EB1EB95FCD53}" type="pres">
      <dgm:prSet presAssocID="{4D1E2481-6533-4017-9515-FBF221B3B16D}" presName="rootText" presStyleLbl="node3" presStyleIdx="2" presStyleCnt="8" custScaleX="455427">
        <dgm:presLayoutVars>
          <dgm:chPref val="3"/>
        </dgm:presLayoutVars>
      </dgm:prSet>
      <dgm:spPr/>
    </dgm:pt>
    <dgm:pt modelId="{34FCAAFE-7331-460B-B930-856A999FEA91}" type="pres">
      <dgm:prSet presAssocID="{4D1E2481-6533-4017-9515-FBF221B3B16D}" presName="rootConnector" presStyleLbl="node3" presStyleIdx="2" presStyleCnt="8"/>
      <dgm:spPr/>
    </dgm:pt>
    <dgm:pt modelId="{FEF121CC-A14A-4A27-9FB1-DA62DD6E3733}" type="pres">
      <dgm:prSet presAssocID="{4D1E2481-6533-4017-9515-FBF221B3B16D}" presName="hierChild4" presStyleCnt="0"/>
      <dgm:spPr/>
    </dgm:pt>
    <dgm:pt modelId="{AF3FDA26-3675-4D34-BDC7-25CB507DB5C5}" type="pres">
      <dgm:prSet presAssocID="{4D1E2481-6533-4017-9515-FBF221B3B16D}" presName="hierChild5" presStyleCnt="0"/>
      <dgm:spPr/>
    </dgm:pt>
    <dgm:pt modelId="{0333AD31-A7A9-4668-AB2C-02FB77C89393}" type="pres">
      <dgm:prSet presAssocID="{F842D03D-DFC5-4CF4-B803-D976D7E16FE8}" presName="Name64" presStyleLbl="parChTrans1D3" presStyleIdx="3" presStyleCnt="8"/>
      <dgm:spPr/>
    </dgm:pt>
    <dgm:pt modelId="{C7E6ADD8-6343-4D9C-8336-F4BFFDCA8535}" type="pres">
      <dgm:prSet presAssocID="{872DE51D-87B4-46D5-B207-558420CCCCD4}" presName="hierRoot2" presStyleCnt="0">
        <dgm:presLayoutVars>
          <dgm:hierBranch val="init"/>
        </dgm:presLayoutVars>
      </dgm:prSet>
      <dgm:spPr/>
    </dgm:pt>
    <dgm:pt modelId="{FB644539-9F26-4AD3-952C-EF0EDA82C212}" type="pres">
      <dgm:prSet presAssocID="{872DE51D-87B4-46D5-B207-558420CCCCD4}" presName="rootComposite" presStyleCnt="0"/>
      <dgm:spPr/>
    </dgm:pt>
    <dgm:pt modelId="{C0B03BBB-0FC5-4E6E-9FBA-D92CA4FB2AFC}" type="pres">
      <dgm:prSet presAssocID="{872DE51D-87B4-46D5-B207-558420CCCCD4}" presName="rootText" presStyleLbl="node3" presStyleIdx="3" presStyleCnt="8" custScaleX="455427">
        <dgm:presLayoutVars>
          <dgm:chPref val="3"/>
        </dgm:presLayoutVars>
      </dgm:prSet>
      <dgm:spPr/>
    </dgm:pt>
    <dgm:pt modelId="{5729E182-2018-419A-BD29-691D25835DD5}" type="pres">
      <dgm:prSet presAssocID="{872DE51D-87B4-46D5-B207-558420CCCCD4}" presName="rootConnector" presStyleLbl="node3" presStyleIdx="3" presStyleCnt="8"/>
      <dgm:spPr/>
    </dgm:pt>
    <dgm:pt modelId="{E195B4C8-6425-4434-B6D7-38C158787D20}" type="pres">
      <dgm:prSet presAssocID="{872DE51D-87B4-46D5-B207-558420CCCCD4}" presName="hierChild4" presStyleCnt="0"/>
      <dgm:spPr/>
    </dgm:pt>
    <dgm:pt modelId="{DE8EDE9B-41CD-4A83-9B9B-799DC48997BD}" type="pres">
      <dgm:prSet presAssocID="{872DE51D-87B4-46D5-B207-558420CCCCD4}" presName="hierChild5" presStyleCnt="0"/>
      <dgm:spPr/>
    </dgm:pt>
    <dgm:pt modelId="{0CC2B68F-B997-4640-8DF2-DD37CF3A087C}" type="pres">
      <dgm:prSet presAssocID="{A3F4FD87-F816-4997-A9A2-92A5F3EED6AC}" presName="hierChild5" presStyleCnt="0"/>
      <dgm:spPr/>
    </dgm:pt>
    <dgm:pt modelId="{D69CDD47-9C73-41B4-BD7B-C3E1AA750D2D}" type="pres">
      <dgm:prSet presAssocID="{31CF180F-E558-448D-829D-74E866DC992D}" presName="Name64" presStyleLbl="parChTrans1D2" presStyleIdx="1" presStyleCnt="3"/>
      <dgm:spPr/>
    </dgm:pt>
    <dgm:pt modelId="{F0C3DD72-5EC1-496F-9456-818F9A306462}" type="pres">
      <dgm:prSet presAssocID="{F5C511F7-0110-416B-830A-3D3BF5BC78C8}" presName="hierRoot2" presStyleCnt="0">
        <dgm:presLayoutVars>
          <dgm:hierBranch/>
        </dgm:presLayoutVars>
      </dgm:prSet>
      <dgm:spPr/>
    </dgm:pt>
    <dgm:pt modelId="{4914650D-DFBB-4117-8296-14E59E283150}" type="pres">
      <dgm:prSet presAssocID="{F5C511F7-0110-416B-830A-3D3BF5BC78C8}" presName="rootComposite" presStyleCnt="0"/>
      <dgm:spPr/>
    </dgm:pt>
    <dgm:pt modelId="{846219CD-F325-40E4-9B0F-EA29763013BA}" type="pres">
      <dgm:prSet presAssocID="{F5C511F7-0110-416B-830A-3D3BF5BC78C8}" presName="rootText" presStyleLbl="node2" presStyleIdx="1" presStyleCnt="3" custScaleX="237531">
        <dgm:presLayoutVars>
          <dgm:chPref val="3"/>
        </dgm:presLayoutVars>
      </dgm:prSet>
      <dgm:spPr/>
    </dgm:pt>
    <dgm:pt modelId="{5349B1E7-71B6-45AC-A612-1E99210A8F1B}" type="pres">
      <dgm:prSet presAssocID="{F5C511F7-0110-416B-830A-3D3BF5BC78C8}" presName="rootConnector" presStyleLbl="node2" presStyleIdx="1" presStyleCnt="3"/>
      <dgm:spPr/>
    </dgm:pt>
    <dgm:pt modelId="{EF213B53-EEAD-4348-8EF7-B031FC2F4C53}" type="pres">
      <dgm:prSet presAssocID="{F5C511F7-0110-416B-830A-3D3BF5BC78C8}" presName="hierChild4" presStyleCnt="0"/>
      <dgm:spPr/>
    </dgm:pt>
    <dgm:pt modelId="{24BE5F03-66BD-4729-AAFD-53A233C74E06}" type="pres">
      <dgm:prSet presAssocID="{CAF6F89C-132F-4286-91EE-42CEF5F44611}" presName="Name64" presStyleLbl="parChTrans1D3" presStyleIdx="4" presStyleCnt="8"/>
      <dgm:spPr/>
    </dgm:pt>
    <dgm:pt modelId="{929BA4A5-57BE-45F8-9B2F-72B5E729E71A}" type="pres">
      <dgm:prSet presAssocID="{163759CD-1D0D-4DCA-9E4C-A4B6EB494A19}" presName="hierRoot2" presStyleCnt="0">
        <dgm:presLayoutVars>
          <dgm:hierBranch val="init"/>
        </dgm:presLayoutVars>
      </dgm:prSet>
      <dgm:spPr/>
    </dgm:pt>
    <dgm:pt modelId="{525892BD-584C-444B-8FD7-9EBDC7861A5F}" type="pres">
      <dgm:prSet presAssocID="{163759CD-1D0D-4DCA-9E4C-A4B6EB494A19}" presName="rootComposite" presStyleCnt="0"/>
      <dgm:spPr/>
    </dgm:pt>
    <dgm:pt modelId="{46C12BF7-248D-4E16-AB8D-429EE0C1154B}" type="pres">
      <dgm:prSet presAssocID="{163759CD-1D0D-4DCA-9E4C-A4B6EB494A19}" presName="rootText" presStyleLbl="node3" presStyleIdx="4" presStyleCnt="8" custScaleX="455427">
        <dgm:presLayoutVars>
          <dgm:chPref val="3"/>
        </dgm:presLayoutVars>
      </dgm:prSet>
      <dgm:spPr/>
    </dgm:pt>
    <dgm:pt modelId="{37716643-7EDD-49F2-A070-10E1E4A056C1}" type="pres">
      <dgm:prSet presAssocID="{163759CD-1D0D-4DCA-9E4C-A4B6EB494A19}" presName="rootConnector" presStyleLbl="node3" presStyleIdx="4" presStyleCnt="8"/>
      <dgm:spPr/>
    </dgm:pt>
    <dgm:pt modelId="{F4352F75-12C0-4EA8-9D33-0BAACBD6BF2A}" type="pres">
      <dgm:prSet presAssocID="{163759CD-1D0D-4DCA-9E4C-A4B6EB494A19}" presName="hierChild4" presStyleCnt="0"/>
      <dgm:spPr/>
    </dgm:pt>
    <dgm:pt modelId="{A50DFB34-7A52-46C3-B319-C1772F2E6DDC}" type="pres">
      <dgm:prSet presAssocID="{163759CD-1D0D-4DCA-9E4C-A4B6EB494A19}" presName="hierChild5" presStyleCnt="0"/>
      <dgm:spPr/>
    </dgm:pt>
    <dgm:pt modelId="{CAEB6FE6-EDBE-4C98-BBBA-8C9B0B12A4DF}" type="pres">
      <dgm:prSet presAssocID="{53D54993-5D83-4D94-A47B-3D2321425EC6}" presName="Name64" presStyleLbl="parChTrans1D3" presStyleIdx="5" presStyleCnt="8"/>
      <dgm:spPr/>
    </dgm:pt>
    <dgm:pt modelId="{3C1B2273-ACC7-4711-9985-26AC7D4AFA0E}" type="pres">
      <dgm:prSet presAssocID="{42E317A2-9B36-4C9C-99AD-B0CF4BE3A437}" presName="hierRoot2" presStyleCnt="0">
        <dgm:presLayoutVars>
          <dgm:hierBranch val="init"/>
        </dgm:presLayoutVars>
      </dgm:prSet>
      <dgm:spPr/>
    </dgm:pt>
    <dgm:pt modelId="{D9CEEF73-6BC9-4554-9579-75BBCD693E9B}" type="pres">
      <dgm:prSet presAssocID="{42E317A2-9B36-4C9C-99AD-B0CF4BE3A437}" presName="rootComposite" presStyleCnt="0"/>
      <dgm:spPr/>
    </dgm:pt>
    <dgm:pt modelId="{E7E52E3E-42BA-4D0D-9C47-3248876C1578}" type="pres">
      <dgm:prSet presAssocID="{42E317A2-9B36-4C9C-99AD-B0CF4BE3A437}" presName="rootText" presStyleLbl="node3" presStyleIdx="5" presStyleCnt="8" custScaleX="455427">
        <dgm:presLayoutVars>
          <dgm:chPref val="3"/>
        </dgm:presLayoutVars>
      </dgm:prSet>
      <dgm:spPr/>
    </dgm:pt>
    <dgm:pt modelId="{03A6F7D0-F836-40FE-846F-B9FA59529233}" type="pres">
      <dgm:prSet presAssocID="{42E317A2-9B36-4C9C-99AD-B0CF4BE3A437}" presName="rootConnector" presStyleLbl="node3" presStyleIdx="5" presStyleCnt="8"/>
      <dgm:spPr/>
    </dgm:pt>
    <dgm:pt modelId="{35034E11-5650-4E16-ADA4-ACE61E19E816}" type="pres">
      <dgm:prSet presAssocID="{42E317A2-9B36-4C9C-99AD-B0CF4BE3A437}" presName="hierChild4" presStyleCnt="0"/>
      <dgm:spPr/>
    </dgm:pt>
    <dgm:pt modelId="{E51333B6-CCAD-4558-901D-C3AC6B821158}" type="pres">
      <dgm:prSet presAssocID="{42E317A2-9B36-4C9C-99AD-B0CF4BE3A437}" presName="hierChild5" presStyleCnt="0"/>
      <dgm:spPr/>
    </dgm:pt>
    <dgm:pt modelId="{64A423DD-0F48-448C-B38B-2AC349A4A15E}" type="pres">
      <dgm:prSet presAssocID="{85A2A6F5-AE78-4C8E-944C-FC6422AA6010}" presName="Name64" presStyleLbl="parChTrans1D3" presStyleIdx="6" presStyleCnt="8"/>
      <dgm:spPr/>
    </dgm:pt>
    <dgm:pt modelId="{1DCBF809-9F75-4918-A073-F0FF045A3848}" type="pres">
      <dgm:prSet presAssocID="{D8D0A27B-9932-435B-922B-76EA56CF0AB5}" presName="hierRoot2" presStyleCnt="0">
        <dgm:presLayoutVars>
          <dgm:hierBranch val="init"/>
        </dgm:presLayoutVars>
      </dgm:prSet>
      <dgm:spPr/>
    </dgm:pt>
    <dgm:pt modelId="{F2FA2317-169F-4878-B65F-58B6252B44A3}" type="pres">
      <dgm:prSet presAssocID="{D8D0A27B-9932-435B-922B-76EA56CF0AB5}" presName="rootComposite" presStyleCnt="0"/>
      <dgm:spPr/>
    </dgm:pt>
    <dgm:pt modelId="{E3A20117-7EDF-413D-90CF-AB06C08DF8E5}" type="pres">
      <dgm:prSet presAssocID="{D8D0A27B-9932-435B-922B-76EA56CF0AB5}" presName="rootText" presStyleLbl="node3" presStyleIdx="6" presStyleCnt="8" custScaleX="455427">
        <dgm:presLayoutVars>
          <dgm:chPref val="3"/>
        </dgm:presLayoutVars>
      </dgm:prSet>
      <dgm:spPr/>
    </dgm:pt>
    <dgm:pt modelId="{6402E095-DC3C-48BC-93A3-DACB8A722D56}" type="pres">
      <dgm:prSet presAssocID="{D8D0A27B-9932-435B-922B-76EA56CF0AB5}" presName="rootConnector" presStyleLbl="node3" presStyleIdx="6" presStyleCnt="8"/>
      <dgm:spPr/>
    </dgm:pt>
    <dgm:pt modelId="{E2C2D616-5F11-48D8-B9B4-493C1BB7A671}" type="pres">
      <dgm:prSet presAssocID="{D8D0A27B-9932-435B-922B-76EA56CF0AB5}" presName="hierChild4" presStyleCnt="0"/>
      <dgm:spPr/>
    </dgm:pt>
    <dgm:pt modelId="{B0327531-7FC0-409B-A0B7-99A316480EFC}" type="pres">
      <dgm:prSet presAssocID="{D8D0A27B-9932-435B-922B-76EA56CF0AB5}" presName="hierChild5" presStyleCnt="0"/>
      <dgm:spPr/>
    </dgm:pt>
    <dgm:pt modelId="{24A92740-DF9F-49DD-8E59-76D1B215486E}" type="pres">
      <dgm:prSet presAssocID="{F5C511F7-0110-416B-830A-3D3BF5BC78C8}" presName="hierChild5" presStyleCnt="0"/>
      <dgm:spPr/>
    </dgm:pt>
    <dgm:pt modelId="{B57A0555-EB0F-423E-9ED4-3C4F3B9AC7B8}" type="pres">
      <dgm:prSet presAssocID="{5D646C51-C198-4C18-87A9-A8A1076EE7DA}" presName="Name64" presStyleLbl="parChTrans1D2" presStyleIdx="2" presStyleCnt="3"/>
      <dgm:spPr/>
    </dgm:pt>
    <dgm:pt modelId="{97A85093-C20B-4EAB-8F10-9710DEF19985}" type="pres">
      <dgm:prSet presAssocID="{96015DAD-A36F-450A-B21F-E87E0C953619}" presName="hierRoot2" presStyleCnt="0">
        <dgm:presLayoutVars>
          <dgm:hierBranch/>
        </dgm:presLayoutVars>
      </dgm:prSet>
      <dgm:spPr/>
    </dgm:pt>
    <dgm:pt modelId="{D373EE23-C7D6-4C37-9270-9E560CE0EB38}" type="pres">
      <dgm:prSet presAssocID="{96015DAD-A36F-450A-B21F-E87E0C953619}" presName="rootComposite" presStyleCnt="0"/>
      <dgm:spPr/>
    </dgm:pt>
    <dgm:pt modelId="{AC9A64CC-F587-4A8A-A991-769C9998A8E1}" type="pres">
      <dgm:prSet presAssocID="{96015DAD-A36F-450A-B21F-E87E0C953619}" presName="rootText" presStyleLbl="node2" presStyleIdx="2" presStyleCnt="3" custScaleX="234905">
        <dgm:presLayoutVars>
          <dgm:chPref val="3"/>
        </dgm:presLayoutVars>
      </dgm:prSet>
      <dgm:spPr/>
    </dgm:pt>
    <dgm:pt modelId="{193CB7A2-D000-4379-816B-3DB69F5DE54E}" type="pres">
      <dgm:prSet presAssocID="{96015DAD-A36F-450A-B21F-E87E0C953619}" presName="rootConnector" presStyleLbl="node2" presStyleIdx="2" presStyleCnt="3"/>
      <dgm:spPr/>
    </dgm:pt>
    <dgm:pt modelId="{DA436DCB-3D91-4660-9DFF-C94AC38786ED}" type="pres">
      <dgm:prSet presAssocID="{96015DAD-A36F-450A-B21F-E87E0C953619}" presName="hierChild4" presStyleCnt="0"/>
      <dgm:spPr/>
    </dgm:pt>
    <dgm:pt modelId="{96B876F9-999F-482F-A1FC-377B00DDA70B}" type="pres">
      <dgm:prSet presAssocID="{30953740-5F52-433E-AF20-0026376DA37B}" presName="Name64" presStyleLbl="parChTrans1D3" presStyleIdx="7" presStyleCnt="8"/>
      <dgm:spPr/>
    </dgm:pt>
    <dgm:pt modelId="{3EF9254C-554E-46F9-BC9A-6D8A835702C1}" type="pres">
      <dgm:prSet presAssocID="{FACC1CAF-40B8-4B43-80A0-8090B82CFBEB}" presName="hierRoot2" presStyleCnt="0">
        <dgm:presLayoutVars>
          <dgm:hierBranch val="init"/>
        </dgm:presLayoutVars>
      </dgm:prSet>
      <dgm:spPr/>
    </dgm:pt>
    <dgm:pt modelId="{ABD7CB4A-8A58-4FE7-926B-52B11887C408}" type="pres">
      <dgm:prSet presAssocID="{FACC1CAF-40B8-4B43-80A0-8090B82CFBEB}" presName="rootComposite" presStyleCnt="0"/>
      <dgm:spPr/>
    </dgm:pt>
    <dgm:pt modelId="{7670310A-D655-4788-91C3-1F0248D007E6}" type="pres">
      <dgm:prSet presAssocID="{FACC1CAF-40B8-4B43-80A0-8090B82CFBEB}" presName="rootText" presStyleLbl="node3" presStyleIdx="7" presStyleCnt="8" custScaleX="463200">
        <dgm:presLayoutVars>
          <dgm:chPref val="3"/>
        </dgm:presLayoutVars>
      </dgm:prSet>
      <dgm:spPr/>
    </dgm:pt>
    <dgm:pt modelId="{FE9A69AB-7E88-40B3-BE23-E4FFFB5BB555}" type="pres">
      <dgm:prSet presAssocID="{FACC1CAF-40B8-4B43-80A0-8090B82CFBEB}" presName="rootConnector" presStyleLbl="node3" presStyleIdx="7" presStyleCnt="8"/>
      <dgm:spPr/>
    </dgm:pt>
    <dgm:pt modelId="{2EE491F3-65C4-4858-94E1-852E37BAFA67}" type="pres">
      <dgm:prSet presAssocID="{FACC1CAF-40B8-4B43-80A0-8090B82CFBEB}" presName="hierChild4" presStyleCnt="0"/>
      <dgm:spPr/>
    </dgm:pt>
    <dgm:pt modelId="{178213AE-D2C8-4E3E-BB7F-23E1CAC43E96}" type="pres">
      <dgm:prSet presAssocID="{FACC1CAF-40B8-4B43-80A0-8090B82CFBEB}" presName="hierChild5" presStyleCnt="0"/>
      <dgm:spPr/>
    </dgm:pt>
    <dgm:pt modelId="{72B383C2-6B9D-4DF9-A7BC-5B795A4877D5}" type="pres">
      <dgm:prSet presAssocID="{96015DAD-A36F-450A-B21F-E87E0C953619}" presName="hierChild5" presStyleCnt="0"/>
      <dgm:spPr/>
    </dgm:pt>
    <dgm:pt modelId="{C344835D-3408-4B20-8119-88D7C1A72F9F}" type="pres">
      <dgm:prSet presAssocID="{1C1C1C01-E699-4347-AC2D-98102BABC383}" presName="hierChild3" presStyleCnt="0"/>
      <dgm:spPr/>
    </dgm:pt>
  </dgm:ptLst>
  <dgm:cxnLst>
    <dgm:cxn modelId="{182C0402-76B2-4DE3-93F6-B380C69CC7E4}" type="presOf" srcId="{5D646C51-C198-4C18-87A9-A8A1076EE7DA}" destId="{B57A0555-EB0F-423E-9ED4-3C4F3B9AC7B8}" srcOrd="0" destOrd="0" presId="urn:microsoft.com/office/officeart/2009/3/layout/HorizontalOrganizationChart"/>
    <dgm:cxn modelId="{0DF7BC03-94A9-49AF-97B3-0CB363479FF8}" srcId="{A3F4FD87-F816-4997-A9A2-92A5F3EED6AC}" destId="{4D1E2481-6533-4017-9515-FBF221B3B16D}" srcOrd="2" destOrd="0" parTransId="{431F4D1E-3A9F-424E-8855-4702C1F2A4E2}" sibTransId="{6C637D69-2196-4E92-80FD-469EC9D78DEE}"/>
    <dgm:cxn modelId="{87B7DB07-7DB9-4336-9B9C-AC942EF80B62}" type="presOf" srcId="{1C1C1C01-E699-4347-AC2D-98102BABC383}" destId="{01F775CE-5265-4965-B4D8-AD8BAD2BD79D}" srcOrd="0" destOrd="0" presId="urn:microsoft.com/office/officeart/2009/3/layout/HorizontalOrganizationChart"/>
    <dgm:cxn modelId="{4AE97D09-D976-434B-A825-CF8F5DC07812}" type="presOf" srcId="{4D1E2481-6533-4017-9515-FBF221B3B16D}" destId="{621EE146-D7B2-4A85-82B0-EB1EB95FCD53}" srcOrd="0" destOrd="0" presId="urn:microsoft.com/office/officeart/2009/3/layout/HorizontalOrganizationChart"/>
    <dgm:cxn modelId="{1F3D430C-7464-470D-96FC-7FBF24C08C83}" type="presOf" srcId="{4D1E2481-6533-4017-9515-FBF221B3B16D}" destId="{34FCAAFE-7331-460B-B930-856A999FEA91}" srcOrd="1" destOrd="0" presId="urn:microsoft.com/office/officeart/2009/3/layout/HorizontalOrganizationChart"/>
    <dgm:cxn modelId="{D7D8A00E-585E-45AC-A8E5-EBD8D1AAFDFF}" type="presOf" srcId="{163759CD-1D0D-4DCA-9E4C-A4B6EB494A19}" destId="{46C12BF7-248D-4E16-AB8D-429EE0C1154B}" srcOrd="0" destOrd="0" presId="urn:microsoft.com/office/officeart/2009/3/layout/HorizontalOrganizationChart"/>
    <dgm:cxn modelId="{ABC9D511-E92C-4D46-9244-B8183DA43AFD}" type="presOf" srcId="{77387905-ADE0-4F60-8D25-11B3AD8CF488}" destId="{DC778076-3A42-4E6D-948C-0A4C5BC64B36}" srcOrd="0" destOrd="0" presId="urn:microsoft.com/office/officeart/2009/3/layout/HorizontalOrganizationChart"/>
    <dgm:cxn modelId="{8DE09B19-5478-418E-B781-6399EF83D652}" srcId="{A3F4FD87-F816-4997-A9A2-92A5F3EED6AC}" destId="{872DE51D-87B4-46D5-B207-558420CCCCD4}" srcOrd="3" destOrd="0" parTransId="{F842D03D-DFC5-4CF4-B803-D976D7E16FE8}" sibTransId="{E7D07B4B-C234-43F6-9623-96627F1FB829}"/>
    <dgm:cxn modelId="{85211B26-4CE7-4C1C-9FBD-211053A03F59}" type="presOf" srcId="{163759CD-1D0D-4DCA-9E4C-A4B6EB494A19}" destId="{37716643-7EDD-49F2-A070-10E1E4A056C1}" srcOrd="1" destOrd="0" presId="urn:microsoft.com/office/officeart/2009/3/layout/HorizontalOrganizationChart"/>
    <dgm:cxn modelId="{9AE51A27-9BFF-4B4C-9FE3-8140EA8CABD8}" type="presOf" srcId="{A3F4FD87-F816-4997-A9A2-92A5F3EED6AC}" destId="{C25E9B28-4006-4774-919C-2A4235C139B4}" srcOrd="1" destOrd="0" presId="urn:microsoft.com/office/officeart/2009/3/layout/HorizontalOrganizationChart"/>
    <dgm:cxn modelId="{1CD81429-7D07-41EB-AB8F-01D97B76C4BC}" type="presOf" srcId="{D2B79B45-4E5B-4CF1-B3F3-B98F769D7D15}" destId="{E939F180-62D9-484B-97BF-14F3FEA3FFC0}" srcOrd="0" destOrd="0" presId="urn:microsoft.com/office/officeart/2009/3/layout/HorizontalOrganizationChart"/>
    <dgm:cxn modelId="{87354329-9EFD-4E22-8E50-A788E558AA1D}" srcId="{A3F4FD87-F816-4997-A9A2-92A5F3EED6AC}" destId="{D2B79B45-4E5B-4CF1-B3F3-B98F769D7D15}" srcOrd="1" destOrd="0" parTransId="{E1F61546-7E2F-475B-BF52-6DD6F73C65BA}" sibTransId="{96C7814C-9806-4F53-B3C3-36506A1A46D9}"/>
    <dgm:cxn modelId="{2337C62B-9FDF-4D5C-83C9-23E00D3D4C2C}" type="presOf" srcId="{DE770F8C-F95A-40BE-AA60-593F05B804A3}" destId="{7C69B963-7561-4AE5-96CB-255ABA678983}" srcOrd="1" destOrd="0" presId="urn:microsoft.com/office/officeart/2009/3/layout/HorizontalOrganizationChart"/>
    <dgm:cxn modelId="{213A0532-4325-4895-A8BE-62AD5252CB62}" type="presOf" srcId="{F842D03D-DFC5-4CF4-B803-D976D7E16FE8}" destId="{0333AD31-A7A9-4668-AB2C-02FB77C89393}" srcOrd="0" destOrd="0" presId="urn:microsoft.com/office/officeart/2009/3/layout/HorizontalOrganizationChart"/>
    <dgm:cxn modelId="{C981B234-B523-4532-951E-68A1F892B35B}" type="presOf" srcId="{2286A558-04FB-4A34-A948-8E511DB3657E}" destId="{8EAFA2B2-E510-44ED-9B8F-F23EF62640CB}" srcOrd="0" destOrd="0" presId="urn:microsoft.com/office/officeart/2009/3/layout/HorizontalOrganizationChart"/>
    <dgm:cxn modelId="{C7AC6A36-EC5B-4042-836A-56A9E5B0EA99}" srcId="{1C1C1C01-E699-4347-AC2D-98102BABC383}" destId="{96015DAD-A36F-450A-B21F-E87E0C953619}" srcOrd="2" destOrd="0" parTransId="{5D646C51-C198-4C18-87A9-A8A1076EE7DA}" sibTransId="{51946044-78B3-499B-8CDB-44451F204D2F}"/>
    <dgm:cxn modelId="{6CA1F336-1387-4646-B521-81E7FAF61009}" type="presOf" srcId="{FACC1CAF-40B8-4B43-80A0-8090B82CFBEB}" destId="{FE9A69AB-7E88-40B3-BE23-E4FFFB5BB555}" srcOrd="1" destOrd="0" presId="urn:microsoft.com/office/officeart/2009/3/layout/HorizontalOrganizationChart"/>
    <dgm:cxn modelId="{0A72D338-8288-48D2-A4A6-D40C92A953AE}" srcId="{F5C511F7-0110-416B-830A-3D3BF5BC78C8}" destId="{163759CD-1D0D-4DCA-9E4C-A4B6EB494A19}" srcOrd="0" destOrd="0" parTransId="{CAF6F89C-132F-4286-91EE-42CEF5F44611}" sibTransId="{8E9EDCC5-1962-471C-870B-F1FF68C1CFAA}"/>
    <dgm:cxn modelId="{E1E4273B-2A92-4B17-B850-EE89D361FA4A}" type="presOf" srcId="{D8D0A27B-9932-435B-922B-76EA56CF0AB5}" destId="{6402E095-DC3C-48BC-93A3-DACB8A722D56}" srcOrd="1" destOrd="0" presId="urn:microsoft.com/office/officeart/2009/3/layout/HorizontalOrganizationChart"/>
    <dgm:cxn modelId="{64042F3E-C1B7-46C6-A6B1-9F7B0FC59E05}" srcId="{F5C511F7-0110-416B-830A-3D3BF5BC78C8}" destId="{42E317A2-9B36-4C9C-99AD-B0CF4BE3A437}" srcOrd="1" destOrd="0" parTransId="{53D54993-5D83-4D94-A47B-3D2321425EC6}" sibTransId="{55BBEB6D-3FB7-440C-B9C4-0FDF95ACC428}"/>
    <dgm:cxn modelId="{4F20F25B-8D85-45AF-9774-704D3E81AB78}" srcId="{A3F4FD87-F816-4997-A9A2-92A5F3EED6AC}" destId="{DE770F8C-F95A-40BE-AA60-593F05B804A3}" srcOrd="0" destOrd="0" parTransId="{2286A558-04FB-4A34-A948-8E511DB3657E}" sibTransId="{92D2C28D-59CB-4878-BC72-1EB8112C5E98}"/>
    <dgm:cxn modelId="{64DFD660-FB68-4C51-AA3F-02131ECCACA4}" type="presOf" srcId="{F5C511F7-0110-416B-830A-3D3BF5BC78C8}" destId="{846219CD-F325-40E4-9B0F-EA29763013BA}" srcOrd="0" destOrd="0" presId="urn:microsoft.com/office/officeart/2009/3/layout/HorizontalOrganizationChart"/>
    <dgm:cxn modelId="{06869D41-AA85-4AC6-AC23-95241FC513CF}" type="presOf" srcId="{85A2A6F5-AE78-4C8E-944C-FC6422AA6010}" destId="{64A423DD-0F48-448C-B38B-2AC349A4A15E}" srcOrd="0" destOrd="0" presId="urn:microsoft.com/office/officeart/2009/3/layout/HorizontalOrganizationChart"/>
    <dgm:cxn modelId="{7F98C641-1109-4660-8A0D-8731F660BD5D}" type="presOf" srcId="{DE770F8C-F95A-40BE-AA60-593F05B804A3}" destId="{61D4B27E-B6E6-4F23-B4C0-5580C2EBBE88}" srcOrd="0" destOrd="0" presId="urn:microsoft.com/office/officeart/2009/3/layout/HorizontalOrganizationChart"/>
    <dgm:cxn modelId="{C5B19643-389D-43A4-9D21-17552ADD44DE}" type="presOf" srcId="{F5C511F7-0110-416B-830A-3D3BF5BC78C8}" destId="{5349B1E7-71B6-45AC-A612-1E99210A8F1B}" srcOrd="1" destOrd="0" presId="urn:microsoft.com/office/officeart/2009/3/layout/HorizontalOrganizationChart"/>
    <dgm:cxn modelId="{48456E65-4F4D-4BCC-95F9-4AB3D1B1D31A}" srcId="{E3326D4A-DBF1-484C-B9D5-60D23EB7E8BD}" destId="{1C1C1C01-E699-4347-AC2D-98102BABC383}" srcOrd="0" destOrd="0" parTransId="{6F47FCB6-30AE-4449-A233-EA035AE8C34A}" sibTransId="{E1199B95-1507-41DD-BE32-6301AA3C665D}"/>
    <dgm:cxn modelId="{0B2B8550-A7B9-4201-A1FE-CAD842752445}" type="presOf" srcId="{431F4D1E-3A9F-424E-8855-4702C1F2A4E2}" destId="{49BBC106-B09D-4F29-9444-D4B973BDE651}" srcOrd="0" destOrd="0" presId="urn:microsoft.com/office/officeart/2009/3/layout/HorizontalOrganizationChart"/>
    <dgm:cxn modelId="{1046D472-3119-40A6-A1CE-4B2504F169A5}" type="presOf" srcId="{872DE51D-87B4-46D5-B207-558420CCCCD4}" destId="{C0B03BBB-0FC5-4E6E-9FBA-D92CA4FB2AFC}" srcOrd="0" destOrd="0" presId="urn:microsoft.com/office/officeart/2009/3/layout/HorizontalOrganizationChart"/>
    <dgm:cxn modelId="{C54B3F53-7C4E-47E8-8932-4AA533FE363A}" type="presOf" srcId="{E1F61546-7E2F-475B-BF52-6DD6F73C65BA}" destId="{359AB35E-15E1-44B6-8554-C711827F8C88}" srcOrd="0" destOrd="0" presId="urn:microsoft.com/office/officeart/2009/3/layout/HorizontalOrganizationChart"/>
    <dgm:cxn modelId="{07FD8755-0B87-474E-938B-703AE4F9B136}" type="presOf" srcId="{CAF6F89C-132F-4286-91EE-42CEF5F44611}" destId="{24BE5F03-66BD-4729-AAFD-53A233C74E06}" srcOrd="0" destOrd="0" presId="urn:microsoft.com/office/officeart/2009/3/layout/HorizontalOrganizationChart"/>
    <dgm:cxn modelId="{0FB10589-C5EE-4B21-A57F-178836951C5F}" type="presOf" srcId="{31CF180F-E558-448D-829D-74E866DC992D}" destId="{D69CDD47-9C73-41B4-BD7B-C3E1AA750D2D}" srcOrd="0" destOrd="0" presId="urn:microsoft.com/office/officeart/2009/3/layout/HorizontalOrganizationChart"/>
    <dgm:cxn modelId="{AC795E8A-63C4-4421-92FA-B884FBC883EB}" type="presOf" srcId="{D2B79B45-4E5B-4CF1-B3F3-B98F769D7D15}" destId="{290DBC8F-B620-44F4-880E-2008930C04BE}" srcOrd="1" destOrd="0" presId="urn:microsoft.com/office/officeart/2009/3/layout/HorizontalOrganizationChart"/>
    <dgm:cxn modelId="{B87BB29A-AED8-4F95-9B67-EC12A275E373}" srcId="{96015DAD-A36F-450A-B21F-E87E0C953619}" destId="{FACC1CAF-40B8-4B43-80A0-8090B82CFBEB}" srcOrd="0" destOrd="0" parTransId="{30953740-5F52-433E-AF20-0026376DA37B}" sibTransId="{F9F42542-6510-4D10-B61F-B9338493538F}"/>
    <dgm:cxn modelId="{C15836A0-44C9-4A4C-BA35-109524DBF969}" type="presOf" srcId="{D8D0A27B-9932-435B-922B-76EA56CF0AB5}" destId="{E3A20117-7EDF-413D-90CF-AB06C08DF8E5}" srcOrd="0" destOrd="0" presId="urn:microsoft.com/office/officeart/2009/3/layout/HorizontalOrganizationChart"/>
    <dgm:cxn modelId="{8E22ACA5-10DC-4402-B8BD-5DEC20E639D4}" type="presOf" srcId="{96015DAD-A36F-450A-B21F-E87E0C953619}" destId="{AC9A64CC-F587-4A8A-A991-769C9998A8E1}" srcOrd="0" destOrd="0" presId="urn:microsoft.com/office/officeart/2009/3/layout/HorizontalOrganizationChart"/>
    <dgm:cxn modelId="{A4DEBDAB-4CB4-423A-B734-D7DE16FB7B2D}" type="presOf" srcId="{30953740-5F52-433E-AF20-0026376DA37B}" destId="{96B876F9-999F-482F-A1FC-377B00DDA70B}" srcOrd="0" destOrd="0" presId="urn:microsoft.com/office/officeart/2009/3/layout/HorizontalOrganizationChart"/>
    <dgm:cxn modelId="{9E7E0BB1-727C-4DE7-9388-AB6CD48774B7}" type="presOf" srcId="{FACC1CAF-40B8-4B43-80A0-8090B82CFBEB}" destId="{7670310A-D655-4788-91C3-1F0248D007E6}" srcOrd="0" destOrd="0" presId="urn:microsoft.com/office/officeart/2009/3/layout/HorizontalOrganizationChart"/>
    <dgm:cxn modelId="{1DEA1CBE-5F2C-48E8-BD76-AEB7BFAE1199}" srcId="{F5C511F7-0110-416B-830A-3D3BF5BC78C8}" destId="{D8D0A27B-9932-435B-922B-76EA56CF0AB5}" srcOrd="2" destOrd="0" parTransId="{85A2A6F5-AE78-4C8E-944C-FC6422AA6010}" sibTransId="{748475DD-BF6A-4B60-9B35-074812686820}"/>
    <dgm:cxn modelId="{893F11C3-C0D3-4D02-8F76-672DF6EB8954}" type="presOf" srcId="{872DE51D-87B4-46D5-B207-558420CCCCD4}" destId="{5729E182-2018-419A-BD29-691D25835DD5}" srcOrd="1" destOrd="0" presId="urn:microsoft.com/office/officeart/2009/3/layout/HorizontalOrganizationChart"/>
    <dgm:cxn modelId="{FB689BCD-94CD-44FB-A1C0-13953CA9EAE8}" srcId="{1C1C1C01-E699-4347-AC2D-98102BABC383}" destId="{A3F4FD87-F816-4997-A9A2-92A5F3EED6AC}" srcOrd="0" destOrd="0" parTransId="{77387905-ADE0-4F60-8D25-11B3AD8CF488}" sibTransId="{445D28D0-6016-482D-BC52-7A7C414ABAAA}"/>
    <dgm:cxn modelId="{3457E2D1-1510-4600-A9FC-948BE85C6D02}" type="presOf" srcId="{96015DAD-A36F-450A-B21F-E87E0C953619}" destId="{193CB7A2-D000-4379-816B-3DB69F5DE54E}" srcOrd="1" destOrd="0" presId="urn:microsoft.com/office/officeart/2009/3/layout/HorizontalOrganizationChart"/>
    <dgm:cxn modelId="{40007DDA-C185-4F80-B010-D8E11988DD85}" type="presOf" srcId="{1C1C1C01-E699-4347-AC2D-98102BABC383}" destId="{981B2702-3203-4F60-A3D5-D9DD078DA573}" srcOrd="1" destOrd="0" presId="urn:microsoft.com/office/officeart/2009/3/layout/HorizontalOrganizationChart"/>
    <dgm:cxn modelId="{5FA894DE-D4B6-4603-B740-862C08DD4386}" type="presOf" srcId="{42E317A2-9B36-4C9C-99AD-B0CF4BE3A437}" destId="{E7E52E3E-42BA-4D0D-9C47-3248876C1578}" srcOrd="0" destOrd="0" presId="urn:microsoft.com/office/officeart/2009/3/layout/HorizontalOrganizationChart"/>
    <dgm:cxn modelId="{53E7C0E2-1634-4352-9FC1-54917996690B}" type="presOf" srcId="{E3326D4A-DBF1-484C-B9D5-60D23EB7E8BD}" destId="{EC65D6CA-88E3-4129-A062-AFB003D54C4A}" srcOrd="0" destOrd="0" presId="urn:microsoft.com/office/officeart/2009/3/layout/HorizontalOrganizationChart"/>
    <dgm:cxn modelId="{07C45FE3-6E99-4DF4-A8F3-DB01E3EC445D}" type="presOf" srcId="{53D54993-5D83-4D94-A47B-3D2321425EC6}" destId="{CAEB6FE6-EDBE-4C98-BBBA-8C9B0B12A4DF}" srcOrd="0" destOrd="0" presId="urn:microsoft.com/office/officeart/2009/3/layout/HorizontalOrganizationChart"/>
    <dgm:cxn modelId="{8E1841E6-B3F8-41B9-AA68-879200B08588}" srcId="{1C1C1C01-E699-4347-AC2D-98102BABC383}" destId="{F5C511F7-0110-416B-830A-3D3BF5BC78C8}" srcOrd="1" destOrd="0" parTransId="{31CF180F-E558-448D-829D-74E866DC992D}" sibTransId="{8BE141D0-6E8C-4B3B-91DD-D0B93F401503}"/>
    <dgm:cxn modelId="{97FE8DF3-4E20-453B-811B-24C28FFAF094}" type="presOf" srcId="{42E317A2-9B36-4C9C-99AD-B0CF4BE3A437}" destId="{03A6F7D0-F836-40FE-846F-B9FA59529233}" srcOrd="1" destOrd="0" presId="urn:microsoft.com/office/officeart/2009/3/layout/HorizontalOrganizationChart"/>
    <dgm:cxn modelId="{3B3FC7F6-C4B0-4FAE-8DCA-AB5453A80467}" type="presOf" srcId="{A3F4FD87-F816-4997-A9A2-92A5F3EED6AC}" destId="{7C9977BA-8C9C-45F7-87EB-EFC65542427F}" srcOrd="0" destOrd="0" presId="urn:microsoft.com/office/officeart/2009/3/layout/HorizontalOrganizationChart"/>
    <dgm:cxn modelId="{6C38196C-55DB-4EA7-96EE-E2186A0E008F}" type="presParOf" srcId="{EC65D6CA-88E3-4129-A062-AFB003D54C4A}" destId="{D1167F58-3A19-4F1A-9FA7-F7D240AAC5A4}" srcOrd="0" destOrd="0" presId="urn:microsoft.com/office/officeart/2009/3/layout/HorizontalOrganizationChart"/>
    <dgm:cxn modelId="{F823F7FB-A1D9-4DC5-9C9A-0BE9C4A1E7F4}" type="presParOf" srcId="{D1167F58-3A19-4F1A-9FA7-F7D240AAC5A4}" destId="{83051B8B-33F6-405B-8A0A-214C07BFC6A2}" srcOrd="0" destOrd="0" presId="urn:microsoft.com/office/officeart/2009/3/layout/HorizontalOrganizationChart"/>
    <dgm:cxn modelId="{1F97064D-FF09-4F55-B892-C834C790EA88}" type="presParOf" srcId="{83051B8B-33F6-405B-8A0A-214C07BFC6A2}" destId="{01F775CE-5265-4965-B4D8-AD8BAD2BD79D}" srcOrd="0" destOrd="0" presId="urn:microsoft.com/office/officeart/2009/3/layout/HorizontalOrganizationChart"/>
    <dgm:cxn modelId="{7469F304-A4F7-4246-9115-4B0A3C4C9E8E}" type="presParOf" srcId="{83051B8B-33F6-405B-8A0A-214C07BFC6A2}" destId="{981B2702-3203-4F60-A3D5-D9DD078DA573}" srcOrd="1" destOrd="0" presId="urn:microsoft.com/office/officeart/2009/3/layout/HorizontalOrganizationChart"/>
    <dgm:cxn modelId="{13791C31-BC94-4298-98D9-7E4E4F2E38AC}" type="presParOf" srcId="{D1167F58-3A19-4F1A-9FA7-F7D240AAC5A4}" destId="{C0602D13-8018-461A-9380-49C7725AF721}" srcOrd="1" destOrd="0" presId="urn:microsoft.com/office/officeart/2009/3/layout/HorizontalOrganizationChart"/>
    <dgm:cxn modelId="{B7127DD2-860B-4225-A12F-6A071AA993E4}" type="presParOf" srcId="{C0602D13-8018-461A-9380-49C7725AF721}" destId="{DC778076-3A42-4E6D-948C-0A4C5BC64B36}" srcOrd="0" destOrd="0" presId="urn:microsoft.com/office/officeart/2009/3/layout/HorizontalOrganizationChart"/>
    <dgm:cxn modelId="{B0C81A42-E468-4143-9F5C-DAA8D3E583C2}" type="presParOf" srcId="{C0602D13-8018-461A-9380-49C7725AF721}" destId="{3E1AFA32-8086-45D7-9970-654511364E9B}" srcOrd="1" destOrd="0" presId="urn:microsoft.com/office/officeart/2009/3/layout/HorizontalOrganizationChart"/>
    <dgm:cxn modelId="{A71D32B4-EB74-4BD0-BFE5-222409B7C7F7}" type="presParOf" srcId="{3E1AFA32-8086-45D7-9970-654511364E9B}" destId="{C2E83700-F8F9-4FF2-9153-2E30886B3D78}" srcOrd="0" destOrd="0" presId="urn:microsoft.com/office/officeart/2009/3/layout/HorizontalOrganizationChart"/>
    <dgm:cxn modelId="{38F630CC-8BF4-4734-A7BF-EA962BE674F7}" type="presParOf" srcId="{C2E83700-F8F9-4FF2-9153-2E30886B3D78}" destId="{7C9977BA-8C9C-45F7-87EB-EFC65542427F}" srcOrd="0" destOrd="0" presId="urn:microsoft.com/office/officeart/2009/3/layout/HorizontalOrganizationChart"/>
    <dgm:cxn modelId="{6E0C70D0-AABD-4E3E-A23D-DEBEAEB8EA50}" type="presParOf" srcId="{C2E83700-F8F9-4FF2-9153-2E30886B3D78}" destId="{C25E9B28-4006-4774-919C-2A4235C139B4}" srcOrd="1" destOrd="0" presId="urn:microsoft.com/office/officeart/2009/3/layout/HorizontalOrganizationChart"/>
    <dgm:cxn modelId="{F1758BB1-150C-4F56-9620-88D9D79529E3}" type="presParOf" srcId="{3E1AFA32-8086-45D7-9970-654511364E9B}" destId="{58469BA2-29C4-40BF-97C6-6C57AB025028}" srcOrd="1" destOrd="0" presId="urn:microsoft.com/office/officeart/2009/3/layout/HorizontalOrganizationChart"/>
    <dgm:cxn modelId="{3EAF9D58-229D-42D4-B5AD-609554B79046}" type="presParOf" srcId="{58469BA2-29C4-40BF-97C6-6C57AB025028}" destId="{8EAFA2B2-E510-44ED-9B8F-F23EF62640CB}" srcOrd="0" destOrd="0" presId="urn:microsoft.com/office/officeart/2009/3/layout/HorizontalOrganizationChart"/>
    <dgm:cxn modelId="{450E61EB-6536-42CA-9741-0CB12FC0B5DD}" type="presParOf" srcId="{58469BA2-29C4-40BF-97C6-6C57AB025028}" destId="{491C7063-BCC1-4E0E-9CB9-54DA7A353F99}" srcOrd="1" destOrd="0" presId="urn:microsoft.com/office/officeart/2009/3/layout/HorizontalOrganizationChart"/>
    <dgm:cxn modelId="{C7554360-1B03-4E29-AB9D-9D90F6D4CC7C}" type="presParOf" srcId="{491C7063-BCC1-4E0E-9CB9-54DA7A353F99}" destId="{AC90CA83-AED4-42B9-A5CB-DAA0ED28D49D}" srcOrd="0" destOrd="0" presId="urn:microsoft.com/office/officeart/2009/3/layout/HorizontalOrganizationChart"/>
    <dgm:cxn modelId="{BE73AF6F-DDDA-493B-992E-6F59112311F5}" type="presParOf" srcId="{AC90CA83-AED4-42B9-A5CB-DAA0ED28D49D}" destId="{61D4B27E-B6E6-4F23-B4C0-5580C2EBBE88}" srcOrd="0" destOrd="0" presId="urn:microsoft.com/office/officeart/2009/3/layout/HorizontalOrganizationChart"/>
    <dgm:cxn modelId="{FB82086A-A25A-402D-BBDA-A458D52F1512}" type="presParOf" srcId="{AC90CA83-AED4-42B9-A5CB-DAA0ED28D49D}" destId="{7C69B963-7561-4AE5-96CB-255ABA678983}" srcOrd="1" destOrd="0" presId="urn:microsoft.com/office/officeart/2009/3/layout/HorizontalOrganizationChart"/>
    <dgm:cxn modelId="{6A6C77AC-05DE-4F7D-BDC4-557C7D0CE742}" type="presParOf" srcId="{491C7063-BCC1-4E0E-9CB9-54DA7A353F99}" destId="{951D9A3C-109C-4DCD-8658-5061BFA57C48}" srcOrd="1" destOrd="0" presId="urn:microsoft.com/office/officeart/2009/3/layout/HorizontalOrganizationChart"/>
    <dgm:cxn modelId="{54056090-82A3-4B72-A0F8-E49474E8EE3C}" type="presParOf" srcId="{491C7063-BCC1-4E0E-9CB9-54DA7A353F99}" destId="{4624AC15-AFFD-49A2-819C-35387014BC45}" srcOrd="2" destOrd="0" presId="urn:microsoft.com/office/officeart/2009/3/layout/HorizontalOrganizationChart"/>
    <dgm:cxn modelId="{A9CC5C5C-50F3-482A-A211-400FE23FB120}" type="presParOf" srcId="{58469BA2-29C4-40BF-97C6-6C57AB025028}" destId="{359AB35E-15E1-44B6-8554-C711827F8C88}" srcOrd="2" destOrd="0" presId="urn:microsoft.com/office/officeart/2009/3/layout/HorizontalOrganizationChart"/>
    <dgm:cxn modelId="{95B40427-DB99-4BD9-843A-53794F083886}" type="presParOf" srcId="{58469BA2-29C4-40BF-97C6-6C57AB025028}" destId="{DD57752C-B402-4D5C-AE50-F80623B7D700}" srcOrd="3" destOrd="0" presId="urn:microsoft.com/office/officeart/2009/3/layout/HorizontalOrganizationChart"/>
    <dgm:cxn modelId="{3B6C53FF-4C2F-4ABD-B223-746BA681BD30}" type="presParOf" srcId="{DD57752C-B402-4D5C-AE50-F80623B7D700}" destId="{0921656D-A035-43F0-8248-B44A00EDD5EA}" srcOrd="0" destOrd="0" presId="urn:microsoft.com/office/officeart/2009/3/layout/HorizontalOrganizationChart"/>
    <dgm:cxn modelId="{5310F2FB-5231-4039-B645-B0184CE479F3}" type="presParOf" srcId="{0921656D-A035-43F0-8248-B44A00EDD5EA}" destId="{E939F180-62D9-484B-97BF-14F3FEA3FFC0}" srcOrd="0" destOrd="0" presId="urn:microsoft.com/office/officeart/2009/3/layout/HorizontalOrganizationChart"/>
    <dgm:cxn modelId="{785FD82A-D292-478E-8D14-7D0A44674795}" type="presParOf" srcId="{0921656D-A035-43F0-8248-B44A00EDD5EA}" destId="{290DBC8F-B620-44F4-880E-2008930C04BE}" srcOrd="1" destOrd="0" presId="urn:microsoft.com/office/officeart/2009/3/layout/HorizontalOrganizationChart"/>
    <dgm:cxn modelId="{71698F81-473C-4722-9F01-5B666DD2FD17}" type="presParOf" srcId="{DD57752C-B402-4D5C-AE50-F80623B7D700}" destId="{2600474B-6610-435D-AD04-782B7397DFC0}" srcOrd="1" destOrd="0" presId="urn:microsoft.com/office/officeart/2009/3/layout/HorizontalOrganizationChart"/>
    <dgm:cxn modelId="{B491EF03-AE3E-4B4B-9769-E2C51FA1137E}" type="presParOf" srcId="{DD57752C-B402-4D5C-AE50-F80623B7D700}" destId="{B8A1DCE3-6886-45E5-BE98-6364A9C79BED}" srcOrd="2" destOrd="0" presId="urn:microsoft.com/office/officeart/2009/3/layout/HorizontalOrganizationChart"/>
    <dgm:cxn modelId="{79584575-032B-4694-AE6D-01CA1E16A57C}" type="presParOf" srcId="{58469BA2-29C4-40BF-97C6-6C57AB025028}" destId="{49BBC106-B09D-4F29-9444-D4B973BDE651}" srcOrd="4" destOrd="0" presId="urn:microsoft.com/office/officeart/2009/3/layout/HorizontalOrganizationChart"/>
    <dgm:cxn modelId="{97A1B142-51CC-41A4-A94F-796DAB842233}" type="presParOf" srcId="{58469BA2-29C4-40BF-97C6-6C57AB025028}" destId="{546F6607-83BC-4A06-9873-D48A06827DC9}" srcOrd="5" destOrd="0" presId="urn:microsoft.com/office/officeart/2009/3/layout/HorizontalOrganizationChart"/>
    <dgm:cxn modelId="{267E8776-7DC8-4B5A-9981-432204F3AE90}" type="presParOf" srcId="{546F6607-83BC-4A06-9873-D48A06827DC9}" destId="{3EC4DD34-423D-40C9-B528-3AC65B1132AE}" srcOrd="0" destOrd="0" presId="urn:microsoft.com/office/officeart/2009/3/layout/HorizontalOrganizationChart"/>
    <dgm:cxn modelId="{CD608E41-7690-42D6-B73F-852182B8E5EF}" type="presParOf" srcId="{3EC4DD34-423D-40C9-B528-3AC65B1132AE}" destId="{621EE146-D7B2-4A85-82B0-EB1EB95FCD53}" srcOrd="0" destOrd="0" presId="urn:microsoft.com/office/officeart/2009/3/layout/HorizontalOrganizationChart"/>
    <dgm:cxn modelId="{49C4E490-FE10-4671-A4BF-507E8F3A5495}" type="presParOf" srcId="{3EC4DD34-423D-40C9-B528-3AC65B1132AE}" destId="{34FCAAFE-7331-460B-B930-856A999FEA91}" srcOrd="1" destOrd="0" presId="urn:microsoft.com/office/officeart/2009/3/layout/HorizontalOrganizationChart"/>
    <dgm:cxn modelId="{63D8337B-8A13-4FB3-9B45-A33DF7382CA8}" type="presParOf" srcId="{546F6607-83BC-4A06-9873-D48A06827DC9}" destId="{FEF121CC-A14A-4A27-9FB1-DA62DD6E3733}" srcOrd="1" destOrd="0" presId="urn:microsoft.com/office/officeart/2009/3/layout/HorizontalOrganizationChart"/>
    <dgm:cxn modelId="{D3F83B59-49AE-47B5-87E8-67F6F5306DF6}" type="presParOf" srcId="{546F6607-83BC-4A06-9873-D48A06827DC9}" destId="{AF3FDA26-3675-4D34-BDC7-25CB507DB5C5}" srcOrd="2" destOrd="0" presId="urn:microsoft.com/office/officeart/2009/3/layout/HorizontalOrganizationChart"/>
    <dgm:cxn modelId="{DED1B4CC-BA82-4053-BF32-8E7E3143851B}" type="presParOf" srcId="{58469BA2-29C4-40BF-97C6-6C57AB025028}" destId="{0333AD31-A7A9-4668-AB2C-02FB77C89393}" srcOrd="6" destOrd="0" presId="urn:microsoft.com/office/officeart/2009/3/layout/HorizontalOrganizationChart"/>
    <dgm:cxn modelId="{C098662C-95E0-4010-8886-5CBE5EE39609}" type="presParOf" srcId="{58469BA2-29C4-40BF-97C6-6C57AB025028}" destId="{C7E6ADD8-6343-4D9C-8336-F4BFFDCA8535}" srcOrd="7" destOrd="0" presId="urn:microsoft.com/office/officeart/2009/3/layout/HorizontalOrganizationChart"/>
    <dgm:cxn modelId="{EB9C6077-3BF3-41E8-B1B6-A944D14281E6}" type="presParOf" srcId="{C7E6ADD8-6343-4D9C-8336-F4BFFDCA8535}" destId="{FB644539-9F26-4AD3-952C-EF0EDA82C212}" srcOrd="0" destOrd="0" presId="urn:microsoft.com/office/officeart/2009/3/layout/HorizontalOrganizationChart"/>
    <dgm:cxn modelId="{8400A653-5D61-4071-B5B0-A9C3FC6252DD}" type="presParOf" srcId="{FB644539-9F26-4AD3-952C-EF0EDA82C212}" destId="{C0B03BBB-0FC5-4E6E-9FBA-D92CA4FB2AFC}" srcOrd="0" destOrd="0" presId="urn:microsoft.com/office/officeart/2009/3/layout/HorizontalOrganizationChart"/>
    <dgm:cxn modelId="{F8C4E79E-4783-4DBC-B154-35F81CB465C4}" type="presParOf" srcId="{FB644539-9F26-4AD3-952C-EF0EDA82C212}" destId="{5729E182-2018-419A-BD29-691D25835DD5}" srcOrd="1" destOrd="0" presId="urn:microsoft.com/office/officeart/2009/3/layout/HorizontalOrganizationChart"/>
    <dgm:cxn modelId="{7FD2FCAA-CBFF-477F-AA02-81D9D43F599B}" type="presParOf" srcId="{C7E6ADD8-6343-4D9C-8336-F4BFFDCA8535}" destId="{E195B4C8-6425-4434-B6D7-38C158787D20}" srcOrd="1" destOrd="0" presId="urn:microsoft.com/office/officeart/2009/3/layout/HorizontalOrganizationChart"/>
    <dgm:cxn modelId="{6FD50DC2-8B68-4BB4-9432-ADD8013D607C}" type="presParOf" srcId="{C7E6ADD8-6343-4D9C-8336-F4BFFDCA8535}" destId="{DE8EDE9B-41CD-4A83-9B9B-799DC48997BD}" srcOrd="2" destOrd="0" presId="urn:microsoft.com/office/officeart/2009/3/layout/HorizontalOrganizationChart"/>
    <dgm:cxn modelId="{BE6B268A-B566-4970-9851-76B3F8A2A9B2}" type="presParOf" srcId="{3E1AFA32-8086-45D7-9970-654511364E9B}" destId="{0CC2B68F-B997-4640-8DF2-DD37CF3A087C}" srcOrd="2" destOrd="0" presId="urn:microsoft.com/office/officeart/2009/3/layout/HorizontalOrganizationChart"/>
    <dgm:cxn modelId="{E9D0B8A0-AE19-4B3C-B7E8-E57E36ADEF62}" type="presParOf" srcId="{C0602D13-8018-461A-9380-49C7725AF721}" destId="{D69CDD47-9C73-41B4-BD7B-C3E1AA750D2D}" srcOrd="2" destOrd="0" presId="urn:microsoft.com/office/officeart/2009/3/layout/HorizontalOrganizationChart"/>
    <dgm:cxn modelId="{44A80EA1-281A-4ED7-BF9C-77A0A589A4B3}" type="presParOf" srcId="{C0602D13-8018-461A-9380-49C7725AF721}" destId="{F0C3DD72-5EC1-496F-9456-818F9A306462}" srcOrd="3" destOrd="0" presId="urn:microsoft.com/office/officeart/2009/3/layout/HorizontalOrganizationChart"/>
    <dgm:cxn modelId="{C8EE0677-4391-4C10-8FDA-2F8A7684F50F}" type="presParOf" srcId="{F0C3DD72-5EC1-496F-9456-818F9A306462}" destId="{4914650D-DFBB-4117-8296-14E59E283150}" srcOrd="0" destOrd="0" presId="urn:microsoft.com/office/officeart/2009/3/layout/HorizontalOrganizationChart"/>
    <dgm:cxn modelId="{B41909CC-3206-4B79-958D-9FC660052CDC}" type="presParOf" srcId="{4914650D-DFBB-4117-8296-14E59E283150}" destId="{846219CD-F325-40E4-9B0F-EA29763013BA}" srcOrd="0" destOrd="0" presId="urn:microsoft.com/office/officeart/2009/3/layout/HorizontalOrganizationChart"/>
    <dgm:cxn modelId="{61A322BF-469A-46A7-A5F8-D4ED3B3414FB}" type="presParOf" srcId="{4914650D-DFBB-4117-8296-14E59E283150}" destId="{5349B1E7-71B6-45AC-A612-1E99210A8F1B}" srcOrd="1" destOrd="0" presId="urn:microsoft.com/office/officeart/2009/3/layout/HorizontalOrganizationChart"/>
    <dgm:cxn modelId="{AEDC35F9-808C-44FA-934D-5DA65F1ADFEA}" type="presParOf" srcId="{F0C3DD72-5EC1-496F-9456-818F9A306462}" destId="{EF213B53-EEAD-4348-8EF7-B031FC2F4C53}" srcOrd="1" destOrd="0" presId="urn:microsoft.com/office/officeart/2009/3/layout/HorizontalOrganizationChart"/>
    <dgm:cxn modelId="{386416B4-56AE-469E-80B8-4D81B7661389}" type="presParOf" srcId="{EF213B53-EEAD-4348-8EF7-B031FC2F4C53}" destId="{24BE5F03-66BD-4729-AAFD-53A233C74E06}" srcOrd="0" destOrd="0" presId="urn:microsoft.com/office/officeart/2009/3/layout/HorizontalOrganizationChart"/>
    <dgm:cxn modelId="{8D1AED6D-5AA4-4C12-AE2F-7E348875E2E5}" type="presParOf" srcId="{EF213B53-EEAD-4348-8EF7-B031FC2F4C53}" destId="{929BA4A5-57BE-45F8-9B2F-72B5E729E71A}" srcOrd="1" destOrd="0" presId="urn:microsoft.com/office/officeart/2009/3/layout/HorizontalOrganizationChart"/>
    <dgm:cxn modelId="{F5B81F4F-7E06-4EDE-8ED3-DAA0F059EE24}" type="presParOf" srcId="{929BA4A5-57BE-45F8-9B2F-72B5E729E71A}" destId="{525892BD-584C-444B-8FD7-9EBDC7861A5F}" srcOrd="0" destOrd="0" presId="urn:microsoft.com/office/officeart/2009/3/layout/HorizontalOrganizationChart"/>
    <dgm:cxn modelId="{9CF79BF7-025B-489D-B63D-3E037464872C}" type="presParOf" srcId="{525892BD-584C-444B-8FD7-9EBDC7861A5F}" destId="{46C12BF7-248D-4E16-AB8D-429EE0C1154B}" srcOrd="0" destOrd="0" presId="urn:microsoft.com/office/officeart/2009/3/layout/HorizontalOrganizationChart"/>
    <dgm:cxn modelId="{5D73AB96-58CE-41EE-9DC5-FB1C8364CF3D}" type="presParOf" srcId="{525892BD-584C-444B-8FD7-9EBDC7861A5F}" destId="{37716643-7EDD-49F2-A070-10E1E4A056C1}" srcOrd="1" destOrd="0" presId="urn:microsoft.com/office/officeart/2009/3/layout/HorizontalOrganizationChart"/>
    <dgm:cxn modelId="{341CA2C7-6E7D-40ED-AC3B-907174F0BF3A}" type="presParOf" srcId="{929BA4A5-57BE-45F8-9B2F-72B5E729E71A}" destId="{F4352F75-12C0-4EA8-9D33-0BAACBD6BF2A}" srcOrd="1" destOrd="0" presId="urn:microsoft.com/office/officeart/2009/3/layout/HorizontalOrganizationChart"/>
    <dgm:cxn modelId="{C473C104-9E11-4969-B134-0C34ED737AC5}" type="presParOf" srcId="{929BA4A5-57BE-45F8-9B2F-72B5E729E71A}" destId="{A50DFB34-7A52-46C3-B319-C1772F2E6DDC}" srcOrd="2" destOrd="0" presId="urn:microsoft.com/office/officeart/2009/3/layout/HorizontalOrganizationChart"/>
    <dgm:cxn modelId="{3D5F8DBE-F9B1-47D3-8D59-217E1688D7B0}" type="presParOf" srcId="{EF213B53-EEAD-4348-8EF7-B031FC2F4C53}" destId="{CAEB6FE6-EDBE-4C98-BBBA-8C9B0B12A4DF}" srcOrd="2" destOrd="0" presId="urn:microsoft.com/office/officeart/2009/3/layout/HorizontalOrganizationChart"/>
    <dgm:cxn modelId="{B1F1CA9C-9711-4521-8B88-4E9ABE41AE63}" type="presParOf" srcId="{EF213B53-EEAD-4348-8EF7-B031FC2F4C53}" destId="{3C1B2273-ACC7-4711-9985-26AC7D4AFA0E}" srcOrd="3" destOrd="0" presId="urn:microsoft.com/office/officeart/2009/3/layout/HorizontalOrganizationChart"/>
    <dgm:cxn modelId="{F7BDAE10-3421-43F4-AE34-E97E3B5AE269}" type="presParOf" srcId="{3C1B2273-ACC7-4711-9985-26AC7D4AFA0E}" destId="{D9CEEF73-6BC9-4554-9579-75BBCD693E9B}" srcOrd="0" destOrd="0" presId="urn:microsoft.com/office/officeart/2009/3/layout/HorizontalOrganizationChart"/>
    <dgm:cxn modelId="{E65880CB-0B08-4E3A-B49B-0FAB2C14D6C6}" type="presParOf" srcId="{D9CEEF73-6BC9-4554-9579-75BBCD693E9B}" destId="{E7E52E3E-42BA-4D0D-9C47-3248876C1578}" srcOrd="0" destOrd="0" presId="urn:microsoft.com/office/officeart/2009/3/layout/HorizontalOrganizationChart"/>
    <dgm:cxn modelId="{0A571628-6F61-4011-A5E9-BE9E063EB302}" type="presParOf" srcId="{D9CEEF73-6BC9-4554-9579-75BBCD693E9B}" destId="{03A6F7D0-F836-40FE-846F-B9FA59529233}" srcOrd="1" destOrd="0" presId="urn:microsoft.com/office/officeart/2009/3/layout/HorizontalOrganizationChart"/>
    <dgm:cxn modelId="{2195CDC3-D3AF-4037-90F8-FF3DA8CF882A}" type="presParOf" srcId="{3C1B2273-ACC7-4711-9985-26AC7D4AFA0E}" destId="{35034E11-5650-4E16-ADA4-ACE61E19E816}" srcOrd="1" destOrd="0" presId="urn:microsoft.com/office/officeart/2009/3/layout/HorizontalOrganizationChart"/>
    <dgm:cxn modelId="{245845E9-B593-479E-9C9B-D9B1F8144CD3}" type="presParOf" srcId="{3C1B2273-ACC7-4711-9985-26AC7D4AFA0E}" destId="{E51333B6-CCAD-4558-901D-C3AC6B821158}" srcOrd="2" destOrd="0" presId="urn:microsoft.com/office/officeart/2009/3/layout/HorizontalOrganizationChart"/>
    <dgm:cxn modelId="{398F03C7-DA87-4DE6-9562-C936123B904F}" type="presParOf" srcId="{EF213B53-EEAD-4348-8EF7-B031FC2F4C53}" destId="{64A423DD-0F48-448C-B38B-2AC349A4A15E}" srcOrd="4" destOrd="0" presId="urn:microsoft.com/office/officeart/2009/3/layout/HorizontalOrganizationChart"/>
    <dgm:cxn modelId="{E843BA2F-2A12-465C-BDAC-FCECEA0D70BB}" type="presParOf" srcId="{EF213B53-EEAD-4348-8EF7-B031FC2F4C53}" destId="{1DCBF809-9F75-4918-A073-F0FF045A3848}" srcOrd="5" destOrd="0" presId="urn:microsoft.com/office/officeart/2009/3/layout/HorizontalOrganizationChart"/>
    <dgm:cxn modelId="{3B82B5F3-28F7-45BB-81AB-3B4B24D104F9}" type="presParOf" srcId="{1DCBF809-9F75-4918-A073-F0FF045A3848}" destId="{F2FA2317-169F-4878-B65F-58B6252B44A3}" srcOrd="0" destOrd="0" presId="urn:microsoft.com/office/officeart/2009/3/layout/HorizontalOrganizationChart"/>
    <dgm:cxn modelId="{45215E41-A55F-4EBF-8C73-9B5BC5DF2240}" type="presParOf" srcId="{F2FA2317-169F-4878-B65F-58B6252B44A3}" destId="{E3A20117-7EDF-413D-90CF-AB06C08DF8E5}" srcOrd="0" destOrd="0" presId="urn:microsoft.com/office/officeart/2009/3/layout/HorizontalOrganizationChart"/>
    <dgm:cxn modelId="{FC83FEF0-F951-486B-A146-CB99DC45330F}" type="presParOf" srcId="{F2FA2317-169F-4878-B65F-58B6252B44A3}" destId="{6402E095-DC3C-48BC-93A3-DACB8A722D56}" srcOrd="1" destOrd="0" presId="urn:microsoft.com/office/officeart/2009/3/layout/HorizontalOrganizationChart"/>
    <dgm:cxn modelId="{03FB2C86-F4CD-411F-9EA4-EDD53AB760DF}" type="presParOf" srcId="{1DCBF809-9F75-4918-A073-F0FF045A3848}" destId="{E2C2D616-5F11-48D8-B9B4-493C1BB7A671}" srcOrd="1" destOrd="0" presId="urn:microsoft.com/office/officeart/2009/3/layout/HorizontalOrganizationChart"/>
    <dgm:cxn modelId="{9D495C1E-39EA-4C91-8753-E4914665E3E2}" type="presParOf" srcId="{1DCBF809-9F75-4918-A073-F0FF045A3848}" destId="{B0327531-7FC0-409B-A0B7-99A316480EFC}" srcOrd="2" destOrd="0" presId="urn:microsoft.com/office/officeart/2009/3/layout/HorizontalOrganizationChart"/>
    <dgm:cxn modelId="{E12CB3F6-A04C-4DC5-B61B-2C397CF8C3C9}" type="presParOf" srcId="{F0C3DD72-5EC1-496F-9456-818F9A306462}" destId="{24A92740-DF9F-49DD-8E59-76D1B215486E}" srcOrd="2" destOrd="0" presId="urn:microsoft.com/office/officeart/2009/3/layout/HorizontalOrganizationChart"/>
    <dgm:cxn modelId="{8E557C60-5355-49DE-9AD9-2863EB60B218}" type="presParOf" srcId="{C0602D13-8018-461A-9380-49C7725AF721}" destId="{B57A0555-EB0F-423E-9ED4-3C4F3B9AC7B8}" srcOrd="4" destOrd="0" presId="urn:microsoft.com/office/officeart/2009/3/layout/HorizontalOrganizationChart"/>
    <dgm:cxn modelId="{3453A11F-DE9F-46AC-BE85-03E1BAF39FD5}" type="presParOf" srcId="{C0602D13-8018-461A-9380-49C7725AF721}" destId="{97A85093-C20B-4EAB-8F10-9710DEF19985}" srcOrd="5" destOrd="0" presId="urn:microsoft.com/office/officeart/2009/3/layout/HorizontalOrganizationChart"/>
    <dgm:cxn modelId="{589E4E6B-EB19-43F0-8F01-37CAD420F96B}" type="presParOf" srcId="{97A85093-C20B-4EAB-8F10-9710DEF19985}" destId="{D373EE23-C7D6-4C37-9270-9E560CE0EB38}" srcOrd="0" destOrd="0" presId="urn:microsoft.com/office/officeart/2009/3/layout/HorizontalOrganizationChart"/>
    <dgm:cxn modelId="{F49C9ABF-FEB4-4ABD-B5B0-D02DB22AC383}" type="presParOf" srcId="{D373EE23-C7D6-4C37-9270-9E560CE0EB38}" destId="{AC9A64CC-F587-4A8A-A991-769C9998A8E1}" srcOrd="0" destOrd="0" presId="urn:microsoft.com/office/officeart/2009/3/layout/HorizontalOrganizationChart"/>
    <dgm:cxn modelId="{801B2916-7B76-40BB-B5A1-EDC49B821F8B}" type="presParOf" srcId="{D373EE23-C7D6-4C37-9270-9E560CE0EB38}" destId="{193CB7A2-D000-4379-816B-3DB69F5DE54E}" srcOrd="1" destOrd="0" presId="urn:microsoft.com/office/officeart/2009/3/layout/HorizontalOrganizationChart"/>
    <dgm:cxn modelId="{B48BBC66-8031-4AB2-97FC-FD330BF6F0EB}" type="presParOf" srcId="{97A85093-C20B-4EAB-8F10-9710DEF19985}" destId="{DA436DCB-3D91-4660-9DFF-C94AC38786ED}" srcOrd="1" destOrd="0" presId="urn:microsoft.com/office/officeart/2009/3/layout/HorizontalOrganizationChart"/>
    <dgm:cxn modelId="{C9414CC4-D9D2-4DF1-8C4D-F059730EB229}" type="presParOf" srcId="{DA436DCB-3D91-4660-9DFF-C94AC38786ED}" destId="{96B876F9-999F-482F-A1FC-377B00DDA70B}" srcOrd="0" destOrd="0" presId="urn:microsoft.com/office/officeart/2009/3/layout/HorizontalOrganizationChart"/>
    <dgm:cxn modelId="{9907E7A5-17D1-48F7-A462-B0C95B853905}" type="presParOf" srcId="{DA436DCB-3D91-4660-9DFF-C94AC38786ED}" destId="{3EF9254C-554E-46F9-BC9A-6D8A835702C1}" srcOrd="1" destOrd="0" presId="urn:microsoft.com/office/officeart/2009/3/layout/HorizontalOrganizationChart"/>
    <dgm:cxn modelId="{903BF282-0092-4F53-9A1E-AA5C71FC15F8}" type="presParOf" srcId="{3EF9254C-554E-46F9-BC9A-6D8A835702C1}" destId="{ABD7CB4A-8A58-4FE7-926B-52B11887C408}" srcOrd="0" destOrd="0" presId="urn:microsoft.com/office/officeart/2009/3/layout/HorizontalOrganizationChart"/>
    <dgm:cxn modelId="{7F785522-71A3-40C6-8546-501A08AC48DC}" type="presParOf" srcId="{ABD7CB4A-8A58-4FE7-926B-52B11887C408}" destId="{7670310A-D655-4788-91C3-1F0248D007E6}" srcOrd="0" destOrd="0" presId="urn:microsoft.com/office/officeart/2009/3/layout/HorizontalOrganizationChart"/>
    <dgm:cxn modelId="{E3522776-2615-48F9-A869-5FAA1B778E01}" type="presParOf" srcId="{ABD7CB4A-8A58-4FE7-926B-52B11887C408}" destId="{FE9A69AB-7E88-40B3-BE23-E4FFFB5BB555}" srcOrd="1" destOrd="0" presId="urn:microsoft.com/office/officeart/2009/3/layout/HorizontalOrganizationChart"/>
    <dgm:cxn modelId="{A3F0CDCA-F925-45E6-8791-CCF271DF711B}" type="presParOf" srcId="{3EF9254C-554E-46F9-BC9A-6D8A835702C1}" destId="{2EE491F3-65C4-4858-94E1-852E37BAFA67}" srcOrd="1" destOrd="0" presId="urn:microsoft.com/office/officeart/2009/3/layout/HorizontalOrganizationChart"/>
    <dgm:cxn modelId="{751B7F93-CD48-4BBF-94FB-40CE8977B43A}" type="presParOf" srcId="{3EF9254C-554E-46F9-BC9A-6D8A835702C1}" destId="{178213AE-D2C8-4E3E-BB7F-23E1CAC43E96}" srcOrd="2" destOrd="0" presId="urn:microsoft.com/office/officeart/2009/3/layout/HorizontalOrganizationChart"/>
    <dgm:cxn modelId="{A64F2E57-537F-4C68-A597-C5954F1D218B}" type="presParOf" srcId="{97A85093-C20B-4EAB-8F10-9710DEF19985}" destId="{72B383C2-6B9D-4DF9-A7BC-5B795A4877D5}" srcOrd="2" destOrd="0" presId="urn:microsoft.com/office/officeart/2009/3/layout/HorizontalOrganizationChart"/>
    <dgm:cxn modelId="{0DB3862D-9F41-4884-AD63-B5E9A5188ED8}" type="presParOf" srcId="{D1167F58-3A19-4F1A-9FA7-F7D240AAC5A4}" destId="{C344835D-3408-4B20-8119-88D7C1A72F9F}"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3326D4A-DBF1-484C-B9D5-60D23EB7E8BD}" type="doc">
      <dgm:prSet loTypeId="urn:microsoft.com/office/officeart/2009/3/layout/HorizontalOrganizationChart" loCatId="hierarchy" qsTypeId="urn:microsoft.com/office/officeart/2005/8/quickstyle/3d4" qsCatId="3D" csTypeId="urn:microsoft.com/office/officeart/2005/8/colors/accent0_1" csCatId="mainScheme" phldr="1"/>
      <dgm:spPr/>
      <dgm:t>
        <a:bodyPr/>
        <a:lstStyle/>
        <a:p>
          <a:endParaRPr lang="zh-CN" altLang="en-US"/>
        </a:p>
      </dgm:t>
    </dgm:pt>
    <dgm:pt modelId="{1C1C1C01-E699-4347-AC2D-98102BABC383}">
      <dgm:prSet phldrT="[文本]" custT="1"/>
      <dgm:spPr/>
      <dgm:t>
        <a:bodyPr/>
        <a:lstStyle/>
        <a:p>
          <a:r>
            <a:rPr lang="zh-CN" altLang="en-US" sz="2000" dirty="0"/>
            <a:t>产品实现</a:t>
          </a:r>
        </a:p>
      </dgm:t>
    </dgm:pt>
    <dgm:pt modelId="{6F47FCB6-30AE-4449-A233-EA035AE8C34A}" type="parTrans" cxnId="{48456E65-4F4D-4BCC-95F9-4AB3D1B1D31A}">
      <dgm:prSet/>
      <dgm:spPr/>
      <dgm:t>
        <a:bodyPr/>
        <a:lstStyle/>
        <a:p>
          <a:endParaRPr lang="zh-CN" altLang="en-US" sz="2000"/>
        </a:p>
      </dgm:t>
    </dgm:pt>
    <dgm:pt modelId="{E1199B95-1507-41DD-BE32-6301AA3C665D}" type="sibTrans" cxnId="{48456E65-4F4D-4BCC-95F9-4AB3D1B1D31A}">
      <dgm:prSet/>
      <dgm:spPr/>
      <dgm:t>
        <a:bodyPr/>
        <a:lstStyle/>
        <a:p>
          <a:endParaRPr lang="zh-CN" altLang="en-US" sz="2000"/>
        </a:p>
      </dgm:t>
    </dgm:pt>
    <dgm:pt modelId="{A3F4FD87-F816-4997-A9A2-92A5F3EED6AC}">
      <dgm:prSet phldrT="[文本]" custT="1"/>
      <dgm:spPr/>
      <dgm:t>
        <a:bodyPr/>
        <a:lstStyle/>
        <a:p>
          <a:r>
            <a:rPr lang="zh-CN" altLang="en-US" sz="2000" dirty="0"/>
            <a:t>策划</a:t>
          </a:r>
        </a:p>
      </dgm:t>
    </dgm:pt>
    <dgm:pt modelId="{77387905-ADE0-4F60-8D25-11B3AD8CF488}" type="parTrans" cxnId="{FB689BCD-94CD-44FB-A1C0-13953CA9EAE8}">
      <dgm:prSet custT="1"/>
      <dgm:spPr/>
      <dgm:t>
        <a:bodyPr/>
        <a:lstStyle/>
        <a:p>
          <a:endParaRPr lang="zh-CN" altLang="en-US" sz="2000"/>
        </a:p>
      </dgm:t>
    </dgm:pt>
    <dgm:pt modelId="{445D28D0-6016-482D-BC52-7A7C414ABAAA}" type="sibTrans" cxnId="{FB689BCD-94CD-44FB-A1C0-13953CA9EAE8}">
      <dgm:prSet/>
      <dgm:spPr/>
      <dgm:t>
        <a:bodyPr/>
        <a:lstStyle/>
        <a:p>
          <a:endParaRPr lang="zh-CN" altLang="en-US" sz="2000"/>
        </a:p>
      </dgm:t>
    </dgm:pt>
    <dgm:pt modelId="{F5C511F7-0110-416B-830A-3D3BF5BC78C8}">
      <dgm:prSet phldrT="[文本]" custT="1"/>
      <dgm:spPr/>
      <dgm:t>
        <a:bodyPr/>
        <a:lstStyle/>
        <a:p>
          <a:r>
            <a:rPr lang="zh-CN" altLang="en-US" sz="2000" dirty="0"/>
            <a:t>与顾客有关的过程</a:t>
          </a:r>
        </a:p>
      </dgm:t>
    </dgm:pt>
    <dgm:pt modelId="{31CF180F-E558-448D-829D-74E866DC992D}" type="parTrans" cxnId="{8E1841E6-B3F8-41B9-AA68-879200B08588}">
      <dgm:prSet custT="1"/>
      <dgm:spPr/>
      <dgm:t>
        <a:bodyPr/>
        <a:lstStyle/>
        <a:p>
          <a:endParaRPr lang="zh-CN" altLang="en-US" sz="2000"/>
        </a:p>
      </dgm:t>
    </dgm:pt>
    <dgm:pt modelId="{8BE141D0-6E8C-4B3B-91DD-D0B93F401503}" type="sibTrans" cxnId="{8E1841E6-B3F8-41B9-AA68-879200B08588}">
      <dgm:prSet/>
      <dgm:spPr/>
      <dgm:t>
        <a:bodyPr/>
        <a:lstStyle/>
        <a:p>
          <a:endParaRPr lang="zh-CN" altLang="en-US" sz="2000"/>
        </a:p>
      </dgm:t>
    </dgm:pt>
    <dgm:pt modelId="{96015DAD-A36F-450A-B21F-E87E0C953619}">
      <dgm:prSet custT="1"/>
      <dgm:spPr/>
      <dgm:t>
        <a:bodyPr/>
        <a:lstStyle/>
        <a:p>
          <a:r>
            <a:rPr lang="zh-CN" altLang="en-US" sz="2000" dirty="0">
              <a:solidFill>
                <a:srgbClr val="FF0000"/>
              </a:solidFill>
            </a:rPr>
            <a:t>设计和开发</a:t>
          </a:r>
        </a:p>
      </dgm:t>
    </dgm:pt>
    <dgm:pt modelId="{5D646C51-C198-4C18-87A9-A8A1076EE7DA}" type="parTrans" cxnId="{C7AC6A36-EC5B-4042-836A-56A9E5B0EA99}">
      <dgm:prSet custT="1"/>
      <dgm:spPr/>
      <dgm:t>
        <a:bodyPr/>
        <a:lstStyle/>
        <a:p>
          <a:endParaRPr lang="zh-CN" altLang="en-US" sz="2000"/>
        </a:p>
      </dgm:t>
    </dgm:pt>
    <dgm:pt modelId="{51946044-78B3-499B-8CDB-44451F204D2F}" type="sibTrans" cxnId="{C7AC6A36-EC5B-4042-836A-56A9E5B0EA99}">
      <dgm:prSet/>
      <dgm:spPr/>
      <dgm:t>
        <a:bodyPr/>
        <a:lstStyle/>
        <a:p>
          <a:endParaRPr lang="zh-CN" altLang="en-US" sz="2000"/>
        </a:p>
      </dgm:t>
    </dgm:pt>
    <dgm:pt modelId="{DE770F8C-F95A-40BE-AA60-593F05B804A3}">
      <dgm:prSet custT="1"/>
      <dgm:spPr/>
      <dgm:t>
        <a:bodyPr/>
        <a:lstStyle/>
        <a:p>
          <a:r>
            <a:rPr lang="zh-CN" altLang="en-US" sz="1600" dirty="0"/>
            <a:t>总体规划：产品、人员要求、开发流程等等（可以是会议纪要）</a:t>
          </a:r>
        </a:p>
      </dgm:t>
    </dgm:pt>
    <dgm:pt modelId="{2286A558-04FB-4A34-A948-8E511DB3657E}" type="parTrans" cxnId="{4F20F25B-8D85-45AF-9774-704D3E81AB78}">
      <dgm:prSet/>
      <dgm:spPr/>
      <dgm:t>
        <a:bodyPr/>
        <a:lstStyle/>
        <a:p>
          <a:endParaRPr lang="zh-CN" altLang="en-US" sz="2000"/>
        </a:p>
      </dgm:t>
    </dgm:pt>
    <dgm:pt modelId="{92D2C28D-59CB-4878-BC72-1EB8112C5E98}" type="sibTrans" cxnId="{4F20F25B-8D85-45AF-9774-704D3E81AB78}">
      <dgm:prSet/>
      <dgm:spPr/>
      <dgm:t>
        <a:bodyPr/>
        <a:lstStyle/>
        <a:p>
          <a:endParaRPr lang="zh-CN" altLang="en-US" sz="2000"/>
        </a:p>
      </dgm:t>
    </dgm:pt>
    <dgm:pt modelId="{42E317A2-9B36-4C9C-99AD-B0CF4BE3A437}">
      <dgm:prSet custT="1"/>
      <dgm:spPr/>
      <dgm:t>
        <a:bodyPr/>
        <a:lstStyle/>
        <a:p>
          <a:r>
            <a:rPr lang="zh-CN" altLang="en-US" sz="1600" dirty="0"/>
            <a:t>顾客要求（例如注册人制度下的委托生产要求，合同要求）</a:t>
          </a:r>
        </a:p>
      </dgm:t>
    </dgm:pt>
    <dgm:pt modelId="{53D54993-5D83-4D94-A47B-3D2321425EC6}" type="parTrans" cxnId="{64042F3E-C1B7-46C6-A6B1-9F7B0FC59E05}">
      <dgm:prSet/>
      <dgm:spPr/>
      <dgm:t>
        <a:bodyPr/>
        <a:lstStyle/>
        <a:p>
          <a:endParaRPr lang="zh-CN" altLang="en-US" sz="2000"/>
        </a:p>
      </dgm:t>
    </dgm:pt>
    <dgm:pt modelId="{55BBEB6D-3FB7-440C-B9C4-0FDF95ACC428}" type="sibTrans" cxnId="{64042F3E-C1B7-46C6-A6B1-9F7B0FC59E05}">
      <dgm:prSet/>
      <dgm:spPr/>
      <dgm:t>
        <a:bodyPr/>
        <a:lstStyle/>
        <a:p>
          <a:endParaRPr lang="zh-CN" altLang="en-US" sz="2000"/>
        </a:p>
      </dgm:t>
    </dgm:pt>
    <dgm:pt modelId="{D8D0A27B-9932-435B-922B-76EA56CF0AB5}">
      <dgm:prSet custT="1"/>
      <dgm:spPr/>
      <dgm:t>
        <a:bodyPr/>
        <a:lstStyle/>
        <a:p>
          <a:r>
            <a:rPr lang="zh-CN" altLang="en-US" sz="1600" dirty="0"/>
            <a:t>针对于产品的：国家法规、标准要求</a:t>
          </a:r>
        </a:p>
      </dgm:t>
    </dgm:pt>
    <dgm:pt modelId="{85A2A6F5-AE78-4C8E-944C-FC6422AA6010}" type="parTrans" cxnId="{1DEA1CBE-5F2C-48E8-BD76-AEB7BFAE1199}">
      <dgm:prSet/>
      <dgm:spPr/>
      <dgm:t>
        <a:bodyPr/>
        <a:lstStyle/>
        <a:p>
          <a:endParaRPr lang="zh-CN" altLang="en-US" sz="2000"/>
        </a:p>
      </dgm:t>
    </dgm:pt>
    <dgm:pt modelId="{748475DD-BF6A-4B60-9B35-074812686820}" type="sibTrans" cxnId="{1DEA1CBE-5F2C-48E8-BD76-AEB7BFAE1199}">
      <dgm:prSet/>
      <dgm:spPr/>
      <dgm:t>
        <a:bodyPr/>
        <a:lstStyle/>
        <a:p>
          <a:endParaRPr lang="zh-CN" altLang="en-US" sz="2000"/>
        </a:p>
      </dgm:t>
    </dgm:pt>
    <dgm:pt modelId="{FACC1CAF-40B8-4B43-80A0-8090B82CFBEB}">
      <dgm:prSet custT="1"/>
      <dgm:spPr/>
      <dgm:t>
        <a:bodyPr/>
        <a:lstStyle/>
        <a:p>
          <a:r>
            <a:rPr lang="zh-CN" altLang="en-US" sz="2000" dirty="0">
              <a:solidFill>
                <a:srgbClr val="00B0F0"/>
              </a:solidFill>
            </a:rPr>
            <a:t>策划：针对性的计划</a:t>
          </a:r>
        </a:p>
      </dgm:t>
    </dgm:pt>
    <dgm:pt modelId="{30953740-5F52-433E-AF20-0026376DA37B}" type="parTrans" cxnId="{B87BB29A-AED8-4F95-9B67-EC12A275E373}">
      <dgm:prSet/>
      <dgm:spPr/>
      <dgm:t>
        <a:bodyPr/>
        <a:lstStyle/>
        <a:p>
          <a:endParaRPr lang="zh-CN" altLang="en-US" sz="2000"/>
        </a:p>
      </dgm:t>
    </dgm:pt>
    <dgm:pt modelId="{F9F42542-6510-4D10-B61F-B9338493538F}" type="sibTrans" cxnId="{B87BB29A-AED8-4F95-9B67-EC12A275E373}">
      <dgm:prSet/>
      <dgm:spPr/>
      <dgm:t>
        <a:bodyPr/>
        <a:lstStyle/>
        <a:p>
          <a:endParaRPr lang="zh-CN" altLang="en-US" sz="2000"/>
        </a:p>
      </dgm:t>
    </dgm:pt>
    <dgm:pt modelId="{10F6B31F-6FAA-49C7-9B0A-90A54A62A991}">
      <dgm:prSet custT="1"/>
      <dgm:spPr/>
      <dgm:t>
        <a:bodyPr/>
        <a:lstStyle/>
        <a:p>
          <a:r>
            <a:rPr lang="zh-CN" altLang="en-US" sz="1600" dirty="0"/>
            <a:t>调研报告、</a:t>
          </a:r>
          <a:r>
            <a:rPr lang="zh-CN" altLang="en-US" sz="1600" dirty="0">
              <a:solidFill>
                <a:srgbClr val="FF0000"/>
              </a:solidFill>
              <a:highlight>
                <a:srgbClr val="FFFF00"/>
              </a:highlight>
            </a:rPr>
            <a:t>注册与临床路径</a:t>
          </a:r>
        </a:p>
      </dgm:t>
    </dgm:pt>
    <dgm:pt modelId="{4AAB1BCC-325C-47A3-8395-005D70886BF8}" type="parTrans" cxnId="{941418EA-F907-4BCE-A6F8-A3582786AB9C}">
      <dgm:prSet/>
      <dgm:spPr/>
      <dgm:t>
        <a:bodyPr/>
        <a:lstStyle/>
        <a:p>
          <a:endParaRPr lang="zh-CN" altLang="en-US" sz="2000"/>
        </a:p>
      </dgm:t>
    </dgm:pt>
    <dgm:pt modelId="{7A5C48D3-EA5C-41CF-A196-CA49CE17F21A}" type="sibTrans" cxnId="{941418EA-F907-4BCE-A6F8-A3582786AB9C}">
      <dgm:prSet/>
      <dgm:spPr/>
      <dgm:t>
        <a:bodyPr/>
        <a:lstStyle/>
        <a:p>
          <a:endParaRPr lang="zh-CN" altLang="en-US" sz="2000"/>
        </a:p>
      </dgm:t>
    </dgm:pt>
    <dgm:pt modelId="{C5FB16D4-610B-4C51-A3DC-033B75D91197}">
      <dgm:prSet custT="1"/>
      <dgm:spPr/>
      <dgm:t>
        <a:bodyPr/>
        <a:lstStyle/>
        <a:p>
          <a:r>
            <a:rPr lang="zh-CN" altLang="en-US" sz="1600" dirty="0"/>
            <a:t>开发计划和任务分配</a:t>
          </a:r>
        </a:p>
      </dgm:t>
    </dgm:pt>
    <dgm:pt modelId="{B4F32F1B-E4F1-4A88-9DB2-4EA123540DF0}" type="parTrans" cxnId="{45AE41C4-8CD8-4FBD-9E1D-D761D3CD0C70}">
      <dgm:prSet/>
      <dgm:spPr/>
      <dgm:t>
        <a:bodyPr/>
        <a:lstStyle/>
        <a:p>
          <a:endParaRPr lang="zh-CN" altLang="en-US" sz="2000"/>
        </a:p>
      </dgm:t>
    </dgm:pt>
    <dgm:pt modelId="{978A8781-78B3-488A-B9B6-2BA7F42F22AE}" type="sibTrans" cxnId="{45AE41C4-8CD8-4FBD-9E1D-D761D3CD0C70}">
      <dgm:prSet/>
      <dgm:spPr/>
      <dgm:t>
        <a:bodyPr/>
        <a:lstStyle/>
        <a:p>
          <a:endParaRPr lang="zh-CN" altLang="en-US" sz="2000"/>
        </a:p>
      </dgm:t>
    </dgm:pt>
    <dgm:pt modelId="{B73540A7-92E2-4F25-BED9-5DE6F66DB19C}">
      <dgm:prSet custT="1"/>
      <dgm:spPr/>
      <dgm:t>
        <a:bodyPr/>
        <a:lstStyle/>
        <a:p>
          <a:r>
            <a:rPr lang="zh-CN" altLang="en-US" sz="1600" dirty="0"/>
            <a:t>风险管理计划、初始风险分析</a:t>
          </a:r>
        </a:p>
      </dgm:t>
    </dgm:pt>
    <dgm:pt modelId="{7CF802A0-1BFA-4621-ABDA-A5488E55BC28}" type="parTrans" cxnId="{C08DF5C7-B258-4919-B26E-580EC9197795}">
      <dgm:prSet/>
      <dgm:spPr/>
      <dgm:t>
        <a:bodyPr/>
        <a:lstStyle/>
        <a:p>
          <a:endParaRPr lang="zh-CN" altLang="en-US" sz="2000"/>
        </a:p>
      </dgm:t>
    </dgm:pt>
    <dgm:pt modelId="{83CC718D-8B71-41ED-8210-5C36D202DB3F}" type="sibTrans" cxnId="{C08DF5C7-B258-4919-B26E-580EC9197795}">
      <dgm:prSet/>
      <dgm:spPr/>
      <dgm:t>
        <a:bodyPr/>
        <a:lstStyle/>
        <a:p>
          <a:endParaRPr lang="zh-CN" altLang="en-US" sz="2000"/>
        </a:p>
      </dgm:t>
    </dgm:pt>
    <dgm:pt modelId="{78B40668-339F-41E0-9715-F084F96ADA5F}">
      <dgm:prSet custT="1"/>
      <dgm:spPr/>
      <dgm:t>
        <a:bodyPr/>
        <a:lstStyle/>
        <a:p>
          <a:r>
            <a:rPr lang="zh-CN" altLang="en-US" sz="2000" dirty="0">
              <a:solidFill>
                <a:srgbClr val="00B0F0"/>
              </a:solidFill>
            </a:rPr>
            <a:t>输入（形成输入清单）</a:t>
          </a:r>
        </a:p>
      </dgm:t>
    </dgm:pt>
    <dgm:pt modelId="{444F0E93-1146-4211-85BB-235DEE0BAAB7}" type="parTrans" cxnId="{BC08926B-C94F-4CDA-A12F-567D341670D6}">
      <dgm:prSet/>
      <dgm:spPr/>
      <dgm:t>
        <a:bodyPr/>
        <a:lstStyle/>
        <a:p>
          <a:endParaRPr lang="zh-CN" altLang="en-US" sz="2000"/>
        </a:p>
      </dgm:t>
    </dgm:pt>
    <dgm:pt modelId="{58472616-7E92-4F49-B869-99E93A6E3D43}" type="sibTrans" cxnId="{BC08926B-C94F-4CDA-A12F-567D341670D6}">
      <dgm:prSet/>
      <dgm:spPr/>
      <dgm:t>
        <a:bodyPr/>
        <a:lstStyle/>
        <a:p>
          <a:endParaRPr lang="zh-CN" altLang="en-US" sz="2000"/>
        </a:p>
      </dgm:t>
    </dgm:pt>
    <dgm:pt modelId="{457B35BD-642E-48AA-8D73-65996650C44E}">
      <dgm:prSet custT="1"/>
      <dgm:spPr/>
      <dgm:t>
        <a:bodyPr/>
        <a:lstStyle/>
        <a:p>
          <a:r>
            <a:rPr lang="zh-CN" altLang="en-US" sz="1600" dirty="0"/>
            <a:t>前期策划内容</a:t>
          </a:r>
        </a:p>
      </dgm:t>
    </dgm:pt>
    <dgm:pt modelId="{FDA6019D-E601-4520-8DD9-96A694006607}" type="parTrans" cxnId="{84149654-B7EC-4D55-BE18-6F554BB72809}">
      <dgm:prSet/>
      <dgm:spPr/>
      <dgm:t>
        <a:bodyPr/>
        <a:lstStyle/>
        <a:p>
          <a:endParaRPr lang="zh-CN" altLang="en-US" sz="2000"/>
        </a:p>
      </dgm:t>
    </dgm:pt>
    <dgm:pt modelId="{5B501C1C-820C-42F9-87DD-45757201663F}" type="sibTrans" cxnId="{84149654-B7EC-4D55-BE18-6F554BB72809}">
      <dgm:prSet/>
      <dgm:spPr/>
      <dgm:t>
        <a:bodyPr/>
        <a:lstStyle/>
        <a:p>
          <a:endParaRPr lang="zh-CN" altLang="en-US" sz="2000"/>
        </a:p>
      </dgm:t>
    </dgm:pt>
    <dgm:pt modelId="{94B42B75-4240-4CFC-B552-4AB9B004855B}">
      <dgm:prSet custT="1"/>
      <dgm:spPr/>
      <dgm:t>
        <a:bodyPr/>
        <a:lstStyle/>
        <a:p>
          <a:r>
            <a:rPr lang="zh-CN" altLang="en-US" sz="1600" dirty="0"/>
            <a:t>法规、标准</a:t>
          </a:r>
        </a:p>
      </dgm:t>
    </dgm:pt>
    <dgm:pt modelId="{2AACCBDC-E854-4A3C-A60C-354FEBA2E850}" type="parTrans" cxnId="{44FD1B2F-6A59-4769-B4BB-862D50F1FDFF}">
      <dgm:prSet/>
      <dgm:spPr/>
      <dgm:t>
        <a:bodyPr/>
        <a:lstStyle/>
        <a:p>
          <a:endParaRPr lang="zh-CN" altLang="en-US" sz="2000"/>
        </a:p>
      </dgm:t>
    </dgm:pt>
    <dgm:pt modelId="{9B8FAB61-0FED-4612-8D3D-7FA1EAB964A9}" type="sibTrans" cxnId="{44FD1B2F-6A59-4769-B4BB-862D50F1FDFF}">
      <dgm:prSet/>
      <dgm:spPr/>
      <dgm:t>
        <a:bodyPr/>
        <a:lstStyle/>
        <a:p>
          <a:endParaRPr lang="zh-CN" altLang="en-US" sz="2000"/>
        </a:p>
      </dgm:t>
    </dgm:pt>
    <dgm:pt modelId="{563C679A-5C69-4A1A-9F57-82EBD6AF4DFC}">
      <dgm:prSet custT="1"/>
      <dgm:spPr/>
      <dgm:t>
        <a:bodyPr/>
        <a:lstStyle/>
        <a:p>
          <a:r>
            <a:rPr lang="zh-CN" altLang="en-US" sz="1600" i="1" dirty="0">
              <a:solidFill>
                <a:srgbClr val="FF0000"/>
              </a:solidFill>
              <a:highlight>
                <a:srgbClr val="FFFF00"/>
              </a:highlight>
            </a:rPr>
            <a:t>设计开发过程</a:t>
          </a:r>
        </a:p>
      </dgm:t>
    </dgm:pt>
    <dgm:pt modelId="{D9E2F9F8-CAFD-459E-9095-ED6BE8BE7271}" type="parTrans" cxnId="{327B974F-6340-4947-BB77-8E43B7853BD3}">
      <dgm:prSet/>
      <dgm:spPr/>
      <dgm:t>
        <a:bodyPr/>
        <a:lstStyle/>
        <a:p>
          <a:endParaRPr lang="zh-CN" altLang="en-US" sz="2000"/>
        </a:p>
      </dgm:t>
    </dgm:pt>
    <dgm:pt modelId="{8BB5EF34-027C-4EE9-BDAD-CB797E1127A7}" type="sibTrans" cxnId="{327B974F-6340-4947-BB77-8E43B7853BD3}">
      <dgm:prSet/>
      <dgm:spPr/>
      <dgm:t>
        <a:bodyPr/>
        <a:lstStyle/>
        <a:p>
          <a:endParaRPr lang="zh-CN" altLang="en-US" sz="2000"/>
        </a:p>
      </dgm:t>
    </dgm:pt>
    <dgm:pt modelId="{2281D533-4693-4FC7-A64D-EF7E1466ED1C}">
      <dgm:prSet custT="1"/>
      <dgm:spPr/>
      <dgm:t>
        <a:bodyPr/>
        <a:lstStyle/>
        <a:p>
          <a:r>
            <a:rPr lang="zh-CN" altLang="en-US" sz="1600" dirty="0"/>
            <a:t>对输入进行评审的记录</a:t>
          </a:r>
        </a:p>
      </dgm:t>
    </dgm:pt>
    <dgm:pt modelId="{7D168C00-57C6-4D77-8290-4B2DA4DF6DF0}" type="parTrans" cxnId="{F9802E0F-3D70-41F9-A084-E73C7AC4CFEB}">
      <dgm:prSet/>
      <dgm:spPr/>
      <dgm:t>
        <a:bodyPr/>
        <a:lstStyle/>
        <a:p>
          <a:endParaRPr lang="zh-CN" altLang="en-US" sz="2000"/>
        </a:p>
      </dgm:t>
    </dgm:pt>
    <dgm:pt modelId="{92325643-AED7-471F-97A4-03081295FB53}" type="sibTrans" cxnId="{F9802E0F-3D70-41F9-A084-E73C7AC4CFEB}">
      <dgm:prSet/>
      <dgm:spPr/>
      <dgm:t>
        <a:bodyPr/>
        <a:lstStyle/>
        <a:p>
          <a:endParaRPr lang="zh-CN" altLang="en-US" sz="2000"/>
        </a:p>
      </dgm:t>
    </dgm:pt>
    <dgm:pt modelId="{EC65D6CA-88E3-4129-A062-AFB003D54C4A}" type="pres">
      <dgm:prSet presAssocID="{E3326D4A-DBF1-484C-B9D5-60D23EB7E8BD}" presName="hierChild1" presStyleCnt="0">
        <dgm:presLayoutVars>
          <dgm:orgChart val="1"/>
          <dgm:chPref val="1"/>
          <dgm:dir/>
          <dgm:animOne val="branch"/>
          <dgm:animLvl val="lvl"/>
          <dgm:resizeHandles/>
        </dgm:presLayoutVars>
      </dgm:prSet>
      <dgm:spPr/>
    </dgm:pt>
    <dgm:pt modelId="{D1167F58-3A19-4F1A-9FA7-F7D240AAC5A4}" type="pres">
      <dgm:prSet presAssocID="{1C1C1C01-E699-4347-AC2D-98102BABC383}" presName="hierRoot1" presStyleCnt="0">
        <dgm:presLayoutVars>
          <dgm:hierBranch/>
        </dgm:presLayoutVars>
      </dgm:prSet>
      <dgm:spPr/>
    </dgm:pt>
    <dgm:pt modelId="{83051B8B-33F6-405B-8A0A-214C07BFC6A2}" type="pres">
      <dgm:prSet presAssocID="{1C1C1C01-E699-4347-AC2D-98102BABC383}" presName="rootComposite1" presStyleCnt="0"/>
      <dgm:spPr/>
    </dgm:pt>
    <dgm:pt modelId="{01F775CE-5265-4965-B4D8-AD8BAD2BD79D}" type="pres">
      <dgm:prSet presAssocID="{1C1C1C01-E699-4347-AC2D-98102BABC383}" presName="rootText1" presStyleLbl="node0" presStyleIdx="0" presStyleCnt="1" custScaleX="116837">
        <dgm:presLayoutVars>
          <dgm:chPref val="3"/>
        </dgm:presLayoutVars>
      </dgm:prSet>
      <dgm:spPr/>
    </dgm:pt>
    <dgm:pt modelId="{981B2702-3203-4F60-A3D5-D9DD078DA573}" type="pres">
      <dgm:prSet presAssocID="{1C1C1C01-E699-4347-AC2D-98102BABC383}" presName="rootConnector1" presStyleLbl="node1" presStyleIdx="0" presStyleCnt="0"/>
      <dgm:spPr/>
    </dgm:pt>
    <dgm:pt modelId="{C0602D13-8018-461A-9380-49C7725AF721}" type="pres">
      <dgm:prSet presAssocID="{1C1C1C01-E699-4347-AC2D-98102BABC383}" presName="hierChild2" presStyleCnt="0"/>
      <dgm:spPr/>
    </dgm:pt>
    <dgm:pt modelId="{DC778076-3A42-4E6D-948C-0A4C5BC64B36}" type="pres">
      <dgm:prSet presAssocID="{77387905-ADE0-4F60-8D25-11B3AD8CF488}" presName="Name64" presStyleLbl="parChTrans1D2" presStyleIdx="0" presStyleCnt="3" custSzX="265157"/>
      <dgm:spPr/>
    </dgm:pt>
    <dgm:pt modelId="{3E1AFA32-8086-45D7-9970-654511364E9B}" type="pres">
      <dgm:prSet presAssocID="{A3F4FD87-F816-4997-A9A2-92A5F3EED6AC}" presName="hierRoot2" presStyleCnt="0">
        <dgm:presLayoutVars>
          <dgm:hierBranch/>
        </dgm:presLayoutVars>
      </dgm:prSet>
      <dgm:spPr/>
    </dgm:pt>
    <dgm:pt modelId="{C2E83700-F8F9-4FF2-9153-2E30886B3D78}" type="pres">
      <dgm:prSet presAssocID="{A3F4FD87-F816-4997-A9A2-92A5F3EED6AC}" presName="rootComposite" presStyleCnt="0"/>
      <dgm:spPr/>
    </dgm:pt>
    <dgm:pt modelId="{7C9977BA-8C9C-45F7-87EB-EFC65542427F}" type="pres">
      <dgm:prSet presAssocID="{A3F4FD87-F816-4997-A9A2-92A5F3EED6AC}" presName="rootText" presStyleLbl="node2" presStyleIdx="0" presStyleCnt="3" custScaleX="275987">
        <dgm:presLayoutVars>
          <dgm:chPref val="3"/>
        </dgm:presLayoutVars>
      </dgm:prSet>
      <dgm:spPr/>
    </dgm:pt>
    <dgm:pt modelId="{C25E9B28-4006-4774-919C-2A4235C139B4}" type="pres">
      <dgm:prSet presAssocID="{A3F4FD87-F816-4997-A9A2-92A5F3EED6AC}" presName="rootConnector" presStyleLbl="node2" presStyleIdx="0" presStyleCnt="3"/>
      <dgm:spPr/>
    </dgm:pt>
    <dgm:pt modelId="{58469BA2-29C4-40BF-97C6-6C57AB025028}" type="pres">
      <dgm:prSet presAssocID="{A3F4FD87-F816-4997-A9A2-92A5F3EED6AC}" presName="hierChild4" presStyleCnt="0"/>
      <dgm:spPr/>
    </dgm:pt>
    <dgm:pt modelId="{8EAFA2B2-E510-44ED-9B8F-F23EF62640CB}" type="pres">
      <dgm:prSet presAssocID="{2286A558-04FB-4A34-A948-8E511DB3657E}" presName="Name64" presStyleLbl="parChTrans1D3" presStyleIdx="0" presStyleCnt="6" custSzX="265157"/>
      <dgm:spPr/>
    </dgm:pt>
    <dgm:pt modelId="{491C7063-BCC1-4E0E-9CB9-54DA7A353F99}" type="pres">
      <dgm:prSet presAssocID="{DE770F8C-F95A-40BE-AA60-593F05B804A3}" presName="hierRoot2" presStyleCnt="0">
        <dgm:presLayoutVars>
          <dgm:hierBranch val="init"/>
        </dgm:presLayoutVars>
      </dgm:prSet>
      <dgm:spPr/>
    </dgm:pt>
    <dgm:pt modelId="{AC90CA83-AED4-42B9-A5CB-DAA0ED28D49D}" type="pres">
      <dgm:prSet presAssocID="{DE770F8C-F95A-40BE-AA60-593F05B804A3}" presName="rootComposite" presStyleCnt="0"/>
      <dgm:spPr/>
    </dgm:pt>
    <dgm:pt modelId="{61D4B27E-B6E6-4F23-B4C0-5580C2EBBE88}" type="pres">
      <dgm:prSet presAssocID="{DE770F8C-F95A-40BE-AA60-593F05B804A3}" presName="rootText" presStyleLbl="node3" presStyleIdx="0" presStyleCnt="6" custScaleX="532107">
        <dgm:presLayoutVars>
          <dgm:chPref val="3"/>
        </dgm:presLayoutVars>
      </dgm:prSet>
      <dgm:spPr/>
    </dgm:pt>
    <dgm:pt modelId="{7C69B963-7561-4AE5-96CB-255ABA678983}" type="pres">
      <dgm:prSet presAssocID="{DE770F8C-F95A-40BE-AA60-593F05B804A3}" presName="rootConnector" presStyleLbl="node3" presStyleIdx="0" presStyleCnt="6"/>
      <dgm:spPr/>
    </dgm:pt>
    <dgm:pt modelId="{951D9A3C-109C-4DCD-8658-5061BFA57C48}" type="pres">
      <dgm:prSet presAssocID="{DE770F8C-F95A-40BE-AA60-593F05B804A3}" presName="hierChild4" presStyleCnt="0"/>
      <dgm:spPr/>
    </dgm:pt>
    <dgm:pt modelId="{4624AC15-AFFD-49A2-819C-35387014BC45}" type="pres">
      <dgm:prSet presAssocID="{DE770F8C-F95A-40BE-AA60-593F05B804A3}" presName="hierChild5" presStyleCnt="0"/>
      <dgm:spPr/>
    </dgm:pt>
    <dgm:pt modelId="{0CC2B68F-B997-4640-8DF2-DD37CF3A087C}" type="pres">
      <dgm:prSet presAssocID="{A3F4FD87-F816-4997-A9A2-92A5F3EED6AC}" presName="hierChild5" presStyleCnt="0"/>
      <dgm:spPr/>
    </dgm:pt>
    <dgm:pt modelId="{D69CDD47-9C73-41B4-BD7B-C3E1AA750D2D}" type="pres">
      <dgm:prSet presAssocID="{31CF180F-E558-448D-829D-74E866DC992D}" presName="Name64" presStyleLbl="parChTrans1D2" presStyleIdx="1" presStyleCnt="3" custSzX="265157"/>
      <dgm:spPr/>
    </dgm:pt>
    <dgm:pt modelId="{F0C3DD72-5EC1-496F-9456-818F9A306462}" type="pres">
      <dgm:prSet presAssocID="{F5C511F7-0110-416B-830A-3D3BF5BC78C8}" presName="hierRoot2" presStyleCnt="0">
        <dgm:presLayoutVars>
          <dgm:hierBranch/>
        </dgm:presLayoutVars>
      </dgm:prSet>
      <dgm:spPr/>
    </dgm:pt>
    <dgm:pt modelId="{4914650D-DFBB-4117-8296-14E59E283150}" type="pres">
      <dgm:prSet presAssocID="{F5C511F7-0110-416B-830A-3D3BF5BC78C8}" presName="rootComposite" presStyleCnt="0"/>
      <dgm:spPr/>
    </dgm:pt>
    <dgm:pt modelId="{846219CD-F325-40E4-9B0F-EA29763013BA}" type="pres">
      <dgm:prSet presAssocID="{F5C511F7-0110-416B-830A-3D3BF5BC78C8}" presName="rootText" presStyleLbl="node2" presStyleIdx="1" presStyleCnt="3" custScaleX="277524">
        <dgm:presLayoutVars>
          <dgm:chPref val="3"/>
        </dgm:presLayoutVars>
      </dgm:prSet>
      <dgm:spPr/>
    </dgm:pt>
    <dgm:pt modelId="{5349B1E7-71B6-45AC-A612-1E99210A8F1B}" type="pres">
      <dgm:prSet presAssocID="{F5C511F7-0110-416B-830A-3D3BF5BC78C8}" presName="rootConnector" presStyleLbl="node2" presStyleIdx="1" presStyleCnt="3"/>
      <dgm:spPr/>
    </dgm:pt>
    <dgm:pt modelId="{EF213B53-EEAD-4348-8EF7-B031FC2F4C53}" type="pres">
      <dgm:prSet presAssocID="{F5C511F7-0110-416B-830A-3D3BF5BC78C8}" presName="hierChild4" presStyleCnt="0"/>
      <dgm:spPr/>
    </dgm:pt>
    <dgm:pt modelId="{CAEB6FE6-EDBE-4C98-BBBA-8C9B0B12A4DF}" type="pres">
      <dgm:prSet presAssocID="{53D54993-5D83-4D94-A47B-3D2321425EC6}" presName="Name64" presStyleLbl="parChTrans1D3" presStyleIdx="1" presStyleCnt="6" custSzX="265157"/>
      <dgm:spPr/>
    </dgm:pt>
    <dgm:pt modelId="{3C1B2273-ACC7-4711-9985-26AC7D4AFA0E}" type="pres">
      <dgm:prSet presAssocID="{42E317A2-9B36-4C9C-99AD-B0CF4BE3A437}" presName="hierRoot2" presStyleCnt="0">
        <dgm:presLayoutVars>
          <dgm:hierBranch val="init"/>
        </dgm:presLayoutVars>
      </dgm:prSet>
      <dgm:spPr/>
    </dgm:pt>
    <dgm:pt modelId="{D9CEEF73-6BC9-4554-9579-75BBCD693E9B}" type="pres">
      <dgm:prSet presAssocID="{42E317A2-9B36-4C9C-99AD-B0CF4BE3A437}" presName="rootComposite" presStyleCnt="0"/>
      <dgm:spPr/>
    </dgm:pt>
    <dgm:pt modelId="{E7E52E3E-42BA-4D0D-9C47-3248876C1578}" type="pres">
      <dgm:prSet presAssocID="{42E317A2-9B36-4C9C-99AD-B0CF4BE3A437}" presName="rootText" presStyleLbl="node3" presStyleIdx="1" presStyleCnt="6" custScaleX="532107">
        <dgm:presLayoutVars>
          <dgm:chPref val="3"/>
        </dgm:presLayoutVars>
      </dgm:prSet>
      <dgm:spPr/>
    </dgm:pt>
    <dgm:pt modelId="{03A6F7D0-F836-40FE-846F-B9FA59529233}" type="pres">
      <dgm:prSet presAssocID="{42E317A2-9B36-4C9C-99AD-B0CF4BE3A437}" presName="rootConnector" presStyleLbl="node3" presStyleIdx="1" presStyleCnt="6"/>
      <dgm:spPr/>
    </dgm:pt>
    <dgm:pt modelId="{35034E11-5650-4E16-ADA4-ACE61E19E816}" type="pres">
      <dgm:prSet presAssocID="{42E317A2-9B36-4C9C-99AD-B0CF4BE3A437}" presName="hierChild4" presStyleCnt="0"/>
      <dgm:spPr/>
    </dgm:pt>
    <dgm:pt modelId="{E51333B6-CCAD-4558-901D-C3AC6B821158}" type="pres">
      <dgm:prSet presAssocID="{42E317A2-9B36-4C9C-99AD-B0CF4BE3A437}" presName="hierChild5" presStyleCnt="0"/>
      <dgm:spPr/>
    </dgm:pt>
    <dgm:pt modelId="{64A423DD-0F48-448C-B38B-2AC349A4A15E}" type="pres">
      <dgm:prSet presAssocID="{85A2A6F5-AE78-4C8E-944C-FC6422AA6010}" presName="Name64" presStyleLbl="parChTrans1D3" presStyleIdx="2" presStyleCnt="6" custSzX="265157"/>
      <dgm:spPr/>
    </dgm:pt>
    <dgm:pt modelId="{1DCBF809-9F75-4918-A073-F0FF045A3848}" type="pres">
      <dgm:prSet presAssocID="{D8D0A27B-9932-435B-922B-76EA56CF0AB5}" presName="hierRoot2" presStyleCnt="0">
        <dgm:presLayoutVars>
          <dgm:hierBranch val="init"/>
        </dgm:presLayoutVars>
      </dgm:prSet>
      <dgm:spPr/>
    </dgm:pt>
    <dgm:pt modelId="{F2FA2317-169F-4878-B65F-58B6252B44A3}" type="pres">
      <dgm:prSet presAssocID="{D8D0A27B-9932-435B-922B-76EA56CF0AB5}" presName="rootComposite" presStyleCnt="0"/>
      <dgm:spPr/>
    </dgm:pt>
    <dgm:pt modelId="{E3A20117-7EDF-413D-90CF-AB06C08DF8E5}" type="pres">
      <dgm:prSet presAssocID="{D8D0A27B-9932-435B-922B-76EA56CF0AB5}" presName="rootText" presStyleLbl="node3" presStyleIdx="2" presStyleCnt="6" custScaleX="532107">
        <dgm:presLayoutVars>
          <dgm:chPref val="3"/>
        </dgm:presLayoutVars>
      </dgm:prSet>
      <dgm:spPr/>
    </dgm:pt>
    <dgm:pt modelId="{6402E095-DC3C-48BC-93A3-DACB8A722D56}" type="pres">
      <dgm:prSet presAssocID="{D8D0A27B-9932-435B-922B-76EA56CF0AB5}" presName="rootConnector" presStyleLbl="node3" presStyleIdx="2" presStyleCnt="6"/>
      <dgm:spPr/>
    </dgm:pt>
    <dgm:pt modelId="{E2C2D616-5F11-48D8-B9B4-493C1BB7A671}" type="pres">
      <dgm:prSet presAssocID="{D8D0A27B-9932-435B-922B-76EA56CF0AB5}" presName="hierChild4" presStyleCnt="0"/>
      <dgm:spPr/>
    </dgm:pt>
    <dgm:pt modelId="{B0327531-7FC0-409B-A0B7-99A316480EFC}" type="pres">
      <dgm:prSet presAssocID="{D8D0A27B-9932-435B-922B-76EA56CF0AB5}" presName="hierChild5" presStyleCnt="0"/>
      <dgm:spPr/>
    </dgm:pt>
    <dgm:pt modelId="{24A92740-DF9F-49DD-8E59-76D1B215486E}" type="pres">
      <dgm:prSet presAssocID="{F5C511F7-0110-416B-830A-3D3BF5BC78C8}" presName="hierChild5" presStyleCnt="0"/>
      <dgm:spPr/>
    </dgm:pt>
    <dgm:pt modelId="{B57A0555-EB0F-423E-9ED4-3C4F3B9AC7B8}" type="pres">
      <dgm:prSet presAssocID="{5D646C51-C198-4C18-87A9-A8A1076EE7DA}" presName="Name64" presStyleLbl="parChTrans1D2" presStyleIdx="2" presStyleCnt="3" custSzX="265157"/>
      <dgm:spPr/>
    </dgm:pt>
    <dgm:pt modelId="{97A85093-C20B-4EAB-8F10-9710DEF19985}" type="pres">
      <dgm:prSet presAssocID="{96015DAD-A36F-450A-B21F-E87E0C953619}" presName="hierRoot2" presStyleCnt="0">
        <dgm:presLayoutVars>
          <dgm:hierBranch/>
        </dgm:presLayoutVars>
      </dgm:prSet>
      <dgm:spPr/>
    </dgm:pt>
    <dgm:pt modelId="{D373EE23-C7D6-4C37-9270-9E560CE0EB38}" type="pres">
      <dgm:prSet presAssocID="{96015DAD-A36F-450A-B21F-E87E0C953619}" presName="rootComposite" presStyleCnt="0"/>
      <dgm:spPr/>
    </dgm:pt>
    <dgm:pt modelId="{AC9A64CC-F587-4A8A-A991-769C9998A8E1}" type="pres">
      <dgm:prSet presAssocID="{96015DAD-A36F-450A-B21F-E87E0C953619}" presName="rootText" presStyleLbl="node2" presStyleIdx="2" presStyleCnt="3" custScaleX="274456">
        <dgm:presLayoutVars>
          <dgm:chPref val="3"/>
        </dgm:presLayoutVars>
      </dgm:prSet>
      <dgm:spPr/>
    </dgm:pt>
    <dgm:pt modelId="{193CB7A2-D000-4379-816B-3DB69F5DE54E}" type="pres">
      <dgm:prSet presAssocID="{96015DAD-A36F-450A-B21F-E87E0C953619}" presName="rootConnector" presStyleLbl="node2" presStyleIdx="2" presStyleCnt="3"/>
      <dgm:spPr/>
    </dgm:pt>
    <dgm:pt modelId="{DA436DCB-3D91-4660-9DFF-C94AC38786ED}" type="pres">
      <dgm:prSet presAssocID="{96015DAD-A36F-450A-B21F-E87E0C953619}" presName="hierChild4" presStyleCnt="0"/>
      <dgm:spPr/>
    </dgm:pt>
    <dgm:pt modelId="{96B876F9-999F-482F-A1FC-377B00DDA70B}" type="pres">
      <dgm:prSet presAssocID="{30953740-5F52-433E-AF20-0026376DA37B}" presName="Name64" presStyleLbl="parChTrans1D3" presStyleIdx="3" presStyleCnt="6" custSzX="265157"/>
      <dgm:spPr/>
    </dgm:pt>
    <dgm:pt modelId="{3EF9254C-554E-46F9-BC9A-6D8A835702C1}" type="pres">
      <dgm:prSet presAssocID="{FACC1CAF-40B8-4B43-80A0-8090B82CFBEB}" presName="hierRoot2" presStyleCnt="0">
        <dgm:presLayoutVars>
          <dgm:hierBranch val="init"/>
        </dgm:presLayoutVars>
      </dgm:prSet>
      <dgm:spPr/>
    </dgm:pt>
    <dgm:pt modelId="{ABD7CB4A-8A58-4FE7-926B-52B11887C408}" type="pres">
      <dgm:prSet presAssocID="{FACC1CAF-40B8-4B43-80A0-8090B82CFBEB}" presName="rootComposite" presStyleCnt="0"/>
      <dgm:spPr/>
    </dgm:pt>
    <dgm:pt modelId="{7670310A-D655-4788-91C3-1F0248D007E6}" type="pres">
      <dgm:prSet presAssocID="{FACC1CAF-40B8-4B43-80A0-8090B82CFBEB}" presName="rootText" presStyleLbl="node3" presStyleIdx="3" presStyleCnt="6" custScaleX="231567">
        <dgm:presLayoutVars>
          <dgm:chPref val="3"/>
        </dgm:presLayoutVars>
      </dgm:prSet>
      <dgm:spPr/>
    </dgm:pt>
    <dgm:pt modelId="{FE9A69AB-7E88-40B3-BE23-E4FFFB5BB555}" type="pres">
      <dgm:prSet presAssocID="{FACC1CAF-40B8-4B43-80A0-8090B82CFBEB}" presName="rootConnector" presStyleLbl="node3" presStyleIdx="3" presStyleCnt="6"/>
      <dgm:spPr/>
    </dgm:pt>
    <dgm:pt modelId="{2EE491F3-65C4-4858-94E1-852E37BAFA67}" type="pres">
      <dgm:prSet presAssocID="{FACC1CAF-40B8-4B43-80A0-8090B82CFBEB}" presName="hierChild4" presStyleCnt="0"/>
      <dgm:spPr/>
    </dgm:pt>
    <dgm:pt modelId="{8E88223A-8B21-47FB-B602-88ED4CEFF96B}" type="pres">
      <dgm:prSet presAssocID="{4AAB1BCC-325C-47A3-8395-005D70886BF8}" presName="Name64" presStyleLbl="parChTrans1D4" presStyleIdx="0" presStyleCnt="6" custSzX="265157"/>
      <dgm:spPr/>
    </dgm:pt>
    <dgm:pt modelId="{3D11303B-64AC-4ADF-92A1-C42A5FC2DEC0}" type="pres">
      <dgm:prSet presAssocID="{10F6B31F-6FAA-49C7-9B0A-90A54A62A991}" presName="hierRoot2" presStyleCnt="0">
        <dgm:presLayoutVars>
          <dgm:hierBranch val="init"/>
        </dgm:presLayoutVars>
      </dgm:prSet>
      <dgm:spPr/>
    </dgm:pt>
    <dgm:pt modelId="{586F42BF-1DE0-481A-B2A5-F6C5BAA57BAA}" type="pres">
      <dgm:prSet presAssocID="{10F6B31F-6FAA-49C7-9B0A-90A54A62A991}" presName="rootComposite" presStyleCnt="0"/>
      <dgm:spPr/>
    </dgm:pt>
    <dgm:pt modelId="{93356503-D38D-4672-AEE0-A489DD323AC6}" type="pres">
      <dgm:prSet presAssocID="{10F6B31F-6FAA-49C7-9B0A-90A54A62A991}" presName="rootText" presStyleLbl="node4" presStyleIdx="0" presStyleCnt="6" custScaleX="277427">
        <dgm:presLayoutVars>
          <dgm:chPref val="3"/>
        </dgm:presLayoutVars>
      </dgm:prSet>
      <dgm:spPr/>
    </dgm:pt>
    <dgm:pt modelId="{33F5EB9C-65C0-4C39-82F2-19FE92BC4840}" type="pres">
      <dgm:prSet presAssocID="{10F6B31F-6FAA-49C7-9B0A-90A54A62A991}" presName="rootConnector" presStyleLbl="node4" presStyleIdx="0" presStyleCnt="6"/>
      <dgm:spPr/>
    </dgm:pt>
    <dgm:pt modelId="{6B4C1C79-F500-4BF0-8DCB-CFDB9494B04A}" type="pres">
      <dgm:prSet presAssocID="{10F6B31F-6FAA-49C7-9B0A-90A54A62A991}" presName="hierChild4" presStyleCnt="0"/>
      <dgm:spPr/>
    </dgm:pt>
    <dgm:pt modelId="{E1F926A3-C5B3-460F-912F-660B0086D59C}" type="pres">
      <dgm:prSet presAssocID="{10F6B31F-6FAA-49C7-9B0A-90A54A62A991}" presName="hierChild5" presStyleCnt="0"/>
      <dgm:spPr/>
    </dgm:pt>
    <dgm:pt modelId="{AE71E9F4-DA39-46DF-96EE-B5D262FB01B8}" type="pres">
      <dgm:prSet presAssocID="{B4F32F1B-E4F1-4A88-9DB2-4EA123540DF0}" presName="Name64" presStyleLbl="parChTrans1D4" presStyleIdx="1" presStyleCnt="6" custSzX="265157"/>
      <dgm:spPr/>
    </dgm:pt>
    <dgm:pt modelId="{7176DE52-0967-45A9-9F5F-8131C9675222}" type="pres">
      <dgm:prSet presAssocID="{C5FB16D4-610B-4C51-A3DC-033B75D91197}" presName="hierRoot2" presStyleCnt="0">
        <dgm:presLayoutVars>
          <dgm:hierBranch val="init"/>
        </dgm:presLayoutVars>
      </dgm:prSet>
      <dgm:spPr/>
    </dgm:pt>
    <dgm:pt modelId="{44630DDF-D483-406B-99FF-2A8408811713}" type="pres">
      <dgm:prSet presAssocID="{C5FB16D4-610B-4C51-A3DC-033B75D91197}" presName="rootComposite" presStyleCnt="0"/>
      <dgm:spPr/>
    </dgm:pt>
    <dgm:pt modelId="{126D0B33-0B1F-423D-A3C3-C1255ED20545}" type="pres">
      <dgm:prSet presAssocID="{C5FB16D4-610B-4C51-A3DC-033B75D91197}" presName="rootText" presStyleLbl="node4" presStyleIdx="1" presStyleCnt="6" custScaleX="277427">
        <dgm:presLayoutVars>
          <dgm:chPref val="3"/>
        </dgm:presLayoutVars>
      </dgm:prSet>
      <dgm:spPr/>
    </dgm:pt>
    <dgm:pt modelId="{4448A229-3218-425C-BA34-1908DB8FFE27}" type="pres">
      <dgm:prSet presAssocID="{C5FB16D4-610B-4C51-A3DC-033B75D91197}" presName="rootConnector" presStyleLbl="node4" presStyleIdx="1" presStyleCnt="6"/>
      <dgm:spPr/>
    </dgm:pt>
    <dgm:pt modelId="{FB678A2D-639C-4449-999E-1B862096FC9B}" type="pres">
      <dgm:prSet presAssocID="{C5FB16D4-610B-4C51-A3DC-033B75D91197}" presName="hierChild4" presStyleCnt="0"/>
      <dgm:spPr/>
    </dgm:pt>
    <dgm:pt modelId="{F20D56CE-F5B7-428C-802C-1E9D40425468}" type="pres">
      <dgm:prSet presAssocID="{C5FB16D4-610B-4C51-A3DC-033B75D91197}" presName="hierChild5" presStyleCnt="0"/>
      <dgm:spPr/>
    </dgm:pt>
    <dgm:pt modelId="{EA24D3F4-FCD7-4D0C-8003-CFADEDE51FF7}" type="pres">
      <dgm:prSet presAssocID="{7CF802A0-1BFA-4621-ABDA-A5488E55BC28}" presName="Name64" presStyleLbl="parChTrans1D4" presStyleIdx="2" presStyleCnt="6" custSzX="265157"/>
      <dgm:spPr/>
    </dgm:pt>
    <dgm:pt modelId="{62FD9EA9-FFB1-4327-910C-B351925F4D5B}" type="pres">
      <dgm:prSet presAssocID="{B73540A7-92E2-4F25-BED9-5DE6F66DB19C}" presName="hierRoot2" presStyleCnt="0">
        <dgm:presLayoutVars>
          <dgm:hierBranch val="init"/>
        </dgm:presLayoutVars>
      </dgm:prSet>
      <dgm:spPr/>
    </dgm:pt>
    <dgm:pt modelId="{35ACBD5E-519B-43BC-92E0-79913A97768E}" type="pres">
      <dgm:prSet presAssocID="{B73540A7-92E2-4F25-BED9-5DE6F66DB19C}" presName="rootComposite" presStyleCnt="0"/>
      <dgm:spPr/>
    </dgm:pt>
    <dgm:pt modelId="{CADB5A86-42DA-42F1-9D9F-C45CC3DE4F93}" type="pres">
      <dgm:prSet presAssocID="{B73540A7-92E2-4F25-BED9-5DE6F66DB19C}" presName="rootText" presStyleLbl="node4" presStyleIdx="2" presStyleCnt="6" custScaleX="275026">
        <dgm:presLayoutVars>
          <dgm:chPref val="3"/>
        </dgm:presLayoutVars>
      </dgm:prSet>
      <dgm:spPr/>
    </dgm:pt>
    <dgm:pt modelId="{1295562C-329D-46CE-9698-7152723645C5}" type="pres">
      <dgm:prSet presAssocID="{B73540A7-92E2-4F25-BED9-5DE6F66DB19C}" presName="rootConnector" presStyleLbl="node4" presStyleIdx="2" presStyleCnt="6"/>
      <dgm:spPr/>
    </dgm:pt>
    <dgm:pt modelId="{26013033-A330-48E1-BCFF-C88AA6D73DBB}" type="pres">
      <dgm:prSet presAssocID="{B73540A7-92E2-4F25-BED9-5DE6F66DB19C}" presName="hierChild4" presStyleCnt="0"/>
      <dgm:spPr/>
    </dgm:pt>
    <dgm:pt modelId="{347C4CAE-3872-481A-A917-84C0D5ECB7F5}" type="pres">
      <dgm:prSet presAssocID="{B73540A7-92E2-4F25-BED9-5DE6F66DB19C}" presName="hierChild5" presStyleCnt="0"/>
      <dgm:spPr/>
    </dgm:pt>
    <dgm:pt modelId="{178213AE-D2C8-4E3E-BB7F-23E1CAC43E96}" type="pres">
      <dgm:prSet presAssocID="{FACC1CAF-40B8-4B43-80A0-8090B82CFBEB}" presName="hierChild5" presStyleCnt="0"/>
      <dgm:spPr/>
    </dgm:pt>
    <dgm:pt modelId="{A390D974-4B9D-4CEB-8BCB-42695740EB43}" type="pres">
      <dgm:prSet presAssocID="{444F0E93-1146-4211-85BB-235DEE0BAAB7}" presName="Name64" presStyleLbl="parChTrans1D3" presStyleIdx="4" presStyleCnt="6" custSzX="265157"/>
      <dgm:spPr/>
    </dgm:pt>
    <dgm:pt modelId="{E8383C3F-70EB-4CCA-860C-BC6A9A360B80}" type="pres">
      <dgm:prSet presAssocID="{78B40668-339F-41E0-9715-F084F96ADA5F}" presName="hierRoot2" presStyleCnt="0">
        <dgm:presLayoutVars>
          <dgm:hierBranch val="init"/>
        </dgm:presLayoutVars>
      </dgm:prSet>
      <dgm:spPr/>
    </dgm:pt>
    <dgm:pt modelId="{C6A75D93-50B6-43BE-B16A-AF1FBDDE1529}" type="pres">
      <dgm:prSet presAssocID="{78B40668-339F-41E0-9715-F084F96ADA5F}" presName="rootComposite" presStyleCnt="0"/>
      <dgm:spPr/>
    </dgm:pt>
    <dgm:pt modelId="{C85E487F-97B3-456F-BF95-00884A59F6BF}" type="pres">
      <dgm:prSet presAssocID="{78B40668-339F-41E0-9715-F084F96ADA5F}" presName="rootText" presStyleLbl="node3" presStyleIdx="4" presStyleCnt="6" custScaleX="226588">
        <dgm:presLayoutVars>
          <dgm:chPref val="3"/>
        </dgm:presLayoutVars>
      </dgm:prSet>
      <dgm:spPr/>
    </dgm:pt>
    <dgm:pt modelId="{A09D6624-09CE-4A14-B718-84A450AEDEE9}" type="pres">
      <dgm:prSet presAssocID="{78B40668-339F-41E0-9715-F084F96ADA5F}" presName="rootConnector" presStyleLbl="node3" presStyleIdx="4" presStyleCnt="6"/>
      <dgm:spPr/>
    </dgm:pt>
    <dgm:pt modelId="{AB8129B8-6ABA-4CA6-B177-A09C9B57B363}" type="pres">
      <dgm:prSet presAssocID="{78B40668-339F-41E0-9715-F084F96ADA5F}" presName="hierChild4" presStyleCnt="0"/>
      <dgm:spPr/>
    </dgm:pt>
    <dgm:pt modelId="{149E7AAC-A4BA-4A57-84B0-A64FDA576891}" type="pres">
      <dgm:prSet presAssocID="{FDA6019D-E601-4520-8DD9-96A694006607}" presName="Name64" presStyleLbl="parChTrans1D4" presStyleIdx="3" presStyleCnt="6" custSzX="265157"/>
      <dgm:spPr/>
    </dgm:pt>
    <dgm:pt modelId="{22C5F757-BF84-4EFB-970D-73A49E40512C}" type="pres">
      <dgm:prSet presAssocID="{457B35BD-642E-48AA-8D73-65996650C44E}" presName="hierRoot2" presStyleCnt="0">
        <dgm:presLayoutVars>
          <dgm:hierBranch val="init"/>
        </dgm:presLayoutVars>
      </dgm:prSet>
      <dgm:spPr/>
    </dgm:pt>
    <dgm:pt modelId="{985873D1-1E70-4F92-AA6F-4C2F20CC8380}" type="pres">
      <dgm:prSet presAssocID="{457B35BD-642E-48AA-8D73-65996650C44E}" presName="rootComposite" presStyleCnt="0"/>
      <dgm:spPr/>
    </dgm:pt>
    <dgm:pt modelId="{4337784A-64E2-4C0A-8C67-B883FC94C6B6}" type="pres">
      <dgm:prSet presAssocID="{457B35BD-642E-48AA-8D73-65996650C44E}" presName="rootText" presStyleLbl="node4" presStyleIdx="3" presStyleCnt="6" custScaleX="280897">
        <dgm:presLayoutVars>
          <dgm:chPref val="3"/>
        </dgm:presLayoutVars>
      </dgm:prSet>
      <dgm:spPr/>
    </dgm:pt>
    <dgm:pt modelId="{2900C952-DF64-4152-BBF7-6B0A9E29DC8C}" type="pres">
      <dgm:prSet presAssocID="{457B35BD-642E-48AA-8D73-65996650C44E}" presName="rootConnector" presStyleLbl="node4" presStyleIdx="3" presStyleCnt="6"/>
      <dgm:spPr/>
    </dgm:pt>
    <dgm:pt modelId="{97496AD7-E945-4BD6-9EFD-6BC35F6FE002}" type="pres">
      <dgm:prSet presAssocID="{457B35BD-642E-48AA-8D73-65996650C44E}" presName="hierChild4" presStyleCnt="0"/>
      <dgm:spPr/>
    </dgm:pt>
    <dgm:pt modelId="{7D08AA54-F7A1-4474-85A8-14123A1F12D1}" type="pres">
      <dgm:prSet presAssocID="{457B35BD-642E-48AA-8D73-65996650C44E}" presName="hierChild5" presStyleCnt="0"/>
      <dgm:spPr/>
    </dgm:pt>
    <dgm:pt modelId="{8D2505C8-B77C-42DD-BE58-472644A571D0}" type="pres">
      <dgm:prSet presAssocID="{2AACCBDC-E854-4A3C-A60C-354FEBA2E850}" presName="Name64" presStyleLbl="parChTrans1D4" presStyleIdx="4" presStyleCnt="6" custSzX="265157"/>
      <dgm:spPr/>
    </dgm:pt>
    <dgm:pt modelId="{4F8C490B-E820-4E5D-970C-37D6D1C0FEE0}" type="pres">
      <dgm:prSet presAssocID="{94B42B75-4240-4CFC-B552-4AB9B004855B}" presName="hierRoot2" presStyleCnt="0">
        <dgm:presLayoutVars>
          <dgm:hierBranch val="init"/>
        </dgm:presLayoutVars>
      </dgm:prSet>
      <dgm:spPr/>
    </dgm:pt>
    <dgm:pt modelId="{3C6C1C2E-B39F-466A-A51A-B62A783F35AF}" type="pres">
      <dgm:prSet presAssocID="{94B42B75-4240-4CFC-B552-4AB9B004855B}" presName="rootComposite" presStyleCnt="0"/>
      <dgm:spPr/>
    </dgm:pt>
    <dgm:pt modelId="{61DAB27B-5868-4920-9431-80783BAC3CD9}" type="pres">
      <dgm:prSet presAssocID="{94B42B75-4240-4CFC-B552-4AB9B004855B}" presName="rootText" presStyleLbl="node4" presStyleIdx="4" presStyleCnt="6" custScaleX="283765">
        <dgm:presLayoutVars>
          <dgm:chPref val="3"/>
        </dgm:presLayoutVars>
      </dgm:prSet>
      <dgm:spPr/>
    </dgm:pt>
    <dgm:pt modelId="{5B3BCD23-AFA8-4F01-BFA5-A617AE4606AE}" type="pres">
      <dgm:prSet presAssocID="{94B42B75-4240-4CFC-B552-4AB9B004855B}" presName="rootConnector" presStyleLbl="node4" presStyleIdx="4" presStyleCnt="6"/>
      <dgm:spPr/>
    </dgm:pt>
    <dgm:pt modelId="{3E5562DF-95BB-4BD3-871A-AD9B9DB30305}" type="pres">
      <dgm:prSet presAssocID="{94B42B75-4240-4CFC-B552-4AB9B004855B}" presName="hierChild4" presStyleCnt="0"/>
      <dgm:spPr/>
    </dgm:pt>
    <dgm:pt modelId="{1E8EA9C3-0A95-4E4F-A4FA-08183D2A57E8}" type="pres">
      <dgm:prSet presAssocID="{94B42B75-4240-4CFC-B552-4AB9B004855B}" presName="hierChild5" presStyleCnt="0"/>
      <dgm:spPr/>
    </dgm:pt>
    <dgm:pt modelId="{D20929EF-82A8-4FA6-A95C-F1E5A60DAFC1}" type="pres">
      <dgm:prSet presAssocID="{7D168C00-57C6-4D77-8290-4B2DA4DF6DF0}" presName="Name64" presStyleLbl="parChTrans1D4" presStyleIdx="5" presStyleCnt="6" custSzX="265157"/>
      <dgm:spPr/>
    </dgm:pt>
    <dgm:pt modelId="{B646C141-0DFD-4591-BE24-D268611DB9E7}" type="pres">
      <dgm:prSet presAssocID="{2281D533-4693-4FC7-A64D-EF7E1466ED1C}" presName="hierRoot2" presStyleCnt="0">
        <dgm:presLayoutVars>
          <dgm:hierBranch val="init"/>
        </dgm:presLayoutVars>
      </dgm:prSet>
      <dgm:spPr/>
    </dgm:pt>
    <dgm:pt modelId="{78434927-F1C4-402E-9D6D-3B51B1485510}" type="pres">
      <dgm:prSet presAssocID="{2281D533-4693-4FC7-A64D-EF7E1466ED1C}" presName="rootComposite" presStyleCnt="0"/>
      <dgm:spPr/>
    </dgm:pt>
    <dgm:pt modelId="{23DEEB1E-BF99-49EC-BCF0-230259DBBC81}" type="pres">
      <dgm:prSet presAssocID="{2281D533-4693-4FC7-A64D-EF7E1466ED1C}" presName="rootText" presStyleLbl="node4" presStyleIdx="5" presStyleCnt="6" custScaleX="274741">
        <dgm:presLayoutVars>
          <dgm:chPref val="3"/>
        </dgm:presLayoutVars>
      </dgm:prSet>
      <dgm:spPr/>
    </dgm:pt>
    <dgm:pt modelId="{D1B5EC95-3CE3-4B6E-AD06-CE8D1115E929}" type="pres">
      <dgm:prSet presAssocID="{2281D533-4693-4FC7-A64D-EF7E1466ED1C}" presName="rootConnector" presStyleLbl="node4" presStyleIdx="5" presStyleCnt="6"/>
      <dgm:spPr/>
    </dgm:pt>
    <dgm:pt modelId="{780A1349-E5EC-4D78-9A63-81C3F86EAF01}" type="pres">
      <dgm:prSet presAssocID="{2281D533-4693-4FC7-A64D-EF7E1466ED1C}" presName="hierChild4" presStyleCnt="0"/>
      <dgm:spPr/>
    </dgm:pt>
    <dgm:pt modelId="{C4ACCA97-528F-4354-8FBD-6C34D7D97FEB}" type="pres">
      <dgm:prSet presAssocID="{2281D533-4693-4FC7-A64D-EF7E1466ED1C}" presName="hierChild5" presStyleCnt="0"/>
      <dgm:spPr/>
    </dgm:pt>
    <dgm:pt modelId="{15ABB916-5713-44E0-8176-659FD32D7617}" type="pres">
      <dgm:prSet presAssocID="{78B40668-339F-41E0-9715-F084F96ADA5F}" presName="hierChild5" presStyleCnt="0"/>
      <dgm:spPr/>
    </dgm:pt>
    <dgm:pt modelId="{B7D351A9-FE6C-4D4E-895D-F132DF2441A9}" type="pres">
      <dgm:prSet presAssocID="{D9E2F9F8-CAFD-459E-9095-ED6BE8BE7271}" presName="Name64" presStyleLbl="parChTrans1D3" presStyleIdx="5" presStyleCnt="6" custSzX="265157"/>
      <dgm:spPr/>
    </dgm:pt>
    <dgm:pt modelId="{2DC8A159-D8E8-442C-8852-94141175035C}" type="pres">
      <dgm:prSet presAssocID="{563C679A-5C69-4A1A-9F57-82EBD6AF4DFC}" presName="hierRoot2" presStyleCnt="0">
        <dgm:presLayoutVars>
          <dgm:hierBranch val="init"/>
        </dgm:presLayoutVars>
      </dgm:prSet>
      <dgm:spPr/>
    </dgm:pt>
    <dgm:pt modelId="{80B686D7-404F-4219-A95F-085CC5F8F6C8}" type="pres">
      <dgm:prSet presAssocID="{563C679A-5C69-4A1A-9F57-82EBD6AF4DFC}" presName="rootComposite" presStyleCnt="0"/>
      <dgm:spPr/>
    </dgm:pt>
    <dgm:pt modelId="{849BC332-3656-437D-8075-3C4A6981DB30}" type="pres">
      <dgm:prSet presAssocID="{563C679A-5C69-4A1A-9F57-82EBD6AF4DFC}" presName="rootText" presStyleLbl="node3" presStyleIdx="5" presStyleCnt="6" custScaleX="532979">
        <dgm:presLayoutVars>
          <dgm:chPref val="3"/>
        </dgm:presLayoutVars>
      </dgm:prSet>
      <dgm:spPr/>
    </dgm:pt>
    <dgm:pt modelId="{26F565F4-4A86-4237-93FB-C7CBABFF3D53}" type="pres">
      <dgm:prSet presAssocID="{563C679A-5C69-4A1A-9F57-82EBD6AF4DFC}" presName="rootConnector" presStyleLbl="node3" presStyleIdx="5" presStyleCnt="6"/>
      <dgm:spPr/>
    </dgm:pt>
    <dgm:pt modelId="{0845511B-5D8C-4768-81D5-EC7E68079AAA}" type="pres">
      <dgm:prSet presAssocID="{563C679A-5C69-4A1A-9F57-82EBD6AF4DFC}" presName="hierChild4" presStyleCnt="0"/>
      <dgm:spPr/>
    </dgm:pt>
    <dgm:pt modelId="{83AD985F-B29B-474D-ACA5-5A8D7662A287}" type="pres">
      <dgm:prSet presAssocID="{563C679A-5C69-4A1A-9F57-82EBD6AF4DFC}" presName="hierChild5" presStyleCnt="0"/>
      <dgm:spPr/>
    </dgm:pt>
    <dgm:pt modelId="{72B383C2-6B9D-4DF9-A7BC-5B795A4877D5}" type="pres">
      <dgm:prSet presAssocID="{96015DAD-A36F-450A-B21F-E87E0C953619}" presName="hierChild5" presStyleCnt="0"/>
      <dgm:spPr/>
    </dgm:pt>
    <dgm:pt modelId="{C344835D-3408-4B20-8119-88D7C1A72F9F}" type="pres">
      <dgm:prSet presAssocID="{1C1C1C01-E699-4347-AC2D-98102BABC383}" presName="hierChild3" presStyleCnt="0"/>
      <dgm:spPr/>
    </dgm:pt>
  </dgm:ptLst>
  <dgm:cxnLst>
    <dgm:cxn modelId="{182C0402-76B2-4DE3-93F6-B380C69CC7E4}" type="presOf" srcId="{5D646C51-C198-4C18-87A9-A8A1076EE7DA}" destId="{B57A0555-EB0F-423E-9ED4-3C4F3B9AC7B8}" srcOrd="0" destOrd="0" presId="urn:microsoft.com/office/officeart/2009/3/layout/HorizontalOrganizationChart"/>
    <dgm:cxn modelId="{87B7DB07-7DB9-4336-9B9C-AC942EF80B62}" type="presOf" srcId="{1C1C1C01-E699-4347-AC2D-98102BABC383}" destId="{01F775CE-5265-4965-B4D8-AD8BAD2BD79D}" srcOrd="0" destOrd="0" presId="urn:microsoft.com/office/officeart/2009/3/layout/HorizontalOrganizationChart"/>
    <dgm:cxn modelId="{1FC1770E-8D7F-4DA3-85C2-F40CDEE2C8E1}" type="presOf" srcId="{563C679A-5C69-4A1A-9F57-82EBD6AF4DFC}" destId="{26F565F4-4A86-4237-93FB-C7CBABFF3D53}" srcOrd="1" destOrd="0" presId="urn:microsoft.com/office/officeart/2009/3/layout/HorizontalOrganizationChart"/>
    <dgm:cxn modelId="{F9802E0F-3D70-41F9-A084-E73C7AC4CFEB}" srcId="{78B40668-339F-41E0-9715-F084F96ADA5F}" destId="{2281D533-4693-4FC7-A64D-EF7E1466ED1C}" srcOrd="2" destOrd="0" parTransId="{7D168C00-57C6-4D77-8290-4B2DA4DF6DF0}" sibTransId="{92325643-AED7-471F-97A4-03081295FB53}"/>
    <dgm:cxn modelId="{ABC9D511-E92C-4D46-9244-B8183DA43AFD}" type="presOf" srcId="{77387905-ADE0-4F60-8D25-11B3AD8CF488}" destId="{DC778076-3A42-4E6D-948C-0A4C5BC64B36}" srcOrd="0" destOrd="0" presId="urn:microsoft.com/office/officeart/2009/3/layout/HorizontalOrganizationChart"/>
    <dgm:cxn modelId="{4C503C15-6128-42DF-9607-012DDE2500B5}" type="presOf" srcId="{457B35BD-642E-48AA-8D73-65996650C44E}" destId="{2900C952-DF64-4152-BBF7-6B0A9E29DC8C}" srcOrd="1" destOrd="0" presId="urn:microsoft.com/office/officeart/2009/3/layout/HorizontalOrganizationChart"/>
    <dgm:cxn modelId="{1BA5521D-E482-4588-A2F4-933A4B8EF449}" type="presOf" srcId="{78B40668-339F-41E0-9715-F084F96ADA5F}" destId="{A09D6624-09CE-4A14-B718-84A450AEDEE9}" srcOrd="1" destOrd="0" presId="urn:microsoft.com/office/officeart/2009/3/layout/HorizontalOrganizationChart"/>
    <dgm:cxn modelId="{931FB925-919B-4087-B37F-8F572F72F446}" type="presOf" srcId="{94B42B75-4240-4CFC-B552-4AB9B004855B}" destId="{5B3BCD23-AFA8-4F01-BFA5-A617AE4606AE}" srcOrd="1" destOrd="0" presId="urn:microsoft.com/office/officeart/2009/3/layout/HorizontalOrganizationChart"/>
    <dgm:cxn modelId="{7ECFFC26-3D37-4468-8E41-144B385BB8D3}" type="presOf" srcId="{C5FB16D4-610B-4C51-A3DC-033B75D91197}" destId="{126D0B33-0B1F-423D-A3C3-C1255ED20545}" srcOrd="0" destOrd="0" presId="urn:microsoft.com/office/officeart/2009/3/layout/HorizontalOrganizationChart"/>
    <dgm:cxn modelId="{9AE51A27-9BFF-4B4C-9FE3-8140EA8CABD8}" type="presOf" srcId="{A3F4FD87-F816-4997-A9A2-92A5F3EED6AC}" destId="{C25E9B28-4006-4774-919C-2A4235C139B4}" srcOrd="1" destOrd="0" presId="urn:microsoft.com/office/officeart/2009/3/layout/HorizontalOrganizationChart"/>
    <dgm:cxn modelId="{6E28B728-E32C-4124-A197-B5AA5A9BCE14}" type="presOf" srcId="{C5FB16D4-610B-4C51-A3DC-033B75D91197}" destId="{4448A229-3218-425C-BA34-1908DB8FFE27}" srcOrd="1" destOrd="0" presId="urn:microsoft.com/office/officeart/2009/3/layout/HorizontalOrganizationChart"/>
    <dgm:cxn modelId="{2337C62B-9FDF-4D5C-83C9-23E00D3D4C2C}" type="presOf" srcId="{DE770F8C-F95A-40BE-AA60-593F05B804A3}" destId="{7C69B963-7561-4AE5-96CB-255ABA678983}" srcOrd="1" destOrd="0" presId="urn:microsoft.com/office/officeart/2009/3/layout/HorizontalOrganizationChart"/>
    <dgm:cxn modelId="{44FD1B2F-6A59-4769-B4BB-862D50F1FDFF}" srcId="{78B40668-339F-41E0-9715-F084F96ADA5F}" destId="{94B42B75-4240-4CFC-B552-4AB9B004855B}" srcOrd="1" destOrd="0" parTransId="{2AACCBDC-E854-4A3C-A60C-354FEBA2E850}" sibTransId="{9B8FAB61-0FED-4612-8D3D-7FA1EAB964A9}"/>
    <dgm:cxn modelId="{C981B234-B523-4532-951E-68A1F892B35B}" type="presOf" srcId="{2286A558-04FB-4A34-A948-8E511DB3657E}" destId="{8EAFA2B2-E510-44ED-9B8F-F23EF62640CB}" srcOrd="0" destOrd="0" presId="urn:microsoft.com/office/officeart/2009/3/layout/HorizontalOrganizationChart"/>
    <dgm:cxn modelId="{C7AC6A36-EC5B-4042-836A-56A9E5B0EA99}" srcId="{1C1C1C01-E699-4347-AC2D-98102BABC383}" destId="{96015DAD-A36F-450A-B21F-E87E0C953619}" srcOrd="2" destOrd="0" parTransId="{5D646C51-C198-4C18-87A9-A8A1076EE7DA}" sibTransId="{51946044-78B3-499B-8CDB-44451F204D2F}"/>
    <dgm:cxn modelId="{6CA1F336-1387-4646-B521-81E7FAF61009}" type="presOf" srcId="{FACC1CAF-40B8-4B43-80A0-8090B82CFBEB}" destId="{FE9A69AB-7E88-40B3-BE23-E4FFFB5BB555}" srcOrd="1" destOrd="0" presId="urn:microsoft.com/office/officeart/2009/3/layout/HorizontalOrganizationChart"/>
    <dgm:cxn modelId="{1FACF437-C34B-4BF4-8AC6-70CB63372BA5}" type="presOf" srcId="{2AACCBDC-E854-4A3C-A60C-354FEBA2E850}" destId="{8D2505C8-B77C-42DD-BE58-472644A571D0}" srcOrd="0" destOrd="0" presId="urn:microsoft.com/office/officeart/2009/3/layout/HorizontalOrganizationChart"/>
    <dgm:cxn modelId="{E1E4273B-2A92-4B17-B850-EE89D361FA4A}" type="presOf" srcId="{D8D0A27B-9932-435B-922B-76EA56CF0AB5}" destId="{6402E095-DC3C-48BC-93A3-DACB8A722D56}" srcOrd="1" destOrd="0" presId="urn:microsoft.com/office/officeart/2009/3/layout/HorizontalOrganizationChart"/>
    <dgm:cxn modelId="{64042F3E-C1B7-46C6-A6B1-9F7B0FC59E05}" srcId="{F5C511F7-0110-416B-830A-3D3BF5BC78C8}" destId="{42E317A2-9B36-4C9C-99AD-B0CF4BE3A437}" srcOrd="0" destOrd="0" parTransId="{53D54993-5D83-4D94-A47B-3D2321425EC6}" sibTransId="{55BBEB6D-3FB7-440C-B9C4-0FDF95ACC428}"/>
    <dgm:cxn modelId="{3540D840-FC28-4047-98A2-ECB0E660B355}" type="presOf" srcId="{D9E2F9F8-CAFD-459E-9095-ED6BE8BE7271}" destId="{B7D351A9-FE6C-4D4E-895D-F132DF2441A9}" srcOrd="0" destOrd="0" presId="urn:microsoft.com/office/officeart/2009/3/layout/HorizontalOrganizationChart"/>
    <dgm:cxn modelId="{4F20F25B-8D85-45AF-9774-704D3E81AB78}" srcId="{A3F4FD87-F816-4997-A9A2-92A5F3EED6AC}" destId="{DE770F8C-F95A-40BE-AA60-593F05B804A3}" srcOrd="0" destOrd="0" parTransId="{2286A558-04FB-4A34-A948-8E511DB3657E}" sibTransId="{92D2C28D-59CB-4878-BC72-1EB8112C5E98}"/>
    <dgm:cxn modelId="{102BBE5D-20EF-4BE7-AE90-EDEF54BCD744}" type="presOf" srcId="{4AAB1BCC-325C-47A3-8395-005D70886BF8}" destId="{8E88223A-8B21-47FB-B602-88ED4CEFF96B}" srcOrd="0" destOrd="0" presId="urn:microsoft.com/office/officeart/2009/3/layout/HorizontalOrganizationChart"/>
    <dgm:cxn modelId="{64DFD660-FB68-4C51-AA3F-02131ECCACA4}" type="presOf" srcId="{F5C511F7-0110-416B-830A-3D3BF5BC78C8}" destId="{846219CD-F325-40E4-9B0F-EA29763013BA}" srcOrd="0" destOrd="0" presId="urn:microsoft.com/office/officeart/2009/3/layout/HorizontalOrganizationChart"/>
    <dgm:cxn modelId="{06869D41-AA85-4AC6-AC23-95241FC513CF}" type="presOf" srcId="{85A2A6F5-AE78-4C8E-944C-FC6422AA6010}" destId="{64A423DD-0F48-448C-B38B-2AC349A4A15E}" srcOrd="0" destOrd="0" presId="urn:microsoft.com/office/officeart/2009/3/layout/HorizontalOrganizationChart"/>
    <dgm:cxn modelId="{7F98C641-1109-4660-8A0D-8731F660BD5D}" type="presOf" srcId="{DE770F8C-F95A-40BE-AA60-593F05B804A3}" destId="{61D4B27E-B6E6-4F23-B4C0-5580C2EBBE88}" srcOrd="0" destOrd="0" presId="urn:microsoft.com/office/officeart/2009/3/layout/HorizontalOrganizationChart"/>
    <dgm:cxn modelId="{C5B19643-389D-43A4-9D21-17552ADD44DE}" type="presOf" srcId="{F5C511F7-0110-416B-830A-3D3BF5BC78C8}" destId="{5349B1E7-71B6-45AC-A612-1E99210A8F1B}" srcOrd="1" destOrd="0" presId="urn:microsoft.com/office/officeart/2009/3/layout/HorizontalOrganizationChart"/>
    <dgm:cxn modelId="{D94C4245-B704-4FB2-BDB3-49264B16B72D}" type="presOf" srcId="{FDA6019D-E601-4520-8DD9-96A694006607}" destId="{149E7AAC-A4BA-4A57-84B0-A64FDA576891}" srcOrd="0" destOrd="0" presId="urn:microsoft.com/office/officeart/2009/3/layout/HorizontalOrganizationChart"/>
    <dgm:cxn modelId="{48456E65-4F4D-4BCC-95F9-4AB3D1B1D31A}" srcId="{E3326D4A-DBF1-484C-B9D5-60D23EB7E8BD}" destId="{1C1C1C01-E699-4347-AC2D-98102BABC383}" srcOrd="0" destOrd="0" parTransId="{6F47FCB6-30AE-4449-A233-EA035AE8C34A}" sibTransId="{E1199B95-1507-41DD-BE32-6301AA3C665D}"/>
    <dgm:cxn modelId="{61744146-CD41-4330-839C-E403504EB36A}" type="presOf" srcId="{2281D533-4693-4FC7-A64D-EF7E1466ED1C}" destId="{23DEEB1E-BF99-49EC-BCF0-230259DBBC81}" srcOrd="0" destOrd="0" presId="urn:microsoft.com/office/officeart/2009/3/layout/HorizontalOrganizationChart"/>
    <dgm:cxn modelId="{97C1DA6A-84B8-4B97-9421-DF0B158DA755}" type="presOf" srcId="{457B35BD-642E-48AA-8D73-65996650C44E}" destId="{4337784A-64E2-4C0A-8C67-B883FC94C6B6}" srcOrd="0" destOrd="0" presId="urn:microsoft.com/office/officeart/2009/3/layout/HorizontalOrganizationChart"/>
    <dgm:cxn modelId="{BC08926B-C94F-4CDA-A12F-567D341670D6}" srcId="{96015DAD-A36F-450A-B21F-E87E0C953619}" destId="{78B40668-339F-41E0-9715-F084F96ADA5F}" srcOrd="1" destOrd="0" parTransId="{444F0E93-1146-4211-85BB-235DEE0BAAB7}" sibTransId="{58472616-7E92-4F49-B869-99E93A6E3D43}"/>
    <dgm:cxn modelId="{327B974F-6340-4947-BB77-8E43B7853BD3}" srcId="{96015DAD-A36F-450A-B21F-E87E0C953619}" destId="{563C679A-5C69-4A1A-9F57-82EBD6AF4DFC}" srcOrd="2" destOrd="0" parTransId="{D9E2F9F8-CAFD-459E-9095-ED6BE8BE7271}" sibTransId="{8BB5EF34-027C-4EE9-BDAD-CB797E1127A7}"/>
    <dgm:cxn modelId="{59182070-379E-4FD1-AEC0-0FAA16E31DD3}" type="presOf" srcId="{10F6B31F-6FAA-49C7-9B0A-90A54A62A991}" destId="{93356503-D38D-4672-AEE0-A489DD323AC6}" srcOrd="0" destOrd="0" presId="urn:microsoft.com/office/officeart/2009/3/layout/HorizontalOrganizationChart"/>
    <dgm:cxn modelId="{84149654-B7EC-4D55-BE18-6F554BB72809}" srcId="{78B40668-339F-41E0-9715-F084F96ADA5F}" destId="{457B35BD-642E-48AA-8D73-65996650C44E}" srcOrd="0" destOrd="0" parTransId="{FDA6019D-E601-4520-8DD9-96A694006607}" sibTransId="{5B501C1C-820C-42F9-87DD-45757201663F}"/>
    <dgm:cxn modelId="{70B2F07E-CF06-40EC-9686-E3C152251628}" type="presOf" srcId="{B4F32F1B-E4F1-4A88-9DB2-4EA123540DF0}" destId="{AE71E9F4-DA39-46DF-96EE-B5D262FB01B8}" srcOrd="0" destOrd="0" presId="urn:microsoft.com/office/officeart/2009/3/layout/HorizontalOrganizationChart"/>
    <dgm:cxn modelId="{0FB10589-C5EE-4B21-A57F-178836951C5F}" type="presOf" srcId="{31CF180F-E558-448D-829D-74E866DC992D}" destId="{D69CDD47-9C73-41B4-BD7B-C3E1AA750D2D}" srcOrd="0" destOrd="0" presId="urn:microsoft.com/office/officeart/2009/3/layout/HorizontalOrganizationChart"/>
    <dgm:cxn modelId="{E269078B-FD02-4E0B-A9CF-2793591DC837}" type="presOf" srcId="{2281D533-4693-4FC7-A64D-EF7E1466ED1C}" destId="{D1B5EC95-3CE3-4B6E-AD06-CE8D1115E929}" srcOrd="1" destOrd="0" presId="urn:microsoft.com/office/officeart/2009/3/layout/HorizontalOrganizationChart"/>
    <dgm:cxn modelId="{F59D158D-F925-41A2-BFE9-A51A3C865555}" type="presOf" srcId="{7D168C00-57C6-4D77-8290-4B2DA4DF6DF0}" destId="{D20929EF-82A8-4FA6-A95C-F1E5A60DAFC1}" srcOrd="0" destOrd="0" presId="urn:microsoft.com/office/officeart/2009/3/layout/HorizontalOrganizationChart"/>
    <dgm:cxn modelId="{B87BB29A-AED8-4F95-9B67-EC12A275E373}" srcId="{96015DAD-A36F-450A-B21F-E87E0C953619}" destId="{FACC1CAF-40B8-4B43-80A0-8090B82CFBEB}" srcOrd="0" destOrd="0" parTransId="{30953740-5F52-433E-AF20-0026376DA37B}" sibTransId="{F9F42542-6510-4D10-B61F-B9338493538F}"/>
    <dgm:cxn modelId="{C15836A0-44C9-4A4C-BA35-109524DBF969}" type="presOf" srcId="{D8D0A27B-9932-435B-922B-76EA56CF0AB5}" destId="{E3A20117-7EDF-413D-90CF-AB06C08DF8E5}" srcOrd="0" destOrd="0" presId="urn:microsoft.com/office/officeart/2009/3/layout/HorizontalOrganizationChart"/>
    <dgm:cxn modelId="{8E22ACA5-10DC-4402-B8BD-5DEC20E639D4}" type="presOf" srcId="{96015DAD-A36F-450A-B21F-E87E0C953619}" destId="{AC9A64CC-F587-4A8A-A991-769C9998A8E1}" srcOrd="0" destOrd="0" presId="urn:microsoft.com/office/officeart/2009/3/layout/HorizontalOrganizationChart"/>
    <dgm:cxn modelId="{A4DEBDAB-4CB4-423A-B734-D7DE16FB7B2D}" type="presOf" srcId="{30953740-5F52-433E-AF20-0026376DA37B}" destId="{96B876F9-999F-482F-A1FC-377B00DDA70B}" srcOrd="0" destOrd="0" presId="urn:microsoft.com/office/officeart/2009/3/layout/HorizontalOrganizationChart"/>
    <dgm:cxn modelId="{9E7E0BB1-727C-4DE7-9388-AB6CD48774B7}" type="presOf" srcId="{FACC1CAF-40B8-4B43-80A0-8090B82CFBEB}" destId="{7670310A-D655-4788-91C3-1F0248D007E6}" srcOrd="0" destOrd="0" presId="urn:microsoft.com/office/officeart/2009/3/layout/HorizontalOrganizationChart"/>
    <dgm:cxn modelId="{364099B6-BC72-4F55-AB11-5180CB5C1B89}" type="presOf" srcId="{444F0E93-1146-4211-85BB-235DEE0BAAB7}" destId="{A390D974-4B9D-4CEB-8BCB-42695740EB43}" srcOrd="0" destOrd="0" presId="urn:microsoft.com/office/officeart/2009/3/layout/HorizontalOrganizationChart"/>
    <dgm:cxn modelId="{F79ABABC-6B26-4F50-BE50-324804334077}" type="presOf" srcId="{563C679A-5C69-4A1A-9F57-82EBD6AF4DFC}" destId="{849BC332-3656-437D-8075-3C4A6981DB30}" srcOrd="0" destOrd="0" presId="urn:microsoft.com/office/officeart/2009/3/layout/HorizontalOrganizationChart"/>
    <dgm:cxn modelId="{1DEA1CBE-5F2C-48E8-BD76-AEB7BFAE1199}" srcId="{F5C511F7-0110-416B-830A-3D3BF5BC78C8}" destId="{D8D0A27B-9932-435B-922B-76EA56CF0AB5}" srcOrd="1" destOrd="0" parTransId="{85A2A6F5-AE78-4C8E-944C-FC6422AA6010}" sibTransId="{748475DD-BF6A-4B60-9B35-074812686820}"/>
    <dgm:cxn modelId="{45AE41C4-8CD8-4FBD-9E1D-D761D3CD0C70}" srcId="{FACC1CAF-40B8-4B43-80A0-8090B82CFBEB}" destId="{C5FB16D4-610B-4C51-A3DC-033B75D91197}" srcOrd="1" destOrd="0" parTransId="{B4F32F1B-E4F1-4A88-9DB2-4EA123540DF0}" sibTransId="{978A8781-78B3-488A-B9B6-2BA7F42F22AE}"/>
    <dgm:cxn modelId="{C08DF5C7-B258-4919-B26E-580EC9197795}" srcId="{FACC1CAF-40B8-4B43-80A0-8090B82CFBEB}" destId="{B73540A7-92E2-4F25-BED9-5DE6F66DB19C}" srcOrd="2" destOrd="0" parTransId="{7CF802A0-1BFA-4621-ABDA-A5488E55BC28}" sibTransId="{83CC718D-8B71-41ED-8210-5C36D202DB3F}"/>
    <dgm:cxn modelId="{9B9690CA-395B-4982-8E6E-2702843DD555}" type="presOf" srcId="{B73540A7-92E2-4F25-BED9-5DE6F66DB19C}" destId="{CADB5A86-42DA-42F1-9D9F-C45CC3DE4F93}" srcOrd="0" destOrd="0" presId="urn:microsoft.com/office/officeart/2009/3/layout/HorizontalOrganizationChart"/>
    <dgm:cxn modelId="{FB689BCD-94CD-44FB-A1C0-13953CA9EAE8}" srcId="{1C1C1C01-E699-4347-AC2D-98102BABC383}" destId="{A3F4FD87-F816-4997-A9A2-92A5F3EED6AC}" srcOrd="0" destOrd="0" parTransId="{77387905-ADE0-4F60-8D25-11B3AD8CF488}" sibTransId="{445D28D0-6016-482D-BC52-7A7C414ABAAA}"/>
    <dgm:cxn modelId="{3457E2D1-1510-4600-A9FC-948BE85C6D02}" type="presOf" srcId="{96015DAD-A36F-450A-B21F-E87E0C953619}" destId="{193CB7A2-D000-4379-816B-3DB69F5DE54E}" srcOrd="1" destOrd="0" presId="urn:microsoft.com/office/officeart/2009/3/layout/HorizontalOrganizationChart"/>
    <dgm:cxn modelId="{40007DDA-C185-4F80-B010-D8E11988DD85}" type="presOf" srcId="{1C1C1C01-E699-4347-AC2D-98102BABC383}" destId="{981B2702-3203-4F60-A3D5-D9DD078DA573}" srcOrd="1" destOrd="0" presId="urn:microsoft.com/office/officeart/2009/3/layout/HorizontalOrganizationChart"/>
    <dgm:cxn modelId="{5FA894DE-D4B6-4603-B740-862C08DD4386}" type="presOf" srcId="{42E317A2-9B36-4C9C-99AD-B0CF4BE3A437}" destId="{E7E52E3E-42BA-4D0D-9C47-3248876C1578}" srcOrd="0" destOrd="0" presId="urn:microsoft.com/office/officeart/2009/3/layout/HorizontalOrganizationChart"/>
    <dgm:cxn modelId="{89ABE4E0-8CD3-4CD3-9208-A95F436D000E}" type="presOf" srcId="{7CF802A0-1BFA-4621-ABDA-A5488E55BC28}" destId="{EA24D3F4-FCD7-4D0C-8003-CFADEDE51FF7}" srcOrd="0" destOrd="0" presId="urn:microsoft.com/office/officeart/2009/3/layout/HorizontalOrganizationChart"/>
    <dgm:cxn modelId="{EFC453E1-39AD-4605-99BF-DAF27CD54DFA}" type="presOf" srcId="{94B42B75-4240-4CFC-B552-4AB9B004855B}" destId="{61DAB27B-5868-4920-9431-80783BAC3CD9}" srcOrd="0" destOrd="0" presId="urn:microsoft.com/office/officeart/2009/3/layout/HorizontalOrganizationChart"/>
    <dgm:cxn modelId="{171A92E2-B6A3-44A1-8B8F-0CA98CC1A30C}" type="presOf" srcId="{10F6B31F-6FAA-49C7-9B0A-90A54A62A991}" destId="{33F5EB9C-65C0-4C39-82F2-19FE92BC4840}" srcOrd="1" destOrd="0" presId="urn:microsoft.com/office/officeart/2009/3/layout/HorizontalOrganizationChart"/>
    <dgm:cxn modelId="{53E7C0E2-1634-4352-9FC1-54917996690B}" type="presOf" srcId="{E3326D4A-DBF1-484C-B9D5-60D23EB7E8BD}" destId="{EC65D6CA-88E3-4129-A062-AFB003D54C4A}" srcOrd="0" destOrd="0" presId="urn:microsoft.com/office/officeart/2009/3/layout/HorizontalOrganizationChart"/>
    <dgm:cxn modelId="{07C45FE3-6E99-4DF4-A8F3-DB01E3EC445D}" type="presOf" srcId="{53D54993-5D83-4D94-A47B-3D2321425EC6}" destId="{CAEB6FE6-EDBE-4C98-BBBA-8C9B0B12A4DF}" srcOrd="0" destOrd="0" presId="urn:microsoft.com/office/officeart/2009/3/layout/HorizontalOrganizationChart"/>
    <dgm:cxn modelId="{8E1841E6-B3F8-41B9-AA68-879200B08588}" srcId="{1C1C1C01-E699-4347-AC2D-98102BABC383}" destId="{F5C511F7-0110-416B-830A-3D3BF5BC78C8}" srcOrd="1" destOrd="0" parTransId="{31CF180F-E558-448D-829D-74E866DC992D}" sibTransId="{8BE141D0-6E8C-4B3B-91DD-D0B93F401503}"/>
    <dgm:cxn modelId="{941418EA-F907-4BCE-A6F8-A3582786AB9C}" srcId="{FACC1CAF-40B8-4B43-80A0-8090B82CFBEB}" destId="{10F6B31F-6FAA-49C7-9B0A-90A54A62A991}" srcOrd="0" destOrd="0" parTransId="{4AAB1BCC-325C-47A3-8395-005D70886BF8}" sibTransId="{7A5C48D3-EA5C-41CF-A196-CA49CE17F21A}"/>
    <dgm:cxn modelId="{87D4D1EF-3B0C-4390-BD1E-5EE3D264A37D}" type="presOf" srcId="{B73540A7-92E2-4F25-BED9-5DE6F66DB19C}" destId="{1295562C-329D-46CE-9698-7152723645C5}" srcOrd="1" destOrd="0" presId="urn:microsoft.com/office/officeart/2009/3/layout/HorizontalOrganizationChart"/>
    <dgm:cxn modelId="{97FE8DF3-4E20-453B-811B-24C28FFAF094}" type="presOf" srcId="{42E317A2-9B36-4C9C-99AD-B0CF4BE3A437}" destId="{03A6F7D0-F836-40FE-846F-B9FA59529233}" srcOrd="1" destOrd="0" presId="urn:microsoft.com/office/officeart/2009/3/layout/HorizontalOrganizationChart"/>
    <dgm:cxn modelId="{3B3FC7F6-C4B0-4FAE-8DCA-AB5453A80467}" type="presOf" srcId="{A3F4FD87-F816-4997-A9A2-92A5F3EED6AC}" destId="{7C9977BA-8C9C-45F7-87EB-EFC65542427F}" srcOrd="0" destOrd="0" presId="urn:microsoft.com/office/officeart/2009/3/layout/HorizontalOrganizationChart"/>
    <dgm:cxn modelId="{71BE1BFA-E32F-45AC-84CD-BC9CB0D967F4}" type="presOf" srcId="{78B40668-339F-41E0-9715-F084F96ADA5F}" destId="{C85E487F-97B3-456F-BF95-00884A59F6BF}" srcOrd="0" destOrd="0" presId="urn:microsoft.com/office/officeart/2009/3/layout/HorizontalOrganizationChart"/>
    <dgm:cxn modelId="{6C38196C-55DB-4EA7-96EE-E2186A0E008F}" type="presParOf" srcId="{EC65D6CA-88E3-4129-A062-AFB003D54C4A}" destId="{D1167F58-3A19-4F1A-9FA7-F7D240AAC5A4}" srcOrd="0" destOrd="0" presId="urn:microsoft.com/office/officeart/2009/3/layout/HorizontalOrganizationChart"/>
    <dgm:cxn modelId="{F823F7FB-A1D9-4DC5-9C9A-0BE9C4A1E7F4}" type="presParOf" srcId="{D1167F58-3A19-4F1A-9FA7-F7D240AAC5A4}" destId="{83051B8B-33F6-405B-8A0A-214C07BFC6A2}" srcOrd="0" destOrd="0" presId="urn:microsoft.com/office/officeart/2009/3/layout/HorizontalOrganizationChart"/>
    <dgm:cxn modelId="{1F97064D-FF09-4F55-B892-C834C790EA88}" type="presParOf" srcId="{83051B8B-33F6-405B-8A0A-214C07BFC6A2}" destId="{01F775CE-5265-4965-B4D8-AD8BAD2BD79D}" srcOrd="0" destOrd="0" presId="urn:microsoft.com/office/officeart/2009/3/layout/HorizontalOrganizationChart"/>
    <dgm:cxn modelId="{7469F304-A4F7-4246-9115-4B0A3C4C9E8E}" type="presParOf" srcId="{83051B8B-33F6-405B-8A0A-214C07BFC6A2}" destId="{981B2702-3203-4F60-A3D5-D9DD078DA573}" srcOrd="1" destOrd="0" presId="urn:microsoft.com/office/officeart/2009/3/layout/HorizontalOrganizationChart"/>
    <dgm:cxn modelId="{13791C31-BC94-4298-98D9-7E4E4F2E38AC}" type="presParOf" srcId="{D1167F58-3A19-4F1A-9FA7-F7D240AAC5A4}" destId="{C0602D13-8018-461A-9380-49C7725AF721}" srcOrd="1" destOrd="0" presId="urn:microsoft.com/office/officeart/2009/3/layout/HorizontalOrganizationChart"/>
    <dgm:cxn modelId="{B7127DD2-860B-4225-A12F-6A071AA993E4}" type="presParOf" srcId="{C0602D13-8018-461A-9380-49C7725AF721}" destId="{DC778076-3A42-4E6D-948C-0A4C5BC64B36}" srcOrd="0" destOrd="0" presId="urn:microsoft.com/office/officeart/2009/3/layout/HorizontalOrganizationChart"/>
    <dgm:cxn modelId="{B0C81A42-E468-4143-9F5C-DAA8D3E583C2}" type="presParOf" srcId="{C0602D13-8018-461A-9380-49C7725AF721}" destId="{3E1AFA32-8086-45D7-9970-654511364E9B}" srcOrd="1" destOrd="0" presId="urn:microsoft.com/office/officeart/2009/3/layout/HorizontalOrganizationChart"/>
    <dgm:cxn modelId="{A71D32B4-EB74-4BD0-BFE5-222409B7C7F7}" type="presParOf" srcId="{3E1AFA32-8086-45D7-9970-654511364E9B}" destId="{C2E83700-F8F9-4FF2-9153-2E30886B3D78}" srcOrd="0" destOrd="0" presId="urn:microsoft.com/office/officeart/2009/3/layout/HorizontalOrganizationChart"/>
    <dgm:cxn modelId="{38F630CC-8BF4-4734-A7BF-EA962BE674F7}" type="presParOf" srcId="{C2E83700-F8F9-4FF2-9153-2E30886B3D78}" destId="{7C9977BA-8C9C-45F7-87EB-EFC65542427F}" srcOrd="0" destOrd="0" presId="urn:microsoft.com/office/officeart/2009/3/layout/HorizontalOrganizationChart"/>
    <dgm:cxn modelId="{6E0C70D0-AABD-4E3E-A23D-DEBEAEB8EA50}" type="presParOf" srcId="{C2E83700-F8F9-4FF2-9153-2E30886B3D78}" destId="{C25E9B28-4006-4774-919C-2A4235C139B4}" srcOrd="1" destOrd="0" presId="urn:microsoft.com/office/officeart/2009/3/layout/HorizontalOrganizationChart"/>
    <dgm:cxn modelId="{F1758BB1-150C-4F56-9620-88D9D79529E3}" type="presParOf" srcId="{3E1AFA32-8086-45D7-9970-654511364E9B}" destId="{58469BA2-29C4-40BF-97C6-6C57AB025028}" srcOrd="1" destOrd="0" presId="urn:microsoft.com/office/officeart/2009/3/layout/HorizontalOrganizationChart"/>
    <dgm:cxn modelId="{3EAF9D58-229D-42D4-B5AD-609554B79046}" type="presParOf" srcId="{58469BA2-29C4-40BF-97C6-6C57AB025028}" destId="{8EAFA2B2-E510-44ED-9B8F-F23EF62640CB}" srcOrd="0" destOrd="0" presId="urn:microsoft.com/office/officeart/2009/3/layout/HorizontalOrganizationChart"/>
    <dgm:cxn modelId="{450E61EB-6536-42CA-9741-0CB12FC0B5DD}" type="presParOf" srcId="{58469BA2-29C4-40BF-97C6-6C57AB025028}" destId="{491C7063-BCC1-4E0E-9CB9-54DA7A353F99}" srcOrd="1" destOrd="0" presId="urn:microsoft.com/office/officeart/2009/3/layout/HorizontalOrganizationChart"/>
    <dgm:cxn modelId="{C7554360-1B03-4E29-AB9D-9D90F6D4CC7C}" type="presParOf" srcId="{491C7063-BCC1-4E0E-9CB9-54DA7A353F99}" destId="{AC90CA83-AED4-42B9-A5CB-DAA0ED28D49D}" srcOrd="0" destOrd="0" presId="urn:microsoft.com/office/officeart/2009/3/layout/HorizontalOrganizationChart"/>
    <dgm:cxn modelId="{BE73AF6F-DDDA-493B-992E-6F59112311F5}" type="presParOf" srcId="{AC90CA83-AED4-42B9-A5CB-DAA0ED28D49D}" destId="{61D4B27E-B6E6-4F23-B4C0-5580C2EBBE88}" srcOrd="0" destOrd="0" presId="urn:microsoft.com/office/officeart/2009/3/layout/HorizontalOrganizationChart"/>
    <dgm:cxn modelId="{FB82086A-A25A-402D-BBDA-A458D52F1512}" type="presParOf" srcId="{AC90CA83-AED4-42B9-A5CB-DAA0ED28D49D}" destId="{7C69B963-7561-4AE5-96CB-255ABA678983}" srcOrd="1" destOrd="0" presId="urn:microsoft.com/office/officeart/2009/3/layout/HorizontalOrganizationChart"/>
    <dgm:cxn modelId="{6A6C77AC-05DE-4F7D-BDC4-557C7D0CE742}" type="presParOf" srcId="{491C7063-BCC1-4E0E-9CB9-54DA7A353F99}" destId="{951D9A3C-109C-4DCD-8658-5061BFA57C48}" srcOrd="1" destOrd="0" presId="urn:microsoft.com/office/officeart/2009/3/layout/HorizontalOrganizationChart"/>
    <dgm:cxn modelId="{54056090-82A3-4B72-A0F8-E49474E8EE3C}" type="presParOf" srcId="{491C7063-BCC1-4E0E-9CB9-54DA7A353F99}" destId="{4624AC15-AFFD-49A2-819C-35387014BC45}" srcOrd="2" destOrd="0" presId="urn:microsoft.com/office/officeart/2009/3/layout/HorizontalOrganizationChart"/>
    <dgm:cxn modelId="{BE6B268A-B566-4970-9851-76B3F8A2A9B2}" type="presParOf" srcId="{3E1AFA32-8086-45D7-9970-654511364E9B}" destId="{0CC2B68F-B997-4640-8DF2-DD37CF3A087C}" srcOrd="2" destOrd="0" presId="urn:microsoft.com/office/officeart/2009/3/layout/HorizontalOrganizationChart"/>
    <dgm:cxn modelId="{E9D0B8A0-AE19-4B3C-B7E8-E57E36ADEF62}" type="presParOf" srcId="{C0602D13-8018-461A-9380-49C7725AF721}" destId="{D69CDD47-9C73-41B4-BD7B-C3E1AA750D2D}" srcOrd="2" destOrd="0" presId="urn:microsoft.com/office/officeart/2009/3/layout/HorizontalOrganizationChart"/>
    <dgm:cxn modelId="{44A80EA1-281A-4ED7-BF9C-77A0A589A4B3}" type="presParOf" srcId="{C0602D13-8018-461A-9380-49C7725AF721}" destId="{F0C3DD72-5EC1-496F-9456-818F9A306462}" srcOrd="3" destOrd="0" presId="urn:microsoft.com/office/officeart/2009/3/layout/HorizontalOrganizationChart"/>
    <dgm:cxn modelId="{C8EE0677-4391-4C10-8FDA-2F8A7684F50F}" type="presParOf" srcId="{F0C3DD72-5EC1-496F-9456-818F9A306462}" destId="{4914650D-DFBB-4117-8296-14E59E283150}" srcOrd="0" destOrd="0" presId="urn:microsoft.com/office/officeart/2009/3/layout/HorizontalOrganizationChart"/>
    <dgm:cxn modelId="{B41909CC-3206-4B79-958D-9FC660052CDC}" type="presParOf" srcId="{4914650D-DFBB-4117-8296-14E59E283150}" destId="{846219CD-F325-40E4-9B0F-EA29763013BA}" srcOrd="0" destOrd="0" presId="urn:microsoft.com/office/officeart/2009/3/layout/HorizontalOrganizationChart"/>
    <dgm:cxn modelId="{61A322BF-469A-46A7-A5F8-D4ED3B3414FB}" type="presParOf" srcId="{4914650D-DFBB-4117-8296-14E59E283150}" destId="{5349B1E7-71B6-45AC-A612-1E99210A8F1B}" srcOrd="1" destOrd="0" presId="urn:microsoft.com/office/officeart/2009/3/layout/HorizontalOrganizationChart"/>
    <dgm:cxn modelId="{AEDC35F9-808C-44FA-934D-5DA65F1ADFEA}" type="presParOf" srcId="{F0C3DD72-5EC1-496F-9456-818F9A306462}" destId="{EF213B53-EEAD-4348-8EF7-B031FC2F4C53}" srcOrd="1" destOrd="0" presId="urn:microsoft.com/office/officeart/2009/3/layout/HorizontalOrganizationChart"/>
    <dgm:cxn modelId="{3D5F8DBE-F9B1-47D3-8D59-217E1688D7B0}" type="presParOf" srcId="{EF213B53-EEAD-4348-8EF7-B031FC2F4C53}" destId="{CAEB6FE6-EDBE-4C98-BBBA-8C9B0B12A4DF}" srcOrd="0" destOrd="0" presId="urn:microsoft.com/office/officeart/2009/3/layout/HorizontalOrganizationChart"/>
    <dgm:cxn modelId="{B1F1CA9C-9711-4521-8B88-4E9ABE41AE63}" type="presParOf" srcId="{EF213B53-EEAD-4348-8EF7-B031FC2F4C53}" destId="{3C1B2273-ACC7-4711-9985-26AC7D4AFA0E}" srcOrd="1" destOrd="0" presId="urn:microsoft.com/office/officeart/2009/3/layout/HorizontalOrganizationChart"/>
    <dgm:cxn modelId="{F7BDAE10-3421-43F4-AE34-E97E3B5AE269}" type="presParOf" srcId="{3C1B2273-ACC7-4711-9985-26AC7D4AFA0E}" destId="{D9CEEF73-6BC9-4554-9579-75BBCD693E9B}" srcOrd="0" destOrd="0" presId="urn:microsoft.com/office/officeart/2009/3/layout/HorizontalOrganizationChart"/>
    <dgm:cxn modelId="{E65880CB-0B08-4E3A-B49B-0FAB2C14D6C6}" type="presParOf" srcId="{D9CEEF73-6BC9-4554-9579-75BBCD693E9B}" destId="{E7E52E3E-42BA-4D0D-9C47-3248876C1578}" srcOrd="0" destOrd="0" presId="urn:microsoft.com/office/officeart/2009/3/layout/HorizontalOrganizationChart"/>
    <dgm:cxn modelId="{0A571628-6F61-4011-A5E9-BE9E063EB302}" type="presParOf" srcId="{D9CEEF73-6BC9-4554-9579-75BBCD693E9B}" destId="{03A6F7D0-F836-40FE-846F-B9FA59529233}" srcOrd="1" destOrd="0" presId="urn:microsoft.com/office/officeart/2009/3/layout/HorizontalOrganizationChart"/>
    <dgm:cxn modelId="{2195CDC3-D3AF-4037-90F8-FF3DA8CF882A}" type="presParOf" srcId="{3C1B2273-ACC7-4711-9985-26AC7D4AFA0E}" destId="{35034E11-5650-4E16-ADA4-ACE61E19E816}" srcOrd="1" destOrd="0" presId="urn:microsoft.com/office/officeart/2009/3/layout/HorizontalOrganizationChart"/>
    <dgm:cxn modelId="{245845E9-B593-479E-9C9B-D9B1F8144CD3}" type="presParOf" srcId="{3C1B2273-ACC7-4711-9985-26AC7D4AFA0E}" destId="{E51333B6-CCAD-4558-901D-C3AC6B821158}" srcOrd="2" destOrd="0" presId="urn:microsoft.com/office/officeart/2009/3/layout/HorizontalOrganizationChart"/>
    <dgm:cxn modelId="{398F03C7-DA87-4DE6-9562-C936123B904F}" type="presParOf" srcId="{EF213B53-EEAD-4348-8EF7-B031FC2F4C53}" destId="{64A423DD-0F48-448C-B38B-2AC349A4A15E}" srcOrd="2" destOrd="0" presId="urn:microsoft.com/office/officeart/2009/3/layout/HorizontalOrganizationChart"/>
    <dgm:cxn modelId="{E843BA2F-2A12-465C-BDAC-FCECEA0D70BB}" type="presParOf" srcId="{EF213B53-EEAD-4348-8EF7-B031FC2F4C53}" destId="{1DCBF809-9F75-4918-A073-F0FF045A3848}" srcOrd="3" destOrd="0" presId="urn:microsoft.com/office/officeart/2009/3/layout/HorizontalOrganizationChart"/>
    <dgm:cxn modelId="{3B82B5F3-28F7-45BB-81AB-3B4B24D104F9}" type="presParOf" srcId="{1DCBF809-9F75-4918-A073-F0FF045A3848}" destId="{F2FA2317-169F-4878-B65F-58B6252B44A3}" srcOrd="0" destOrd="0" presId="urn:microsoft.com/office/officeart/2009/3/layout/HorizontalOrganizationChart"/>
    <dgm:cxn modelId="{45215E41-A55F-4EBF-8C73-9B5BC5DF2240}" type="presParOf" srcId="{F2FA2317-169F-4878-B65F-58B6252B44A3}" destId="{E3A20117-7EDF-413D-90CF-AB06C08DF8E5}" srcOrd="0" destOrd="0" presId="urn:microsoft.com/office/officeart/2009/3/layout/HorizontalOrganizationChart"/>
    <dgm:cxn modelId="{FC83FEF0-F951-486B-A146-CB99DC45330F}" type="presParOf" srcId="{F2FA2317-169F-4878-B65F-58B6252B44A3}" destId="{6402E095-DC3C-48BC-93A3-DACB8A722D56}" srcOrd="1" destOrd="0" presId="urn:microsoft.com/office/officeart/2009/3/layout/HorizontalOrganizationChart"/>
    <dgm:cxn modelId="{03FB2C86-F4CD-411F-9EA4-EDD53AB760DF}" type="presParOf" srcId="{1DCBF809-9F75-4918-A073-F0FF045A3848}" destId="{E2C2D616-5F11-48D8-B9B4-493C1BB7A671}" srcOrd="1" destOrd="0" presId="urn:microsoft.com/office/officeart/2009/3/layout/HorizontalOrganizationChart"/>
    <dgm:cxn modelId="{9D495C1E-39EA-4C91-8753-E4914665E3E2}" type="presParOf" srcId="{1DCBF809-9F75-4918-A073-F0FF045A3848}" destId="{B0327531-7FC0-409B-A0B7-99A316480EFC}" srcOrd="2" destOrd="0" presId="urn:microsoft.com/office/officeart/2009/3/layout/HorizontalOrganizationChart"/>
    <dgm:cxn modelId="{E12CB3F6-A04C-4DC5-B61B-2C397CF8C3C9}" type="presParOf" srcId="{F0C3DD72-5EC1-496F-9456-818F9A306462}" destId="{24A92740-DF9F-49DD-8E59-76D1B215486E}" srcOrd="2" destOrd="0" presId="urn:microsoft.com/office/officeart/2009/3/layout/HorizontalOrganizationChart"/>
    <dgm:cxn modelId="{8E557C60-5355-49DE-9AD9-2863EB60B218}" type="presParOf" srcId="{C0602D13-8018-461A-9380-49C7725AF721}" destId="{B57A0555-EB0F-423E-9ED4-3C4F3B9AC7B8}" srcOrd="4" destOrd="0" presId="urn:microsoft.com/office/officeart/2009/3/layout/HorizontalOrganizationChart"/>
    <dgm:cxn modelId="{3453A11F-DE9F-46AC-BE85-03E1BAF39FD5}" type="presParOf" srcId="{C0602D13-8018-461A-9380-49C7725AF721}" destId="{97A85093-C20B-4EAB-8F10-9710DEF19985}" srcOrd="5" destOrd="0" presId="urn:microsoft.com/office/officeart/2009/3/layout/HorizontalOrganizationChart"/>
    <dgm:cxn modelId="{589E4E6B-EB19-43F0-8F01-37CAD420F96B}" type="presParOf" srcId="{97A85093-C20B-4EAB-8F10-9710DEF19985}" destId="{D373EE23-C7D6-4C37-9270-9E560CE0EB38}" srcOrd="0" destOrd="0" presId="urn:microsoft.com/office/officeart/2009/3/layout/HorizontalOrganizationChart"/>
    <dgm:cxn modelId="{F49C9ABF-FEB4-4ABD-B5B0-D02DB22AC383}" type="presParOf" srcId="{D373EE23-C7D6-4C37-9270-9E560CE0EB38}" destId="{AC9A64CC-F587-4A8A-A991-769C9998A8E1}" srcOrd="0" destOrd="0" presId="urn:microsoft.com/office/officeart/2009/3/layout/HorizontalOrganizationChart"/>
    <dgm:cxn modelId="{801B2916-7B76-40BB-B5A1-EDC49B821F8B}" type="presParOf" srcId="{D373EE23-C7D6-4C37-9270-9E560CE0EB38}" destId="{193CB7A2-D000-4379-816B-3DB69F5DE54E}" srcOrd="1" destOrd="0" presId="urn:microsoft.com/office/officeart/2009/3/layout/HorizontalOrganizationChart"/>
    <dgm:cxn modelId="{B48BBC66-8031-4AB2-97FC-FD330BF6F0EB}" type="presParOf" srcId="{97A85093-C20B-4EAB-8F10-9710DEF19985}" destId="{DA436DCB-3D91-4660-9DFF-C94AC38786ED}" srcOrd="1" destOrd="0" presId="urn:microsoft.com/office/officeart/2009/3/layout/HorizontalOrganizationChart"/>
    <dgm:cxn modelId="{C9414CC4-D9D2-4DF1-8C4D-F059730EB229}" type="presParOf" srcId="{DA436DCB-3D91-4660-9DFF-C94AC38786ED}" destId="{96B876F9-999F-482F-A1FC-377B00DDA70B}" srcOrd="0" destOrd="0" presId="urn:microsoft.com/office/officeart/2009/3/layout/HorizontalOrganizationChart"/>
    <dgm:cxn modelId="{9907E7A5-17D1-48F7-A462-B0C95B853905}" type="presParOf" srcId="{DA436DCB-3D91-4660-9DFF-C94AC38786ED}" destId="{3EF9254C-554E-46F9-BC9A-6D8A835702C1}" srcOrd="1" destOrd="0" presId="urn:microsoft.com/office/officeart/2009/3/layout/HorizontalOrganizationChart"/>
    <dgm:cxn modelId="{903BF282-0092-4F53-9A1E-AA5C71FC15F8}" type="presParOf" srcId="{3EF9254C-554E-46F9-BC9A-6D8A835702C1}" destId="{ABD7CB4A-8A58-4FE7-926B-52B11887C408}" srcOrd="0" destOrd="0" presId="urn:microsoft.com/office/officeart/2009/3/layout/HorizontalOrganizationChart"/>
    <dgm:cxn modelId="{7F785522-71A3-40C6-8546-501A08AC48DC}" type="presParOf" srcId="{ABD7CB4A-8A58-4FE7-926B-52B11887C408}" destId="{7670310A-D655-4788-91C3-1F0248D007E6}" srcOrd="0" destOrd="0" presId="urn:microsoft.com/office/officeart/2009/3/layout/HorizontalOrganizationChart"/>
    <dgm:cxn modelId="{E3522776-2615-48F9-A869-5FAA1B778E01}" type="presParOf" srcId="{ABD7CB4A-8A58-4FE7-926B-52B11887C408}" destId="{FE9A69AB-7E88-40B3-BE23-E4FFFB5BB555}" srcOrd="1" destOrd="0" presId="urn:microsoft.com/office/officeart/2009/3/layout/HorizontalOrganizationChart"/>
    <dgm:cxn modelId="{A3F0CDCA-F925-45E6-8791-CCF271DF711B}" type="presParOf" srcId="{3EF9254C-554E-46F9-BC9A-6D8A835702C1}" destId="{2EE491F3-65C4-4858-94E1-852E37BAFA67}" srcOrd="1" destOrd="0" presId="urn:microsoft.com/office/officeart/2009/3/layout/HorizontalOrganizationChart"/>
    <dgm:cxn modelId="{79DAFCD8-0C6A-4F1E-A69F-CB9CE3EAA8FC}" type="presParOf" srcId="{2EE491F3-65C4-4858-94E1-852E37BAFA67}" destId="{8E88223A-8B21-47FB-B602-88ED4CEFF96B}" srcOrd="0" destOrd="0" presId="urn:microsoft.com/office/officeart/2009/3/layout/HorizontalOrganizationChart"/>
    <dgm:cxn modelId="{78CE0FD9-4C9D-4125-92C2-BDCA53C97B94}" type="presParOf" srcId="{2EE491F3-65C4-4858-94E1-852E37BAFA67}" destId="{3D11303B-64AC-4ADF-92A1-C42A5FC2DEC0}" srcOrd="1" destOrd="0" presId="urn:microsoft.com/office/officeart/2009/3/layout/HorizontalOrganizationChart"/>
    <dgm:cxn modelId="{915FDAE7-BD41-4E17-B3E0-2CB7C85A9546}" type="presParOf" srcId="{3D11303B-64AC-4ADF-92A1-C42A5FC2DEC0}" destId="{586F42BF-1DE0-481A-B2A5-F6C5BAA57BAA}" srcOrd="0" destOrd="0" presId="urn:microsoft.com/office/officeart/2009/3/layout/HorizontalOrganizationChart"/>
    <dgm:cxn modelId="{82B50B7C-D314-4390-89B0-684B8D85255A}" type="presParOf" srcId="{586F42BF-1DE0-481A-B2A5-F6C5BAA57BAA}" destId="{93356503-D38D-4672-AEE0-A489DD323AC6}" srcOrd="0" destOrd="0" presId="urn:microsoft.com/office/officeart/2009/3/layout/HorizontalOrganizationChart"/>
    <dgm:cxn modelId="{3A1FF974-BDFD-4AE1-8C3F-0BEBB88190B0}" type="presParOf" srcId="{586F42BF-1DE0-481A-B2A5-F6C5BAA57BAA}" destId="{33F5EB9C-65C0-4C39-82F2-19FE92BC4840}" srcOrd="1" destOrd="0" presId="urn:microsoft.com/office/officeart/2009/3/layout/HorizontalOrganizationChart"/>
    <dgm:cxn modelId="{BE89B3E1-B6F6-4F26-BED1-DF0E659BF6A7}" type="presParOf" srcId="{3D11303B-64AC-4ADF-92A1-C42A5FC2DEC0}" destId="{6B4C1C79-F500-4BF0-8DCB-CFDB9494B04A}" srcOrd="1" destOrd="0" presId="urn:microsoft.com/office/officeart/2009/3/layout/HorizontalOrganizationChart"/>
    <dgm:cxn modelId="{174F9E19-583A-4EA4-BB5B-5D9F8989BB29}" type="presParOf" srcId="{3D11303B-64AC-4ADF-92A1-C42A5FC2DEC0}" destId="{E1F926A3-C5B3-460F-912F-660B0086D59C}" srcOrd="2" destOrd="0" presId="urn:microsoft.com/office/officeart/2009/3/layout/HorizontalOrganizationChart"/>
    <dgm:cxn modelId="{80E448FF-8EFF-4841-9788-F43AB571A2A3}" type="presParOf" srcId="{2EE491F3-65C4-4858-94E1-852E37BAFA67}" destId="{AE71E9F4-DA39-46DF-96EE-B5D262FB01B8}" srcOrd="2" destOrd="0" presId="urn:microsoft.com/office/officeart/2009/3/layout/HorizontalOrganizationChart"/>
    <dgm:cxn modelId="{64E5FA48-D954-4149-A346-250330F17713}" type="presParOf" srcId="{2EE491F3-65C4-4858-94E1-852E37BAFA67}" destId="{7176DE52-0967-45A9-9F5F-8131C9675222}" srcOrd="3" destOrd="0" presId="urn:microsoft.com/office/officeart/2009/3/layout/HorizontalOrganizationChart"/>
    <dgm:cxn modelId="{78F55A70-FF86-4F39-81B1-5A539EA5353D}" type="presParOf" srcId="{7176DE52-0967-45A9-9F5F-8131C9675222}" destId="{44630DDF-D483-406B-99FF-2A8408811713}" srcOrd="0" destOrd="0" presId="urn:microsoft.com/office/officeart/2009/3/layout/HorizontalOrganizationChart"/>
    <dgm:cxn modelId="{6AE42467-1B68-4958-8F85-40B7188E1175}" type="presParOf" srcId="{44630DDF-D483-406B-99FF-2A8408811713}" destId="{126D0B33-0B1F-423D-A3C3-C1255ED20545}" srcOrd="0" destOrd="0" presId="urn:microsoft.com/office/officeart/2009/3/layout/HorizontalOrganizationChart"/>
    <dgm:cxn modelId="{41F7DFEF-2034-45D3-B10A-393E3DAA13F9}" type="presParOf" srcId="{44630DDF-D483-406B-99FF-2A8408811713}" destId="{4448A229-3218-425C-BA34-1908DB8FFE27}" srcOrd="1" destOrd="0" presId="urn:microsoft.com/office/officeart/2009/3/layout/HorizontalOrganizationChart"/>
    <dgm:cxn modelId="{A61FD21F-D0C9-431A-96F6-2A86C8AEF1EC}" type="presParOf" srcId="{7176DE52-0967-45A9-9F5F-8131C9675222}" destId="{FB678A2D-639C-4449-999E-1B862096FC9B}" srcOrd="1" destOrd="0" presId="urn:microsoft.com/office/officeart/2009/3/layout/HorizontalOrganizationChart"/>
    <dgm:cxn modelId="{80D17E8F-97A7-4D64-987B-CB220AC4D5DB}" type="presParOf" srcId="{7176DE52-0967-45A9-9F5F-8131C9675222}" destId="{F20D56CE-F5B7-428C-802C-1E9D40425468}" srcOrd="2" destOrd="0" presId="urn:microsoft.com/office/officeart/2009/3/layout/HorizontalOrganizationChart"/>
    <dgm:cxn modelId="{DBB5728F-D120-496E-8719-CA4573CC3509}" type="presParOf" srcId="{2EE491F3-65C4-4858-94E1-852E37BAFA67}" destId="{EA24D3F4-FCD7-4D0C-8003-CFADEDE51FF7}" srcOrd="4" destOrd="0" presId="urn:microsoft.com/office/officeart/2009/3/layout/HorizontalOrganizationChart"/>
    <dgm:cxn modelId="{C2C5E700-4BDD-42E2-8B1C-BAC9AAC355B9}" type="presParOf" srcId="{2EE491F3-65C4-4858-94E1-852E37BAFA67}" destId="{62FD9EA9-FFB1-4327-910C-B351925F4D5B}" srcOrd="5" destOrd="0" presId="urn:microsoft.com/office/officeart/2009/3/layout/HorizontalOrganizationChart"/>
    <dgm:cxn modelId="{0919FF22-09FE-42F4-8173-46D09597EFEF}" type="presParOf" srcId="{62FD9EA9-FFB1-4327-910C-B351925F4D5B}" destId="{35ACBD5E-519B-43BC-92E0-79913A97768E}" srcOrd="0" destOrd="0" presId="urn:microsoft.com/office/officeart/2009/3/layout/HorizontalOrganizationChart"/>
    <dgm:cxn modelId="{C6ECC795-DC85-4170-842A-AABC6E12CBA4}" type="presParOf" srcId="{35ACBD5E-519B-43BC-92E0-79913A97768E}" destId="{CADB5A86-42DA-42F1-9D9F-C45CC3DE4F93}" srcOrd="0" destOrd="0" presId="urn:microsoft.com/office/officeart/2009/3/layout/HorizontalOrganizationChart"/>
    <dgm:cxn modelId="{47ACD81E-EAAE-414C-A9B0-21FED433D0C1}" type="presParOf" srcId="{35ACBD5E-519B-43BC-92E0-79913A97768E}" destId="{1295562C-329D-46CE-9698-7152723645C5}" srcOrd="1" destOrd="0" presId="urn:microsoft.com/office/officeart/2009/3/layout/HorizontalOrganizationChart"/>
    <dgm:cxn modelId="{4F4C9EE7-AA42-4A22-AB32-012DB36F736F}" type="presParOf" srcId="{62FD9EA9-FFB1-4327-910C-B351925F4D5B}" destId="{26013033-A330-48E1-BCFF-C88AA6D73DBB}" srcOrd="1" destOrd="0" presId="urn:microsoft.com/office/officeart/2009/3/layout/HorizontalOrganizationChart"/>
    <dgm:cxn modelId="{098B3616-BE7D-40F4-86EE-12CAD0837FC1}" type="presParOf" srcId="{62FD9EA9-FFB1-4327-910C-B351925F4D5B}" destId="{347C4CAE-3872-481A-A917-84C0D5ECB7F5}" srcOrd="2" destOrd="0" presId="urn:microsoft.com/office/officeart/2009/3/layout/HorizontalOrganizationChart"/>
    <dgm:cxn modelId="{751B7F93-CD48-4BBF-94FB-40CE8977B43A}" type="presParOf" srcId="{3EF9254C-554E-46F9-BC9A-6D8A835702C1}" destId="{178213AE-D2C8-4E3E-BB7F-23E1CAC43E96}" srcOrd="2" destOrd="0" presId="urn:microsoft.com/office/officeart/2009/3/layout/HorizontalOrganizationChart"/>
    <dgm:cxn modelId="{1A4D3112-D3A3-4B82-A026-0D7AA6D05100}" type="presParOf" srcId="{DA436DCB-3D91-4660-9DFF-C94AC38786ED}" destId="{A390D974-4B9D-4CEB-8BCB-42695740EB43}" srcOrd="2" destOrd="0" presId="urn:microsoft.com/office/officeart/2009/3/layout/HorizontalOrganizationChart"/>
    <dgm:cxn modelId="{1BCCC2A3-C26B-4918-90DD-3EB9721EF09B}" type="presParOf" srcId="{DA436DCB-3D91-4660-9DFF-C94AC38786ED}" destId="{E8383C3F-70EB-4CCA-860C-BC6A9A360B80}" srcOrd="3" destOrd="0" presId="urn:microsoft.com/office/officeart/2009/3/layout/HorizontalOrganizationChart"/>
    <dgm:cxn modelId="{3779AE85-9BC3-4903-9597-5E31C221E921}" type="presParOf" srcId="{E8383C3F-70EB-4CCA-860C-BC6A9A360B80}" destId="{C6A75D93-50B6-43BE-B16A-AF1FBDDE1529}" srcOrd="0" destOrd="0" presId="urn:microsoft.com/office/officeart/2009/3/layout/HorizontalOrganizationChart"/>
    <dgm:cxn modelId="{FA5A536D-1FE1-4BE7-8BC2-C2D17A72C556}" type="presParOf" srcId="{C6A75D93-50B6-43BE-B16A-AF1FBDDE1529}" destId="{C85E487F-97B3-456F-BF95-00884A59F6BF}" srcOrd="0" destOrd="0" presId="urn:microsoft.com/office/officeart/2009/3/layout/HorizontalOrganizationChart"/>
    <dgm:cxn modelId="{982367BC-118A-4B90-B2ED-84CE84A66D2C}" type="presParOf" srcId="{C6A75D93-50B6-43BE-B16A-AF1FBDDE1529}" destId="{A09D6624-09CE-4A14-B718-84A450AEDEE9}" srcOrd="1" destOrd="0" presId="urn:microsoft.com/office/officeart/2009/3/layout/HorizontalOrganizationChart"/>
    <dgm:cxn modelId="{1C49D23B-0923-45DD-A214-51C3C98FCA14}" type="presParOf" srcId="{E8383C3F-70EB-4CCA-860C-BC6A9A360B80}" destId="{AB8129B8-6ABA-4CA6-B177-A09C9B57B363}" srcOrd="1" destOrd="0" presId="urn:microsoft.com/office/officeart/2009/3/layout/HorizontalOrganizationChart"/>
    <dgm:cxn modelId="{C6DD5CD9-0CAA-4529-9A4D-0B962247B5FB}" type="presParOf" srcId="{AB8129B8-6ABA-4CA6-B177-A09C9B57B363}" destId="{149E7AAC-A4BA-4A57-84B0-A64FDA576891}" srcOrd="0" destOrd="0" presId="urn:microsoft.com/office/officeart/2009/3/layout/HorizontalOrganizationChart"/>
    <dgm:cxn modelId="{EC470A81-C600-435F-A966-5212BF4DE084}" type="presParOf" srcId="{AB8129B8-6ABA-4CA6-B177-A09C9B57B363}" destId="{22C5F757-BF84-4EFB-970D-73A49E40512C}" srcOrd="1" destOrd="0" presId="urn:microsoft.com/office/officeart/2009/3/layout/HorizontalOrganizationChart"/>
    <dgm:cxn modelId="{2EF21CD5-BF32-49F8-888B-783C94B256F1}" type="presParOf" srcId="{22C5F757-BF84-4EFB-970D-73A49E40512C}" destId="{985873D1-1E70-4F92-AA6F-4C2F20CC8380}" srcOrd="0" destOrd="0" presId="urn:microsoft.com/office/officeart/2009/3/layout/HorizontalOrganizationChart"/>
    <dgm:cxn modelId="{C4172F8F-ECED-49DF-8D23-DF83E14CF874}" type="presParOf" srcId="{985873D1-1E70-4F92-AA6F-4C2F20CC8380}" destId="{4337784A-64E2-4C0A-8C67-B883FC94C6B6}" srcOrd="0" destOrd="0" presId="urn:microsoft.com/office/officeart/2009/3/layout/HorizontalOrganizationChart"/>
    <dgm:cxn modelId="{5513465F-B6E4-4F13-B2F2-313C8219AA5A}" type="presParOf" srcId="{985873D1-1E70-4F92-AA6F-4C2F20CC8380}" destId="{2900C952-DF64-4152-BBF7-6B0A9E29DC8C}" srcOrd="1" destOrd="0" presId="urn:microsoft.com/office/officeart/2009/3/layout/HorizontalOrganizationChart"/>
    <dgm:cxn modelId="{32590892-A88E-49FD-9C64-6F5D64A5DC34}" type="presParOf" srcId="{22C5F757-BF84-4EFB-970D-73A49E40512C}" destId="{97496AD7-E945-4BD6-9EFD-6BC35F6FE002}" srcOrd="1" destOrd="0" presId="urn:microsoft.com/office/officeart/2009/3/layout/HorizontalOrganizationChart"/>
    <dgm:cxn modelId="{6FFFCD3E-83CA-43F2-A1D4-84F76E139AE9}" type="presParOf" srcId="{22C5F757-BF84-4EFB-970D-73A49E40512C}" destId="{7D08AA54-F7A1-4474-85A8-14123A1F12D1}" srcOrd="2" destOrd="0" presId="urn:microsoft.com/office/officeart/2009/3/layout/HorizontalOrganizationChart"/>
    <dgm:cxn modelId="{0F8F1658-3B76-45C5-B218-113DFB111CA9}" type="presParOf" srcId="{AB8129B8-6ABA-4CA6-B177-A09C9B57B363}" destId="{8D2505C8-B77C-42DD-BE58-472644A571D0}" srcOrd="2" destOrd="0" presId="urn:microsoft.com/office/officeart/2009/3/layout/HorizontalOrganizationChart"/>
    <dgm:cxn modelId="{91F9E623-A9B6-4708-BA61-EC213EC4D3DA}" type="presParOf" srcId="{AB8129B8-6ABA-4CA6-B177-A09C9B57B363}" destId="{4F8C490B-E820-4E5D-970C-37D6D1C0FEE0}" srcOrd="3" destOrd="0" presId="urn:microsoft.com/office/officeart/2009/3/layout/HorizontalOrganizationChart"/>
    <dgm:cxn modelId="{556A6A85-8DBF-4014-BC16-8320F9828B05}" type="presParOf" srcId="{4F8C490B-E820-4E5D-970C-37D6D1C0FEE0}" destId="{3C6C1C2E-B39F-466A-A51A-B62A783F35AF}" srcOrd="0" destOrd="0" presId="urn:microsoft.com/office/officeart/2009/3/layout/HorizontalOrganizationChart"/>
    <dgm:cxn modelId="{2129E425-044C-4EAF-94C7-E6E94F755699}" type="presParOf" srcId="{3C6C1C2E-B39F-466A-A51A-B62A783F35AF}" destId="{61DAB27B-5868-4920-9431-80783BAC3CD9}" srcOrd="0" destOrd="0" presId="urn:microsoft.com/office/officeart/2009/3/layout/HorizontalOrganizationChart"/>
    <dgm:cxn modelId="{E4D1602B-58CE-4CFD-8828-2559DC4FCFF6}" type="presParOf" srcId="{3C6C1C2E-B39F-466A-A51A-B62A783F35AF}" destId="{5B3BCD23-AFA8-4F01-BFA5-A617AE4606AE}" srcOrd="1" destOrd="0" presId="urn:microsoft.com/office/officeart/2009/3/layout/HorizontalOrganizationChart"/>
    <dgm:cxn modelId="{DF23DF59-D504-4150-A969-6996AA0C0B4B}" type="presParOf" srcId="{4F8C490B-E820-4E5D-970C-37D6D1C0FEE0}" destId="{3E5562DF-95BB-4BD3-871A-AD9B9DB30305}" srcOrd="1" destOrd="0" presId="urn:microsoft.com/office/officeart/2009/3/layout/HorizontalOrganizationChart"/>
    <dgm:cxn modelId="{7AB7C382-C90C-4A8F-B034-DC0A731C3C7B}" type="presParOf" srcId="{4F8C490B-E820-4E5D-970C-37D6D1C0FEE0}" destId="{1E8EA9C3-0A95-4E4F-A4FA-08183D2A57E8}" srcOrd="2" destOrd="0" presId="urn:microsoft.com/office/officeart/2009/3/layout/HorizontalOrganizationChart"/>
    <dgm:cxn modelId="{6E301EBF-98DC-4EB3-8F49-47C46B5C86F0}" type="presParOf" srcId="{AB8129B8-6ABA-4CA6-B177-A09C9B57B363}" destId="{D20929EF-82A8-4FA6-A95C-F1E5A60DAFC1}" srcOrd="4" destOrd="0" presId="urn:microsoft.com/office/officeart/2009/3/layout/HorizontalOrganizationChart"/>
    <dgm:cxn modelId="{3305EA39-481A-458B-A900-6F9DBB0EDD1F}" type="presParOf" srcId="{AB8129B8-6ABA-4CA6-B177-A09C9B57B363}" destId="{B646C141-0DFD-4591-BE24-D268611DB9E7}" srcOrd="5" destOrd="0" presId="urn:microsoft.com/office/officeart/2009/3/layout/HorizontalOrganizationChart"/>
    <dgm:cxn modelId="{66111659-3D65-4B2E-AB3A-78731F0B94F2}" type="presParOf" srcId="{B646C141-0DFD-4591-BE24-D268611DB9E7}" destId="{78434927-F1C4-402E-9D6D-3B51B1485510}" srcOrd="0" destOrd="0" presId="urn:microsoft.com/office/officeart/2009/3/layout/HorizontalOrganizationChart"/>
    <dgm:cxn modelId="{3E610ABD-EE8A-4DEE-9B0E-70A6FF9A4963}" type="presParOf" srcId="{78434927-F1C4-402E-9D6D-3B51B1485510}" destId="{23DEEB1E-BF99-49EC-BCF0-230259DBBC81}" srcOrd="0" destOrd="0" presId="urn:microsoft.com/office/officeart/2009/3/layout/HorizontalOrganizationChart"/>
    <dgm:cxn modelId="{2E7A27CC-A2A9-4564-8298-D1324E902118}" type="presParOf" srcId="{78434927-F1C4-402E-9D6D-3B51B1485510}" destId="{D1B5EC95-3CE3-4B6E-AD06-CE8D1115E929}" srcOrd="1" destOrd="0" presId="urn:microsoft.com/office/officeart/2009/3/layout/HorizontalOrganizationChart"/>
    <dgm:cxn modelId="{33E3F93A-A80A-4807-BA8F-7EF883ED4AB4}" type="presParOf" srcId="{B646C141-0DFD-4591-BE24-D268611DB9E7}" destId="{780A1349-E5EC-4D78-9A63-81C3F86EAF01}" srcOrd="1" destOrd="0" presId="urn:microsoft.com/office/officeart/2009/3/layout/HorizontalOrganizationChart"/>
    <dgm:cxn modelId="{001D32A0-1176-4703-9CA9-3764326D898F}" type="presParOf" srcId="{B646C141-0DFD-4591-BE24-D268611DB9E7}" destId="{C4ACCA97-528F-4354-8FBD-6C34D7D97FEB}" srcOrd="2" destOrd="0" presId="urn:microsoft.com/office/officeart/2009/3/layout/HorizontalOrganizationChart"/>
    <dgm:cxn modelId="{B51062B8-AC15-4CE9-961E-A680359619E6}" type="presParOf" srcId="{E8383C3F-70EB-4CCA-860C-BC6A9A360B80}" destId="{15ABB916-5713-44E0-8176-659FD32D7617}" srcOrd="2" destOrd="0" presId="urn:microsoft.com/office/officeart/2009/3/layout/HorizontalOrganizationChart"/>
    <dgm:cxn modelId="{74EA1142-2114-4E68-B1EA-B060172A9598}" type="presParOf" srcId="{DA436DCB-3D91-4660-9DFF-C94AC38786ED}" destId="{B7D351A9-FE6C-4D4E-895D-F132DF2441A9}" srcOrd="4" destOrd="0" presId="urn:microsoft.com/office/officeart/2009/3/layout/HorizontalOrganizationChart"/>
    <dgm:cxn modelId="{4399C4F8-94D5-4FCE-9E05-C10D9D347445}" type="presParOf" srcId="{DA436DCB-3D91-4660-9DFF-C94AC38786ED}" destId="{2DC8A159-D8E8-442C-8852-94141175035C}" srcOrd="5" destOrd="0" presId="urn:microsoft.com/office/officeart/2009/3/layout/HorizontalOrganizationChart"/>
    <dgm:cxn modelId="{2A61A435-5AA7-46B1-B7B5-00214A60AC73}" type="presParOf" srcId="{2DC8A159-D8E8-442C-8852-94141175035C}" destId="{80B686D7-404F-4219-A95F-085CC5F8F6C8}" srcOrd="0" destOrd="0" presId="urn:microsoft.com/office/officeart/2009/3/layout/HorizontalOrganizationChart"/>
    <dgm:cxn modelId="{FA3C9236-CEC2-42CA-A699-6E1D52603625}" type="presParOf" srcId="{80B686D7-404F-4219-A95F-085CC5F8F6C8}" destId="{849BC332-3656-437D-8075-3C4A6981DB30}" srcOrd="0" destOrd="0" presId="urn:microsoft.com/office/officeart/2009/3/layout/HorizontalOrganizationChart"/>
    <dgm:cxn modelId="{79138E81-F7F9-4C64-BB65-44EE097CDE91}" type="presParOf" srcId="{80B686D7-404F-4219-A95F-085CC5F8F6C8}" destId="{26F565F4-4A86-4237-93FB-C7CBABFF3D53}" srcOrd="1" destOrd="0" presId="urn:microsoft.com/office/officeart/2009/3/layout/HorizontalOrganizationChart"/>
    <dgm:cxn modelId="{1F63FBBF-2810-434A-B7C2-CCBDB9F01CA5}" type="presParOf" srcId="{2DC8A159-D8E8-442C-8852-94141175035C}" destId="{0845511B-5D8C-4768-81D5-EC7E68079AAA}" srcOrd="1" destOrd="0" presId="urn:microsoft.com/office/officeart/2009/3/layout/HorizontalOrganizationChart"/>
    <dgm:cxn modelId="{A2DA459B-373E-4882-97D1-079224D9362F}" type="presParOf" srcId="{2DC8A159-D8E8-442C-8852-94141175035C}" destId="{83AD985F-B29B-474D-ACA5-5A8D7662A287}" srcOrd="2" destOrd="0" presId="urn:microsoft.com/office/officeart/2009/3/layout/HorizontalOrganizationChart"/>
    <dgm:cxn modelId="{A64F2E57-537F-4C68-A597-C5954F1D218B}" type="presParOf" srcId="{97A85093-C20B-4EAB-8F10-9710DEF19985}" destId="{72B383C2-6B9D-4DF9-A7BC-5B795A4877D5}" srcOrd="2" destOrd="0" presId="urn:microsoft.com/office/officeart/2009/3/layout/HorizontalOrganizationChart"/>
    <dgm:cxn modelId="{0DB3862D-9F41-4884-AD63-B5E9A5188ED8}" type="presParOf" srcId="{D1167F58-3A19-4F1A-9FA7-F7D240AAC5A4}" destId="{C344835D-3408-4B20-8119-88D7C1A72F9F}"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3326D4A-DBF1-484C-B9D5-60D23EB7E8BD}" type="doc">
      <dgm:prSet loTypeId="urn:microsoft.com/office/officeart/2009/3/layout/HorizontalOrganizationChart" loCatId="hierarchy" qsTypeId="urn:microsoft.com/office/officeart/2005/8/quickstyle/3d4" qsCatId="3D" csTypeId="urn:microsoft.com/office/officeart/2005/8/colors/accent0_1" csCatId="mainScheme" phldr="1"/>
      <dgm:spPr/>
      <dgm:t>
        <a:bodyPr/>
        <a:lstStyle/>
        <a:p>
          <a:endParaRPr lang="zh-CN" altLang="en-US"/>
        </a:p>
      </dgm:t>
    </dgm:pt>
    <dgm:pt modelId="{563C679A-5C69-4A1A-9F57-82EBD6AF4DFC}">
      <dgm:prSet custT="1"/>
      <dgm:spPr/>
      <dgm:t>
        <a:bodyPr/>
        <a:lstStyle/>
        <a:p>
          <a:r>
            <a:rPr lang="zh-CN" altLang="en-US" sz="2000" i="1" dirty="0">
              <a:solidFill>
                <a:srgbClr val="FF0000"/>
              </a:solidFill>
              <a:highlight>
                <a:srgbClr val="FFFF00"/>
              </a:highlight>
            </a:rPr>
            <a:t>设计开发过程</a:t>
          </a:r>
        </a:p>
      </dgm:t>
    </dgm:pt>
    <dgm:pt modelId="{D9E2F9F8-CAFD-459E-9095-ED6BE8BE7271}" type="parTrans" cxnId="{327B974F-6340-4947-BB77-8E43B7853BD3}">
      <dgm:prSet/>
      <dgm:spPr/>
      <dgm:t>
        <a:bodyPr/>
        <a:lstStyle/>
        <a:p>
          <a:endParaRPr lang="zh-CN" altLang="en-US" sz="2000"/>
        </a:p>
      </dgm:t>
    </dgm:pt>
    <dgm:pt modelId="{8BB5EF34-027C-4EE9-BDAD-CB797E1127A7}" type="sibTrans" cxnId="{327B974F-6340-4947-BB77-8E43B7853BD3}">
      <dgm:prSet/>
      <dgm:spPr/>
      <dgm:t>
        <a:bodyPr/>
        <a:lstStyle/>
        <a:p>
          <a:endParaRPr lang="zh-CN" altLang="en-US" sz="2000"/>
        </a:p>
      </dgm:t>
    </dgm:pt>
    <dgm:pt modelId="{8789BB64-1278-4624-BE80-8E9D2C47683E}">
      <dgm:prSet custT="1"/>
      <dgm:spPr/>
      <dgm:t>
        <a:bodyPr/>
        <a:lstStyle/>
        <a:p>
          <a:r>
            <a:rPr lang="zh-CN" altLang="en-US" sz="2000" dirty="0"/>
            <a:t>针对预期用途和适应证的研究</a:t>
          </a:r>
        </a:p>
      </dgm:t>
    </dgm:pt>
    <dgm:pt modelId="{C4933D13-5212-4329-8BF2-6FABF0BC8613}" type="parTrans" cxnId="{C29AEFE6-D92A-4CC7-AC94-526552820AF4}">
      <dgm:prSet/>
      <dgm:spPr/>
      <dgm:t>
        <a:bodyPr/>
        <a:lstStyle/>
        <a:p>
          <a:endParaRPr lang="zh-CN" altLang="en-US" sz="2000"/>
        </a:p>
      </dgm:t>
    </dgm:pt>
    <dgm:pt modelId="{91B2865A-BFB8-4BAE-B255-889D547FB6B7}" type="sibTrans" cxnId="{C29AEFE6-D92A-4CC7-AC94-526552820AF4}">
      <dgm:prSet/>
      <dgm:spPr/>
      <dgm:t>
        <a:bodyPr/>
        <a:lstStyle/>
        <a:p>
          <a:endParaRPr lang="zh-CN" altLang="en-US" sz="2000"/>
        </a:p>
      </dgm:t>
    </dgm:pt>
    <dgm:pt modelId="{7663F76E-C259-43E2-8ED0-89A932F8FE3E}">
      <dgm:prSet custT="1"/>
      <dgm:spPr/>
      <dgm:t>
        <a:bodyPr/>
        <a:lstStyle/>
        <a:p>
          <a:r>
            <a:rPr lang="zh-CN" altLang="en-US" sz="2000" dirty="0"/>
            <a:t>图纸绘制</a:t>
          </a:r>
        </a:p>
      </dgm:t>
    </dgm:pt>
    <dgm:pt modelId="{EBADF029-1977-4076-9230-C9D5A066EBA1}" type="parTrans" cxnId="{88ED20F0-6579-45DD-8EA9-B7B56DC28D21}">
      <dgm:prSet/>
      <dgm:spPr/>
      <dgm:t>
        <a:bodyPr/>
        <a:lstStyle/>
        <a:p>
          <a:endParaRPr lang="zh-CN" altLang="en-US" sz="2000"/>
        </a:p>
      </dgm:t>
    </dgm:pt>
    <dgm:pt modelId="{488C8EFA-C254-4DAF-B502-53CC7C437589}" type="sibTrans" cxnId="{88ED20F0-6579-45DD-8EA9-B7B56DC28D21}">
      <dgm:prSet/>
      <dgm:spPr/>
      <dgm:t>
        <a:bodyPr/>
        <a:lstStyle/>
        <a:p>
          <a:endParaRPr lang="zh-CN" altLang="en-US" sz="2000"/>
        </a:p>
      </dgm:t>
    </dgm:pt>
    <dgm:pt modelId="{3A71B053-E08C-4990-B994-72CC22CF4E5A}">
      <dgm:prSet custT="1"/>
      <dgm:spPr/>
      <dgm:t>
        <a:bodyPr/>
        <a:lstStyle/>
        <a:p>
          <a:r>
            <a:rPr lang="zh-CN" altLang="en-US" sz="2000" dirty="0"/>
            <a:t>软件代码编写</a:t>
          </a:r>
        </a:p>
      </dgm:t>
    </dgm:pt>
    <dgm:pt modelId="{6B257E68-1554-4426-BB69-E342A5BC417F}" type="parTrans" cxnId="{04875421-1FCB-48A7-B77C-4FA15EEB22A8}">
      <dgm:prSet/>
      <dgm:spPr/>
      <dgm:t>
        <a:bodyPr/>
        <a:lstStyle/>
        <a:p>
          <a:endParaRPr lang="zh-CN" altLang="en-US" sz="2000"/>
        </a:p>
      </dgm:t>
    </dgm:pt>
    <dgm:pt modelId="{52239EC1-1461-4B58-8B23-E417F232EE32}" type="sibTrans" cxnId="{04875421-1FCB-48A7-B77C-4FA15EEB22A8}">
      <dgm:prSet/>
      <dgm:spPr/>
      <dgm:t>
        <a:bodyPr/>
        <a:lstStyle/>
        <a:p>
          <a:endParaRPr lang="zh-CN" altLang="en-US" sz="2000"/>
        </a:p>
      </dgm:t>
    </dgm:pt>
    <dgm:pt modelId="{27DBC194-4181-4B68-8933-858056255A71}">
      <dgm:prSet custT="1"/>
      <dgm:spPr/>
      <dgm:t>
        <a:bodyPr/>
        <a:lstStyle/>
        <a:p>
          <a:r>
            <a:rPr lang="zh-CN" altLang="en-US" sz="2000" dirty="0"/>
            <a:t>小样或工程机</a:t>
          </a:r>
        </a:p>
      </dgm:t>
    </dgm:pt>
    <dgm:pt modelId="{6183E7A8-754F-49C0-9D53-120D394ECDC9}" type="parTrans" cxnId="{3D4F5CB2-2A98-48F6-9715-A14DE605944C}">
      <dgm:prSet/>
      <dgm:spPr/>
      <dgm:t>
        <a:bodyPr/>
        <a:lstStyle/>
        <a:p>
          <a:endParaRPr lang="zh-CN" altLang="en-US" sz="2000"/>
        </a:p>
      </dgm:t>
    </dgm:pt>
    <dgm:pt modelId="{FD783FB6-074C-42AD-97A9-8F2AEBE5E984}" type="sibTrans" cxnId="{3D4F5CB2-2A98-48F6-9715-A14DE605944C}">
      <dgm:prSet/>
      <dgm:spPr/>
      <dgm:t>
        <a:bodyPr/>
        <a:lstStyle/>
        <a:p>
          <a:endParaRPr lang="zh-CN" altLang="en-US" sz="2000"/>
        </a:p>
      </dgm:t>
    </dgm:pt>
    <dgm:pt modelId="{D54FDF06-5830-4A46-A549-7A6FD848510B}">
      <dgm:prSet custT="1"/>
      <dgm:spPr/>
      <dgm:t>
        <a:bodyPr/>
        <a:lstStyle/>
        <a:p>
          <a:r>
            <a:rPr lang="zh-CN" altLang="en-US" sz="2000" dirty="0"/>
            <a:t>文献研究报告</a:t>
          </a:r>
        </a:p>
      </dgm:t>
    </dgm:pt>
    <dgm:pt modelId="{D68CC155-51D2-4167-8E1F-33AE2D95661C}" type="parTrans" cxnId="{2B6D4F9B-8FE3-44AB-82D4-6BA29684CB08}">
      <dgm:prSet/>
      <dgm:spPr/>
      <dgm:t>
        <a:bodyPr/>
        <a:lstStyle/>
        <a:p>
          <a:endParaRPr lang="zh-CN" altLang="en-US" sz="2000"/>
        </a:p>
      </dgm:t>
    </dgm:pt>
    <dgm:pt modelId="{90ED6C33-3ED3-403C-8813-E28C2761879F}" type="sibTrans" cxnId="{2B6D4F9B-8FE3-44AB-82D4-6BA29684CB08}">
      <dgm:prSet/>
      <dgm:spPr/>
      <dgm:t>
        <a:bodyPr/>
        <a:lstStyle/>
        <a:p>
          <a:endParaRPr lang="zh-CN" altLang="en-US" sz="2000"/>
        </a:p>
      </dgm:t>
    </dgm:pt>
    <dgm:pt modelId="{B45445E1-F20A-43BB-BECD-39F058B79EE0}">
      <dgm:prSet custT="1"/>
      <dgm:spPr/>
      <dgm:t>
        <a:bodyPr/>
        <a:lstStyle/>
        <a:p>
          <a:r>
            <a:rPr lang="zh-CN" altLang="en-US" sz="2000" dirty="0"/>
            <a:t>组件、总装、包装</a:t>
          </a:r>
        </a:p>
      </dgm:t>
    </dgm:pt>
    <dgm:pt modelId="{85B461AE-79A4-4493-BB40-D8A0F61214B4}" type="parTrans" cxnId="{953311AB-54E2-4C62-B9DF-11C74AA7FD3E}">
      <dgm:prSet/>
      <dgm:spPr/>
      <dgm:t>
        <a:bodyPr/>
        <a:lstStyle/>
        <a:p>
          <a:endParaRPr lang="zh-CN" altLang="en-US" sz="2000"/>
        </a:p>
      </dgm:t>
    </dgm:pt>
    <dgm:pt modelId="{59FEE074-48D1-4AC7-88D0-990F2AA44E70}" type="sibTrans" cxnId="{953311AB-54E2-4C62-B9DF-11C74AA7FD3E}">
      <dgm:prSet/>
      <dgm:spPr/>
      <dgm:t>
        <a:bodyPr/>
        <a:lstStyle/>
        <a:p>
          <a:endParaRPr lang="zh-CN" altLang="en-US" sz="2000"/>
        </a:p>
      </dgm:t>
    </dgm:pt>
    <dgm:pt modelId="{BE57D434-0BD4-4593-8575-289FEBF949EE}">
      <dgm:prSet custT="1"/>
      <dgm:spPr/>
      <dgm:t>
        <a:bodyPr/>
        <a:lstStyle/>
        <a:p>
          <a:r>
            <a:rPr lang="zh-CN" altLang="en-US" sz="2000" dirty="0"/>
            <a:t>过程记录</a:t>
          </a:r>
        </a:p>
      </dgm:t>
    </dgm:pt>
    <dgm:pt modelId="{BB48DB24-A576-4CA1-9A08-C8BCF9252391}" type="parTrans" cxnId="{71BF8017-5B17-4792-BFFB-0D54709FF5EF}">
      <dgm:prSet/>
      <dgm:spPr/>
      <dgm:t>
        <a:bodyPr/>
        <a:lstStyle/>
        <a:p>
          <a:endParaRPr lang="zh-CN" altLang="en-US" sz="2000"/>
        </a:p>
      </dgm:t>
    </dgm:pt>
    <dgm:pt modelId="{23BCB616-D8A6-41B7-966F-B68AFF0E6961}" type="sibTrans" cxnId="{71BF8017-5B17-4792-BFFB-0D54709FF5EF}">
      <dgm:prSet/>
      <dgm:spPr/>
      <dgm:t>
        <a:bodyPr/>
        <a:lstStyle/>
        <a:p>
          <a:endParaRPr lang="zh-CN" altLang="en-US" sz="2000"/>
        </a:p>
      </dgm:t>
    </dgm:pt>
    <dgm:pt modelId="{E8AE6779-E808-4942-97B1-9494846A700A}">
      <dgm:prSet custT="1"/>
      <dgm:spPr/>
      <dgm:t>
        <a:bodyPr/>
        <a:lstStyle/>
        <a:p>
          <a:r>
            <a:rPr lang="zh-CN" altLang="en-US" sz="2000" dirty="0"/>
            <a:t>材料标准研究</a:t>
          </a:r>
        </a:p>
      </dgm:t>
    </dgm:pt>
    <dgm:pt modelId="{C1BCC8E2-712E-434D-9376-169D9278DAA2}" type="parTrans" cxnId="{1C04EA64-BAF7-4B2B-855E-159B72F0C82C}">
      <dgm:prSet/>
      <dgm:spPr/>
      <dgm:t>
        <a:bodyPr/>
        <a:lstStyle/>
        <a:p>
          <a:endParaRPr lang="zh-CN" altLang="en-US" sz="2000"/>
        </a:p>
      </dgm:t>
    </dgm:pt>
    <dgm:pt modelId="{F7FA7DEC-57C9-490B-B793-A98E707F9050}" type="sibTrans" cxnId="{1C04EA64-BAF7-4B2B-855E-159B72F0C82C}">
      <dgm:prSet/>
      <dgm:spPr/>
      <dgm:t>
        <a:bodyPr/>
        <a:lstStyle/>
        <a:p>
          <a:endParaRPr lang="zh-CN" altLang="en-US" sz="2000"/>
        </a:p>
      </dgm:t>
    </dgm:pt>
    <dgm:pt modelId="{02AF07B5-098B-41A7-8CFE-867D2276EBEA}">
      <dgm:prSet custT="1"/>
      <dgm:spPr/>
      <dgm:t>
        <a:bodyPr/>
        <a:lstStyle/>
        <a:p>
          <a:r>
            <a:rPr lang="zh-CN" altLang="en-US" sz="2000" dirty="0"/>
            <a:t>供方初评</a:t>
          </a:r>
        </a:p>
      </dgm:t>
    </dgm:pt>
    <dgm:pt modelId="{48A17D17-7B31-49D0-AD13-C6B4DE56B993}" type="parTrans" cxnId="{703D71F2-A2CA-44E3-A216-451D3D07A886}">
      <dgm:prSet/>
      <dgm:spPr/>
      <dgm:t>
        <a:bodyPr/>
        <a:lstStyle/>
        <a:p>
          <a:endParaRPr lang="zh-CN" altLang="en-US" sz="2000"/>
        </a:p>
      </dgm:t>
    </dgm:pt>
    <dgm:pt modelId="{457F4705-B527-4AA1-BFC9-D9BC53D5AACF}" type="sibTrans" cxnId="{703D71F2-A2CA-44E3-A216-451D3D07A886}">
      <dgm:prSet/>
      <dgm:spPr/>
      <dgm:t>
        <a:bodyPr/>
        <a:lstStyle/>
        <a:p>
          <a:endParaRPr lang="zh-CN" altLang="en-US" sz="2000"/>
        </a:p>
      </dgm:t>
    </dgm:pt>
    <dgm:pt modelId="{4415FBC7-0119-4F57-8114-31C77CC2330D}">
      <dgm:prSet custT="1"/>
      <dgm:spPr/>
      <dgm:t>
        <a:bodyPr/>
        <a:lstStyle/>
        <a:p>
          <a:r>
            <a:rPr lang="zh-CN" altLang="en-US" sz="2000" dirty="0"/>
            <a:t>物料采购与验收</a:t>
          </a:r>
        </a:p>
      </dgm:t>
    </dgm:pt>
    <dgm:pt modelId="{5CBFFE4F-BBBE-4AEA-8AB0-FB756F583F98}" type="parTrans" cxnId="{4C1A068F-8F3E-4D1D-A9B9-FE305EA64EC0}">
      <dgm:prSet/>
      <dgm:spPr/>
      <dgm:t>
        <a:bodyPr/>
        <a:lstStyle/>
        <a:p>
          <a:endParaRPr lang="zh-CN" altLang="en-US" sz="2000"/>
        </a:p>
      </dgm:t>
    </dgm:pt>
    <dgm:pt modelId="{2A9352DD-0D62-4139-8DAC-0B13937200A3}" type="sibTrans" cxnId="{4C1A068F-8F3E-4D1D-A9B9-FE305EA64EC0}">
      <dgm:prSet/>
      <dgm:spPr/>
      <dgm:t>
        <a:bodyPr/>
        <a:lstStyle/>
        <a:p>
          <a:endParaRPr lang="zh-CN" altLang="en-US" sz="2000"/>
        </a:p>
      </dgm:t>
    </dgm:pt>
    <dgm:pt modelId="{F1681291-7A13-4F2A-9338-EA6BB4431C62}">
      <dgm:prSet custT="1"/>
      <dgm:spPr/>
      <dgm:t>
        <a:bodyPr/>
        <a:lstStyle/>
        <a:p>
          <a:r>
            <a:rPr lang="zh-CN" altLang="en-US" sz="2000" dirty="0"/>
            <a:t>试制记录</a:t>
          </a:r>
        </a:p>
      </dgm:t>
    </dgm:pt>
    <dgm:pt modelId="{24837143-E9AF-4E83-A230-DA4F01A7DADE}" type="parTrans" cxnId="{2FE21862-B366-4546-AA7E-76FE8A77B640}">
      <dgm:prSet/>
      <dgm:spPr/>
      <dgm:t>
        <a:bodyPr/>
        <a:lstStyle/>
        <a:p>
          <a:endParaRPr lang="zh-CN" altLang="en-US" sz="2000"/>
        </a:p>
      </dgm:t>
    </dgm:pt>
    <dgm:pt modelId="{BA027BC7-1FF3-4D35-9459-EA0CD7F8B0AD}" type="sibTrans" cxnId="{2FE21862-B366-4546-AA7E-76FE8A77B640}">
      <dgm:prSet/>
      <dgm:spPr/>
      <dgm:t>
        <a:bodyPr/>
        <a:lstStyle/>
        <a:p>
          <a:endParaRPr lang="zh-CN" altLang="en-US" sz="2000"/>
        </a:p>
      </dgm:t>
    </dgm:pt>
    <dgm:pt modelId="{20C703C3-57B9-4B76-A5B6-B94140542A3B}">
      <dgm:prSet custT="1"/>
      <dgm:spPr/>
      <dgm:t>
        <a:bodyPr/>
        <a:lstStyle/>
        <a:p>
          <a:r>
            <a:rPr lang="zh-CN" altLang="en-US" sz="2000" dirty="0"/>
            <a:t>各类试验或实验</a:t>
          </a:r>
        </a:p>
      </dgm:t>
    </dgm:pt>
    <dgm:pt modelId="{9365748D-E7B2-44DB-B9A1-85B3DE374D8E}" type="parTrans" cxnId="{B153E4D0-2549-4736-BB60-595ABC412C8B}">
      <dgm:prSet/>
      <dgm:spPr/>
      <dgm:t>
        <a:bodyPr/>
        <a:lstStyle/>
        <a:p>
          <a:endParaRPr lang="zh-CN" altLang="en-US" sz="2000"/>
        </a:p>
      </dgm:t>
    </dgm:pt>
    <dgm:pt modelId="{8D0F45D6-7281-4A2F-90FF-6537A7493613}" type="sibTrans" cxnId="{B153E4D0-2549-4736-BB60-595ABC412C8B}">
      <dgm:prSet/>
      <dgm:spPr/>
      <dgm:t>
        <a:bodyPr/>
        <a:lstStyle/>
        <a:p>
          <a:endParaRPr lang="zh-CN" altLang="en-US" sz="2000"/>
        </a:p>
      </dgm:t>
    </dgm:pt>
    <dgm:pt modelId="{120C77EF-A7CB-4E21-ADD0-BD72EF1393D9}">
      <dgm:prSet custT="1"/>
      <dgm:spPr/>
      <dgm:t>
        <a:bodyPr/>
        <a:lstStyle/>
        <a:p>
          <a:r>
            <a:rPr lang="zh-CN" altLang="en-US" sz="2000" dirty="0"/>
            <a:t>方案、报告</a:t>
          </a:r>
        </a:p>
      </dgm:t>
    </dgm:pt>
    <dgm:pt modelId="{99DE4FAE-B553-4331-837B-27999904BCAF}" type="parTrans" cxnId="{948EA5C2-606A-495D-8F11-B0E95E47AC18}">
      <dgm:prSet/>
      <dgm:spPr/>
      <dgm:t>
        <a:bodyPr/>
        <a:lstStyle/>
        <a:p>
          <a:endParaRPr lang="zh-CN" altLang="en-US" sz="2000"/>
        </a:p>
      </dgm:t>
    </dgm:pt>
    <dgm:pt modelId="{220C1218-DAAF-4208-BF00-BC5CF331949C}" type="sibTrans" cxnId="{948EA5C2-606A-495D-8F11-B0E95E47AC18}">
      <dgm:prSet/>
      <dgm:spPr/>
      <dgm:t>
        <a:bodyPr/>
        <a:lstStyle/>
        <a:p>
          <a:endParaRPr lang="zh-CN" altLang="en-US" sz="2000"/>
        </a:p>
      </dgm:t>
    </dgm:pt>
    <dgm:pt modelId="{BEF9095B-5407-455B-95D0-0589CD0E7D21}">
      <dgm:prSet custT="1"/>
      <dgm:spPr/>
      <dgm:t>
        <a:bodyPr/>
        <a:lstStyle/>
        <a:p>
          <a:r>
            <a:rPr lang="zh-CN" altLang="en-US" sz="2000" dirty="0"/>
            <a:t>原始数据</a:t>
          </a:r>
        </a:p>
      </dgm:t>
    </dgm:pt>
    <dgm:pt modelId="{557916E1-5DC8-47B1-80C2-541C2C7D685D}" type="parTrans" cxnId="{09879D3F-0E97-4D78-AE51-2919FD8B5DF0}">
      <dgm:prSet/>
      <dgm:spPr/>
      <dgm:t>
        <a:bodyPr/>
        <a:lstStyle/>
        <a:p>
          <a:endParaRPr lang="zh-CN" altLang="en-US" sz="2000"/>
        </a:p>
      </dgm:t>
    </dgm:pt>
    <dgm:pt modelId="{168606F5-50F9-4577-991B-0B7B95A7813E}" type="sibTrans" cxnId="{09879D3F-0E97-4D78-AE51-2919FD8B5DF0}">
      <dgm:prSet/>
      <dgm:spPr/>
      <dgm:t>
        <a:bodyPr/>
        <a:lstStyle/>
        <a:p>
          <a:endParaRPr lang="zh-CN" altLang="en-US" sz="2000"/>
        </a:p>
      </dgm:t>
    </dgm:pt>
    <dgm:pt modelId="{0D3CB600-4947-4EC9-891C-434B788CF195}">
      <dgm:prSet custT="1"/>
      <dgm:spPr/>
      <dgm:t>
        <a:bodyPr/>
        <a:lstStyle/>
        <a:p>
          <a:r>
            <a:rPr lang="zh-CN" altLang="en-US" sz="2000" dirty="0"/>
            <a:t>计量器具校准</a:t>
          </a:r>
        </a:p>
      </dgm:t>
    </dgm:pt>
    <dgm:pt modelId="{7426323D-103B-49B2-943F-B34A885B44C9}" type="parTrans" cxnId="{6A157A03-013B-45DF-9F9E-2E511CEEF119}">
      <dgm:prSet/>
      <dgm:spPr/>
      <dgm:t>
        <a:bodyPr/>
        <a:lstStyle/>
        <a:p>
          <a:endParaRPr lang="zh-CN" altLang="en-US" sz="2000"/>
        </a:p>
      </dgm:t>
    </dgm:pt>
    <dgm:pt modelId="{581AD029-7E25-4DDA-A9D4-2587F5156303}" type="sibTrans" cxnId="{6A157A03-013B-45DF-9F9E-2E511CEEF119}">
      <dgm:prSet/>
      <dgm:spPr/>
      <dgm:t>
        <a:bodyPr/>
        <a:lstStyle/>
        <a:p>
          <a:endParaRPr lang="zh-CN" altLang="en-US" sz="2000"/>
        </a:p>
      </dgm:t>
    </dgm:pt>
    <dgm:pt modelId="{98408638-7752-4D12-A37A-5B2B29D29220}">
      <dgm:prSet custT="1"/>
      <dgm:spPr/>
      <dgm:t>
        <a:bodyPr/>
        <a:lstStyle/>
        <a:p>
          <a:r>
            <a:rPr lang="zh-CN" altLang="en-US" sz="2000" dirty="0"/>
            <a:t>其他相关研究（如更改）</a:t>
          </a:r>
        </a:p>
      </dgm:t>
    </dgm:pt>
    <dgm:pt modelId="{A59E4646-8F05-447B-ADED-1780EAAB8FA8}" type="parTrans" cxnId="{758C1414-C216-441F-A92F-EA232142C7F9}">
      <dgm:prSet/>
      <dgm:spPr/>
      <dgm:t>
        <a:bodyPr/>
        <a:lstStyle/>
        <a:p>
          <a:endParaRPr lang="zh-CN" altLang="en-US" sz="2000"/>
        </a:p>
      </dgm:t>
    </dgm:pt>
    <dgm:pt modelId="{F07BB344-F1DD-463D-810E-1AA10669EB79}" type="sibTrans" cxnId="{758C1414-C216-441F-A92F-EA232142C7F9}">
      <dgm:prSet/>
      <dgm:spPr/>
      <dgm:t>
        <a:bodyPr/>
        <a:lstStyle/>
        <a:p>
          <a:endParaRPr lang="zh-CN" altLang="en-US" sz="2000"/>
        </a:p>
      </dgm:t>
    </dgm:pt>
    <dgm:pt modelId="{71A8FEF3-11E2-4A1B-9BDA-B506B51BCB3F}">
      <dgm:prSet custT="1"/>
      <dgm:spPr/>
      <dgm:t>
        <a:bodyPr/>
        <a:lstStyle/>
        <a:p>
          <a:r>
            <a:rPr lang="zh-CN" altLang="en-US" sz="2000" dirty="0"/>
            <a:t>其他研究的原始记录</a:t>
          </a:r>
        </a:p>
      </dgm:t>
    </dgm:pt>
    <dgm:pt modelId="{5D9C7817-9B71-490B-AE32-DD94C1516D3F}" type="parTrans" cxnId="{ACFA016E-7F6A-4967-A6F2-800A8AF7F860}">
      <dgm:prSet/>
      <dgm:spPr/>
      <dgm:t>
        <a:bodyPr/>
        <a:lstStyle/>
        <a:p>
          <a:endParaRPr lang="zh-CN" altLang="en-US" sz="2000"/>
        </a:p>
      </dgm:t>
    </dgm:pt>
    <dgm:pt modelId="{8200D33A-1FC7-4A7B-A45A-D5D9E0DF5B00}" type="sibTrans" cxnId="{ACFA016E-7F6A-4967-A6F2-800A8AF7F860}">
      <dgm:prSet/>
      <dgm:spPr/>
      <dgm:t>
        <a:bodyPr/>
        <a:lstStyle/>
        <a:p>
          <a:endParaRPr lang="zh-CN" altLang="en-US" sz="2000"/>
        </a:p>
      </dgm:t>
    </dgm:pt>
    <dgm:pt modelId="{EC65D6CA-88E3-4129-A062-AFB003D54C4A}" type="pres">
      <dgm:prSet presAssocID="{E3326D4A-DBF1-484C-B9D5-60D23EB7E8BD}" presName="hierChild1" presStyleCnt="0">
        <dgm:presLayoutVars>
          <dgm:orgChart val="1"/>
          <dgm:chPref val="1"/>
          <dgm:dir/>
          <dgm:animOne val="branch"/>
          <dgm:animLvl val="lvl"/>
          <dgm:resizeHandles/>
        </dgm:presLayoutVars>
      </dgm:prSet>
      <dgm:spPr/>
    </dgm:pt>
    <dgm:pt modelId="{13A42273-7C3E-48AA-AA75-AC1AED74FFFF}" type="pres">
      <dgm:prSet presAssocID="{563C679A-5C69-4A1A-9F57-82EBD6AF4DFC}" presName="hierRoot1" presStyleCnt="0">
        <dgm:presLayoutVars>
          <dgm:hierBranch val="init"/>
        </dgm:presLayoutVars>
      </dgm:prSet>
      <dgm:spPr/>
    </dgm:pt>
    <dgm:pt modelId="{50881CE9-05B6-4947-8F57-1E6EAA10E1F5}" type="pres">
      <dgm:prSet presAssocID="{563C679A-5C69-4A1A-9F57-82EBD6AF4DFC}" presName="rootComposite1" presStyleCnt="0"/>
      <dgm:spPr/>
    </dgm:pt>
    <dgm:pt modelId="{55D4A6AF-8DA7-44A6-92B7-84A5F479CA1A}" type="pres">
      <dgm:prSet presAssocID="{563C679A-5C69-4A1A-9F57-82EBD6AF4DFC}" presName="rootText1" presStyleLbl="node0" presStyleIdx="0" presStyleCnt="1" custScaleX="248967">
        <dgm:presLayoutVars>
          <dgm:chPref val="3"/>
        </dgm:presLayoutVars>
      </dgm:prSet>
      <dgm:spPr/>
    </dgm:pt>
    <dgm:pt modelId="{A6C64105-8B58-42C2-8CAA-764509CE18E7}" type="pres">
      <dgm:prSet presAssocID="{563C679A-5C69-4A1A-9F57-82EBD6AF4DFC}" presName="rootConnector1" presStyleLbl="node1" presStyleIdx="0" presStyleCnt="0"/>
      <dgm:spPr/>
    </dgm:pt>
    <dgm:pt modelId="{55A08075-3452-41F5-82E0-784258692C40}" type="pres">
      <dgm:prSet presAssocID="{563C679A-5C69-4A1A-9F57-82EBD6AF4DFC}" presName="hierChild2" presStyleCnt="0"/>
      <dgm:spPr/>
    </dgm:pt>
    <dgm:pt modelId="{77ADA49B-A6FE-4164-B87D-86E0ACD2C3F3}" type="pres">
      <dgm:prSet presAssocID="{C4933D13-5212-4329-8BF2-6FABF0BC8613}" presName="Name64" presStyleLbl="parChTrans1D2" presStyleIdx="0" presStyleCnt="6" custSzX="275925"/>
      <dgm:spPr/>
    </dgm:pt>
    <dgm:pt modelId="{FED7C661-0938-4E19-B523-E4311791ACEF}" type="pres">
      <dgm:prSet presAssocID="{8789BB64-1278-4624-BE80-8E9D2C47683E}" presName="hierRoot2" presStyleCnt="0">
        <dgm:presLayoutVars>
          <dgm:hierBranch val="init"/>
        </dgm:presLayoutVars>
      </dgm:prSet>
      <dgm:spPr/>
    </dgm:pt>
    <dgm:pt modelId="{915A2732-8F4C-4AC0-802B-A9418B164E9D}" type="pres">
      <dgm:prSet presAssocID="{8789BB64-1278-4624-BE80-8E9D2C47683E}" presName="rootComposite" presStyleCnt="0"/>
      <dgm:spPr/>
    </dgm:pt>
    <dgm:pt modelId="{88FF2F13-0ADF-4D19-A054-AA00E29A258D}" type="pres">
      <dgm:prSet presAssocID="{8789BB64-1278-4624-BE80-8E9D2C47683E}" presName="rootText" presStyleLbl="node2" presStyleIdx="0" presStyleCnt="6" custScaleX="413801">
        <dgm:presLayoutVars>
          <dgm:chPref val="3"/>
        </dgm:presLayoutVars>
      </dgm:prSet>
      <dgm:spPr/>
    </dgm:pt>
    <dgm:pt modelId="{7106A320-36A1-4ECA-BDB4-5025DEC08825}" type="pres">
      <dgm:prSet presAssocID="{8789BB64-1278-4624-BE80-8E9D2C47683E}" presName="rootConnector" presStyleLbl="node2" presStyleIdx="0" presStyleCnt="6"/>
      <dgm:spPr/>
    </dgm:pt>
    <dgm:pt modelId="{3E20C3D0-C430-44B4-B087-21C03E7C8EE0}" type="pres">
      <dgm:prSet presAssocID="{8789BB64-1278-4624-BE80-8E9D2C47683E}" presName="hierChild4" presStyleCnt="0"/>
      <dgm:spPr/>
    </dgm:pt>
    <dgm:pt modelId="{70738717-2AA6-4B7D-B878-2AD34C6A3F10}" type="pres">
      <dgm:prSet presAssocID="{D68CC155-51D2-4167-8E1F-33AE2D95661C}" presName="Name64" presStyleLbl="parChTrans1D3" presStyleIdx="0" presStyleCnt="11" custSzX="275925"/>
      <dgm:spPr/>
    </dgm:pt>
    <dgm:pt modelId="{C15D31DE-4984-404B-93EF-B2A7DEC8AA8D}" type="pres">
      <dgm:prSet presAssocID="{D54FDF06-5830-4A46-A549-7A6FD848510B}" presName="hierRoot2" presStyleCnt="0">
        <dgm:presLayoutVars>
          <dgm:hierBranch val="init"/>
        </dgm:presLayoutVars>
      </dgm:prSet>
      <dgm:spPr/>
    </dgm:pt>
    <dgm:pt modelId="{0717D7F1-A6C0-458D-82FF-6B6E3C7688AD}" type="pres">
      <dgm:prSet presAssocID="{D54FDF06-5830-4A46-A549-7A6FD848510B}" presName="rootComposite" presStyleCnt="0"/>
      <dgm:spPr/>
    </dgm:pt>
    <dgm:pt modelId="{05B910F7-D184-4666-8B91-08AE0AF730B6}" type="pres">
      <dgm:prSet presAssocID="{D54FDF06-5830-4A46-A549-7A6FD848510B}" presName="rootText" presStyleLbl="node3" presStyleIdx="0" presStyleCnt="11" custScaleX="413801">
        <dgm:presLayoutVars>
          <dgm:chPref val="3"/>
        </dgm:presLayoutVars>
      </dgm:prSet>
      <dgm:spPr/>
    </dgm:pt>
    <dgm:pt modelId="{BD5D1803-9B2A-4216-9AB6-45431D1E6C58}" type="pres">
      <dgm:prSet presAssocID="{D54FDF06-5830-4A46-A549-7A6FD848510B}" presName="rootConnector" presStyleLbl="node3" presStyleIdx="0" presStyleCnt="11"/>
      <dgm:spPr/>
    </dgm:pt>
    <dgm:pt modelId="{411978C5-7C2E-467D-A712-E64CF5DE6F3D}" type="pres">
      <dgm:prSet presAssocID="{D54FDF06-5830-4A46-A549-7A6FD848510B}" presName="hierChild4" presStyleCnt="0"/>
      <dgm:spPr/>
    </dgm:pt>
    <dgm:pt modelId="{B11377F9-26A8-4F11-8C44-3E8DC3ADE86D}" type="pres">
      <dgm:prSet presAssocID="{D54FDF06-5830-4A46-A549-7A6FD848510B}" presName="hierChild5" presStyleCnt="0"/>
      <dgm:spPr/>
    </dgm:pt>
    <dgm:pt modelId="{239B8B58-C1F7-4131-8585-E29706BAA74C}" type="pres">
      <dgm:prSet presAssocID="{8789BB64-1278-4624-BE80-8E9D2C47683E}" presName="hierChild5" presStyleCnt="0"/>
      <dgm:spPr/>
    </dgm:pt>
    <dgm:pt modelId="{1D924D1B-401A-45EB-B29C-E93FBCB8DC9D}" type="pres">
      <dgm:prSet presAssocID="{EBADF029-1977-4076-9230-C9D5A066EBA1}" presName="Name64" presStyleLbl="parChTrans1D2" presStyleIdx="1" presStyleCnt="6" custSzX="275925"/>
      <dgm:spPr/>
    </dgm:pt>
    <dgm:pt modelId="{D741B763-8730-4FF2-BB30-6B279DAAA44E}" type="pres">
      <dgm:prSet presAssocID="{7663F76E-C259-43E2-8ED0-89A932F8FE3E}" presName="hierRoot2" presStyleCnt="0">
        <dgm:presLayoutVars>
          <dgm:hierBranch val="init"/>
        </dgm:presLayoutVars>
      </dgm:prSet>
      <dgm:spPr/>
    </dgm:pt>
    <dgm:pt modelId="{C7FB8984-6F5F-4E0C-8C0F-A92D364DFBD8}" type="pres">
      <dgm:prSet presAssocID="{7663F76E-C259-43E2-8ED0-89A932F8FE3E}" presName="rootComposite" presStyleCnt="0"/>
      <dgm:spPr/>
    </dgm:pt>
    <dgm:pt modelId="{0077E0B2-19F0-47DE-A4EC-8432E6430B5B}" type="pres">
      <dgm:prSet presAssocID="{7663F76E-C259-43E2-8ED0-89A932F8FE3E}" presName="rootText" presStyleLbl="node2" presStyleIdx="1" presStyleCnt="6" custScaleX="413801">
        <dgm:presLayoutVars>
          <dgm:chPref val="3"/>
        </dgm:presLayoutVars>
      </dgm:prSet>
      <dgm:spPr/>
    </dgm:pt>
    <dgm:pt modelId="{6520AAE5-D609-414E-90A3-374B352EFEA4}" type="pres">
      <dgm:prSet presAssocID="{7663F76E-C259-43E2-8ED0-89A932F8FE3E}" presName="rootConnector" presStyleLbl="node2" presStyleIdx="1" presStyleCnt="6"/>
      <dgm:spPr/>
    </dgm:pt>
    <dgm:pt modelId="{423F4F3F-FE0B-4F09-B98E-3831FF76E082}" type="pres">
      <dgm:prSet presAssocID="{7663F76E-C259-43E2-8ED0-89A932F8FE3E}" presName="hierChild4" presStyleCnt="0"/>
      <dgm:spPr/>
    </dgm:pt>
    <dgm:pt modelId="{C207074D-6989-4091-8792-1E4F710605F1}" type="pres">
      <dgm:prSet presAssocID="{85B461AE-79A4-4493-BB40-D8A0F61214B4}" presName="Name64" presStyleLbl="parChTrans1D3" presStyleIdx="1" presStyleCnt="11" custSzX="275925"/>
      <dgm:spPr/>
    </dgm:pt>
    <dgm:pt modelId="{D6041442-8D8B-45B7-853B-85BCB1D30C2D}" type="pres">
      <dgm:prSet presAssocID="{B45445E1-F20A-43BB-BECD-39F058B79EE0}" presName="hierRoot2" presStyleCnt="0">
        <dgm:presLayoutVars>
          <dgm:hierBranch val="init"/>
        </dgm:presLayoutVars>
      </dgm:prSet>
      <dgm:spPr/>
    </dgm:pt>
    <dgm:pt modelId="{06E83477-861C-4A37-B20A-E470A57F83DA}" type="pres">
      <dgm:prSet presAssocID="{B45445E1-F20A-43BB-BECD-39F058B79EE0}" presName="rootComposite" presStyleCnt="0"/>
      <dgm:spPr/>
    </dgm:pt>
    <dgm:pt modelId="{B9214570-0F27-4DB1-A8C5-DC2BD7F08E7C}" type="pres">
      <dgm:prSet presAssocID="{B45445E1-F20A-43BB-BECD-39F058B79EE0}" presName="rootText" presStyleLbl="node3" presStyleIdx="1" presStyleCnt="11" custScaleX="413801">
        <dgm:presLayoutVars>
          <dgm:chPref val="3"/>
        </dgm:presLayoutVars>
      </dgm:prSet>
      <dgm:spPr/>
    </dgm:pt>
    <dgm:pt modelId="{8AED9161-481A-4EAA-B9D1-05EB171CAE02}" type="pres">
      <dgm:prSet presAssocID="{B45445E1-F20A-43BB-BECD-39F058B79EE0}" presName="rootConnector" presStyleLbl="node3" presStyleIdx="1" presStyleCnt="11"/>
      <dgm:spPr/>
    </dgm:pt>
    <dgm:pt modelId="{DEC88A6D-AF9E-4CD1-B41A-2A0E06865353}" type="pres">
      <dgm:prSet presAssocID="{B45445E1-F20A-43BB-BECD-39F058B79EE0}" presName="hierChild4" presStyleCnt="0"/>
      <dgm:spPr/>
    </dgm:pt>
    <dgm:pt modelId="{B038105C-D295-4A78-BD9A-FE0B0FC52090}" type="pres">
      <dgm:prSet presAssocID="{B45445E1-F20A-43BB-BECD-39F058B79EE0}" presName="hierChild5" presStyleCnt="0"/>
      <dgm:spPr/>
    </dgm:pt>
    <dgm:pt modelId="{34D663BF-F04C-4515-ADAA-F24A1B198E5F}" type="pres">
      <dgm:prSet presAssocID="{7663F76E-C259-43E2-8ED0-89A932F8FE3E}" presName="hierChild5" presStyleCnt="0"/>
      <dgm:spPr/>
    </dgm:pt>
    <dgm:pt modelId="{6783F1FF-F4F4-470B-B84F-5B88B2DC3E17}" type="pres">
      <dgm:prSet presAssocID="{6B257E68-1554-4426-BB69-E342A5BC417F}" presName="Name64" presStyleLbl="parChTrans1D2" presStyleIdx="2" presStyleCnt="6" custSzX="275925"/>
      <dgm:spPr/>
    </dgm:pt>
    <dgm:pt modelId="{5A934772-B59C-43E7-9A63-D5526DE35008}" type="pres">
      <dgm:prSet presAssocID="{3A71B053-E08C-4990-B994-72CC22CF4E5A}" presName="hierRoot2" presStyleCnt="0">
        <dgm:presLayoutVars>
          <dgm:hierBranch val="init"/>
        </dgm:presLayoutVars>
      </dgm:prSet>
      <dgm:spPr/>
    </dgm:pt>
    <dgm:pt modelId="{1BE6FC1B-E5FB-43CD-AC3E-7CA9B4EFE9A1}" type="pres">
      <dgm:prSet presAssocID="{3A71B053-E08C-4990-B994-72CC22CF4E5A}" presName="rootComposite" presStyleCnt="0"/>
      <dgm:spPr/>
    </dgm:pt>
    <dgm:pt modelId="{96C8E6F0-6195-4A43-8A00-D4AFD75A4BC1}" type="pres">
      <dgm:prSet presAssocID="{3A71B053-E08C-4990-B994-72CC22CF4E5A}" presName="rootText" presStyleLbl="node2" presStyleIdx="2" presStyleCnt="6" custScaleX="413801">
        <dgm:presLayoutVars>
          <dgm:chPref val="3"/>
        </dgm:presLayoutVars>
      </dgm:prSet>
      <dgm:spPr/>
    </dgm:pt>
    <dgm:pt modelId="{E057969E-D46F-4FAF-8014-85AD1877A5CC}" type="pres">
      <dgm:prSet presAssocID="{3A71B053-E08C-4990-B994-72CC22CF4E5A}" presName="rootConnector" presStyleLbl="node2" presStyleIdx="2" presStyleCnt="6"/>
      <dgm:spPr/>
    </dgm:pt>
    <dgm:pt modelId="{EDFDC155-A71C-4787-BEC2-2E928FB09295}" type="pres">
      <dgm:prSet presAssocID="{3A71B053-E08C-4990-B994-72CC22CF4E5A}" presName="hierChild4" presStyleCnt="0"/>
      <dgm:spPr/>
    </dgm:pt>
    <dgm:pt modelId="{013E5A33-D4A3-405D-B8B1-EEB0BD3FCD76}" type="pres">
      <dgm:prSet presAssocID="{BB48DB24-A576-4CA1-9A08-C8BCF9252391}" presName="Name64" presStyleLbl="parChTrans1D3" presStyleIdx="2" presStyleCnt="11" custSzX="275925"/>
      <dgm:spPr/>
    </dgm:pt>
    <dgm:pt modelId="{1679B019-3089-4FD9-B733-1B4F6713DF6B}" type="pres">
      <dgm:prSet presAssocID="{BE57D434-0BD4-4593-8575-289FEBF949EE}" presName="hierRoot2" presStyleCnt="0">
        <dgm:presLayoutVars>
          <dgm:hierBranch val="init"/>
        </dgm:presLayoutVars>
      </dgm:prSet>
      <dgm:spPr/>
    </dgm:pt>
    <dgm:pt modelId="{B208189E-8807-40F5-B480-9BC1D33DE959}" type="pres">
      <dgm:prSet presAssocID="{BE57D434-0BD4-4593-8575-289FEBF949EE}" presName="rootComposite" presStyleCnt="0"/>
      <dgm:spPr/>
    </dgm:pt>
    <dgm:pt modelId="{20B16692-E7FF-4E92-ADE2-6A21E81469F0}" type="pres">
      <dgm:prSet presAssocID="{BE57D434-0BD4-4593-8575-289FEBF949EE}" presName="rootText" presStyleLbl="node3" presStyleIdx="2" presStyleCnt="11" custScaleX="413801">
        <dgm:presLayoutVars>
          <dgm:chPref val="3"/>
        </dgm:presLayoutVars>
      </dgm:prSet>
      <dgm:spPr/>
    </dgm:pt>
    <dgm:pt modelId="{14E9F986-ED80-4872-A6C1-42B975F3D5A9}" type="pres">
      <dgm:prSet presAssocID="{BE57D434-0BD4-4593-8575-289FEBF949EE}" presName="rootConnector" presStyleLbl="node3" presStyleIdx="2" presStyleCnt="11"/>
      <dgm:spPr/>
    </dgm:pt>
    <dgm:pt modelId="{F1E02573-4ACA-4DDD-858C-31CA40274FA7}" type="pres">
      <dgm:prSet presAssocID="{BE57D434-0BD4-4593-8575-289FEBF949EE}" presName="hierChild4" presStyleCnt="0"/>
      <dgm:spPr/>
    </dgm:pt>
    <dgm:pt modelId="{C5BF38C2-264E-456F-98D7-1B2AB74CC428}" type="pres">
      <dgm:prSet presAssocID="{BE57D434-0BD4-4593-8575-289FEBF949EE}" presName="hierChild5" presStyleCnt="0"/>
      <dgm:spPr/>
    </dgm:pt>
    <dgm:pt modelId="{4E196713-E265-414D-90DB-63EB2F064EE2}" type="pres">
      <dgm:prSet presAssocID="{3A71B053-E08C-4990-B994-72CC22CF4E5A}" presName="hierChild5" presStyleCnt="0"/>
      <dgm:spPr/>
    </dgm:pt>
    <dgm:pt modelId="{C7FF420D-81C8-4B03-8526-594B6FCCA90A}" type="pres">
      <dgm:prSet presAssocID="{9365748D-E7B2-44DB-B9A1-85B3DE374D8E}" presName="Name64" presStyleLbl="parChTrans1D2" presStyleIdx="3" presStyleCnt="6" custSzX="275925"/>
      <dgm:spPr/>
    </dgm:pt>
    <dgm:pt modelId="{896D8BBF-9AF7-4334-AB35-3C273775B407}" type="pres">
      <dgm:prSet presAssocID="{20C703C3-57B9-4B76-A5B6-B94140542A3B}" presName="hierRoot2" presStyleCnt="0">
        <dgm:presLayoutVars>
          <dgm:hierBranch val="init"/>
        </dgm:presLayoutVars>
      </dgm:prSet>
      <dgm:spPr/>
    </dgm:pt>
    <dgm:pt modelId="{B279DA5B-CECF-4803-A213-DCAF08981799}" type="pres">
      <dgm:prSet presAssocID="{20C703C3-57B9-4B76-A5B6-B94140542A3B}" presName="rootComposite" presStyleCnt="0"/>
      <dgm:spPr/>
    </dgm:pt>
    <dgm:pt modelId="{09859F43-92F5-4EF8-AD22-A523BBED1430}" type="pres">
      <dgm:prSet presAssocID="{20C703C3-57B9-4B76-A5B6-B94140542A3B}" presName="rootText" presStyleLbl="node2" presStyleIdx="3" presStyleCnt="6" custScaleX="413801">
        <dgm:presLayoutVars>
          <dgm:chPref val="3"/>
        </dgm:presLayoutVars>
      </dgm:prSet>
      <dgm:spPr/>
    </dgm:pt>
    <dgm:pt modelId="{DE1F617F-7C8F-4BDA-A43C-5093AD9E9B81}" type="pres">
      <dgm:prSet presAssocID="{20C703C3-57B9-4B76-A5B6-B94140542A3B}" presName="rootConnector" presStyleLbl="node2" presStyleIdx="3" presStyleCnt="6"/>
      <dgm:spPr/>
    </dgm:pt>
    <dgm:pt modelId="{304B53A1-89F5-4E7D-83CF-EB7CF3CB9AC5}" type="pres">
      <dgm:prSet presAssocID="{20C703C3-57B9-4B76-A5B6-B94140542A3B}" presName="hierChild4" presStyleCnt="0"/>
      <dgm:spPr/>
    </dgm:pt>
    <dgm:pt modelId="{ECA7C5D3-E8AB-43D5-AA76-C502CE6DC7B2}" type="pres">
      <dgm:prSet presAssocID="{7426323D-103B-49B2-943F-B34A885B44C9}" presName="Name64" presStyleLbl="parChTrans1D3" presStyleIdx="3" presStyleCnt="11" custSzX="275925"/>
      <dgm:spPr/>
    </dgm:pt>
    <dgm:pt modelId="{1E1330D5-8AD4-4CDD-A962-098ACD259489}" type="pres">
      <dgm:prSet presAssocID="{0D3CB600-4947-4EC9-891C-434B788CF195}" presName="hierRoot2" presStyleCnt="0">
        <dgm:presLayoutVars>
          <dgm:hierBranch val="init"/>
        </dgm:presLayoutVars>
      </dgm:prSet>
      <dgm:spPr/>
    </dgm:pt>
    <dgm:pt modelId="{55D4595C-D965-41EA-8B11-E2BFB1747D51}" type="pres">
      <dgm:prSet presAssocID="{0D3CB600-4947-4EC9-891C-434B788CF195}" presName="rootComposite" presStyleCnt="0"/>
      <dgm:spPr/>
    </dgm:pt>
    <dgm:pt modelId="{2B084CBA-924D-4923-B3CC-E29AAC67E821}" type="pres">
      <dgm:prSet presAssocID="{0D3CB600-4947-4EC9-891C-434B788CF195}" presName="rootText" presStyleLbl="node3" presStyleIdx="3" presStyleCnt="11" custScaleX="413801">
        <dgm:presLayoutVars>
          <dgm:chPref val="3"/>
        </dgm:presLayoutVars>
      </dgm:prSet>
      <dgm:spPr/>
    </dgm:pt>
    <dgm:pt modelId="{0C2D7D99-AC4C-4113-A202-ACD4A9C31091}" type="pres">
      <dgm:prSet presAssocID="{0D3CB600-4947-4EC9-891C-434B788CF195}" presName="rootConnector" presStyleLbl="node3" presStyleIdx="3" presStyleCnt="11"/>
      <dgm:spPr/>
    </dgm:pt>
    <dgm:pt modelId="{67D3C7A4-7000-40BD-93BE-127184E36EF8}" type="pres">
      <dgm:prSet presAssocID="{0D3CB600-4947-4EC9-891C-434B788CF195}" presName="hierChild4" presStyleCnt="0"/>
      <dgm:spPr/>
    </dgm:pt>
    <dgm:pt modelId="{06158928-6242-422A-8F9A-EEB1BA5225C2}" type="pres">
      <dgm:prSet presAssocID="{0D3CB600-4947-4EC9-891C-434B788CF195}" presName="hierChild5" presStyleCnt="0"/>
      <dgm:spPr/>
    </dgm:pt>
    <dgm:pt modelId="{25EC944A-2624-43FB-BB96-C08BCC8FEBFF}" type="pres">
      <dgm:prSet presAssocID="{99DE4FAE-B553-4331-837B-27999904BCAF}" presName="Name64" presStyleLbl="parChTrans1D3" presStyleIdx="4" presStyleCnt="11" custSzX="275925"/>
      <dgm:spPr/>
    </dgm:pt>
    <dgm:pt modelId="{B4FD10C4-298D-49E2-8EDF-C15C0ACE8000}" type="pres">
      <dgm:prSet presAssocID="{120C77EF-A7CB-4E21-ADD0-BD72EF1393D9}" presName="hierRoot2" presStyleCnt="0">
        <dgm:presLayoutVars>
          <dgm:hierBranch val="init"/>
        </dgm:presLayoutVars>
      </dgm:prSet>
      <dgm:spPr/>
    </dgm:pt>
    <dgm:pt modelId="{1BF5F83A-8820-4F81-9FD7-E3D83C37834F}" type="pres">
      <dgm:prSet presAssocID="{120C77EF-A7CB-4E21-ADD0-BD72EF1393D9}" presName="rootComposite" presStyleCnt="0"/>
      <dgm:spPr/>
    </dgm:pt>
    <dgm:pt modelId="{97AC48D5-90A5-41E6-80AE-3E64E282DD42}" type="pres">
      <dgm:prSet presAssocID="{120C77EF-A7CB-4E21-ADD0-BD72EF1393D9}" presName="rootText" presStyleLbl="node3" presStyleIdx="4" presStyleCnt="11" custScaleX="413801">
        <dgm:presLayoutVars>
          <dgm:chPref val="3"/>
        </dgm:presLayoutVars>
      </dgm:prSet>
      <dgm:spPr/>
    </dgm:pt>
    <dgm:pt modelId="{8320CB2E-76C0-4327-93E4-2E855578E631}" type="pres">
      <dgm:prSet presAssocID="{120C77EF-A7CB-4E21-ADD0-BD72EF1393D9}" presName="rootConnector" presStyleLbl="node3" presStyleIdx="4" presStyleCnt="11"/>
      <dgm:spPr/>
    </dgm:pt>
    <dgm:pt modelId="{90B50B79-8111-4489-9C37-712A421E9806}" type="pres">
      <dgm:prSet presAssocID="{120C77EF-A7CB-4E21-ADD0-BD72EF1393D9}" presName="hierChild4" presStyleCnt="0"/>
      <dgm:spPr/>
    </dgm:pt>
    <dgm:pt modelId="{F4713B1D-E71E-48DA-9C7F-391520958CB2}" type="pres">
      <dgm:prSet presAssocID="{120C77EF-A7CB-4E21-ADD0-BD72EF1393D9}" presName="hierChild5" presStyleCnt="0"/>
      <dgm:spPr/>
    </dgm:pt>
    <dgm:pt modelId="{6B4E4D40-63BA-494B-8C25-AD6BF89CDED4}" type="pres">
      <dgm:prSet presAssocID="{557916E1-5DC8-47B1-80C2-541C2C7D685D}" presName="Name64" presStyleLbl="parChTrans1D3" presStyleIdx="5" presStyleCnt="11" custSzX="275925"/>
      <dgm:spPr/>
    </dgm:pt>
    <dgm:pt modelId="{FCF731ED-010F-4699-980C-4E7E9312048A}" type="pres">
      <dgm:prSet presAssocID="{BEF9095B-5407-455B-95D0-0589CD0E7D21}" presName="hierRoot2" presStyleCnt="0">
        <dgm:presLayoutVars>
          <dgm:hierBranch val="init"/>
        </dgm:presLayoutVars>
      </dgm:prSet>
      <dgm:spPr/>
    </dgm:pt>
    <dgm:pt modelId="{1BFBC6F8-E612-485E-A644-C6515CBC7A5D}" type="pres">
      <dgm:prSet presAssocID="{BEF9095B-5407-455B-95D0-0589CD0E7D21}" presName="rootComposite" presStyleCnt="0"/>
      <dgm:spPr/>
    </dgm:pt>
    <dgm:pt modelId="{0155AC56-2490-4545-B50F-35E74938EDBF}" type="pres">
      <dgm:prSet presAssocID="{BEF9095B-5407-455B-95D0-0589CD0E7D21}" presName="rootText" presStyleLbl="node3" presStyleIdx="5" presStyleCnt="11" custScaleX="413801">
        <dgm:presLayoutVars>
          <dgm:chPref val="3"/>
        </dgm:presLayoutVars>
      </dgm:prSet>
      <dgm:spPr/>
    </dgm:pt>
    <dgm:pt modelId="{CE768266-F35B-42C8-A509-D50E5E3981EF}" type="pres">
      <dgm:prSet presAssocID="{BEF9095B-5407-455B-95D0-0589CD0E7D21}" presName="rootConnector" presStyleLbl="node3" presStyleIdx="5" presStyleCnt="11"/>
      <dgm:spPr/>
    </dgm:pt>
    <dgm:pt modelId="{41FF1C51-BEC7-46FF-97DC-4D5C15B98EE1}" type="pres">
      <dgm:prSet presAssocID="{BEF9095B-5407-455B-95D0-0589CD0E7D21}" presName="hierChild4" presStyleCnt="0"/>
      <dgm:spPr/>
    </dgm:pt>
    <dgm:pt modelId="{DC2C3700-EFAA-4CBB-9F6B-E5164897A3C2}" type="pres">
      <dgm:prSet presAssocID="{BEF9095B-5407-455B-95D0-0589CD0E7D21}" presName="hierChild5" presStyleCnt="0"/>
      <dgm:spPr/>
    </dgm:pt>
    <dgm:pt modelId="{C48E2ABC-6ECB-467C-B680-09D0C5B32858}" type="pres">
      <dgm:prSet presAssocID="{20C703C3-57B9-4B76-A5B6-B94140542A3B}" presName="hierChild5" presStyleCnt="0"/>
      <dgm:spPr/>
    </dgm:pt>
    <dgm:pt modelId="{0973D3E5-296F-4E84-9ABD-CF05D5F3FD9E}" type="pres">
      <dgm:prSet presAssocID="{6183E7A8-754F-49C0-9D53-120D394ECDC9}" presName="Name64" presStyleLbl="parChTrans1D2" presStyleIdx="4" presStyleCnt="6" custSzX="275925"/>
      <dgm:spPr/>
    </dgm:pt>
    <dgm:pt modelId="{F5B6E5AA-2155-4944-82E8-57405B1E857F}" type="pres">
      <dgm:prSet presAssocID="{27DBC194-4181-4B68-8933-858056255A71}" presName="hierRoot2" presStyleCnt="0">
        <dgm:presLayoutVars>
          <dgm:hierBranch val="init"/>
        </dgm:presLayoutVars>
      </dgm:prSet>
      <dgm:spPr/>
    </dgm:pt>
    <dgm:pt modelId="{97F8BC69-40DA-41CF-ABE1-7298689D4028}" type="pres">
      <dgm:prSet presAssocID="{27DBC194-4181-4B68-8933-858056255A71}" presName="rootComposite" presStyleCnt="0"/>
      <dgm:spPr/>
    </dgm:pt>
    <dgm:pt modelId="{B4802A18-AC09-4EE5-B0B8-5D816E2FB1BF}" type="pres">
      <dgm:prSet presAssocID="{27DBC194-4181-4B68-8933-858056255A71}" presName="rootText" presStyleLbl="node2" presStyleIdx="4" presStyleCnt="6" custScaleX="413801">
        <dgm:presLayoutVars>
          <dgm:chPref val="3"/>
        </dgm:presLayoutVars>
      </dgm:prSet>
      <dgm:spPr/>
    </dgm:pt>
    <dgm:pt modelId="{2EE80744-AF2A-435A-9AB1-E68566383BE3}" type="pres">
      <dgm:prSet presAssocID="{27DBC194-4181-4B68-8933-858056255A71}" presName="rootConnector" presStyleLbl="node2" presStyleIdx="4" presStyleCnt="6"/>
      <dgm:spPr/>
    </dgm:pt>
    <dgm:pt modelId="{94532AA5-6AF5-426E-A5B5-28CB5677493E}" type="pres">
      <dgm:prSet presAssocID="{27DBC194-4181-4B68-8933-858056255A71}" presName="hierChild4" presStyleCnt="0"/>
      <dgm:spPr/>
    </dgm:pt>
    <dgm:pt modelId="{1224CF1D-3C4E-42E1-B982-2CE978D01F87}" type="pres">
      <dgm:prSet presAssocID="{C1BCC8E2-712E-434D-9376-169D9278DAA2}" presName="Name64" presStyleLbl="parChTrans1D3" presStyleIdx="6" presStyleCnt="11" custSzX="275925"/>
      <dgm:spPr/>
    </dgm:pt>
    <dgm:pt modelId="{318CCEE4-6F88-4245-B66C-65DCDCBEE6FD}" type="pres">
      <dgm:prSet presAssocID="{E8AE6779-E808-4942-97B1-9494846A700A}" presName="hierRoot2" presStyleCnt="0">
        <dgm:presLayoutVars>
          <dgm:hierBranch val="init"/>
        </dgm:presLayoutVars>
      </dgm:prSet>
      <dgm:spPr/>
    </dgm:pt>
    <dgm:pt modelId="{C32AEE7E-9F49-48D8-97BB-4C24BA5B0262}" type="pres">
      <dgm:prSet presAssocID="{E8AE6779-E808-4942-97B1-9494846A700A}" presName="rootComposite" presStyleCnt="0"/>
      <dgm:spPr/>
    </dgm:pt>
    <dgm:pt modelId="{9E7B8CCF-0776-4E0C-A8A0-94ADF1CA3AD2}" type="pres">
      <dgm:prSet presAssocID="{E8AE6779-E808-4942-97B1-9494846A700A}" presName="rootText" presStyleLbl="node3" presStyleIdx="6" presStyleCnt="11" custScaleX="413801">
        <dgm:presLayoutVars>
          <dgm:chPref val="3"/>
        </dgm:presLayoutVars>
      </dgm:prSet>
      <dgm:spPr/>
    </dgm:pt>
    <dgm:pt modelId="{66D444A0-5203-4927-AACE-5A1BC1F4ACEA}" type="pres">
      <dgm:prSet presAssocID="{E8AE6779-E808-4942-97B1-9494846A700A}" presName="rootConnector" presStyleLbl="node3" presStyleIdx="6" presStyleCnt="11"/>
      <dgm:spPr/>
    </dgm:pt>
    <dgm:pt modelId="{56F5D06C-9EF1-49C3-AD8D-5BC8EF0EC3A3}" type="pres">
      <dgm:prSet presAssocID="{E8AE6779-E808-4942-97B1-9494846A700A}" presName="hierChild4" presStyleCnt="0"/>
      <dgm:spPr/>
    </dgm:pt>
    <dgm:pt modelId="{C7A2324F-B5C7-45F2-8168-331B8D29CF7B}" type="pres">
      <dgm:prSet presAssocID="{E8AE6779-E808-4942-97B1-9494846A700A}" presName="hierChild5" presStyleCnt="0"/>
      <dgm:spPr/>
    </dgm:pt>
    <dgm:pt modelId="{8BAB7753-6430-4AA7-B4DA-1064C98F26C9}" type="pres">
      <dgm:prSet presAssocID="{48A17D17-7B31-49D0-AD13-C6B4DE56B993}" presName="Name64" presStyleLbl="parChTrans1D3" presStyleIdx="7" presStyleCnt="11" custSzX="275925"/>
      <dgm:spPr/>
    </dgm:pt>
    <dgm:pt modelId="{D9541FA4-0147-463A-8F62-A658BC659F3E}" type="pres">
      <dgm:prSet presAssocID="{02AF07B5-098B-41A7-8CFE-867D2276EBEA}" presName="hierRoot2" presStyleCnt="0">
        <dgm:presLayoutVars>
          <dgm:hierBranch val="init"/>
        </dgm:presLayoutVars>
      </dgm:prSet>
      <dgm:spPr/>
    </dgm:pt>
    <dgm:pt modelId="{04DEC275-F1B5-4CAF-8039-54126F784B03}" type="pres">
      <dgm:prSet presAssocID="{02AF07B5-098B-41A7-8CFE-867D2276EBEA}" presName="rootComposite" presStyleCnt="0"/>
      <dgm:spPr/>
    </dgm:pt>
    <dgm:pt modelId="{4ED41513-EAF9-4F99-94AD-1E1AC8D8B78E}" type="pres">
      <dgm:prSet presAssocID="{02AF07B5-098B-41A7-8CFE-867D2276EBEA}" presName="rootText" presStyleLbl="node3" presStyleIdx="7" presStyleCnt="11" custScaleX="413801">
        <dgm:presLayoutVars>
          <dgm:chPref val="3"/>
        </dgm:presLayoutVars>
      </dgm:prSet>
      <dgm:spPr/>
    </dgm:pt>
    <dgm:pt modelId="{FA6D3F00-A84C-4823-8A2F-54954AB04422}" type="pres">
      <dgm:prSet presAssocID="{02AF07B5-098B-41A7-8CFE-867D2276EBEA}" presName="rootConnector" presStyleLbl="node3" presStyleIdx="7" presStyleCnt="11"/>
      <dgm:spPr/>
    </dgm:pt>
    <dgm:pt modelId="{C6FDAF3F-6FD5-43A4-81D2-7494896C43C8}" type="pres">
      <dgm:prSet presAssocID="{02AF07B5-098B-41A7-8CFE-867D2276EBEA}" presName="hierChild4" presStyleCnt="0"/>
      <dgm:spPr/>
    </dgm:pt>
    <dgm:pt modelId="{5DD2E6B7-3859-48A2-BF48-1309F046D1C9}" type="pres">
      <dgm:prSet presAssocID="{02AF07B5-098B-41A7-8CFE-867D2276EBEA}" presName="hierChild5" presStyleCnt="0"/>
      <dgm:spPr/>
    </dgm:pt>
    <dgm:pt modelId="{96374841-A363-40F9-B89A-3C1268B38DB5}" type="pres">
      <dgm:prSet presAssocID="{5CBFFE4F-BBBE-4AEA-8AB0-FB756F583F98}" presName="Name64" presStyleLbl="parChTrans1D3" presStyleIdx="8" presStyleCnt="11" custSzX="275925"/>
      <dgm:spPr/>
    </dgm:pt>
    <dgm:pt modelId="{6920F311-1822-48DE-B240-8F2F04198B78}" type="pres">
      <dgm:prSet presAssocID="{4415FBC7-0119-4F57-8114-31C77CC2330D}" presName="hierRoot2" presStyleCnt="0">
        <dgm:presLayoutVars>
          <dgm:hierBranch val="init"/>
        </dgm:presLayoutVars>
      </dgm:prSet>
      <dgm:spPr/>
    </dgm:pt>
    <dgm:pt modelId="{79658192-AEE0-42AC-8A72-05154248E3CB}" type="pres">
      <dgm:prSet presAssocID="{4415FBC7-0119-4F57-8114-31C77CC2330D}" presName="rootComposite" presStyleCnt="0"/>
      <dgm:spPr/>
    </dgm:pt>
    <dgm:pt modelId="{D5EAB162-9F49-412E-9D5B-F03252522A5D}" type="pres">
      <dgm:prSet presAssocID="{4415FBC7-0119-4F57-8114-31C77CC2330D}" presName="rootText" presStyleLbl="node3" presStyleIdx="8" presStyleCnt="11" custScaleX="413801">
        <dgm:presLayoutVars>
          <dgm:chPref val="3"/>
        </dgm:presLayoutVars>
      </dgm:prSet>
      <dgm:spPr/>
    </dgm:pt>
    <dgm:pt modelId="{E13404A9-37FC-4EE5-9F42-2C52BDEA4A95}" type="pres">
      <dgm:prSet presAssocID="{4415FBC7-0119-4F57-8114-31C77CC2330D}" presName="rootConnector" presStyleLbl="node3" presStyleIdx="8" presStyleCnt="11"/>
      <dgm:spPr/>
    </dgm:pt>
    <dgm:pt modelId="{9096858A-35A6-4730-A4B9-C7248544C08E}" type="pres">
      <dgm:prSet presAssocID="{4415FBC7-0119-4F57-8114-31C77CC2330D}" presName="hierChild4" presStyleCnt="0"/>
      <dgm:spPr/>
    </dgm:pt>
    <dgm:pt modelId="{223378F5-3CC9-452B-9680-64B9A4965110}" type="pres">
      <dgm:prSet presAssocID="{4415FBC7-0119-4F57-8114-31C77CC2330D}" presName="hierChild5" presStyleCnt="0"/>
      <dgm:spPr/>
    </dgm:pt>
    <dgm:pt modelId="{6B151860-98CD-42E8-92B1-455067C3DC30}" type="pres">
      <dgm:prSet presAssocID="{24837143-E9AF-4E83-A230-DA4F01A7DADE}" presName="Name64" presStyleLbl="parChTrans1D3" presStyleIdx="9" presStyleCnt="11" custSzX="275925"/>
      <dgm:spPr/>
    </dgm:pt>
    <dgm:pt modelId="{A81E55CB-DAFF-4E68-8C9C-1030F409256C}" type="pres">
      <dgm:prSet presAssocID="{F1681291-7A13-4F2A-9338-EA6BB4431C62}" presName="hierRoot2" presStyleCnt="0">
        <dgm:presLayoutVars>
          <dgm:hierBranch val="init"/>
        </dgm:presLayoutVars>
      </dgm:prSet>
      <dgm:spPr/>
    </dgm:pt>
    <dgm:pt modelId="{13DF5617-C14C-4166-A8EB-01B71CC4EBBA}" type="pres">
      <dgm:prSet presAssocID="{F1681291-7A13-4F2A-9338-EA6BB4431C62}" presName="rootComposite" presStyleCnt="0"/>
      <dgm:spPr/>
    </dgm:pt>
    <dgm:pt modelId="{597B0BA7-4EB0-478A-B861-EA01FE6EF1B6}" type="pres">
      <dgm:prSet presAssocID="{F1681291-7A13-4F2A-9338-EA6BB4431C62}" presName="rootText" presStyleLbl="node3" presStyleIdx="9" presStyleCnt="11" custScaleX="413801">
        <dgm:presLayoutVars>
          <dgm:chPref val="3"/>
        </dgm:presLayoutVars>
      </dgm:prSet>
      <dgm:spPr/>
    </dgm:pt>
    <dgm:pt modelId="{F3726C44-08FE-4C23-8577-76A3325C96BB}" type="pres">
      <dgm:prSet presAssocID="{F1681291-7A13-4F2A-9338-EA6BB4431C62}" presName="rootConnector" presStyleLbl="node3" presStyleIdx="9" presStyleCnt="11"/>
      <dgm:spPr/>
    </dgm:pt>
    <dgm:pt modelId="{E2DB4746-CCFA-41D8-ABCA-8804E40402E7}" type="pres">
      <dgm:prSet presAssocID="{F1681291-7A13-4F2A-9338-EA6BB4431C62}" presName="hierChild4" presStyleCnt="0"/>
      <dgm:spPr/>
    </dgm:pt>
    <dgm:pt modelId="{3F84820E-591A-44C5-A5FF-37EF9535304A}" type="pres">
      <dgm:prSet presAssocID="{F1681291-7A13-4F2A-9338-EA6BB4431C62}" presName="hierChild5" presStyleCnt="0"/>
      <dgm:spPr/>
    </dgm:pt>
    <dgm:pt modelId="{200E9279-5D7D-4023-B608-78C3BB10C7A3}" type="pres">
      <dgm:prSet presAssocID="{27DBC194-4181-4B68-8933-858056255A71}" presName="hierChild5" presStyleCnt="0"/>
      <dgm:spPr/>
    </dgm:pt>
    <dgm:pt modelId="{09D7C666-5757-4A11-8365-C725089F1D57}" type="pres">
      <dgm:prSet presAssocID="{A59E4646-8F05-447B-ADED-1780EAAB8FA8}" presName="Name64" presStyleLbl="parChTrans1D2" presStyleIdx="5" presStyleCnt="6" custSzX="275925"/>
      <dgm:spPr/>
    </dgm:pt>
    <dgm:pt modelId="{F4F3D20A-6C66-4385-A182-0A3CB16B0A21}" type="pres">
      <dgm:prSet presAssocID="{98408638-7752-4D12-A37A-5B2B29D29220}" presName="hierRoot2" presStyleCnt="0">
        <dgm:presLayoutVars>
          <dgm:hierBranch val="init"/>
        </dgm:presLayoutVars>
      </dgm:prSet>
      <dgm:spPr/>
    </dgm:pt>
    <dgm:pt modelId="{90ED4DE9-EBCA-4A7A-8A85-7CF66CE4358E}" type="pres">
      <dgm:prSet presAssocID="{98408638-7752-4D12-A37A-5B2B29D29220}" presName="rootComposite" presStyleCnt="0"/>
      <dgm:spPr/>
    </dgm:pt>
    <dgm:pt modelId="{CC4C60CF-6985-46DF-A726-BC56B005FFCB}" type="pres">
      <dgm:prSet presAssocID="{98408638-7752-4D12-A37A-5B2B29D29220}" presName="rootText" presStyleLbl="node2" presStyleIdx="5" presStyleCnt="6" custScaleX="416522">
        <dgm:presLayoutVars>
          <dgm:chPref val="3"/>
        </dgm:presLayoutVars>
      </dgm:prSet>
      <dgm:spPr/>
    </dgm:pt>
    <dgm:pt modelId="{FC146666-F683-44B0-A2B0-4549C92FA65B}" type="pres">
      <dgm:prSet presAssocID="{98408638-7752-4D12-A37A-5B2B29D29220}" presName="rootConnector" presStyleLbl="node2" presStyleIdx="5" presStyleCnt="6"/>
      <dgm:spPr/>
    </dgm:pt>
    <dgm:pt modelId="{6637CA99-929A-4D85-B529-7088ED443731}" type="pres">
      <dgm:prSet presAssocID="{98408638-7752-4D12-A37A-5B2B29D29220}" presName="hierChild4" presStyleCnt="0"/>
      <dgm:spPr/>
    </dgm:pt>
    <dgm:pt modelId="{D616133E-25A2-428E-8177-BD060429BBF6}" type="pres">
      <dgm:prSet presAssocID="{5D9C7817-9B71-490B-AE32-DD94C1516D3F}" presName="Name64" presStyleLbl="parChTrans1D3" presStyleIdx="10" presStyleCnt="11" custSzX="275925"/>
      <dgm:spPr/>
    </dgm:pt>
    <dgm:pt modelId="{BC20F231-AF77-4BD7-AA03-63F3D0E2817F}" type="pres">
      <dgm:prSet presAssocID="{71A8FEF3-11E2-4A1B-9BDA-B506B51BCB3F}" presName="hierRoot2" presStyleCnt="0">
        <dgm:presLayoutVars>
          <dgm:hierBranch val="init"/>
        </dgm:presLayoutVars>
      </dgm:prSet>
      <dgm:spPr/>
    </dgm:pt>
    <dgm:pt modelId="{A5353A0B-C9E6-4886-8DCE-017A5C61DE12}" type="pres">
      <dgm:prSet presAssocID="{71A8FEF3-11E2-4A1B-9BDA-B506B51BCB3F}" presName="rootComposite" presStyleCnt="0"/>
      <dgm:spPr/>
    </dgm:pt>
    <dgm:pt modelId="{59A6B0CA-9CA7-40D0-9985-A5ECFBA1DF58}" type="pres">
      <dgm:prSet presAssocID="{71A8FEF3-11E2-4A1B-9BDA-B506B51BCB3F}" presName="rootText" presStyleLbl="node3" presStyleIdx="10" presStyleCnt="11" custScaleX="412601">
        <dgm:presLayoutVars>
          <dgm:chPref val="3"/>
        </dgm:presLayoutVars>
      </dgm:prSet>
      <dgm:spPr/>
    </dgm:pt>
    <dgm:pt modelId="{39C70495-0077-4096-A73F-10427206E8B4}" type="pres">
      <dgm:prSet presAssocID="{71A8FEF3-11E2-4A1B-9BDA-B506B51BCB3F}" presName="rootConnector" presStyleLbl="node3" presStyleIdx="10" presStyleCnt="11"/>
      <dgm:spPr/>
    </dgm:pt>
    <dgm:pt modelId="{179CFB7B-459F-4410-9036-F6FB12CDF494}" type="pres">
      <dgm:prSet presAssocID="{71A8FEF3-11E2-4A1B-9BDA-B506B51BCB3F}" presName="hierChild4" presStyleCnt="0"/>
      <dgm:spPr/>
    </dgm:pt>
    <dgm:pt modelId="{D3FF57FD-0B6E-4F2F-9BC4-BF096F52AA45}" type="pres">
      <dgm:prSet presAssocID="{71A8FEF3-11E2-4A1B-9BDA-B506B51BCB3F}" presName="hierChild5" presStyleCnt="0"/>
      <dgm:spPr/>
    </dgm:pt>
    <dgm:pt modelId="{A8C3A43F-EF92-4683-8D51-5FABD4B1E219}" type="pres">
      <dgm:prSet presAssocID="{98408638-7752-4D12-A37A-5B2B29D29220}" presName="hierChild5" presStyleCnt="0"/>
      <dgm:spPr/>
    </dgm:pt>
    <dgm:pt modelId="{59DACF22-CADC-43C7-85E1-C81903AB1FDB}" type="pres">
      <dgm:prSet presAssocID="{563C679A-5C69-4A1A-9F57-82EBD6AF4DFC}" presName="hierChild3" presStyleCnt="0"/>
      <dgm:spPr/>
    </dgm:pt>
  </dgm:ptLst>
  <dgm:cxnLst>
    <dgm:cxn modelId="{FF9A4302-2034-4CB8-A4FB-A22729A996FE}" type="presOf" srcId="{02AF07B5-098B-41A7-8CFE-867D2276EBEA}" destId="{FA6D3F00-A84C-4823-8A2F-54954AB04422}" srcOrd="1" destOrd="0" presId="urn:microsoft.com/office/officeart/2009/3/layout/HorizontalOrganizationChart"/>
    <dgm:cxn modelId="{6A157A03-013B-45DF-9F9E-2E511CEEF119}" srcId="{20C703C3-57B9-4B76-A5B6-B94140542A3B}" destId="{0D3CB600-4947-4EC9-891C-434B788CF195}" srcOrd="0" destOrd="0" parTransId="{7426323D-103B-49B2-943F-B34A885B44C9}" sibTransId="{581AD029-7E25-4DDA-A9D4-2587F5156303}"/>
    <dgm:cxn modelId="{5DFB650D-B9F0-48D7-BD97-ACA9953EB1B1}" type="presOf" srcId="{6183E7A8-754F-49C0-9D53-120D394ECDC9}" destId="{0973D3E5-296F-4E84-9ABD-CF05D5F3FD9E}" srcOrd="0" destOrd="0" presId="urn:microsoft.com/office/officeart/2009/3/layout/HorizontalOrganizationChart"/>
    <dgm:cxn modelId="{F387500E-C369-4ACA-8CC4-B9E37D45975B}" type="presOf" srcId="{E8AE6779-E808-4942-97B1-9494846A700A}" destId="{9E7B8CCF-0776-4E0C-A8A0-94ADF1CA3AD2}" srcOrd="0" destOrd="0" presId="urn:microsoft.com/office/officeart/2009/3/layout/HorizontalOrganizationChart"/>
    <dgm:cxn modelId="{3AC04A0F-B6D1-4774-9507-63A6416973B0}" type="presOf" srcId="{3A71B053-E08C-4990-B994-72CC22CF4E5A}" destId="{E057969E-D46F-4FAF-8014-85AD1877A5CC}" srcOrd="1" destOrd="0" presId="urn:microsoft.com/office/officeart/2009/3/layout/HorizontalOrganizationChart"/>
    <dgm:cxn modelId="{758C1414-C216-441F-A92F-EA232142C7F9}" srcId="{563C679A-5C69-4A1A-9F57-82EBD6AF4DFC}" destId="{98408638-7752-4D12-A37A-5B2B29D29220}" srcOrd="5" destOrd="0" parTransId="{A59E4646-8F05-447B-ADED-1780EAAB8FA8}" sibTransId="{F07BB344-F1DD-463D-810E-1AA10669EB79}"/>
    <dgm:cxn modelId="{3C3A8E14-76B8-4285-8AC1-996FF70D5265}" type="presOf" srcId="{02AF07B5-098B-41A7-8CFE-867D2276EBEA}" destId="{4ED41513-EAF9-4F99-94AD-1E1AC8D8B78E}" srcOrd="0" destOrd="0" presId="urn:microsoft.com/office/officeart/2009/3/layout/HorizontalOrganizationChart"/>
    <dgm:cxn modelId="{71BF8017-5B17-4792-BFFB-0D54709FF5EF}" srcId="{3A71B053-E08C-4990-B994-72CC22CF4E5A}" destId="{BE57D434-0BD4-4593-8575-289FEBF949EE}" srcOrd="0" destOrd="0" parTransId="{BB48DB24-A576-4CA1-9A08-C8BCF9252391}" sibTransId="{23BCB616-D8A6-41B7-966F-B68AFF0E6961}"/>
    <dgm:cxn modelId="{6BE5C31A-A4C1-4B1C-A307-D8FB36ABE315}" type="presOf" srcId="{563C679A-5C69-4A1A-9F57-82EBD6AF4DFC}" destId="{55D4A6AF-8DA7-44A6-92B7-84A5F479CA1A}" srcOrd="0" destOrd="0" presId="urn:microsoft.com/office/officeart/2009/3/layout/HorizontalOrganizationChart"/>
    <dgm:cxn modelId="{4FA41A20-56D3-4AC6-BD5F-12A1BF88A527}" type="presOf" srcId="{120C77EF-A7CB-4E21-ADD0-BD72EF1393D9}" destId="{8320CB2E-76C0-4327-93E4-2E855578E631}" srcOrd="1" destOrd="0" presId="urn:microsoft.com/office/officeart/2009/3/layout/HorizontalOrganizationChart"/>
    <dgm:cxn modelId="{31C45E21-6D2D-42AD-8672-F6D201672BF4}" type="presOf" srcId="{EBADF029-1977-4076-9230-C9D5A066EBA1}" destId="{1D924D1B-401A-45EB-B29C-E93FBCB8DC9D}" srcOrd="0" destOrd="0" presId="urn:microsoft.com/office/officeart/2009/3/layout/HorizontalOrganizationChart"/>
    <dgm:cxn modelId="{04875421-1FCB-48A7-B77C-4FA15EEB22A8}" srcId="{563C679A-5C69-4A1A-9F57-82EBD6AF4DFC}" destId="{3A71B053-E08C-4990-B994-72CC22CF4E5A}" srcOrd="2" destOrd="0" parTransId="{6B257E68-1554-4426-BB69-E342A5BC417F}" sibTransId="{52239EC1-1461-4B58-8B23-E417F232EE32}"/>
    <dgm:cxn modelId="{72B15825-2EAF-4467-86CB-9F36850588D2}" type="presOf" srcId="{B45445E1-F20A-43BB-BECD-39F058B79EE0}" destId="{8AED9161-481A-4EAA-B9D1-05EB171CAE02}" srcOrd="1" destOrd="0" presId="urn:microsoft.com/office/officeart/2009/3/layout/HorizontalOrganizationChart"/>
    <dgm:cxn modelId="{F100D62B-AF98-41C9-81ED-3C7C5C7057FC}" type="presOf" srcId="{8789BB64-1278-4624-BE80-8E9D2C47683E}" destId="{7106A320-36A1-4ECA-BDB4-5025DEC08825}" srcOrd="1" destOrd="0" presId="urn:microsoft.com/office/officeart/2009/3/layout/HorizontalOrganizationChart"/>
    <dgm:cxn modelId="{4DE80632-C44C-491F-8ED6-C00F29133443}" type="presOf" srcId="{27DBC194-4181-4B68-8933-858056255A71}" destId="{2EE80744-AF2A-435A-9AB1-E68566383BE3}" srcOrd="1" destOrd="0" presId="urn:microsoft.com/office/officeart/2009/3/layout/HorizontalOrganizationChart"/>
    <dgm:cxn modelId="{09879D3F-0E97-4D78-AE51-2919FD8B5DF0}" srcId="{20C703C3-57B9-4B76-A5B6-B94140542A3B}" destId="{BEF9095B-5407-455B-95D0-0589CD0E7D21}" srcOrd="2" destOrd="0" parTransId="{557916E1-5DC8-47B1-80C2-541C2C7D685D}" sibTransId="{168606F5-50F9-4577-991B-0B7B95A7813E}"/>
    <dgm:cxn modelId="{291C7260-36FB-45AE-BC07-4967D300D394}" type="presOf" srcId="{C1BCC8E2-712E-434D-9376-169D9278DAA2}" destId="{1224CF1D-3C4E-42E1-B982-2CE978D01F87}" srcOrd="0" destOrd="0" presId="urn:microsoft.com/office/officeart/2009/3/layout/HorizontalOrganizationChart"/>
    <dgm:cxn modelId="{2FE21862-B366-4546-AA7E-76FE8A77B640}" srcId="{27DBC194-4181-4B68-8933-858056255A71}" destId="{F1681291-7A13-4F2A-9338-EA6BB4431C62}" srcOrd="3" destOrd="0" parTransId="{24837143-E9AF-4E83-A230-DA4F01A7DADE}" sibTransId="{BA027BC7-1FF3-4D35-9459-EA0CD7F8B0AD}"/>
    <dgm:cxn modelId="{B78DDC43-ED9F-4C13-9F97-C70497B04DF0}" type="presOf" srcId="{D54FDF06-5830-4A46-A549-7A6FD848510B}" destId="{BD5D1803-9B2A-4216-9AB6-45431D1E6C58}" srcOrd="1" destOrd="0" presId="urn:microsoft.com/office/officeart/2009/3/layout/HorizontalOrganizationChart"/>
    <dgm:cxn modelId="{1C04EA64-BAF7-4B2B-855E-159B72F0C82C}" srcId="{27DBC194-4181-4B68-8933-858056255A71}" destId="{E8AE6779-E808-4942-97B1-9494846A700A}" srcOrd="0" destOrd="0" parTransId="{C1BCC8E2-712E-434D-9376-169D9278DAA2}" sibTransId="{F7FA7DEC-57C9-490B-B793-A98E707F9050}"/>
    <dgm:cxn modelId="{E1675C45-7970-4ADD-A48A-F2A4F2E8F072}" type="presOf" srcId="{6B257E68-1554-4426-BB69-E342A5BC417F}" destId="{6783F1FF-F4F4-470B-B84F-5B88B2DC3E17}" srcOrd="0" destOrd="0" presId="urn:microsoft.com/office/officeart/2009/3/layout/HorizontalOrganizationChart"/>
    <dgm:cxn modelId="{E6B56B49-8496-4262-ABA2-9EB737288B72}" type="presOf" srcId="{99DE4FAE-B553-4331-837B-27999904BCAF}" destId="{25EC944A-2624-43FB-BB96-C08BCC8FEBFF}" srcOrd="0" destOrd="0" presId="urn:microsoft.com/office/officeart/2009/3/layout/HorizontalOrganizationChart"/>
    <dgm:cxn modelId="{7D2EB169-5E16-4FE9-8360-1CB608402841}" type="presOf" srcId="{7663F76E-C259-43E2-8ED0-89A932F8FE3E}" destId="{6520AAE5-D609-414E-90A3-374B352EFEA4}" srcOrd="1" destOrd="0" presId="urn:microsoft.com/office/officeart/2009/3/layout/HorizontalOrganizationChart"/>
    <dgm:cxn modelId="{600B026A-1D04-47B5-96F1-51471B9AF40B}" type="presOf" srcId="{85B461AE-79A4-4493-BB40-D8A0F61214B4}" destId="{C207074D-6989-4091-8792-1E4F710605F1}" srcOrd="0" destOrd="0" presId="urn:microsoft.com/office/officeart/2009/3/layout/HorizontalOrganizationChart"/>
    <dgm:cxn modelId="{D377826A-E625-4DF8-A0A5-6F328E9FAE1E}" type="presOf" srcId="{71A8FEF3-11E2-4A1B-9BDA-B506B51BCB3F}" destId="{39C70495-0077-4096-A73F-10427206E8B4}" srcOrd="1" destOrd="0" presId="urn:microsoft.com/office/officeart/2009/3/layout/HorizontalOrganizationChart"/>
    <dgm:cxn modelId="{6CBA694C-3F42-484C-81F3-41FEB983DE3D}" type="presOf" srcId="{20C703C3-57B9-4B76-A5B6-B94140542A3B}" destId="{09859F43-92F5-4EF8-AD22-A523BBED1430}" srcOrd="0" destOrd="0" presId="urn:microsoft.com/office/officeart/2009/3/layout/HorizontalOrganizationChart"/>
    <dgm:cxn modelId="{C3794A6C-6B12-49CC-93C5-3966A2777D6B}" type="presOf" srcId="{0D3CB600-4947-4EC9-891C-434B788CF195}" destId="{2B084CBA-924D-4923-B3CC-E29AAC67E821}" srcOrd="0" destOrd="0" presId="urn:microsoft.com/office/officeart/2009/3/layout/HorizontalOrganizationChart"/>
    <dgm:cxn modelId="{BDEE904C-07AD-4E5D-A46E-87165AD75AA6}" type="presOf" srcId="{48A17D17-7B31-49D0-AD13-C6B4DE56B993}" destId="{8BAB7753-6430-4AA7-B4DA-1064C98F26C9}" srcOrd="0" destOrd="0" presId="urn:microsoft.com/office/officeart/2009/3/layout/HorizontalOrganizationChart"/>
    <dgm:cxn modelId="{5B8AAE4C-B926-4C31-B7B6-AB765D1CA226}" type="presOf" srcId="{BEF9095B-5407-455B-95D0-0589CD0E7D21}" destId="{0155AC56-2490-4545-B50F-35E74938EDBF}" srcOrd="0" destOrd="0" presId="urn:microsoft.com/office/officeart/2009/3/layout/HorizontalOrganizationChart"/>
    <dgm:cxn modelId="{ACFA016E-7F6A-4967-A6F2-800A8AF7F860}" srcId="{98408638-7752-4D12-A37A-5B2B29D29220}" destId="{71A8FEF3-11E2-4A1B-9BDA-B506B51BCB3F}" srcOrd="0" destOrd="0" parTransId="{5D9C7817-9B71-490B-AE32-DD94C1516D3F}" sibTransId="{8200D33A-1FC7-4A7B-A45A-D5D9E0DF5B00}"/>
    <dgm:cxn modelId="{0B8E8C6F-1553-404F-81DC-5CC2F0594FB5}" type="presOf" srcId="{BE57D434-0BD4-4593-8575-289FEBF949EE}" destId="{20B16692-E7FF-4E92-ADE2-6A21E81469F0}" srcOrd="0" destOrd="0" presId="urn:microsoft.com/office/officeart/2009/3/layout/HorizontalOrganizationChart"/>
    <dgm:cxn modelId="{327B974F-6340-4947-BB77-8E43B7853BD3}" srcId="{E3326D4A-DBF1-484C-B9D5-60D23EB7E8BD}" destId="{563C679A-5C69-4A1A-9F57-82EBD6AF4DFC}" srcOrd="0" destOrd="0" parTransId="{D9E2F9F8-CAFD-459E-9095-ED6BE8BE7271}" sibTransId="{8BB5EF34-027C-4EE9-BDAD-CB797E1127A7}"/>
    <dgm:cxn modelId="{810AF950-6355-42F2-87B9-FF3911F212A9}" type="presOf" srcId="{8789BB64-1278-4624-BE80-8E9D2C47683E}" destId="{88FF2F13-0ADF-4D19-A054-AA00E29A258D}" srcOrd="0" destOrd="0" presId="urn:microsoft.com/office/officeart/2009/3/layout/HorizontalOrganizationChart"/>
    <dgm:cxn modelId="{2AB97D51-2AB4-4011-A3C8-47193566FD2A}" type="presOf" srcId="{A59E4646-8F05-447B-ADED-1780EAAB8FA8}" destId="{09D7C666-5757-4A11-8365-C725089F1D57}" srcOrd="0" destOrd="0" presId="urn:microsoft.com/office/officeart/2009/3/layout/HorizontalOrganizationChart"/>
    <dgm:cxn modelId="{CF5A3056-42D7-4252-8C5D-D6D84B9F2399}" type="presOf" srcId="{71A8FEF3-11E2-4A1B-9BDA-B506B51BCB3F}" destId="{59A6B0CA-9CA7-40D0-9985-A5ECFBA1DF58}" srcOrd="0" destOrd="0" presId="urn:microsoft.com/office/officeart/2009/3/layout/HorizontalOrganizationChart"/>
    <dgm:cxn modelId="{8CFE4956-0CF7-444F-98D3-E71EB761DDFF}" type="presOf" srcId="{5CBFFE4F-BBBE-4AEA-8AB0-FB756F583F98}" destId="{96374841-A363-40F9-B89A-3C1268B38DB5}" srcOrd="0" destOrd="0" presId="urn:microsoft.com/office/officeart/2009/3/layout/HorizontalOrganizationChart"/>
    <dgm:cxn modelId="{65408276-EB87-49E9-96E2-3D63E24F7AFF}" type="presOf" srcId="{98408638-7752-4D12-A37A-5B2B29D29220}" destId="{FC146666-F683-44B0-A2B0-4549C92FA65B}" srcOrd="1" destOrd="0" presId="urn:microsoft.com/office/officeart/2009/3/layout/HorizontalOrganizationChart"/>
    <dgm:cxn modelId="{833DE956-36A6-4EE0-9139-C350B21664B5}" type="presOf" srcId="{120C77EF-A7CB-4E21-ADD0-BD72EF1393D9}" destId="{97AC48D5-90A5-41E6-80AE-3E64E282DD42}" srcOrd="0" destOrd="0" presId="urn:microsoft.com/office/officeart/2009/3/layout/HorizontalOrganizationChart"/>
    <dgm:cxn modelId="{50438B7E-A61E-480F-BE55-574E8BD7C472}" type="presOf" srcId="{7663F76E-C259-43E2-8ED0-89A932F8FE3E}" destId="{0077E0B2-19F0-47DE-A4EC-8432E6430B5B}" srcOrd="0" destOrd="0" presId="urn:microsoft.com/office/officeart/2009/3/layout/HorizontalOrganizationChart"/>
    <dgm:cxn modelId="{3ABC5282-5A71-448A-BF29-1E859DB0506D}" type="presOf" srcId="{E8AE6779-E808-4942-97B1-9494846A700A}" destId="{66D444A0-5203-4927-AACE-5A1BC1F4ACEA}" srcOrd="1" destOrd="0" presId="urn:microsoft.com/office/officeart/2009/3/layout/HorizontalOrganizationChart"/>
    <dgm:cxn modelId="{E85BA984-F535-450B-B543-127CA794F504}" type="presOf" srcId="{BE57D434-0BD4-4593-8575-289FEBF949EE}" destId="{14E9F986-ED80-4872-A6C1-42B975F3D5A9}" srcOrd="1" destOrd="0" presId="urn:microsoft.com/office/officeart/2009/3/layout/HorizontalOrganizationChart"/>
    <dgm:cxn modelId="{1F72F28C-6306-4C06-9D64-180B5F53081D}" type="presOf" srcId="{9365748D-E7B2-44DB-B9A1-85B3DE374D8E}" destId="{C7FF420D-81C8-4B03-8526-594B6FCCA90A}" srcOrd="0" destOrd="0" presId="urn:microsoft.com/office/officeart/2009/3/layout/HorizontalOrganizationChart"/>
    <dgm:cxn modelId="{4C1A068F-8F3E-4D1D-A9B9-FE305EA64EC0}" srcId="{27DBC194-4181-4B68-8933-858056255A71}" destId="{4415FBC7-0119-4F57-8114-31C77CC2330D}" srcOrd="2" destOrd="0" parTransId="{5CBFFE4F-BBBE-4AEA-8AB0-FB756F583F98}" sibTransId="{2A9352DD-0D62-4139-8DAC-0B13937200A3}"/>
    <dgm:cxn modelId="{9F7E3095-B28B-4BE2-8F06-E13D6D4C63CE}" type="presOf" srcId="{0D3CB600-4947-4EC9-891C-434B788CF195}" destId="{0C2D7D99-AC4C-4113-A202-ACD4A9C31091}" srcOrd="1" destOrd="0" presId="urn:microsoft.com/office/officeart/2009/3/layout/HorizontalOrganizationChart"/>
    <dgm:cxn modelId="{2B6D4F9B-8FE3-44AB-82D4-6BA29684CB08}" srcId="{8789BB64-1278-4624-BE80-8E9D2C47683E}" destId="{D54FDF06-5830-4A46-A549-7A6FD848510B}" srcOrd="0" destOrd="0" parTransId="{D68CC155-51D2-4167-8E1F-33AE2D95661C}" sibTransId="{90ED6C33-3ED3-403C-8813-E28C2761879F}"/>
    <dgm:cxn modelId="{CEC831A0-6F35-4389-A17E-8BC2F7FED443}" type="presOf" srcId="{C4933D13-5212-4329-8BF2-6FABF0BC8613}" destId="{77ADA49B-A6FE-4164-B87D-86E0ACD2C3F3}" srcOrd="0" destOrd="0" presId="urn:microsoft.com/office/officeart/2009/3/layout/HorizontalOrganizationChart"/>
    <dgm:cxn modelId="{635D64A9-43B9-479E-B591-CC7BAF84F622}" type="presOf" srcId="{98408638-7752-4D12-A37A-5B2B29D29220}" destId="{CC4C60CF-6985-46DF-A726-BC56B005FFCB}" srcOrd="0" destOrd="0" presId="urn:microsoft.com/office/officeart/2009/3/layout/HorizontalOrganizationChart"/>
    <dgm:cxn modelId="{CB50C9A9-028D-4AC0-83CE-5FCBB7661979}" type="presOf" srcId="{4415FBC7-0119-4F57-8114-31C77CC2330D}" destId="{E13404A9-37FC-4EE5-9F42-2C52BDEA4A95}" srcOrd="1" destOrd="0" presId="urn:microsoft.com/office/officeart/2009/3/layout/HorizontalOrganizationChart"/>
    <dgm:cxn modelId="{16A7D6AA-B447-40F1-AAD6-1C9B577262B2}" type="presOf" srcId="{3A71B053-E08C-4990-B994-72CC22CF4E5A}" destId="{96C8E6F0-6195-4A43-8A00-D4AFD75A4BC1}" srcOrd="0" destOrd="0" presId="urn:microsoft.com/office/officeart/2009/3/layout/HorizontalOrganizationChart"/>
    <dgm:cxn modelId="{953311AB-54E2-4C62-B9DF-11C74AA7FD3E}" srcId="{7663F76E-C259-43E2-8ED0-89A932F8FE3E}" destId="{B45445E1-F20A-43BB-BECD-39F058B79EE0}" srcOrd="0" destOrd="0" parTransId="{85B461AE-79A4-4493-BB40-D8A0F61214B4}" sibTransId="{59FEE074-48D1-4AC7-88D0-990F2AA44E70}"/>
    <dgm:cxn modelId="{F6FD64AC-D405-4BF4-ADB4-E0E3D345040B}" type="presOf" srcId="{BEF9095B-5407-455B-95D0-0589CD0E7D21}" destId="{CE768266-F35B-42C8-A509-D50E5E3981EF}" srcOrd="1" destOrd="0" presId="urn:microsoft.com/office/officeart/2009/3/layout/HorizontalOrganizationChart"/>
    <dgm:cxn modelId="{F08D15B2-5054-4673-8A0A-41A140CA7839}" type="presOf" srcId="{20C703C3-57B9-4B76-A5B6-B94140542A3B}" destId="{DE1F617F-7C8F-4BDA-A43C-5093AD9E9B81}" srcOrd="1" destOrd="0" presId="urn:microsoft.com/office/officeart/2009/3/layout/HorizontalOrganizationChart"/>
    <dgm:cxn modelId="{3D4F5CB2-2A98-48F6-9715-A14DE605944C}" srcId="{563C679A-5C69-4A1A-9F57-82EBD6AF4DFC}" destId="{27DBC194-4181-4B68-8933-858056255A71}" srcOrd="4" destOrd="0" parTransId="{6183E7A8-754F-49C0-9D53-120D394ECDC9}" sibTransId="{FD783FB6-074C-42AD-97A9-8F2AEBE5E984}"/>
    <dgm:cxn modelId="{5DFB32BA-BE70-412B-88B2-BAB389EF7A61}" type="presOf" srcId="{F1681291-7A13-4F2A-9338-EA6BB4431C62}" destId="{F3726C44-08FE-4C23-8577-76A3325C96BB}" srcOrd="1" destOrd="0" presId="urn:microsoft.com/office/officeart/2009/3/layout/HorizontalOrganizationChart"/>
    <dgm:cxn modelId="{58E02BBB-F1DC-415A-8A6C-7408FA74445A}" type="presOf" srcId="{D68CC155-51D2-4167-8E1F-33AE2D95661C}" destId="{70738717-2AA6-4B7D-B878-2AD34C6A3F10}" srcOrd="0" destOrd="0" presId="urn:microsoft.com/office/officeart/2009/3/layout/HorizontalOrganizationChart"/>
    <dgm:cxn modelId="{6051C8BC-7DD3-4073-99EF-1CC6C3AACE25}" type="presOf" srcId="{B45445E1-F20A-43BB-BECD-39F058B79EE0}" destId="{B9214570-0F27-4DB1-A8C5-DC2BD7F08E7C}" srcOrd="0" destOrd="0" presId="urn:microsoft.com/office/officeart/2009/3/layout/HorizontalOrganizationChart"/>
    <dgm:cxn modelId="{28D2D8BC-72EB-4E0B-BF6B-D420BB9FB910}" type="presOf" srcId="{557916E1-5DC8-47B1-80C2-541C2C7D685D}" destId="{6B4E4D40-63BA-494B-8C25-AD6BF89CDED4}" srcOrd="0" destOrd="0" presId="urn:microsoft.com/office/officeart/2009/3/layout/HorizontalOrganizationChart"/>
    <dgm:cxn modelId="{391EA3BD-E13F-4DF6-A728-65D50F0F256A}" type="presOf" srcId="{27DBC194-4181-4B68-8933-858056255A71}" destId="{B4802A18-AC09-4EE5-B0B8-5D816E2FB1BF}" srcOrd="0" destOrd="0" presId="urn:microsoft.com/office/officeart/2009/3/layout/HorizontalOrganizationChart"/>
    <dgm:cxn modelId="{948EA5C2-606A-495D-8F11-B0E95E47AC18}" srcId="{20C703C3-57B9-4B76-A5B6-B94140542A3B}" destId="{120C77EF-A7CB-4E21-ADD0-BD72EF1393D9}" srcOrd="1" destOrd="0" parTransId="{99DE4FAE-B553-4331-837B-27999904BCAF}" sibTransId="{220C1218-DAAF-4208-BF00-BC5CF331949C}"/>
    <dgm:cxn modelId="{DDC111CB-AB47-4A2F-A176-ABF7EA12BCAC}" type="presOf" srcId="{F1681291-7A13-4F2A-9338-EA6BB4431C62}" destId="{597B0BA7-4EB0-478A-B861-EA01FE6EF1B6}" srcOrd="0" destOrd="0" presId="urn:microsoft.com/office/officeart/2009/3/layout/HorizontalOrganizationChart"/>
    <dgm:cxn modelId="{B153E4D0-2549-4736-BB60-595ABC412C8B}" srcId="{563C679A-5C69-4A1A-9F57-82EBD6AF4DFC}" destId="{20C703C3-57B9-4B76-A5B6-B94140542A3B}" srcOrd="3" destOrd="0" parTransId="{9365748D-E7B2-44DB-B9A1-85B3DE374D8E}" sibTransId="{8D0F45D6-7281-4A2F-90FF-6537A7493613}"/>
    <dgm:cxn modelId="{797110D2-CC2E-46E8-8DC9-59D649B59877}" type="presOf" srcId="{24837143-E9AF-4E83-A230-DA4F01A7DADE}" destId="{6B151860-98CD-42E8-92B1-455067C3DC30}" srcOrd="0" destOrd="0" presId="urn:microsoft.com/office/officeart/2009/3/layout/HorizontalOrganizationChart"/>
    <dgm:cxn modelId="{B5A068D5-7CA5-473D-BD90-ED5F8464B2FE}" type="presOf" srcId="{4415FBC7-0119-4F57-8114-31C77CC2330D}" destId="{D5EAB162-9F49-412E-9D5B-F03252522A5D}" srcOrd="0" destOrd="0" presId="urn:microsoft.com/office/officeart/2009/3/layout/HorizontalOrganizationChart"/>
    <dgm:cxn modelId="{587A0BD6-1177-4142-92F3-B5412C324636}" type="presOf" srcId="{7426323D-103B-49B2-943F-B34A885B44C9}" destId="{ECA7C5D3-E8AB-43D5-AA76-C502CE6DC7B2}" srcOrd="0" destOrd="0" presId="urn:microsoft.com/office/officeart/2009/3/layout/HorizontalOrganizationChart"/>
    <dgm:cxn modelId="{53E7C0E2-1634-4352-9FC1-54917996690B}" type="presOf" srcId="{E3326D4A-DBF1-484C-B9D5-60D23EB7E8BD}" destId="{EC65D6CA-88E3-4129-A062-AFB003D54C4A}" srcOrd="0" destOrd="0" presId="urn:microsoft.com/office/officeart/2009/3/layout/HorizontalOrganizationChart"/>
    <dgm:cxn modelId="{D10C2AE3-5D23-4F79-8493-33379BF169A4}" type="presOf" srcId="{BB48DB24-A576-4CA1-9A08-C8BCF9252391}" destId="{013E5A33-D4A3-405D-B8B1-EEB0BD3FCD76}" srcOrd="0" destOrd="0" presId="urn:microsoft.com/office/officeart/2009/3/layout/HorizontalOrganizationChart"/>
    <dgm:cxn modelId="{C29AEFE6-D92A-4CC7-AC94-526552820AF4}" srcId="{563C679A-5C69-4A1A-9F57-82EBD6AF4DFC}" destId="{8789BB64-1278-4624-BE80-8E9D2C47683E}" srcOrd="0" destOrd="0" parTransId="{C4933D13-5212-4329-8BF2-6FABF0BC8613}" sibTransId="{91B2865A-BFB8-4BAE-B255-889D547FB6B7}"/>
    <dgm:cxn modelId="{88ED20F0-6579-45DD-8EA9-B7B56DC28D21}" srcId="{563C679A-5C69-4A1A-9F57-82EBD6AF4DFC}" destId="{7663F76E-C259-43E2-8ED0-89A932F8FE3E}" srcOrd="1" destOrd="0" parTransId="{EBADF029-1977-4076-9230-C9D5A066EBA1}" sibTransId="{488C8EFA-C254-4DAF-B502-53CC7C437589}"/>
    <dgm:cxn modelId="{F6B350F0-CDB2-4C07-AF0A-4ACDDDBEF948}" type="presOf" srcId="{5D9C7817-9B71-490B-AE32-DD94C1516D3F}" destId="{D616133E-25A2-428E-8177-BD060429BBF6}" srcOrd="0" destOrd="0" presId="urn:microsoft.com/office/officeart/2009/3/layout/HorizontalOrganizationChart"/>
    <dgm:cxn modelId="{1565B6F1-DBB2-4D98-9E48-EA1B8A03D25D}" type="presOf" srcId="{563C679A-5C69-4A1A-9F57-82EBD6AF4DFC}" destId="{A6C64105-8B58-42C2-8CAA-764509CE18E7}" srcOrd="1" destOrd="0" presId="urn:microsoft.com/office/officeart/2009/3/layout/HorizontalOrganizationChart"/>
    <dgm:cxn modelId="{703D71F2-A2CA-44E3-A216-451D3D07A886}" srcId="{27DBC194-4181-4B68-8933-858056255A71}" destId="{02AF07B5-098B-41A7-8CFE-867D2276EBEA}" srcOrd="1" destOrd="0" parTransId="{48A17D17-7B31-49D0-AD13-C6B4DE56B993}" sibTransId="{457F4705-B527-4AA1-BFC9-D9BC53D5AACF}"/>
    <dgm:cxn modelId="{E92F63F9-515D-4DAD-93E5-C68AA44ACFFF}" type="presOf" srcId="{D54FDF06-5830-4A46-A549-7A6FD848510B}" destId="{05B910F7-D184-4666-8B91-08AE0AF730B6}" srcOrd="0" destOrd="0" presId="urn:microsoft.com/office/officeart/2009/3/layout/HorizontalOrganizationChart"/>
    <dgm:cxn modelId="{69CCDC9A-DDBE-4963-9A14-48E23F5D9BDD}" type="presParOf" srcId="{EC65D6CA-88E3-4129-A062-AFB003D54C4A}" destId="{13A42273-7C3E-48AA-AA75-AC1AED74FFFF}" srcOrd="0" destOrd="0" presId="urn:microsoft.com/office/officeart/2009/3/layout/HorizontalOrganizationChart"/>
    <dgm:cxn modelId="{0A9BCCE3-3125-482C-871C-59E7E124F018}" type="presParOf" srcId="{13A42273-7C3E-48AA-AA75-AC1AED74FFFF}" destId="{50881CE9-05B6-4947-8F57-1E6EAA10E1F5}" srcOrd="0" destOrd="0" presId="urn:microsoft.com/office/officeart/2009/3/layout/HorizontalOrganizationChart"/>
    <dgm:cxn modelId="{6BC66A7B-BCC9-4C23-BB20-8BC9799F8572}" type="presParOf" srcId="{50881CE9-05B6-4947-8F57-1E6EAA10E1F5}" destId="{55D4A6AF-8DA7-44A6-92B7-84A5F479CA1A}" srcOrd="0" destOrd="0" presId="urn:microsoft.com/office/officeart/2009/3/layout/HorizontalOrganizationChart"/>
    <dgm:cxn modelId="{6787E7E0-D6CB-4C01-8F32-AA75B0060911}" type="presParOf" srcId="{50881CE9-05B6-4947-8F57-1E6EAA10E1F5}" destId="{A6C64105-8B58-42C2-8CAA-764509CE18E7}" srcOrd="1" destOrd="0" presId="urn:microsoft.com/office/officeart/2009/3/layout/HorizontalOrganizationChart"/>
    <dgm:cxn modelId="{2000CC1E-B080-47DD-843C-78F81C618C87}" type="presParOf" srcId="{13A42273-7C3E-48AA-AA75-AC1AED74FFFF}" destId="{55A08075-3452-41F5-82E0-784258692C40}" srcOrd="1" destOrd="0" presId="urn:microsoft.com/office/officeart/2009/3/layout/HorizontalOrganizationChart"/>
    <dgm:cxn modelId="{E4CAF51E-AC96-454A-88B6-8AEFC13ECE9E}" type="presParOf" srcId="{55A08075-3452-41F5-82E0-784258692C40}" destId="{77ADA49B-A6FE-4164-B87D-86E0ACD2C3F3}" srcOrd="0" destOrd="0" presId="urn:microsoft.com/office/officeart/2009/3/layout/HorizontalOrganizationChart"/>
    <dgm:cxn modelId="{537DACF9-0D9D-45CA-9F50-2B9A59B61039}" type="presParOf" srcId="{55A08075-3452-41F5-82E0-784258692C40}" destId="{FED7C661-0938-4E19-B523-E4311791ACEF}" srcOrd="1" destOrd="0" presId="urn:microsoft.com/office/officeart/2009/3/layout/HorizontalOrganizationChart"/>
    <dgm:cxn modelId="{FB7F6011-1F26-47C2-B25C-E26BF456E0EB}" type="presParOf" srcId="{FED7C661-0938-4E19-B523-E4311791ACEF}" destId="{915A2732-8F4C-4AC0-802B-A9418B164E9D}" srcOrd="0" destOrd="0" presId="urn:microsoft.com/office/officeart/2009/3/layout/HorizontalOrganizationChart"/>
    <dgm:cxn modelId="{F62F7A37-F13B-48C7-A4EB-4C65F442246B}" type="presParOf" srcId="{915A2732-8F4C-4AC0-802B-A9418B164E9D}" destId="{88FF2F13-0ADF-4D19-A054-AA00E29A258D}" srcOrd="0" destOrd="0" presId="urn:microsoft.com/office/officeart/2009/3/layout/HorizontalOrganizationChart"/>
    <dgm:cxn modelId="{3A0D0958-FB49-4CDC-9933-622FCE4C3007}" type="presParOf" srcId="{915A2732-8F4C-4AC0-802B-A9418B164E9D}" destId="{7106A320-36A1-4ECA-BDB4-5025DEC08825}" srcOrd="1" destOrd="0" presId="urn:microsoft.com/office/officeart/2009/3/layout/HorizontalOrganizationChart"/>
    <dgm:cxn modelId="{FD538E81-5645-411A-A49C-4A573E8AA05B}" type="presParOf" srcId="{FED7C661-0938-4E19-B523-E4311791ACEF}" destId="{3E20C3D0-C430-44B4-B087-21C03E7C8EE0}" srcOrd="1" destOrd="0" presId="urn:microsoft.com/office/officeart/2009/3/layout/HorizontalOrganizationChart"/>
    <dgm:cxn modelId="{2564D3CD-1A06-4933-856C-ED1185DEA29B}" type="presParOf" srcId="{3E20C3D0-C430-44B4-B087-21C03E7C8EE0}" destId="{70738717-2AA6-4B7D-B878-2AD34C6A3F10}" srcOrd="0" destOrd="0" presId="urn:microsoft.com/office/officeart/2009/3/layout/HorizontalOrganizationChart"/>
    <dgm:cxn modelId="{9D61F159-7065-4C21-A431-C26748386A5B}" type="presParOf" srcId="{3E20C3D0-C430-44B4-B087-21C03E7C8EE0}" destId="{C15D31DE-4984-404B-93EF-B2A7DEC8AA8D}" srcOrd="1" destOrd="0" presId="urn:microsoft.com/office/officeart/2009/3/layout/HorizontalOrganizationChart"/>
    <dgm:cxn modelId="{609E9B5F-3132-49F1-B13C-0A2F51983F41}" type="presParOf" srcId="{C15D31DE-4984-404B-93EF-B2A7DEC8AA8D}" destId="{0717D7F1-A6C0-458D-82FF-6B6E3C7688AD}" srcOrd="0" destOrd="0" presId="urn:microsoft.com/office/officeart/2009/3/layout/HorizontalOrganizationChart"/>
    <dgm:cxn modelId="{4611E5F3-6B6C-4170-8180-D177FC863FEC}" type="presParOf" srcId="{0717D7F1-A6C0-458D-82FF-6B6E3C7688AD}" destId="{05B910F7-D184-4666-8B91-08AE0AF730B6}" srcOrd="0" destOrd="0" presId="urn:microsoft.com/office/officeart/2009/3/layout/HorizontalOrganizationChart"/>
    <dgm:cxn modelId="{3273F158-0D28-4D79-B9F3-5AE2D81DA6FA}" type="presParOf" srcId="{0717D7F1-A6C0-458D-82FF-6B6E3C7688AD}" destId="{BD5D1803-9B2A-4216-9AB6-45431D1E6C58}" srcOrd="1" destOrd="0" presId="urn:microsoft.com/office/officeart/2009/3/layout/HorizontalOrganizationChart"/>
    <dgm:cxn modelId="{E82151AD-4043-44B3-A16B-B1C00BC5866D}" type="presParOf" srcId="{C15D31DE-4984-404B-93EF-B2A7DEC8AA8D}" destId="{411978C5-7C2E-467D-A712-E64CF5DE6F3D}" srcOrd="1" destOrd="0" presId="urn:microsoft.com/office/officeart/2009/3/layout/HorizontalOrganizationChart"/>
    <dgm:cxn modelId="{A6C445D0-120E-4674-85C2-A828ECE8E4EB}" type="presParOf" srcId="{C15D31DE-4984-404B-93EF-B2A7DEC8AA8D}" destId="{B11377F9-26A8-4F11-8C44-3E8DC3ADE86D}" srcOrd="2" destOrd="0" presId="urn:microsoft.com/office/officeart/2009/3/layout/HorizontalOrganizationChart"/>
    <dgm:cxn modelId="{A10C8906-287B-435C-ADD3-191DB96517CA}" type="presParOf" srcId="{FED7C661-0938-4E19-B523-E4311791ACEF}" destId="{239B8B58-C1F7-4131-8585-E29706BAA74C}" srcOrd="2" destOrd="0" presId="urn:microsoft.com/office/officeart/2009/3/layout/HorizontalOrganizationChart"/>
    <dgm:cxn modelId="{20515A78-EF34-4CAB-A3AA-67D365FEF205}" type="presParOf" srcId="{55A08075-3452-41F5-82E0-784258692C40}" destId="{1D924D1B-401A-45EB-B29C-E93FBCB8DC9D}" srcOrd="2" destOrd="0" presId="urn:microsoft.com/office/officeart/2009/3/layout/HorizontalOrganizationChart"/>
    <dgm:cxn modelId="{901A1FCA-8ADA-4C44-AF56-6D7C4D6A07EA}" type="presParOf" srcId="{55A08075-3452-41F5-82E0-784258692C40}" destId="{D741B763-8730-4FF2-BB30-6B279DAAA44E}" srcOrd="3" destOrd="0" presId="urn:microsoft.com/office/officeart/2009/3/layout/HorizontalOrganizationChart"/>
    <dgm:cxn modelId="{A96D3525-C85B-4DBC-A09C-8F82AD446C03}" type="presParOf" srcId="{D741B763-8730-4FF2-BB30-6B279DAAA44E}" destId="{C7FB8984-6F5F-4E0C-8C0F-A92D364DFBD8}" srcOrd="0" destOrd="0" presId="urn:microsoft.com/office/officeart/2009/3/layout/HorizontalOrganizationChart"/>
    <dgm:cxn modelId="{B3A3C241-4B34-4BA2-A516-F0C1FD8A1C83}" type="presParOf" srcId="{C7FB8984-6F5F-4E0C-8C0F-A92D364DFBD8}" destId="{0077E0B2-19F0-47DE-A4EC-8432E6430B5B}" srcOrd="0" destOrd="0" presId="urn:microsoft.com/office/officeart/2009/3/layout/HorizontalOrganizationChart"/>
    <dgm:cxn modelId="{93A3D4EB-53BF-4C4D-A71F-F60D3016A647}" type="presParOf" srcId="{C7FB8984-6F5F-4E0C-8C0F-A92D364DFBD8}" destId="{6520AAE5-D609-414E-90A3-374B352EFEA4}" srcOrd="1" destOrd="0" presId="urn:microsoft.com/office/officeart/2009/3/layout/HorizontalOrganizationChart"/>
    <dgm:cxn modelId="{5EB1D68B-1282-48C6-82B8-522B745CAD3E}" type="presParOf" srcId="{D741B763-8730-4FF2-BB30-6B279DAAA44E}" destId="{423F4F3F-FE0B-4F09-B98E-3831FF76E082}" srcOrd="1" destOrd="0" presId="urn:microsoft.com/office/officeart/2009/3/layout/HorizontalOrganizationChart"/>
    <dgm:cxn modelId="{745428D4-D703-4585-A84D-27FE2FE0FC14}" type="presParOf" srcId="{423F4F3F-FE0B-4F09-B98E-3831FF76E082}" destId="{C207074D-6989-4091-8792-1E4F710605F1}" srcOrd="0" destOrd="0" presId="urn:microsoft.com/office/officeart/2009/3/layout/HorizontalOrganizationChart"/>
    <dgm:cxn modelId="{45A6990A-68ED-4A93-84FB-F7A217229369}" type="presParOf" srcId="{423F4F3F-FE0B-4F09-B98E-3831FF76E082}" destId="{D6041442-8D8B-45B7-853B-85BCB1D30C2D}" srcOrd="1" destOrd="0" presId="urn:microsoft.com/office/officeart/2009/3/layout/HorizontalOrganizationChart"/>
    <dgm:cxn modelId="{CA01E301-DFB2-4D1F-B12C-9B8D99ED8CCF}" type="presParOf" srcId="{D6041442-8D8B-45B7-853B-85BCB1D30C2D}" destId="{06E83477-861C-4A37-B20A-E470A57F83DA}" srcOrd="0" destOrd="0" presId="urn:microsoft.com/office/officeart/2009/3/layout/HorizontalOrganizationChart"/>
    <dgm:cxn modelId="{8E68FA76-A354-4B7B-8737-386790E8AFC6}" type="presParOf" srcId="{06E83477-861C-4A37-B20A-E470A57F83DA}" destId="{B9214570-0F27-4DB1-A8C5-DC2BD7F08E7C}" srcOrd="0" destOrd="0" presId="urn:microsoft.com/office/officeart/2009/3/layout/HorizontalOrganizationChart"/>
    <dgm:cxn modelId="{87D2D783-D37C-48FE-837B-3F360F9BF6AA}" type="presParOf" srcId="{06E83477-861C-4A37-B20A-E470A57F83DA}" destId="{8AED9161-481A-4EAA-B9D1-05EB171CAE02}" srcOrd="1" destOrd="0" presId="urn:microsoft.com/office/officeart/2009/3/layout/HorizontalOrganizationChart"/>
    <dgm:cxn modelId="{2A33F184-D3AE-4608-9428-073845AF7D41}" type="presParOf" srcId="{D6041442-8D8B-45B7-853B-85BCB1D30C2D}" destId="{DEC88A6D-AF9E-4CD1-B41A-2A0E06865353}" srcOrd="1" destOrd="0" presId="urn:microsoft.com/office/officeart/2009/3/layout/HorizontalOrganizationChart"/>
    <dgm:cxn modelId="{3772527D-E415-4CB9-9EFC-238A6F839C4F}" type="presParOf" srcId="{D6041442-8D8B-45B7-853B-85BCB1D30C2D}" destId="{B038105C-D295-4A78-BD9A-FE0B0FC52090}" srcOrd="2" destOrd="0" presId="urn:microsoft.com/office/officeart/2009/3/layout/HorizontalOrganizationChart"/>
    <dgm:cxn modelId="{661ADFC5-C437-4408-AA9D-E43A605F1403}" type="presParOf" srcId="{D741B763-8730-4FF2-BB30-6B279DAAA44E}" destId="{34D663BF-F04C-4515-ADAA-F24A1B198E5F}" srcOrd="2" destOrd="0" presId="urn:microsoft.com/office/officeart/2009/3/layout/HorizontalOrganizationChart"/>
    <dgm:cxn modelId="{F6FC7C9C-2FD3-4567-811D-369EE0EB85FA}" type="presParOf" srcId="{55A08075-3452-41F5-82E0-784258692C40}" destId="{6783F1FF-F4F4-470B-B84F-5B88B2DC3E17}" srcOrd="4" destOrd="0" presId="urn:microsoft.com/office/officeart/2009/3/layout/HorizontalOrganizationChart"/>
    <dgm:cxn modelId="{B3FA5987-44CD-4670-8797-12D9D7D2A130}" type="presParOf" srcId="{55A08075-3452-41F5-82E0-784258692C40}" destId="{5A934772-B59C-43E7-9A63-D5526DE35008}" srcOrd="5" destOrd="0" presId="urn:microsoft.com/office/officeart/2009/3/layout/HorizontalOrganizationChart"/>
    <dgm:cxn modelId="{AD745D27-85C9-42BD-B4BE-9E70DD6E010B}" type="presParOf" srcId="{5A934772-B59C-43E7-9A63-D5526DE35008}" destId="{1BE6FC1B-E5FB-43CD-AC3E-7CA9B4EFE9A1}" srcOrd="0" destOrd="0" presId="urn:microsoft.com/office/officeart/2009/3/layout/HorizontalOrganizationChart"/>
    <dgm:cxn modelId="{D0D47C66-439E-4C86-AB53-B782A6A8900D}" type="presParOf" srcId="{1BE6FC1B-E5FB-43CD-AC3E-7CA9B4EFE9A1}" destId="{96C8E6F0-6195-4A43-8A00-D4AFD75A4BC1}" srcOrd="0" destOrd="0" presId="urn:microsoft.com/office/officeart/2009/3/layout/HorizontalOrganizationChart"/>
    <dgm:cxn modelId="{4961F11D-66FA-410B-B692-9191D44A1B4D}" type="presParOf" srcId="{1BE6FC1B-E5FB-43CD-AC3E-7CA9B4EFE9A1}" destId="{E057969E-D46F-4FAF-8014-85AD1877A5CC}" srcOrd="1" destOrd="0" presId="urn:microsoft.com/office/officeart/2009/3/layout/HorizontalOrganizationChart"/>
    <dgm:cxn modelId="{C99597FA-5CA0-403B-9B54-B4979B3D373D}" type="presParOf" srcId="{5A934772-B59C-43E7-9A63-D5526DE35008}" destId="{EDFDC155-A71C-4787-BEC2-2E928FB09295}" srcOrd="1" destOrd="0" presId="urn:microsoft.com/office/officeart/2009/3/layout/HorizontalOrganizationChart"/>
    <dgm:cxn modelId="{DA768D72-142B-486B-9739-2E5509DF1FAD}" type="presParOf" srcId="{EDFDC155-A71C-4787-BEC2-2E928FB09295}" destId="{013E5A33-D4A3-405D-B8B1-EEB0BD3FCD76}" srcOrd="0" destOrd="0" presId="urn:microsoft.com/office/officeart/2009/3/layout/HorizontalOrganizationChart"/>
    <dgm:cxn modelId="{677AAD4C-36D9-42CF-8D2A-B6F236A6D03A}" type="presParOf" srcId="{EDFDC155-A71C-4787-BEC2-2E928FB09295}" destId="{1679B019-3089-4FD9-B733-1B4F6713DF6B}" srcOrd="1" destOrd="0" presId="urn:microsoft.com/office/officeart/2009/3/layout/HorizontalOrganizationChart"/>
    <dgm:cxn modelId="{B84CB002-7ED0-4A5D-A849-07756AC4D4FF}" type="presParOf" srcId="{1679B019-3089-4FD9-B733-1B4F6713DF6B}" destId="{B208189E-8807-40F5-B480-9BC1D33DE959}" srcOrd="0" destOrd="0" presId="urn:microsoft.com/office/officeart/2009/3/layout/HorizontalOrganizationChart"/>
    <dgm:cxn modelId="{C44CA664-F3BC-482D-9520-AFC595AA5722}" type="presParOf" srcId="{B208189E-8807-40F5-B480-9BC1D33DE959}" destId="{20B16692-E7FF-4E92-ADE2-6A21E81469F0}" srcOrd="0" destOrd="0" presId="urn:microsoft.com/office/officeart/2009/3/layout/HorizontalOrganizationChart"/>
    <dgm:cxn modelId="{F8238ABB-F573-402E-8999-96CC7E51745C}" type="presParOf" srcId="{B208189E-8807-40F5-B480-9BC1D33DE959}" destId="{14E9F986-ED80-4872-A6C1-42B975F3D5A9}" srcOrd="1" destOrd="0" presId="urn:microsoft.com/office/officeart/2009/3/layout/HorizontalOrganizationChart"/>
    <dgm:cxn modelId="{BB71208C-FF01-40FF-BF31-9F67FEA30A0E}" type="presParOf" srcId="{1679B019-3089-4FD9-B733-1B4F6713DF6B}" destId="{F1E02573-4ACA-4DDD-858C-31CA40274FA7}" srcOrd="1" destOrd="0" presId="urn:microsoft.com/office/officeart/2009/3/layout/HorizontalOrganizationChart"/>
    <dgm:cxn modelId="{BAD34BBB-8E8B-4751-B00C-2E22A29CC32C}" type="presParOf" srcId="{1679B019-3089-4FD9-B733-1B4F6713DF6B}" destId="{C5BF38C2-264E-456F-98D7-1B2AB74CC428}" srcOrd="2" destOrd="0" presId="urn:microsoft.com/office/officeart/2009/3/layout/HorizontalOrganizationChart"/>
    <dgm:cxn modelId="{F307A58F-9EF7-4050-A667-02C184485EE2}" type="presParOf" srcId="{5A934772-B59C-43E7-9A63-D5526DE35008}" destId="{4E196713-E265-414D-90DB-63EB2F064EE2}" srcOrd="2" destOrd="0" presId="urn:microsoft.com/office/officeart/2009/3/layout/HorizontalOrganizationChart"/>
    <dgm:cxn modelId="{054ECCA9-288C-429C-BCCA-4F67F09742B8}" type="presParOf" srcId="{55A08075-3452-41F5-82E0-784258692C40}" destId="{C7FF420D-81C8-4B03-8526-594B6FCCA90A}" srcOrd="6" destOrd="0" presId="urn:microsoft.com/office/officeart/2009/3/layout/HorizontalOrganizationChart"/>
    <dgm:cxn modelId="{B002B2AD-002A-45B1-810E-BE942668F070}" type="presParOf" srcId="{55A08075-3452-41F5-82E0-784258692C40}" destId="{896D8BBF-9AF7-4334-AB35-3C273775B407}" srcOrd="7" destOrd="0" presId="urn:microsoft.com/office/officeart/2009/3/layout/HorizontalOrganizationChart"/>
    <dgm:cxn modelId="{32A642E0-3FC3-40FB-B61A-F7C0B8C5FC3D}" type="presParOf" srcId="{896D8BBF-9AF7-4334-AB35-3C273775B407}" destId="{B279DA5B-CECF-4803-A213-DCAF08981799}" srcOrd="0" destOrd="0" presId="urn:microsoft.com/office/officeart/2009/3/layout/HorizontalOrganizationChart"/>
    <dgm:cxn modelId="{9803CBB5-1B58-4954-AAF2-450A309ACED3}" type="presParOf" srcId="{B279DA5B-CECF-4803-A213-DCAF08981799}" destId="{09859F43-92F5-4EF8-AD22-A523BBED1430}" srcOrd="0" destOrd="0" presId="urn:microsoft.com/office/officeart/2009/3/layout/HorizontalOrganizationChart"/>
    <dgm:cxn modelId="{1B20C6E7-CDAA-4AE5-A35F-F6847EC06575}" type="presParOf" srcId="{B279DA5B-CECF-4803-A213-DCAF08981799}" destId="{DE1F617F-7C8F-4BDA-A43C-5093AD9E9B81}" srcOrd="1" destOrd="0" presId="urn:microsoft.com/office/officeart/2009/3/layout/HorizontalOrganizationChart"/>
    <dgm:cxn modelId="{CC90EE43-F825-4AA2-A286-C237D162A660}" type="presParOf" srcId="{896D8BBF-9AF7-4334-AB35-3C273775B407}" destId="{304B53A1-89F5-4E7D-83CF-EB7CF3CB9AC5}" srcOrd="1" destOrd="0" presId="urn:microsoft.com/office/officeart/2009/3/layout/HorizontalOrganizationChart"/>
    <dgm:cxn modelId="{6560053C-8D22-4F5D-9F09-8371B7742038}" type="presParOf" srcId="{304B53A1-89F5-4E7D-83CF-EB7CF3CB9AC5}" destId="{ECA7C5D3-E8AB-43D5-AA76-C502CE6DC7B2}" srcOrd="0" destOrd="0" presId="urn:microsoft.com/office/officeart/2009/3/layout/HorizontalOrganizationChart"/>
    <dgm:cxn modelId="{5309C12E-44E0-4027-ABB5-5437FB5D05E1}" type="presParOf" srcId="{304B53A1-89F5-4E7D-83CF-EB7CF3CB9AC5}" destId="{1E1330D5-8AD4-4CDD-A962-098ACD259489}" srcOrd="1" destOrd="0" presId="urn:microsoft.com/office/officeart/2009/3/layout/HorizontalOrganizationChart"/>
    <dgm:cxn modelId="{07D3EB75-2185-482D-A264-A506B87DCF72}" type="presParOf" srcId="{1E1330D5-8AD4-4CDD-A962-098ACD259489}" destId="{55D4595C-D965-41EA-8B11-E2BFB1747D51}" srcOrd="0" destOrd="0" presId="urn:microsoft.com/office/officeart/2009/3/layout/HorizontalOrganizationChart"/>
    <dgm:cxn modelId="{9CBEA141-19D9-488F-8178-E0AEAB7E6D26}" type="presParOf" srcId="{55D4595C-D965-41EA-8B11-E2BFB1747D51}" destId="{2B084CBA-924D-4923-B3CC-E29AAC67E821}" srcOrd="0" destOrd="0" presId="urn:microsoft.com/office/officeart/2009/3/layout/HorizontalOrganizationChart"/>
    <dgm:cxn modelId="{62DDC498-C94C-4282-A5E8-32A755D607A7}" type="presParOf" srcId="{55D4595C-D965-41EA-8B11-E2BFB1747D51}" destId="{0C2D7D99-AC4C-4113-A202-ACD4A9C31091}" srcOrd="1" destOrd="0" presId="urn:microsoft.com/office/officeart/2009/3/layout/HorizontalOrganizationChart"/>
    <dgm:cxn modelId="{79C3665D-8A3C-414E-A918-67CD77CC2A6B}" type="presParOf" srcId="{1E1330D5-8AD4-4CDD-A962-098ACD259489}" destId="{67D3C7A4-7000-40BD-93BE-127184E36EF8}" srcOrd="1" destOrd="0" presId="urn:microsoft.com/office/officeart/2009/3/layout/HorizontalOrganizationChart"/>
    <dgm:cxn modelId="{7B702AD2-27C5-4E54-9711-257F9D2BC0BF}" type="presParOf" srcId="{1E1330D5-8AD4-4CDD-A962-098ACD259489}" destId="{06158928-6242-422A-8F9A-EEB1BA5225C2}" srcOrd="2" destOrd="0" presId="urn:microsoft.com/office/officeart/2009/3/layout/HorizontalOrganizationChart"/>
    <dgm:cxn modelId="{42F9AFBD-D430-4CC3-92EE-E12187528747}" type="presParOf" srcId="{304B53A1-89F5-4E7D-83CF-EB7CF3CB9AC5}" destId="{25EC944A-2624-43FB-BB96-C08BCC8FEBFF}" srcOrd="2" destOrd="0" presId="urn:microsoft.com/office/officeart/2009/3/layout/HorizontalOrganizationChart"/>
    <dgm:cxn modelId="{2747B0E6-E0DA-4826-8614-869474940DB3}" type="presParOf" srcId="{304B53A1-89F5-4E7D-83CF-EB7CF3CB9AC5}" destId="{B4FD10C4-298D-49E2-8EDF-C15C0ACE8000}" srcOrd="3" destOrd="0" presId="urn:microsoft.com/office/officeart/2009/3/layout/HorizontalOrganizationChart"/>
    <dgm:cxn modelId="{CB824E21-A4C7-4C01-8D9F-ABCAD9E4AD74}" type="presParOf" srcId="{B4FD10C4-298D-49E2-8EDF-C15C0ACE8000}" destId="{1BF5F83A-8820-4F81-9FD7-E3D83C37834F}" srcOrd="0" destOrd="0" presId="urn:microsoft.com/office/officeart/2009/3/layout/HorizontalOrganizationChart"/>
    <dgm:cxn modelId="{E306C677-B6D9-4BBF-8184-B5F6CE8082FA}" type="presParOf" srcId="{1BF5F83A-8820-4F81-9FD7-E3D83C37834F}" destId="{97AC48D5-90A5-41E6-80AE-3E64E282DD42}" srcOrd="0" destOrd="0" presId="urn:microsoft.com/office/officeart/2009/3/layout/HorizontalOrganizationChart"/>
    <dgm:cxn modelId="{F1E26FA8-DE7B-4A98-AEAB-91413A74B176}" type="presParOf" srcId="{1BF5F83A-8820-4F81-9FD7-E3D83C37834F}" destId="{8320CB2E-76C0-4327-93E4-2E855578E631}" srcOrd="1" destOrd="0" presId="urn:microsoft.com/office/officeart/2009/3/layout/HorizontalOrganizationChart"/>
    <dgm:cxn modelId="{A039675E-625E-4C83-BEAB-8E2AEC68A001}" type="presParOf" srcId="{B4FD10C4-298D-49E2-8EDF-C15C0ACE8000}" destId="{90B50B79-8111-4489-9C37-712A421E9806}" srcOrd="1" destOrd="0" presId="urn:microsoft.com/office/officeart/2009/3/layout/HorizontalOrganizationChart"/>
    <dgm:cxn modelId="{255C09FE-05E4-4ED1-BFEA-7E09944C1C9A}" type="presParOf" srcId="{B4FD10C4-298D-49E2-8EDF-C15C0ACE8000}" destId="{F4713B1D-E71E-48DA-9C7F-391520958CB2}" srcOrd="2" destOrd="0" presId="urn:microsoft.com/office/officeart/2009/3/layout/HorizontalOrganizationChart"/>
    <dgm:cxn modelId="{461F6C0A-8C88-43AA-AE09-5CD4345B1233}" type="presParOf" srcId="{304B53A1-89F5-4E7D-83CF-EB7CF3CB9AC5}" destId="{6B4E4D40-63BA-494B-8C25-AD6BF89CDED4}" srcOrd="4" destOrd="0" presId="urn:microsoft.com/office/officeart/2009/3/layout/HorizontalOrganizationChart"/>
    <dgm:cxn modelId="{E7FF6366-6E45-4589-994F-F0F1FA8B043B}" type="presParOf" srcId="{304B53A1-89F5-4E7D-83CF-EB7CF3CB9AC5}" destId="{FCF731ED-010F-4699-980C-4E7E9312048A}" srcOrd="5" destOrd="0" presId="urn:microsoft.com/office/officeart/2009/3/layout/HorizontalOrganizationChart"/>
    <dgm:cxn modelId="{B23E2872-F990-44B3-8D3A-01C26D16AE3D}" type="presParOf" srcId="{FCF731ED-010F-4699-980C-4E7E9312048A}" destId="{1BFBC6F8-E612-485E-A644-C6515CBC7A5D}" srcOrd="0" destOrd="0" presId="urn:microsoft.com/office/officeart/2009/3/layout/HorizontalOrganizationChart"/>
    <dgm:cxn modelId="{04B7F561-6313-4298-916B-184BBDE07F14}" type="presParOf" srcId="{1BFBC6F8-E612-485E-A644-C6515CBC7A5D}" destId="{0155AC56-2490-4545-B50F-35E74938EDBF}" srcOrd="0" destOrd="0" presId="urn:microsoft.com/office/officeart/2009/3/layout/HorizontalOrganizationChart"/>
    <dgm:cxn modelId="{BA62ABCC-0E01-41AD-A55A-9BF1379EA9E0}" type="presParOf" srcId="{1BFBC6F8-E612-485E-A644-C6515CBC7A5D}" destId="{CE768266-F35B-42C8-A509-D50E5E3981EF}" srcOrd="1" destOrd="0" presId="urn:microsoft.com/office/officeart/2009/3/layout/HorizontalOrganizationChart"/>
    <dgm:cxn modelId="{89A05B31-08EA-482B-BCA0-D3694565D2E0}" type="presParOf" srcId="{FCF731ED-010F-4699-980C-4E7E9312048A}" destId="{41FF1C51-BEC7-46FF-97DC-4D5C15B98EE1}" srcOrd="1" destOrd="0" presId="urn:microsoft.com/office/officeart/2009/3/layout/HorizontalOrganizationChart"/>
    <dgm:cxn modelId="{A7CE8C48-F1D9-49E4-84BE-695C5E351E91}" type="presParOf" srcId="{FCF731ED-010F-4699-980C-4E7E9312048A}" destId="{DC2C3700-EFAA-4CBB-9F6B-E5164897A3C2}" srcOrd="2" destOrd="0" presId="urn:microsoft.com/office/officeart/2009/3/layout/HorizontalOrganizationChart"/>
    <dgm:cxn modelId="{1E5DE857-6424-4371-82F4-85471F30CB3A}" type="presParOf" srcId="{896D8BBF-9AF7-4334-AB35-3C273775B407}" destId="{C48E2ABC-6ECB-467C-B680-09D0C5B32858}" srcOrd="2" destOrd="0" presId="urn:microsoft.com/office/officeart/2009/3/layout/HorizontalOrganizationChart"/>
    <dgm:cxn modelId="{D1043263-207E-48CC-8E13-2D46F9503D8D}" type="presParOf" srcId="{55A08075-3452-41F5-82E0-784258692C40}" destId="{0973D3E5-296F-4E84-9ABD-CF05D5F3FD9E}" srcOrd="8" destOrd="0" presId="urn:microsoft.com/office/officeart/2009/3/layout/HorizontalOrganizationChart"/>
    <dgm:cxn modelId="{7CF4EDC3-72CB-4095-A3B7-FFB615AF3EBF}" type="presParOf" srcId="{55A08075-3452-41F5-82E0-784258692C40}" destId="{F5B6E5AA-2155-4944-82E8-57405B1E857F}" srcOrd="9" destOrd="0" presId="urn:microsoft.com/office/officeart/2009/3/layout/HorizontalOrganizationChart"/>
    <dgm:cxn modelId="{C8CCF9C7-5BE6-4ED6-8DEC-4AE15337510B}" type="presParOf" srcId="{F5B6E5AA-2155-4944-82E8-57405B1E857F}" destId="{97F8BC69-40DA-41CF-ABE1-7298689D4028}" srcOrd="0" destOrd="0" presId="urn:microsoft.com/office/officeart/2009/3/layout/HorizontalOrganizationChart"/>
    <dgm:cxn modelId="{4DA2517F-D768-4C00-BAEA-B0EEE98F0C21}" type="presParOf" srcId="{97F8BC69-40DA-41CF-ABE1-7298689D4028}" destId="{B4802A18-AC09-4EE5-B0B8-5D816E2FB1BF}" srcOrd="0" destOrd="0" presId="urn:microsoft.com/office/officeart/2009/3/layout/HorizontalOrganizationChart"/>
    <dgm:cxn modelId="{081ADF10-C89F-4A74-9306-8FD39F86A66F}" type="presParOf" srcId="{97F8BC69-40DA-41CF-ABE1-7298689D4028}" destId="{2EE80744-AF2A-435A-9AB1-E68566383BE3}" srcOrd="1" destOrd="0" presId="urn:microsoft.com/office/officeart/2009/3/layout/HorizontalOrganizationChart"/>
    <dgm:cxn modelId="{E02CE87F-FA8B-47D9-A59E-EB7ABB28D1FA}" type="presParOf" srcId="{F5B6E5AA-2155-4944-82E8-57405B1E857F}" destId="{94532AA5-6AF5-426E-A5B5-28CB5677493E}" srcOrd="1" destOrd="0" presId="urn:microsoft.com/office/officeart/2009/3/layout/HorizontalOrganizationChart"/>
    <dgm:cxn modelId="{F22A7380-33D1-4EAC-88FF-E044D218D40E}" type="presParOf" srcId="{94532AA5-6AF5-426E-A5B5-28CB5677493E}" destId="{1224CF1D-3C4E-42E1-B982-2CE978D01F87}" srcOrd="0" destOrd="0" presId="urn:microsoft.com/office/officeart/2009/3/layout/HorizontalOrganizationChart"/>
    <dgm:cxn modelId="{312FD47D-6899-433B-90FC-0BCC65D613A8}" type="presParOf" srcId="{94532AA5-6AF5-426E-A5B5-28CB5677493E}" destId="{318CCEE4-6F88-4245-B66C-65DCDCBEE6FD}" srcOrd="1" destOrd="0" presId="urn:microsoft.com/office/officeart/2009/3/layout/HorizontalOrganizationChart"/>
    <dgm:cxn modelId="{E5A2240F-D158-4F1D-91DD-64697F57931F}" type="presParOf" srcId="{318CCEE4-6F88-4245-B66C-65DCDCBEE6FD}" destId="{C32AEE7E-9F49-48D8-97BB-4C24BA5B0262}" srcOrd="0" destOrd="0" presId="urn:microsoft.com/office/officeart/2009/3/layout/HorizontalOrganizationChart"/>
    <dgm:cxn modelId="{C4B61593-2B0D-42FD-822F-767F2476BE77}" type="presParOf" srcId="{C32AEE7E-9F49-48D8-97BB-4C24BA5B0262}" destId="{9E7B8CCF-0776-4E0C-A8A0-94ADF1CA3AD2}" srcOrd="0" destOrd="0" presId="urn:microsoft.com/office/officeart/2009/3/layout/HorizontalOrganizationChart"/>
    <dgm:cxn modelId="{9D2F9FC7-4EB3-4487-8EBA-6F47E3368BCA}" type="presParOf" srcId="{C32AEE7E-9F49-48D8-97BB-4C24BA5B0262}" destId="{66D444A0-5203-4927-AACE-5A1BC1F4ACEA}" srcOrd="1" destOrd="0" presId="urn:microsoft.com/office/officeart/2009/3/layout/HorizontalOrganizationChart"/>
    <dgm:cxn modelId="{70A533F1-608B-42D4-9B12-F6B021FB8039}" type="presParOf" srcId="{318CCEE4-6F88-4245-B66C-65DCDCBEE6FD}" destId="{56F5D06C-9EF1-49C3-AD8D-5BC8EF0EC3A3}" srcOrd="1" destOrd="0" presId="urn:microsoft.com/office/officeart/2009/3/layout/HorizontalOrganizationChart"/>
    <dgm:cxn modelId="{BCF5BED5-66CF-4C46-9240-660595592CF7}" type="presParOf" srcId="{318CCEE4-6F88-4245-B66C-65DCDCBEE6FD}" destId="{C7A2324F-B5C7-45F2-8168-331B8D29CF7B}" srcOrd="2" destOrd="0" presId="urn:microsoft.com/office/officeart/2009/3/layout/HorizontalOrganizationChart"/>
    <dgm:cxn modelId="{4100D027-DD2B-4535-90F3-F2CF248202C8}" type="presParOf" srcId="{94532AA5-6AF5-426E-A5B5-28CB5677493E}" destId="{8BAB7753-6430-4AA7-B4DA-1064C98F26C9}" srcOrd="2" destOrd="0" presId="urn:microsoft.com/office/officeart/2009/3/layout/HorizontalOrganizationChart"/>
    <dgm:cxn modelId="{40D87D3F-35E3-422C-86FD-510D09E556B9}" type="presParOf" srcId="{94532AA5-6AF5-426E-A5B5-28CB5677493E}" destId="{D9541FA4-0147-463A-8F62-A658BC659F3E}" srcOrd="3" destOrd="0" presId="urn:microsoft.com/office/officeart/2009/3/layout/HorizontalOrganizationChart"/>
    <dgm:cxn modelId="{5078BC1B-6FE4-4DF6-BA42-85C69B736909}" type="presParOf" srcId="{D9541FA4-0147-463A-8F62-A658BC659F3E}" destId="{04DEC275-F1B5-4CAF-8039-54126F784B03}" srcOrd="0" destOrd="0" presId="urn:microsoft.com/office/officeart/2009/3/layout/HorizontalOrganizationChart"/>
    <dgm:cxn modelId="{03777CEA-90CB-4EDA-BCA7-7E43256D4A31}" type="presParOf" srcId="{04DEC275-F1B5-4CAF-8039-54126F784B03}" destId="{4ED41513-EAF9-4F99-94AD-1E1AC8D8B78E}" srcOrd="0" destOrd="0" presId="urn:microsoft.com/office/officeart/2009/3/layout/HorizontalOrganizationChart"/>
    <dgm:cxn modelId="{95C928A4-9577-49D2-A530-6C2AED9FEF83}" type="presParOf" srcId="{04DEC275-F1B5-4CAF-8039-54126F784B03}" destId="{FA6D3F00-A84C-4823-8A2F-54954AB04422}" srcOrd="1" destOrd="0" presId="urn:microsoft.com/office/officeart/2009/3/layout/HorizontalOrganizationChart"/>
    <dgm:cxn modelId="{1E0DDCAB-20D0-46F3-AE99-84B65CF0DEA0}" type="presParOf" srcId="{D9541FA4-0147-463A-8F62-A658BC659F3E}" destId="{C6FDAF3F-6FD5-43A4-81D2-7494896C43C8}" srcOrd="1" destOrd="0" presId="urn:microsoft.com/office/officeart/2009/3/layout/HorizontalOrganizationChart"/>
    <dgm:cxn modelId="{DB9669FD-B447-437F-B87E-C8A30341959C}" type="presParOf" srcId="{D9541FA4-0147-463A-8F62-A658BC659F3E}" destId="{5DD2E6B7-3859-48A2-BF48-1309F046D1C9}" srcOrd="2" destOrd="0" presId="urn:microsoft.com/office/officeart/2009/3/layout/HorizontalOrganizationChart"/>
    <dgm:cxn modelId="{ABBF09C5-2FD5-47BC-9103-E1BE6570CBE8}" type="presParOf" srcId="{94532AA5-6AF5-426E-A5B5-28CB5677493E}" destId="{96374841-A363-40F9-B89A-3C1268B38DB5}" srcOrd="4" destOrd="0" presId="urn:microsoft.com/office/officeart/2009/3/layout/HorizontalOrganizationChart"/>
    <dgm:cxn modelId="{AB1DA9BE-4749-4A05-8193-1DA2B93C3956}" type="presParOf" srcId="{94532AA5-6AF5-426E-A5B5-28CB5677493E}" destId="{6920F311-1822-48DE-B240-8F2F04198B78}" srcOrd="5" destOrd="0" presId="urn:microsoft.com/office/officeart/2009/3/layout/HorizontalOrganizationChart"/>
    <dgm:cxn modelId="{54419463-6CF4-4BCF-AB76-D84C5E665129}" type="presParOf" srcId="{6920F311-1822-48DE-B240-8F2F04198B78}" destId="{79658192-AEE0-42AC-8A72-05154248E3CB}" srcOrd="0" destOrd="0" presId="urn:microsoft.com/office/officeart/2009/3/layout/HorizontalOrganizationChart"/>
    <dgm:cxn modelId="{58B60768-593D-49EC-AFC5-D39A39371C7F}" type="presParOf" srcId="{79658192-AEE0-42AC-8A72-05154248E3CB}" destId="{D5EAB162-9F49-412E-9D5B-F03252522A5D}" srcOrd="0" destOrd="0" presId="urn:microsoft.com/office/officeart/2009/3/layout/HorizontalOrganizationChart"/>
    <dgm:cxn modelId="{6A95EFC5-AAC5-493C-BA0D-CD7F3A7A5297}" type="presParOf" srcId="{79658192-AEE0-42AC-8A72-05154248E3CB}" destId="{E13404A9-37FC-4EE5-9F42-2C52BDEA4A95}" srcOrd="1" destOrd="0" presId="urn:microsoft.com/office/officeart/2009/3/layout/HorizontalOrganizationChart"/>
    <dgm:cxn modelId="{074170EC-F879-4148-94F0-CB6520DFFC4C}" type="presParOf" srcId="{6920F311-1822-48DE-B240-8F2F04198B78}" destId="{9096858A-35A6-4730-A4B9-C7248544C08E}" srcOrd="1" destOrd="0" presId="urn:microsoft.com/office/officeart/2009/3/layout/HorizontalOrganizationChart"/>
    <dgm:cxn modelId="{42C6081F-420F-4475-BD27-3C0609E03D19}" type="presParOf" srcId="{6920F311-1822-48DE-B240-8F2F04198B78}" destId="{223378F5-3CC9-452B-9680-64B9A4965110}" srcOrd="2" destOrd="0" presId="urn:microsoft.com/office/officeart/2009/3/layout/HorizontalOrganizationChart"/>
    <dgm:cxn modelId="{AB997364-98C2-4A97-B25C-BEF6BBC97ECF}" type="presParOf" srcId="{94532AA5-6AF5-426E-A5B5-28CB5677493E}" destId="{6B151860-98CD-42E8-92B1-455067C3DC30}" srcOrd="6" destOrd="0" presId="urn:microsoft.com/office/officeart/2009/3/layout/HorizontalOrganizationChart"/>
    <dgm:cxn modelId="{948BFE5E-A469-482A-A4A0-33A5C806CA86}" type="presParOf" srcId="{94532AA5-6AF5-426E-A5B5-28CB5677493E}" destId="{A81E55CB-DAFF-4E68-8C9C-1030F409256C}" srcOrd="7" destOrd="0" presId="urn:microsoft.com/office/officeart/2009/3/layout/HorizontalOrganizationChart"/>
    <dgm:cxn modelId="{242E5B16-1214-40BC-9AF7-2D6F25362DF5}" type="presParOf" srcId="{A81E55CB-DAFF-4E68-8C9C-1030F409256C}" destId="{13DF5617-C14C-4166-A8EB-01B71CC4EBBA}" srcOrd="0" destOrd="0" presId="urn:microsoft.com/office/officeart/2009/3/layout/HorizontalOrganizationChart"/>
    <dgm:cxn modelId="{9D8FF9F8-3B4A-48C0-ABE8-B0E94924A0F6}" type="presParOf" srcId="{13DF5617-C14C-4166-A8EB-01B71CC4EBBA}" destId="{597B0BA7-4EB0-478A-B861-EA01FE6EF1B6}" srcOrd="0" destOrd="0" presId="urn:microsoft.com/office/officeart/2009/3/layout/HorizontalOrganizationChart"/>
    <dgm:cxn modelId="{1ED92414-9983-4784-BB49-4E4577090D7C}" type="presParOf" srcId="{13DF5617-C14C-4166-A8EB-01B71CC4EBBA}" destId="{F3726C44-08FE-4C23-8577-76A3325C96BB}" srcOrd="1" destOrd="0" presId="urn:microsoft.com/office/officeart/2009/3/layout/HorizontalOrganizationChart"/>
    <dgm:cxn modelId="{B0F2A7A2-9F5C-41CE-B28B-F7E2A079FD61}" type="presParOf" srcId="{A81E55CB-DAFF-4E68-8C9C-1030F409256C}" destId="{E2DB4746-CCFA-41D8-ABCA-8804E40402E7}" srcOrd="1" destOrd="0" presId="urn:microsoft.com/office/officeart/2009/3/layout/HorizontalOrganizationChart"/>
    <dgm:cxn modelId="{0F87F0D2-A02E-44E2-9B29-6E1990D12256}" type="presParOf" srcId="{A81E55CB-DAFF-4E68-8C9C-1030F409256C}" destId="{3F84820E-591A-44C5-A5FF-37EF9535304A}" srcOrd="2" destOrd="0" presId="urn:microsoft.com/office/officeart/2009/3/layout/HorizontalOrganizationChart"/>
    <dgm:cxn modelId="{38F1ECEC-5252-4941-97B1-A54868EC7C11}" type="presParOf" srcId="{F5B6E5AA-2155-4944-82E8-57405B1E857F}" destId="{200E9279-5D7D-4023-B608-78C3BB10C7A3}" srcOrd="2" destOrd="0" presId="urn:microsoft.com/office/officeart/2009/3/layout/HorizontalOrganizationChart"/>
    <dgm:cxn modelId="{9A971D0A-27E6-413C-A9F5-4638B410B34F}" type="presParOf" srcId="{55A08075-3452-41F5-82E0-784258692C40}" destId="{09D7C666-5757-4A11-8365-C725089F1D57}" srcOrd="10" destOrd="0" presId="urn:microsoft.com/office/officeart/2009/3/layout/HorizontalOrganizationChart"/>
    <dgm:cxn modelId="{5D27F70F-7F36-4224-9B5B-C8FE39F91DFD}" type="presParOf" srcId="{55A08075-3452-41F5-82E0-784258692C40}" destId="{F4F3D20A-6C66-4385-A182-0A3CB16B0A21}" srcOrd="11" destOrd="0" presId="urn:microsoft.com/office/officeart/2009/3/layout/HorizontalOrganizationChart"/>
    <dgm:cxn modelId="{5A4A1CF1-420F-402E-A252-EEB9C2EBEA19}" type="presParOf" srcId="{F4F3D20A-6C66-4385-A182-0A3CB16B0A21}" destId="{90ED4DE9-EBCA-4A7A-8A85-7CF66CE4358E}" srcOrd="0" destOrd="0" presId="urn:microsoft.com/office/officeart/2009/3/layout/HorizontalOrganizationChart"/>
    <dgm:cxn modelId="{AAAE4C48-0CE4-418C-B5F5-72E38FCDFBE3}" type="presParOf" srcId="{90ED4DE9-EBCA-4A7A-8A85-7CF66CE4358E}" destId="{CC4C60CF-6985-46DF-A726-BC56B005FFCB}" srcOrd="0" destOrd="0" presId="urn:microsoft.com/office/officeart/2009/3/layout/HorizontalOrganizationChart"/>
    <dgm:cxn modelId="{26F99336-5214-4C5A-A0B4-3A9D0A2D340B}" type="presParOf" srcId="{90ED4DE9-EBCA-4A7A-8A85-7CF66CE4358E}" destId="{FC146666-F683-44B0-A2B0-4549C92FA65B}" srcOrd="1" destOrd="0" presId="urn:microsoft.com/office/officeart/2009/3/layout/HorizontalOrganizationChart"/>
    <dgm:cxn modelId="{D7759971-861E-4F46-8550-378F3E07B4AB}" type="presParOf" srcId="{F4F3D20A-6C66-4385-A182-0A3CB16B0A21}" destId="{6637CA99-929A-4D85-B529-7088ED443731}" srcOrd="1" destOrd="0" presId="urn:microsoft.com/office/officeart/2009/3/layout/HorizontalOrganizationChart"/>
    <dgm:cxn modelId="{F7A4EF53-9078-491A-B519-75BBB5BD9B95}" type="presParOf" srcId="{6637CA99-929A-4D85-B529-7088ED443731}" destId="{D616133E-25A2-428E-8177-BD060429BBF6}" srcOrd="0" destOrd="0" presId="urn:microsoft.com/office/officeart/2009/3/layout/HorizontalOrganizationChart"/>
    <dgm:cxn modelId="{45158CB3-5E04-4728-8287-72211CB8688A}" type="presParOf" srcId="{6637CA99-929A-4D85-B529-7088ED443731}" destId="{BC20F231-AF77-4BD7-AA03-63F3D0E2817F}" srcOrd="1" destOrd="0" presId="urn:microsoft.com/office/officeart/2009/3/layout/HorizontalOrganizationChart"/>
    <dgm:cxn modelId="{A92791BE-71C9-4220-B425-752FD5DD2B67}" type="presParOf" srcId="{BC20F231-AF77-4BD7-AA03-63F3D0E2817F}" destId="{A5353A0B-C9E6-4886-8DCE-017A5C61DE12}" srcOrd="0" destOrd="0" presId="urn:microsoft.com/office/officeart/2009/3/layout/HorizontalOrganizationChart"/>
    <dgm:cxn modelId="{E6F10767-63DA-4FB8-8060-6B4EBB65645B}" type="presParOf" srcId="{A5353A0B-C9E6-4886-8DCE-017A5C61DE12}" destId="{59A6B0CA-9CA7-40D0-9985-A5ECFBA1DF58}" srcOrd="0" destOrd="0" presId="urn:microsoft.com/office/officeart/2009/3/layout/HorizontalOrganizationChart"/>
    <dgm:cxn modelId="{B427A8E9-CD88-4A5C-ABFC-F0B19AE6D210}" type="presParOf" srcId="{A5353A0B-C9E6-4886-8DCE-017A5C61DE12}" destId="{39C70495-0077-4096-A73F-10427206E8B4}" srcOrd="1" destOrd="0" presId="urn:microsoft.com/office/officeart/2009/3/layout/HorizontalOrganizationChart"/>
    <dgm:cxn modelId="{B38732E2-0C5F-4AA9-A232-676A26311C0F}" type="presParOf" srcId="{BC20F231-AF77-4BD7-AA03-63F3D0E2817F}" destId="{179CFB7B-459F-4410-9036-F6FB12CDF494}" srcOrd="1" destOrd="0" presId="urn:microsoft.com/office/officeart/2009/3/layout/HorizontalOrganizationChart"/>
    <dgm:cxn modelId="{B1409D9A-EEFF-4945-A4B2-7520EF2E099D}" type="presParOf" srcId="{BC20F231-AF77-4BD7-AA03-63F3D0E2817F}" destId="{D3FF57FD-0B6E-4F2F-9BC4-BF096F52AA45}" srcOrd="2" destOrd="0" presId="urn:microsoft.com/office/officeart/2009/3/layout/HorizontalOrganizationChart"/>
    <dgm:cxn modelId="{CA8AACB0-3C51-424A-9E7B-93432864F041}" type="presParOf" srcId="{F4F3D20A-6C66-4385-A182-0A3CB16B0A21}" destId="{A8C3A43F-EF92-4683-8D51-5FABD4B1E219}" srcOrd="2" destOrd="0" presId="urn:microsoft.com/office/officeart/2009/3/layout/HorizontalOrganizationChart"/>
    <dgm:cxn modelId="{EC9F64E7-1E44-492D-8231-43D8F8D5345E}" type="presParOf" srcId="{13A42273-7C3E-48AA-AA75-AC1AED74FFFF}" destId="{59DACF22-CADC-43C7-85E1-C81903AB1FDB}"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3326D4A-DBF1-484C-B9D5-60D23EB7E8BD}" type="doc">
      <dgm:prSet loTypeId="urn:microsoft.com/office/officeart/2009/3/layout/HorizontalOrganizationChart" loCatId="hierarchy" qsTypeId="urn:microsoft.com/office/officeart/2005/8/quickstyle/3d4" qsCatId="3D" csTypeId="urn:microsoft.com/office/officeart/2005/8/colors/accent0_1" csCatId="mainScheme" phldr="1"/>
      <dgm:spPr/>
      <dgm:t>
        <a:bodyPr/>
        <a:lstStyle/>
        <a:p>
          <a:endParaRPr lang="zh-CN" altLang="en-US"/>
        </a:p>
      </dgm:t>
    </dgm:pt>
    <dgm:pt modelId="{96015DAD-A36F-450A-B21F-E87E0C953619}">
      <dgm:prSet custT="1"/>
      <dgm:spPr/>
      <dgm:t>
        <a:bodyPr/>
        <a:lstStyle/>
        <a:p>
          <a:r>
            <a:rPr lang="zh-CN" altLang="en-US" sz="2000" b="0" dirty="0">
              <a:solidFill>
                <a:srgbClr val="FF0000"/>
              </a:solidFill>
            </a:rPr>
            <a:t>设计和开发</a:t>
          </a:r>
        </a:p>
      </dgm:t>
    </dgm:pt>
    <dgm:pt modelId="{5D646C51-C198-4C18-87A9-A8A1076EE7DA}" type="parTrans" cxnId="{C7AC6A36-EC5B-4042-836A-56A9E5B0EA99}">
      <dgm:prSet custT="1"/>
      <dgm:spPr/>
      <dgm:t>
        <a:bodyPr/>
        <a:lstStyle/>
        <a:p>
          <a:endParaRPr lang="zh-CN" altLang="en-US" sz="2000"/>
        </a:p>
      </dgm:t>
    </dgm:pt>
    <dgm:pt modelId="{51946044-78B3-499B-8CDB-44451F204D2F}" type="sibTrans" cxnId="{C7AC6A36-EC5B-4042-836A-56A9E5B0EA99}">
      <dgm:prSet/>
      <dgm:spPr/>
      <dgm:t>
        <a:bodyPr/>
        <a:lstStyle/>
        <a:p>
          <a:endParaRPr lang="zh-CN" altLang="en-US" sz="2000"/>
        </a:p>
      </dgm:t>
    </dgm:pt>
    <dgm:pt modelId="{F778399A-75A3-40E3-A941-D0E5514B5642}">
      <dgm:prSet custT="1"/>
      <dgm:spPr/>
      <dgm:t>
        <a:bodyPr/>
        <a:lstStyle/>
        <a:p>
          <a:pPr algn="ctr"/>
          <a:r>
            <a:rPr lang="zh-CN" altLang="en-US" sz="2000" b="0" dirty="0">
              <a:solidFill>
                <a:srgbClr val="00B0F0"/>
              </a:solidFill>
            </a:rPr>
            <a:t>输出</a:t>
          </a:r>
          <a:endParaRPr lang="en-US" altLang="zh-CN" sz="2000" b="0" dirty="0">
            <a:solidFill>
              <a:srgbClr val="00B0F0"/>
            </a:solidFill>
          </a:endParaRPr>
        </a:p>
        <a:p>
          <a:pPr algn="ctr"/>
          <a:r>
            <a:rPr lang="zh-CN" altLang="en-US" sz="2000" b="0" dirty="0">
              <a:solidFill>
                <a:srgbClr val="00B0F0"/>
              </a:solidFill>
            </a:rPr>
            <a:t>（形成输出清单）</a:t>
          </a:r>
          <a:endParaRPr lang="zh-CN" altLang="en-US" sz="2000" b="0" dirty="0"/>
        </a:p>
      </dgm:t>
    </dgm:pt>
    <dgm:pt modelId="{25E95DF4-C428-4ACA-8720-707EAF0D7EB2}" type="parTrans" cxnId="{F33242D9-E091-4DBE-B9BC-E107E2844A73}">
      <dgm:prSet/>
      <dgm:spPr/>
      <dgm:t>
        <a:bodyPr/>
        <a:lstStyle/>
        <a:p>
          <a:endParaRPr lang="zh-CN" altLang="en-US" sz="2000" b="0"/>
        </a:p>
      </dgm:t>
    </dgm:pt>
    <dgm:pt modelId="{933F3ED1-90B8-47DB-B0C2-CD45D424FACC}" type="sibTrans" cxnId="{F33242D9-E091-4DBE-B9BC-E107E2844A73}">
      <dgm:prSet/>
      <dgm:spPr/>
      <dgm:t>
        <a:bodyPr/>
        <a:lstStyle/>
        <a:p>
          <a:endParaRPr lang="zh-CN" altLang="en-US" sz="2000"/>
        </a:p>
      </dgm:t>
    </dgm:pt>
    <dgm:pt modelId="{6E141F7D-EBDA-41F7-BEBE-E06110C63005}">
      <dgm:prSet custT="1"/>
      <dgm:spPr/>
      <dgm:t>
        <a:bodyPr/>
        <a:lstStyle/>
        <a:p>
          <a:pPr algn="l"/>
          <a:r>
            <a:rPr lang="zh-CN" altLang="en-US" sz="1600" b="0" dirty="0"/>
            <a:t>采购信息，如原材料、包装材料、组件和部件技术要求；</a:t>
          </a:r>
        </a:p>
      </dgm:t>
    </dgm:pt>
    <dgm:pt modelId="{6D05BB17-4CA0-479C-87C2-DC48417BD86F}" type="parTrans" cxnId="{DCF093EE-B6E5-4F0A-86BF-09E2F7F36F20}">
      <dgm:prSet/>
      <dgm:spPr/>
      <dgm:t>
        <a:bodyPr/>
        <a:lstStyle/>
        <a:p>
          <a:pPr algn="l"/>
          <a:endParaRPr lang="zh-CN" altLang="en-US" sz="2000" b="0"/>
        </a:p>
      </dgm:t>
    </dgm:pt>
    <dgm:pt modelId="{F24288E6-5E74-47BC-887E-E8AB662663C7}" type="sibTrans" cxnId="{DCF093EE-B6E5-4F0A-86BF-09E2F7F36F20}">
      <dgm:prSet/>
      <dgm:spPr/>
      <dgm:t>
        <a:bodyPr/>
        <a:lstStyle/>
        <a:p>
          <a:endParaRPr lang="zh-CN" altLang="en-US" sz="2000"/>
        </a:p>
      </dgm:t>
    </dgm:pt>
    <dgm:pt modelId="{D762FA7B-A5BC-473E-9280-354B59A4558A}">
      <dgm:prSet custT="1"/>
      <dgm:spPr/>
      <dgm:t>
        <a:bodyPr/>
        <a:lstStyle/>
        <a:p>
          <a:pPr algn="l"/>
          <a:r>
            <a:rPr lang="zh-CN" altLang="en-US" sz="1600" b="0" dirty="0"/>
            <a:t>生产和服务所需的信息，如</a:t>
          </a:r>
          <a:r>
            <a:rPr lang="zh-CN" altLang="en-US" sz="1600" b="0" dirty="0">
              <a:solidFill>
                <a:srgbClr val="FF0000"/>
              </a:solidFill>
              <a:highlight>
                <a:srgbClr val="FFFF00"/>
              </a:highlight>
            </a:rPr>
            <a:t>产品图纸（包括零部件图纸）</a:t>
          </a:r>
          <a:r>
            <a:rPr lang="zh-CN" altLang="en-US" sz="1600" b="0" dirty="0"/>
            <a:t>、工艺配方、作业指导书、</a:t>
          </a:r>
          <a:r>
            <a:rPr lang="zh-CN" altLang="en-US" sz="1600" b="0" dirty="0">
              <a:solidFill>
                <a:srgbClr val="FF0000"/>
              </a:solidFill>
              <a:highlight>
                <a:srgbClr val="FFFF00"/>
              </a:highlight>
            </a:rPr>
            <a:t>环境要求</a:t>
          </a:r>
          <a:r>
            <a:rPr lang="zh-CN" altLang="en-US" sz="1600" b="0" dirty="0"/>
            <a:t>等</a:t>
          </a:r>
        </a:p>
      </dgm:t>
    </dgm:pt>
    <dgm:pt modelId="{89A30E66-A534-44A3-959F-62A8100262C5}" type="parTrans" cxnId="{3CA6161E-57C4-4D28-95AA-F40721D8CE4D}">
      <dgm:prSet/>
      <dgm:spPr/>
      <dgm:t>
        <a:bodyPr/>
        <a:lstStyle/>
        <a:p>
          <a:pPr algn="l"/>
          <a:endParaRPr lang="zh-CN" altLang="en-US" sz="2000" b="0"/>
        </a:p>
      </dgm:t>
    </dgm:pt>
    <dgm:pt modelId="{FB72E9DA-DBE1-4260-90CC-B40C5D159C67}" type="sibTrans" cxnId="{3CA6161E-57C4-4D28-95AA-F40721D8CE4D}">
      <dgm:prSet/>
      <dgm:spPr/>
      <dgm:t>
        <a:bodyPr/>
        <a:lstStyle/>
        <a:p>
          <a:endParaRPr lang="zh-CN" altLang="en-US" sz="2000"/>
        </a:p>
      </dgm:t>
    </dgm:pt>
    <dgm:pt modelId="{DA025247-4E65-49EB-A507-1C665DE63F0A}">
      <dgm:prSet custT="1"/>
      <dgm:spPr/>
      <dgm:t>
        <a:bodyPr/>
        <a:lstStyle/>
        <a:p>
          <a:pPr algn="l"/>
          <a:r>
            <a:rPr lang="zh-CN" altLang="en-US" sz="1600" b="0" dirty="0"/>
            <a:t>医疗器械产品技术要求</a:t>
          </a:r>
        </a:p>
      </dgm:t>
    </dgm:pt>
    <dgm:pt modelId="{9BC8438E-B304-4ED5-9772-5CEE287BD814}" type="parTrans" cxnId="{A5D2A06A-068B-472E-95C3-0E56C941CB9F}">
      <dgm:prSet/>
      <dgm:spPr/>
      <dgm:t>
        <a:bodyPr/>
        <a:lstStyle/>
        <a:p>
          <a:pPr algn="l"/>
          <a:endParaRPr lang="zh-CN" altLang="en-US" sz="2000" b="0"/>
        </a:p>
      </dgm:t>
    </dgm:pt>
    <dgm:pt modelId="{E63980C2-F1EA-4ED4-BDC3-537E61386B3A}" type="sibTrans" cxnId="{A5D2A06A-068B-472E-95C3-0E56C941CB9F}">
      <dgm:prSet/>
      <dgm:spPr/>
      <dgm:t>
        <a:bodyPr/>
        <a:lstStyle/>
        <a:p>
          <a:endParaRPr lang="zh-CN" altLang="en-US" sz="2000"/>
        </a:p>
      </dgm:t>
    </dgm:pt>
    <dgm:pt modelId="{FCE2B75A-95C5-4946-9FE2-B3D961A9787C}">
      <dgm:prSet custT="1"/>
      <dgm:spPr/>
      <dgm:t>
        <a:bodyPr/>
        <a:lstStyle/>
        <a:p>
          <a:pPr algn="l"/>
          <a:r>
            <a:rPr lang="zh-CN" altLang="en-US" sz="1600" b="0" dirty="0"/>
            <a:t>产品检验规程或指导书</a:t>
          </a:r>
        </a:p>
      </dgm:t>
    </dgm:pt>
    <dgm:pt modelId="{F9BCA0BA-C330-43EB-B993-40BD031349F1}" type="parTrans" cxnId="{B11BB292-A043-4928-B11C-EB8543C8ED90}">
      <dgm:prSet/>
      <dgm:spPr/>
      <dgm:t>
        <a:bodyPr/>
        <a:lstStyle/>
        <a:p>
          <a:pPr algn="l"/>
          <a:endParaRPr lang="zh-CN" altLang="en-US" sz="2000" b="0"/>
        </a:p>
      </dgm:t>
    </dgm:pt>
    <dgm:pt modelId="{9ADC3C8B-801D-4074-B989-03333E907BB0}" type="sibTrans" cxnId="{B11BB292-A043-4928-B11C-EB8543C8ED90}">
      <dgm:prSet/>
      <dgm:spPr/>
      <dgm:t>
        <a:bodyPr/>
        <a:lstStyle/>
        <a:p>
          <a:endParaRPr lang="zh-CN" altLang="en-US" sz="2000"/>
        </a:p>
      </dgm:t>
    </dgm:pt>
    <dgm:pt modelId="{CE5C7E1C-2AE9-42C5-87EA-D835387BC671}">
      <dgm:prSet custT="1"/>
      <dgm:spPr/>
      <dgm:t>
        <a:bodyPr/>
        <a:lstStyle/>
        <a:p>
          <a:pPr algn="l"/>
          <a:r>
            <a:rPr lang="zh-CN" altLang="en-US" sz="1600" b="0" dirty="0"/>
            <a:t>规定产品的安全和正常使用所必须的产品特性，如产品使用说明书、包装和标签要求等</a:t>
          </a:r>
        </a:p>
      </dgm:t>
    </dgm:pt>
    <dgm:pt modelId="{071783F2-F617-458B-BC89-40B09B026923}" type="parTrans" cxnId="{53B01857-126C-423B-84D2-904ECFADC93E}">
      <dgm:prSet/>
      <dgm:spPr/>
      <dgm:t>
        <a:bodyPr/>
        <a:lstStyle/>
        <a:p>
          <a:pPr algn="l"/>
          <a:endParaRPr lang="zh-CN" altLang="en-US" sz="2000" b="0"/>
        </a:p>
      </dgm:t>
    </dgm:pt>
    <dgm:pt modelId="{2FB0EA06-2EE8-45E2-BCEF-D468C3EB8CB1}" type="sibTrans" cxnId="{53B01857-126C-423B-84D2-904ECFADC93E}">
      <dgm:prSet/>
      <dgm:spPr/>
      <dgm:t>
        <a:bodyPr/>
        <a:lstStyle/>
        <a:p>
          <a:endParaRPr lang="zh-CN" altLang="en-US" sz="2000"/>
        </a:p>
      </dgm:t>
    </dgm:pt>
    <dgm:pt modelId="{A8B00CDE-BD10-4805-9D26-84751C1F75F5}">
      <dgm:prSet custT="1"/>
      <dgm:spPr/>
      <dgm:t>
        <a:bodyPr/>
        <a:lstStyle/>
        <a:p>
          <a:pPr algn="l"/>
          <a:r>
            <a:rPr lang="zh-CN" sz="1600" b="0" dirty="0"/>
            <a:t>标识和可追溯性要求</a:t>
          </a:r>
          <a:r>
            <a:rPr lang="zh-CN" altLang="en-US" sz="1600" b="0" dirty="0"/>
            <a:t>（例如批号管理、</a:t>
          </a:r>
          <a:r>
            <a:rPr lang="en-US" altLang="zh-CN" sz="1600" b="0" dirty="0"/>
            <a:t>UDI</a:t>
          </a:r>
          <a:r>
            <a:rPr lang="zh-CN" altLang="en-US" sz="1600" b="0" dirty="0"/>
            <a:t>）</a:t>
          </a:r>
        </a:p>
      </dgm:t>
    </dgm:pt>
    <dgm:pt modelId="{621188F9-2C85-43FC-9385-943716CE0595}" type="parTrans" cxnId="{9DBF16AC-0921-4145-9A13-8FCC00AC5ED2}">
      <dgm:prSet/>
      <dgm:spPr/>
      <dgm:t>
        <a:bodyPr/>
        <a:lstStyle/>
        <a:p>
          <a:pPr algn="l"/>
          <a:endParaRPr lang="zh-CN" altLang="en-US" sz="2000" b="0"/>
        </a:p>
      </dgm:t>
    </dgm:pt>
    <dgm:pt modelId="{2320D1A5-2F73-420B-BFDD-9542EB1CE93C}" type="sibTrans" cxnId="{9DBF16AC-0921-4145-9A13-8FCC00AC5ED2}">
      <dgm:prSet/>
      <dgm:spPr/>
      <dgm:t>
        <a:bodyPr/>
        <a:lstStyle/>
        <a:p>
          <a:endParaRPr lang="zh-CN" altLang="en-US" sz="2000"/>
        </a:p>
      </dgm:t>
    </dgm:pt>
    <dgm:pt modelId="{31294BA5-F231-4E2B-9609-478B7CAAB3EC}">
      <dgm:prSet custT="1"/>
      <dgm:spPr/>
      <dgm:t>
        <a:bodyPr/>
        <a:lstStyle/>
        <a:p>
          <a:pPr algn="l"/>
          <a:r>
            <a:rPr lang="zh-CN" altLang="en-US" sz="1600" b="0" dirty="0"/>
            <a:t>提交注册审批部门的文件，如研究资料、产品技术要求、注册检验报告、临床评价资料（如有）、医疗器械安全和性能基本原则清单</a:t>
          </a:r>
        </a:p>
      </dgm:t>
    </dgm:pt>
    <dgm:pt modelId="{EB28628F-C850-4646-A898-9439414BDE1C}" type="parTrans" cxnId="{99EA8A3E-64E7-45B1-8BF0-2DDFBB34BD5A}">
      <dgm:prSet/>
      <dgm:spPr/>
      <dgm:t>
        <a:bodyPr/>
        <a:lstStyle/>
        <a:p>
          <a:pPr algn="l"/>
          <a:endParaRPr lang="zh-CN" altLang="en-US" sz="2000" b="0"/>
        </a:p>
      </dgm:t>
    </dgm:pt>
    <dgm:pt modelId="{D7DE431B-C7C9-490A-8144-40F0E7144225}" type="sibTrans" cxnId="{99EA8A3E-64E7-45B1-8BF0-2DDFBB34BD5A}">
      <dgm:prSet/>
      <dgm:spPr/>
      <dgm:t>
        <a:bodyPr/>
        <a:lstStyle/>
        <a:p>
          <a:endParaRPr lang="zh-CN" altLang="en-US" sz="2000"/>
        </a:p>
      </dgm:t>
    </dgm:pt>
    <dgm:pt modelId="{EAB652D6-82D6-4595-AC6B-61ADD0816A07}">
      <dgm:prSet custT="1"/>
      <dgm:spPr/>
      <dgm:t>
        <a:bodyPr/>
        <a:lstStyle/>
        <a:p>
          <a:pPr algn="l"/>
          <a:r>
            <a:rPr lang="zh-CN" altLang="en-US" sz="1600" b="0" dirty="0"/>
            <a:t>样机或样品（</a:t>
          </a:r>
          <a:r>
            <a:rPr lang="zh-CN" altLang="en-US" sz="1600" b="0" dirty="0">
              <a:solidFill>
                <a:srgbClr val="FF0000"/>
              </a:solidFill>
              <a:highlight>
                <a:srgbClr val="FFFF00"/>
              </a:highlight>
            </a:rPr>
            <a:t>包括研发小试、中试样品</a:t>
          </a:r>
          <a:r>
            <a:rPr lang="zh-CN" altLang="en-US" sz="1600" b="0" dirty="0"/>
            <a:t>）</a:t>
          </a:r>
        </a:p>
      </dgm:t>
    </dgm:pt>
    <dgm:pt modelId="{38BFE39D-2B94-4170-90D7-ADF20A382747}" type="parTrans" cxnId="{745CA9A4-B2C8-4F99-B562-91F9441BB4BB}">
      <dgm:prSet/>
      <dgm:spPr/>
      <dgm:t>
        <a:bodyPr/>
        <a:lstStyle/>
        <a:p>
          <a:pPr algn="l"/>
          <a:endParaRPr lang="zh-CN" altLang="en-US" sz="2000" b="0"/>
        </a:p>
      </dgm:t>
    </dgm:pt>
    <dgm:pt modelId="{FAFFCF2E-A2B9-44C1-BA43-B36EC1D508F0}" type="sibTrans" cxnId="{745CA9A4-B2C8-4F99-B562-91F9441BB4BB}">
      <dgm:prSet/>
      <dgm:spPr/>
      <dgm:t>
        <a:bodyPr/>
        <a:lstStyle/>
        <a:p>
          <a:endParaRPr lang="zh-CN" altLang="en-US" sz="2000"/>
        </a:p>
      </dgm:t>
    </dgm:pt>
    <dgm:pt modelId="{D7BB8F40-B855-4D64-869A-AB4D32A47087}">
      <dgm:prSet custT="1"/>
      <dgm:spPr/>
      <dgm:t>
        <a:bodyPr/>
        <a:lstStyle/>
        <a:p>
          <a:pPr algn="l"/>
          <a:r>
            <a:rPr lang="zh-CN" altLang="en-US" sz="1600" b="0" dirty="0">
              <a:solidFill>
                <a:srgbClr val="FF0000"/>
              </a:solidFill>
              <a:highlight>
                <a:srgbClr val="FFFF00"/>
              </a:highlight>
            </a:rPr>
            <a:t>生物学评价结果</a:t>
          </a:r>
          <a:r>
            <a:rPr lang="zh-CN" altLang="en-US" sz="1600" b="0" dirty="0"/>
            <a:t>和记录，包括材料的主要性能要求</a:t>
          </a:r>
        </a:p>
      </dgm:t>
    </dgm:pt>
    <dgm:pt modelId="{0A35D148-AA3F-4954-9B33-4A456C23AC35}" type="parTrans" cxnId="{A0986BAE-7300-4C4D-950F-672F002EBDCC}">
      <dgm:prSet/>
      <dgm:spPr/>
      <dgm:t>
        <a:bodyPr/>
        <a:lstStyle/>
        <a:p>
          <a:pPr algn="l"/>
          <a:endParaRPr lang="zh-CN" altLang="en-US" sz="2000" b="0"/>
        </a:p>
      </dgm:t>
    </dgm:pt>
    <dgm:pt modelId="{78EBE80B-A20C-4AE3-A3C4-EB9FF4896393}" type="sibTrans" cxnId="{A0986BAE-7300-4C4D-950F-672F002EBDCC}">
      <dgm:prSet/>
      <dgm:spPr/>
      <dgm:t>
        <a:bodyPr/>
        <a:lstStyle/>
        <a:p>
          <a:endParaRPr lang="zh-CN" altLang="en-US" sz="2000"/>
        </a:p>
      </dgm:t>
    </dgm:pt>
    <dgm:pt modelId="{3276F2B9-9F98-49C4-8CF8-77C8C7D1A614}">
      <dgm:prSet custT="1"/>
      <dgm:spPr/>
      <dgm:t>
        <a:bodyPr/>
        <a:lstStyle/>
        <a:p>
          <a:r>
            <a:rPr lang="zh-CN" altLang="en-US" sz="2000" b="0" dirty="0"/>
            <a:t>评审</a:t>
          </a:r>
        </a:p>
      </dgm:t>
    </dgm:pt>
    <dgm:pt modelId="{CF8C4A31-5002-4DF7-A025-1CA9483CD042}" type="parTrans" cxnId="{5AD36964-A38A-4078-B5BD-AC7C8F48FDBA}">
      <dgm:prSet/>
      <dgm:spPr/>
      <dgm:t>
        <a:bodyPr/>
        <a:lstStyle/>
        <a:p>
          <a:endParaRPr lang="zh-CN" altLang="en-US" sz="2000" b="0"/>
        </a:p>
      </dgm:t>
    </dgm:pt>
    <dgm:pt modelId="{BFF5854B-BFB9-4875-B644-0C9E9EBA9815}" type="sibTrans" cxnId="{5AD36964-A38A-4078-B5BD-AC7C8F48FDBA}">
      <dgm:prSet/>
      <dgm:spPr/>
      <dgm:t>
        <a:bodyPr/>
        <a:lstStyle/>
        <a:p>
          <a:endParaRPr lang="zh-CN" altLang="en-US" sz="2000"/>
        </a:p>
      </dgm:t>
    </dgm:pt>
    <dgm:pt modelId="{EC65D6CA-88E3-4129-A062-AFB003D54C4A}" type="pres">
      <dgm:prSet presAssocID="{E3326D4A-DBF1-484C-B9D5-60D23EB7E8BD}" presName="hierChild1" presStyleCnt="0">
        <dgm:presLayoutVars>
          <dgm:orgChart val="1"/>
          <dgm:chPref val="1"/>
          <dgm:dir/>
          <dgm:animOne val="branch"/>
          <dgm:animLvl val="lvl"/>
          <dgm:resizeHandles/>
        </dgm:presLayoutVars>
      </dgm:prSet>
      <dgm:spPr/>
    </dgm:pt>
    <dgm:pt modelId="{ABA83086-6BF5-4E0E-BD90-E62292C2941B}" type="pres">
      <dgm:prSet presAssocID="{96015DAD-A36F-450A-B21F-E87E0C953619}" presName="hierRoot1" presStyleCnt="0">
        <dgm:presLayoutVars>
          <dgm:hierBranch val="init"/>
        </dgm:presLayoutVars>
      </dgm:prSet>
      <dgm:spPr/>
    </dgm:pt>
    <dgm:pt modelId="{128F8E29-F627-4CA4-BE81-26FEC80255D5}" type="pres">
      <dgm:prSet presAssocID="{96015DAD-A36F-450A-B21F-E87E0C953619}" presName="rootComposite1" presStyleCnt="0"/>
      <dgm:spPr/>
    </dgm:pt>
    <dgm:pt modelId="{5B0A7BDC-C306-4662-B068-9460B3D0B5BD}" type="pres">
      <dgm:prSet presAssocID="{96015DAD-A36F-450A-B21F-E87E0C953619}" presName="rootText1" presStyleLbl="node0" presStyleIdx="0" presStyleCnt="1" custScaleX="145607">
        <dgm:presLayoutVars>
          <dgm:chPref val="3"/>
        </dgm:presLayoutVars>
      </dgm:prSet>
      <dgm:spPr/>
    </dgm:pt>
    <dgm:pt modelId="{6D31CBB1-5632-4E21-9417-2460E342AC4F}" type="pres">
      <dgm:prSet presAssocID="{96015DAD-A36F-450A-B21F-E87E0C953619}" presName="rootConnector1" presStyleLbl="node1" presStyleIdx="0" presStyleCnt="0"/>
      <dgm:spPr/>
    </dgm:pt>
    <dgm:pt modelId="{1A17D930-365C-4639-A4DA-D1F87BD32285}" type="pres">
      <dgm:prSet presAssocID="{96015DAD-A36F-450A-B21F-E87E0C953619}" presName="hierChild2" presStyleCnt="0"/>
      <dgm:spPr/>
    </dgm:pt>
    <dgm:pt modelId="{2D597D9E-261F-4014-85DA-0D0601BD9F29}" type="pres">
      <dgm:prSet presAssocID="{25E95DF4-C428-4ACA-8720-707EAF0D7EB2}" presName="Name64" presStyleLbl="parChTrans1D2" presStyleIdx="0" presStyleCnt="2" custSzX="258337"/>
      <dgm:spPr/>
    </dgm:pt>
    <dgm:pt modelId="{52BA3CDB-5DA9-42D9-A5E0-E1B18A64024B}" type="pres">
      <dgm:prSet presAssocID="{F778399A-75A3-40E3-A941-D0E5514B5642}" presName="hierRoot2" presStyleCnt="0">
        <dgm:presLayoutVars>
          <dgm:hierBranch val="init"/>
        </dgm:presLayoutVars>
      </dgm:prSet>
      <dgm:spPr/>
    </dgm:pt>
    <dgm:pt modelId="{74488A10-A2ED-4011-A9B0-636FF77A358A}" type="pres">
      <dgm:prSet presAssocID="{F778399A-75A3-40E3-A941-D0E5514B5642}" presName="rootComposite" presStyleCnt="0"/>
      <dgm:spPr/>
    </dgm:pt>
    <dgm:pt modelId="{C5E85466-304B-4C51-95E8-807A27B4893D}" type="pres">
      <dgm:prSet presAssocID="{F778399A-75A3-40E3-A941-D0E5514B5642}" presName="rootText" presStyleLbl="node2" presStyleIdx="0" presStyleCnt="2" custScaleX="179263" custScaleY="258958">
        <dgm:presLayoutVars>
          <dgm:chPref val="3"/>
        </dgm:presLayoutVars>
      </dgm:prSet>
      <dgm:spPr/>
    </dgm:pt>
    <dgm:pt modelId="{03FDD9C7-9313-4CBB-86AE-A79C61A7A727}" type="pres">
      <dgm:prSet presAssocID="{F778399A-75A3-40E3-A941-D0E5514B5642}" presName="rootConnector" presStyleLbl="node2" presStyleIdx="0" presStyleCnt="2"/>
      <dgm:spPr/>
    </dgm:pt>
    <dgm:pt modelId="{9F315E79-BC6C-4466-8C30-76B4A09C1698}" type="pres">
      <dgm:prSet presAssocID="{F778399A-75A3-40E3-A941-D0E5514B5642}" presName="hierChild4" presStyleCnt="0"/>
      <dgm:spPr/>
    </dgm:pt>
    <dgm:pt modelId="{46ADCF46-0151-403E-AD67-F50C36C8E107}" type="pres">
      <dgm:prSet presAssocID="{6D05BB17-4CA0-479C-87C2-DC48417BD86F}" presName="Name64" presStyleLbl="parChTrans1D3" presStyleIdx="0" presStyleCnt="9" custSzX="255253"/>
      <dgm:spPr/>
    </dgm:pt>
    <dgm:pt modelId="{8FAB60A2-3EA8-4A5B-9E35-F6287EDDA292}" type="pres">
      <dgm:prSet presAssocID="{6E141F7D-EBDA-41F7-BEBE-E06110C63005}" presName="hierRoot2" presStyleCnt="0">
        <dgm:presLayoutVars>
          <dgm:hierBranch val="init"/>
        </dgm:presLayoutVars>
      </dgm:prSet>
      <dgm:spPr/>
    </dgm:pt>
    <dgm:pt modelId="{6148E26C-72BB-48B4-BDB1-EC57832FF5AA}" type="pres">
      <dgm:prSet presAssocID="{6E141F7D-EBDA-41F7-BEBE-E06110C63005}" presName="rootComposite" presStyleCnt="0"/>
      <dgm:spPr/>
    </dgm:pt>
    <dgm:pt modelId="{BC77C26B-C2C4-49A4-8393-DD044A0F11CC}" type="pres">
      <dgm:prSet presAssocID="{6E141F7D-EBDA-41F7-BEBE-E06110C63005}" presName="rootText" presStyleLbl="node3" presStyleIdx="0" presStyleCnt="9" custScaleX="489120">
        <dgm:presLayoutVars>
          <dgm:chPref val="3"/>
        </dgm:presLayoutVars>
      </dgm:prSet>
      <dgm:spPr/>
    </dgm:pt>
    <dgm:pt modelId="{CEC66815-DCDE-4259-B464-92A7D4312A53}" type="pres">
      <dgm:prSet presAssocID="{6E141F7D-EBDA-41F7-BEBE-E06110C63005}" presName="rootConnector" presStyleLbl="node3" presStyleIdx="0" presStyleCnt="9"/>
      <dgm:spPr/>
    </dgm:pt>
    <dgm:pt modelId="{F9531A9F-8B10-4459-90AC-2BD0FB985583}" type="pres">
      <dgm:prSet presAssocID="{6E141F7D-EBDA-41F7-BEBE-E06110C63005}" presName="hierChild4" presStyleCnt="0"/>
      <dgm:spPr/>
    </dgm:pt>
    <dgm:pt modelId="{F2A4D77F-9D6D-4C9A-B6C4-B24A6B246EC8}" type="pres">
      <dgm:prSet presAssocID="{6E141F7D-EBDA-41F7-BEBE-E06110C63005}" presName="hierChild5" presStyleCnt="0"/>
      <dgm:spPr/>
    </dgm:pt>
    <dgm:pt modelId="{A2B942F1-0880-417F-B8D9-10CA48D9A816}" type="pres">
      <dgm:prSet presAssocID="{89A30E66-A534-44A3-959F-62A8100262C5}" presName="Name64" presStyleLbl="parChTrans1D3" presStyleIdx="1" presStyleCnt="9" custSzX="255253"/>
      <dgm:spPr/>
    </dgm:pt>
    <dgm:pt modelId="{E0F0FC25-C710-4597-96E5-9BF7EF07DB58}" type="pres">
      <dgm:prSet presAssocID="{D762FA7B-A5BC-473E-9280-354B59A4558A}" presName="hierRoot2" presStyleCnt="0">
        <dgm:presLayoutVars>
          <dgm:hierBranch val="init"/>
        </dgm:presLayoutVars>
      </dgm:prSet>
      <dgm:spPr/>
    </dgm:pt>
    <dgm:pt modelId="{BD114E4F-A42C-4C81-9D67-23F5FF40190C}" type="pres">
      <dgm:prSet presAssocID="{D762FA7B-A5BC-473E-9280-354B59A4558A}" presName="rootComposite" presStyleCnt="0"/>
      <dgm:spPr/>
    </dgm:pt>
    <dgm:pt modelId="{158F65AA-B793-4917-A5B5-F4A73DB93EC3}" type="pres">
      <dgm:prSet presAssocID="{D762FA7B-A5BC-473E-9280-354B59A4558A}" presName="rootText" presStyleLbl="node3" presStyleIdx="1" presStyleCnt="9" custScaleX="489120" custScaleY="167313" custLinFactNeighborY="-4518">
        <dgm:presLayoutVars>
          <dgm:chPref val="3"/>
        </dgm:presLayoutVars>
      </dgm:prSet>
      <dgm:spPr/>
    </dgm:pt>
    <dgm:pt modelId="{12AA3DD2-EA40-4E17-8666-F99EE20CF6BC}" type="pres">
      <dgm:prSet presAssocID="{D762FA7B-A5BC-473E-9280-354B59A4558A}" presName="rootConnector" presStyleLbl="node3" presStyleIdx="1" presStyleCnt="9"/>
      <dgm:spPr/>
    </dgm:pt>
    <dgm:pt modelId="{F7B0EC54-F4A8-4287-AE9F-8DCB4DA3652E}" type="pres">
      <dgm:prSet presAssocID="{D762FA7B-A5BC-473E-9280-354B59A4558A}" presName="hierChild4" presStyleCnt="0"/>
      <dgm:spPr/>
    </dgm:pt>
    <dgm:pt modelId="{1FE69E64-8838-4698-9873-4D929886F956}" type="pres">
      <dgm:prSet presAssocID="{D762FA7B-A5BC-473E-9280-354B59A4558A}" presName="hierChild5" presStyleCnt="0"/>
      <dgm:spPr/>
    </dgm:pt>
    <dgm:pt modelId="{14CF5654-2AFE-4F20-8B58-F06448488B1C}" type="pres">
      <dgm:prSet presAssocID="{9BC8438E-B304-4ED5-9772-5CEE287BD814}" presName="Name64" presStyleLbl="parChTrans1D3" presStyleIdx="2" presStyleCnt="9" custSzX="255253"/>
      <dgm:spPr/>
    </dgm:pt>
    <dgm:pt modelId="{1C34F90B-1DF1-48FB-8113-9C976A1B061F}" type="pres">
      <dgm:prSet presAssocID="{DA025247-4E65-49EB-A507-1C665DE63F0A}" presName="hierRoot2" presStyleCnt="0">
        <dgm:presLayoutVars>
          <dgm:hierBranch val="init"/>
        </dgm:presLayoutVars>
      </dgm:prSet>
      <dgm:spPr/>
    </dgm:pt>
    <dgm:pt modelId="{27528A93-DE38-42F5-813A-C0EF837041D1}" type="pres">
      <dgm:prSet presAssocID="{DA025247-4E65-49EB-A507-1C665DE63F0A}" presName="rootComposite" presStyleCnt="0"/>
      <dgm:spPr/>
    </dgm:pt>
    <dgm:pt modelId="{446EFD17-3644-45B2-8CFD-9AF2DE42000B}" type="pres">
      <dgm:prSet presAssocID="{DA025247-4E65-49EB-A507-1C665DE63F0A}" presName="rootText" presStyleLbl="node3" presStyleIdx="2" presStyleCnt="9" custScaleX="489120" custLinFactNeighborY="-4518">
        <dgm:presLayoutVars>
          <dgm:chPref val="3"/>
        </dgm:presLayoutVars>
      </dgm:prSet>
      <dgm:spPr/>
    </dgm:pt>
    <dgm:pt modelId="{7285A5B7-E211-47D1-B45B-DD600C8DEBB9}" type="pres">
      <dgm:prSet presAssocID="{DA025247-4E65-49EB-A507-1C665DE63F0A}" presName="rootConnector" presStyleLbl="node3" presStyleIdx="2" presStyleCnt="9"/>
      <dgm:spPr/>
    </dgm:pt>
    <dgm:pt modelId="{FB94CD7E-C12E-43AC-B3BB-6F18877599EC}" type="pres">
      <dgm:prSet presAssocID="{DA025247-4E65-49EB-A507-1C665DE63F0A}" presName="hierChild4" presStyleCnt="0"/>
      <dgm:spPr/>
    </dgm:pt>
    <dgm:pt modelId="{03168BA4-6A4A-4900-B9B8-E6EA6AFA2521}" type="pres">
      <dgm:prSet presAssocID="{DA025247-4E65-49EB-A507-1C665DE63F0A}" presName="hierChild5" presStyleCnt="0"/>
      <dgm:spPr/>
    </dgm:pt>
    <dgm:pt modelId="{2A655F14-718D-4EA3-B71F-6362DA9AE6DD}" type="pres">
      <dgm:prSet presAssocID="{F9BCA0BA-C330-43EB-B993-40BD031349F1}" presName="Name64" presStyleLbl="parChTrans1D3" presStyleIdx="3" presStyleCnt="9" custSzX="255253"/>
      <dgm:spPr/>
    </dgm:pt>
    <dgm:pt modelId="{312BBDC1-C65C-4C0F-9748-6AA85E4CF003}" type="pres">
      <dgm:prSet presAssocID="{FCE2B75A-95C5-4946-9FE2-B3D961A9787C}" presName="hierRoot2" presStyleCnt="0">
        <dgm:presLayoutVars>
          <dgm:hierBranch val="init"/>
        </dgm:presLayoutVars>
      </dgm:prSet>
      <dgm:spPr/>
    </dgm:pt>
    <dgm:pt modelId="{B6210E3F-2531-41B3-8E8E-192F96EA0675}" type="pres">
      <dgm:prSet presAssocID="{FCE2B75A-95C5-4946-9FE2-B3D961A9787C}" presName="rootComposite" presStyleCnt="0"/>
      <dgm:spPr/>
    </dgm:pt>
    <dgm:pt modelId="{699562B3-4695-413C-95B1-CE841C020A48}" type="pres">
      <dgm:prSet presAssocID="{FCE2B75A-95C5-4946-9FE2-B3D961A9787C}" presName="rootText" presStyleLbl="node3" presStyleIdx="3" presStyleCnt="9" custScaleX="489120" custLinFactNeighborY="-4518">
        <dgm:presLayoutVars>
          <dgm:chPref val="3"/>
        </dgm:presLayoutVars>
      </dgm:prSet>
      <dgm:spPr/>
    </dgm:pt>
    <dgm:pt modelId="{D7579314-EAB4-42DF-A455-F6031CAD8735}" type="pres">
      <dgm:prSet presAssocID="{FCE2B75A-95C5-4946-9FE2-B3D961A9787C}" presName="rootConnector" presStyleLbl="node3" presStyleIdx="3" presStyleCnt="9"/>
      <dgm:spPr/>
    </dgm:pt>
    <dgm:pt modelId="{FB6BA957-2B53-40E9-BBF3-6BE6DBFC116C}" type="pres">
      <dgm:prSet presAssocID="{FCE2B75A-95C5-4946-9FE2-B3D961A9787C}" presName="hierChild4" presStyleCnt="0"/>
      <dgm:spPr/>
    </dgm:pt>
    <dgm:pt modelId="{926580BE-90BE-4924-B0D6-6044410F96C9}" type="pres">
      <dgm:prSet presAssocID="{FCE2B75A-95C5-4946-9FE2-B3D961A9787C}" presName="hierChild5" presStyleCnt="0"/>
      <dgm:spPr/>
    </dgm:pt>
    <dgm:pt modelId="{B9249335-0D3C-4E46-B5DF-7D1E2F819D67}" type="pres">
      <dgm:prSet presAssocID="{071783F2-F617-458B-BC89-40B09B026923}" presName="Name64" presStyleLbl="parChTrans1D3" presStyleIdx="4" presStyleCnt="9" custSzX="255253"/>
      <dgm:spPr/>
    </dgm:pt>
    <dgm:pt modelId="{C5EA1FDF-9A78-4853-BA43-E6806F2D8367}" type="pres">
      <dgm:prSet presAssocID="{CE5C7E1C-2AE9-42C5-87EA-D835387BC671}" presName="hierRoot2" presStyleCnt="0">
        <dgm:presLayoutVars>
          <dgm:hierBranch val="init"/>
        </dgm:presLayoutVars>
      </dgm:prSet>
      <dgm:spPr/>
    </dgm:pt>
    <dgm:pt modelId="{BCA33178-1136-4EA3-9562-F12D3395EF8B}" type="pres">
      <dgm:prSet presAssocID="{CE5C7E1C-2AE9-42C5-87EA-D835387BC671}" presName="rootComposite" presStyleCnt="0"/>
      <dgm:spPr/>
    </dgm:pt>
    <dgm:pt modelId="{A7807B8B-0850-4DCE-B08E-8C4BDF111008}" type="pres">
      <dgm:prSet presAssocID="{CE5C7E1C-2AE9-42C5-87EA-D835387BC671}" presName="rootText" presStyleLbl="node3" presStyleIdx="4" presStyleCnt="9" custScaleX="489120" custScaleY="139324" custLinFactNeighborY="-4518">
        <dgm:presLayoutVars>
          <dgm:chPref val="3"/>
        </dgm:presLayoutVars>
      </dgm:prSet>
      <dgm:spPr/>
    </dgm:pt>
    <dgm:pt modelId="{209FC57B-6054-4486-AF55-1C5BA5C755FF}" type="pres">
      <dgm:prSet presAssocID="{CE5C7E1C-2AE9-42C5-87EA-D835387BC671}" presName="rootConnector" presStyleLbl="node3" presStyleIdx="4" presStyleCnt="9"/>
      <dgm:spPr/>
    </dgm:pt>
    <dgm:pt modelId="{5D1E4B91-E7CE-4B76-A606-3BFF426AEEE2}" type="pres">
      <dgm:prSet presAssocID="{CE5C7E1C-2AE9-42C5-87EA-D835387BC671}" presName="hierChild4" presStyleCnt="0"/>
      <dgm:spPr/>
    </dgm:pt>
    <dgm:pt modelId="{88ACCA41-DD7F-4638-B4FE-830A5797D902}" type="pres">
      <dgm:prSet presAssocID="{CE5C7E1C-2AE9-42C5-87EA-D835387BC671}" presName="hierChild5" presStyleCnt="0"/>
      <dgm:spPr/>
    </dgm:pt>
    <dgm:pt modelId="{CE1C78C8-2479-42D6-BC15-87BC1A87C6A3}" type="pres">
      <dgm:prSet presAssocID="{621188F9-2C85-43FC-9385-943716CE0595}" presName="Name64" presStyleLbl="parChTrans1D3" presStyleIdx="5" presStyleCnt="9" custSzX="255253"/>
      <dgm:spPr/>
    </dgm:pt>
    <dgm:pt modelId="{F7CE0716-2E12-4373-86F3-5D9BFB0669FC}" type="pres">
      <dgm:prSet presAssocID="{A8B00CDE-BD10-4805-9D26-84751C1F75F5}" presName="hierRoot2" presStyleCnt="0">
        <dgm:presLayoutVars>
          <dgm:hierBranch val="init"/>
        </dgm:presLayoutVars>
      </dgm:prSet>
      <dgm:spPr/>
    </dgm:pt>
    <dgm:pt modelId="{F1036F01-F75D-4848-95AA-8BAA0E1AD838}" type="pres">
      <dgm:prSet presAssocID="{A8B00CDE-BD10-4805-9D26-84751C1F75F5}" presName="rootComposite" presStyleCnt="0"/>
      <dgm:spPr/>
    </dgm:pt>
    <dgm:pt modelId="{75B42106-05C1-44F9-A778-CFB385934409}" type="pres">
      <dgm:prSet presAssocID="{A8B00CDE-BD10-4805-9D26-84751C1F75F5}" presName="rootText" presStyleLbl="node3" presStyleIdx="5" presStyleCnt="9" custScaleX="489120" custLinFactNeighborY="-4518">
        <dgm:presLayoutVars>
          <dgm:chPref val="3"/>
        </dgm:presLayoutVars>
      </dgm:prSet>
      <dgm:spPr/>
    </dgm:pt>
    <dgm:pt modelId="{A641D5F3-89BC-4163-9E7F-5119512975FF}" type="pres">
      <dgm:prSet presAssocID="{A8B00CDE-BD10-4805-9D26-84751C1F75F5}" presName="rootConnector" presStyleLbl="node3" presStyleIdx="5" presStyleCnt="9"/>
      <dgm:spPr/>
    </dgm:pt>
    <dgm:pt modelId="{FF90E42C-AB9B-477D-B9E1-512D57EDA897}" type="pres">
      <dgm:prSet presAssocID="{A8B00CDE-BD10-4805-9D26-84751C1F75F5}" presName="hierChild4" presStyleCnt="0"/>
      <dgm:spPr/>
    </dgm:pt>
    <dgm:pt modelId="{A88ABD1F-6FCE-4053-A583-F160180276C9}" type="pres">
      <dgm:prSet presAssocID="{A8B00CDE-BD10-4805-9D26-84751C1F75F5}" presName="hierChild5" presStyleCnt="0"/>
      <dgm:spPr/>
    </dgm:pt>
    <dgm:pt modelId="{16A2F31A-2C1C-4B84-A85B-A03871610F09}" type="pres">
      <dgm:prSet presAssocID="{EB28628F-C850-4646-A898-9439414BDE1C}" presName="Name64" presStyleLbl="parChTrans1D3" presStyleIdx="6" presStyleCnt="9" custSzX="255253"/>
      <dgm:spPr/>
    </dgm:pt>
    <dgm:pt modelId="{7F047B54-E69A-4BFD-9954-347EADCE43A9}" type="pres">
      <dgm:prSet presAssocID="{31294BA5-F231-4E2B-9609-478B7CAAB3EC}" presName="hierRoot2" presStyleCnt="0">
        <dgm:presLayoutVars>
          <dgm:hierBranch val="init"/>
        </dgm:presLayoutVars>
      </dgm:prSet>
      <dgm:spPr/>
    </dgm:pt>
    <dgm:pt modelId="{067C6326-A50A-4E2B-8BB1-E13B967ECB29}" type="pres">
      <dgm:prSet presAssocID="{31294BA5-F231-4E2B-9609-478B7CAAB3EC}" presName="rootComposite" presStyleCnt="0"/>
      <dgm:spPr/>
    </dgm:pt>
    <dgm:pt modelId="{720CF487-3125-47D6-AE08-079696593177}" type="pres">
      <dgm:prSet presAssocID="{31294BA5-F231-4E2B-9609-478B7CAAB3EC}" presName="rootText" presStyleLbl="node3" presStyleIdx="6" presStyleCnt="9" custScaleX="489120" custScaleY="143223" custLinFactNeighborY="-4518">
        <dgm:presLayoutVars>
          <dgm:chPref val="3"/>
        </dgm:presLayoutVars>
      </dgm:prSet>
      <dgm:spPr/>
    </dgm:pt>
    <dgm:pt modelId="{53F014CC-551B-4738-A136-C7E3DD257BE0}" type="pres">
      <dgm:prSet presAssocID="{31294BA5-F231-4E2B-9609-478B7CAAB3EC}" presName="rootConnector" presStyleLbl="node3" presStyleIdx="6" presStyleCnt="9"/>
      <dgm:spPr/>
    </dgm:pt>
    <dgm:pt modelId="{71C5090B-F978-429A-976A-00A624C5DBF7}" type="pres">
      <dgm:prSet presAssocID="{31294BA5-F231-4E2B-9609-478B7CAAB3EC}" presName="hierChild4" presStyleCnt="0"/>
      <dgm:spPr/>
    </dgm:pt>
    <dgm:pt modelId="{9C3B4001-5B94-4E11-BD36-14148E37067D}" type="pres">
      <dgm:prSet presAssocID="{31294BA5-F231-4E2B-9609-478B7CAAB3EC}" presName="hierChild5" presStyleCnt="0"/>
      <dgm:spPr/>
    </dgm:pt>
    <dgm:pt modelId="{B1E6D5FD-A5C1-4468-9138-448CC189F9A3}" type="pres">
      <dgm:prSet presAssocID="{38BFE39D-2B94-4170-90D7-ADF20A382747}" presName="Name64" presStyleLbl="parChTrans1D3" presStyleIdx="7" presStyleCnt="9" custSzX="255253"/>
      <dgm:spPr/>
    </dgm:pt>
    <dgm:pt modelId="{73CA49E0-F31B-4E74-985E-E8B30F2FB8E5}" type="pres">
      <dgm:prSet presAssocID="{EAB652D6-82D6-4595-AC6B-61ADD0816A07}" presName="hierRoot2" presStyleCnt="0">
        <dgm:presLayoutVars>
          <dgm:hierBranch val="init"/>
        </dgm:presLayoutVars>
      </dgm:prSet>
      <dgm:spPr/>
    </dgm:pt>
    <dgm:pt modelId="{65FE5851-592A-45C5-80A6-37AB037AA165}" type="pres">
      <dgm:prSet presAssocID="{EAB652D6-82D6-4595-AC6B-61ADD0816A07}" presName="rootComposite" presStyleCnt="0"/>
      <dgm:spPr/>
    </dgm:pt>
    <dgm:pt modelId="{B6793008-29DC-4565-B026-D7863185DA7A}" type="pres">
      <dgm:prSet presAssocID="{EAB652D6-82D6-4595-AC6B-61ADD0816A07}" presName="rootText" presStyleLbl="node3" presStyleIdx="7" presStyleCnt="9" custScaleX="489120" custLinFactNeighborY="-4518">
        <dgm:presLayoutVars>
          <dgm:chPref val="3"/>
        </dgm:presLayoutVars>
      </dgm:prSet>
      <dgm:spPr/>
    </dgm:pt>
    <dgm:pt modelId="{E5D0ACC6-B16D-412C-8580-A8784F637144}" type="pres">
      <dgm:prSet presAssocID="{EAB652D6-82D6-4595-AC6B-61ADD0816A07}" presName="rootConnector" presStyleLbl="node3" presStyleIdx="7" presStyleCnt="9"/>
      <dgm:spPr/>
    </dgm:pt>
    <dgm:pt modelId="{0AF86A86-27E7-4DD9-8BE9-498CC3A7B17C}" type="pres">
      <dgm:prSet presAssocID="{EAB652D6-82D6-4595-AC6B-61ADD0816A07}" presName="hierChild4" presStyleCnt="0"/>
      <dgm:spPr/>
    </dgm:pt>
    <dgm:pt modelId="{43B8473A-444E-451C-864C-9FB9C461F8A5}" type="pres">
      <dgm:prSet presAssocID="{EAB652D6-82D6-4595-AC6B-61ADD0816A07}" presName="hierChild5" presStyleCnt="0"/>
      <dgm:spPr/>
    </dgm:pt>
    <dgm:pt modelId="{CB617F66-412D-4770-8568-0B952BF48610}" type="pres">
      <dgm:prSet presAssocID="{0A35D148-AA3F-4954-9B33-4A456C23AC35}" presName="Name64" presStyleLbl="parChTrans1D3" presStyleIdx="8" presStyleCnt="9" custSzX="255253"/>
      <dgm:spPr/>
    </dgm:pt>
    <dgm:pt modelId="{166CF216-F242-4E03-8B00-D0EDD1966635}" type="pres">
      <dgm:prSet presAssocID="{D7BB8F40-B855-4D64-869A-AB4D32A47087}" presName="hierRoot2" presStyleCnt="0">
        <dgm:presLayoutVars>
          <dgm:hierBranch val="init"/>
        </dgm:presLayoutVars>
      </dgm:prSet>
      <dgm:spPr/>
    </dgm:pt>
    <dgm:pt modelId="{721E3ACE-7061-429D-B0EC-B962E4C49529}" type="pres">
      <dgm:prSet presAssocID="{D7BB8F40-B855-4D64-869A-AB4D32A47087}" presName="rootComposite" presStyleCnt="0"/>
      <dgm:spPr/>
    </dgm:pt>
    <dgm:pt modelId="{ACE5C6AE-8CBF-47E8-8DBE-164182F7FACE}" type="pres">
      <dgm:prSet presAssocID="{D7BB8F40-B855-4D64-869A-AB4D32A47087}" presName="rootText" presStyleLbl="node3" presStyleIdx="8" presStyleCnt="9" custScaleX="489120" custLinFactNeighborY="-4518">
        <dgm:presLayoutVars>
          <dgm:chPref val="3"/>
        </dgm:presLayoutVars>
      </dgm:prSet>
      <dgm:spPr/>
    </dgm:pt>
    <dgm:pt modelId="{167BF865-4E2D-4E66-8BCC-ADD3493833DB}" type="pres">
      <dgm:prSet presAssocID="{D7BB8F40-B855-4D64-869A-AB4D32A47087}" presName="rootConnector" presStyleLbl="node3" presStyleIdx="8" presStyleCnt="9"/>
      <dgm:spPr/>
    </dgm:pt>
    <dgm:pt modelId="{23821845-13C2-49F3-94C9-8FC537F0F6CA}" type="pres">
      <dgm:prSet presAssocID="{D7BB8F40-B855-4D64-869A-AB4D32A47087}" presName="hierChild4" presStyleCnt="0"/>
      <dgm:spPr/>
    </dgm:pt>
    <dgm:pt modelId="{4E3CF1D4-589A-43B2-BD20-21869E7519BE}" type="pres">
      <dgm:prSet presAssocID="{D7BB8F40-B855-4D64-869A-AB4D32A47087}" presName="hierChild5" presStyleCnt="0"/>
      <dgm:spPr/>
    </dgm:pt>
    <dgm:pt modelId="{838FBF71-A6D1-40E8-86F5-08772BAE93E7}" type="pres">
      <dgm:prSet presAssocID="{F778399A-75A3-40E3-A941-D0E5514B5642}" presName="hierChild5" presStyleCnt="0"/>
      <dgm:spPr/>
    </dgm:pt>
    <dgm:pt modelId="{E1916ACC-C32B-4516-AE60-F3C2E486DC78}" type="pres">
      <dgm:prSet presAssocID="{CF8C4A31-5002-4DF7-A025-1CA9483CD042}" presName="Name64" presStyleLbl="parChTrans1D2" presStyleIdx="1" presStyleCnt="2"/>
      <dgm:spPr/>
    </dgm:pt>
    <dgm:pt modelId="{08094E65-0273-4191-A948-1B5B294A8228}" type="pres">
      <dgm:prSet presAssocID="{3276F2B9-9F98-49C4-8CF8-77C8C7D1A614}" presName="hierRoot2" presStyleCnt="0">
        <dgm:presLayoutVars>
          <dgm:hierBranch val="init"/>
        </dgm:presLayoutVars>
      </dgm:prSet>
      <dgm:spPr/>
    </dgm:pt>
    <dgm:pt modelId="{A3C38833-6B4B-4CF8-89C6-053929088A75}" type="pres">
      <dgm:prSet presAssocID="{3276F2B9-9F98-49C4-8CF8-77C8C7D1A614}" presName="rootComposite" presStyleCnt="0"/>
      <dgm:spPr/>
    </dgm:pt>
    <dgm:pt modelId="{452EE763-11EE-493A-A8F5-0F27D4F3A7E8}" type="pres">
      <dgm:prSet presAssocID="{3276F2B9-9F98-49C4-8CF8-77C8C7D1A614}" presName="rootText" presStyleLbl="node2" presStyleIdx="1" presStyleCnt="2">
        <dgm:presLayoutVars>
          <dgm:chPref val="3"/>
        </dgm:presLayoutVars>
      </dgm:prSet>
      <dgm:spPr/>
    </dgm:pt>
    <dgm:pt modelId="{082972A3-0B2E-4E47-A006-9FEDA1E37600}" type="pres">
      <dgm:prSet presAssocID="{3276F2B9-9F98-49C4-8CF8-77C8C7D1A614}" presName="rootConnector" presStyleLbl="node2" presStyleIdx="1" presStyleCnt="2"/>
      <dgm:spPr/>
    </dgm:pt>
    <dgm:pt modelId="{2C60842C-4CC1-4791-A590-CD7D50C99BB9}" type="pres">
      <dgm:prSet presAssocID="{3276F2B9-9F98-49C4-8CF8-77C8C7D1A614}" presName="hierChild4" presStyleCnt="0"/>
      <dgm:spPr/>
    </dgm:pt>
    <dgm:pt modelId="{86C9BB74-4BAF-4518-9068-DF724C068CA1}" type="pres">
      <dgm:prSet presAssocID="{3276F2B9-9F98-49C4-8CF8-77C8C7D1A614}" presName="hierChild5" presStyleCnt="0"/>
      <dgm:spPr/>
    </dgm:pt>
    <dgm:pt modelId="{063EBAD8-708D-4C66-8CA2-052CB92135E9}" type="pres">
      <dgm:prSet presAssocID="{96015DAD-A36F-450A-B21F-E87E0C953619}" presName="hierChild3" presStyleCnt="0"/>
      <dgm:spPr/>
    </dgm:pt>
  </dgm:ptLst>
  <dgm:cxnLst>
    <dgm:cxn modelId="{DC4D1002-7BD8-402E-917E-89CBE8100EC3}" type="presOf" srcId="{EAB652D6-82D6-4595-AC6B-61ADD0816A07}" destId="{E5D0ACC6-B16D-412C-8580-A8784F637144}" srcOrd="1" destOrd="0" presId="urn:microsoft.com/office/officeart/2009/3/layout/HorizontalOrganizationChart"/>
    <dgm:cxn modelId="{DC000804-CF0E-4DDD-B19E-6091BFA0D3E1}" type="presOf" srcId="{A8B00CDE-BD10-4805-9D26-84751C1F75F5}" destId="{75B42106-05C1-44F9-A778-CFB385934409}" srcOrd="0" destOrd="0" presId="urn:microsoft.com/office/officeart/2009/3/layout/HorizontalOrganizationChart"/>
    <dgm:cxn modelId="{147E2C08-4118-4C1A-B8B8-F3642F9D0737}" type="presOf" srcId="{96015DAD-A36F-450A-B21F-E87E0C953619}" destId="{5B0A7BDC-C306-4662-B068-9460B3D0B5BD}" srcOrd="0" destOrd="0" presId="urn:microsoft.com/office/officeart/2009/3/layout/HorizontalOrganizationChart"/>
    <dgm:cxn modelId="{7B8A340A-1AB3-4DB7-A283-7AF8A0360749}" type="presOf" srcId="{DA025247-4E65-49EB-A507-1C665DE63F0A}" destId="{446EFD17-3644-45B2-8CFD-9AF2DE42000B}" srcOrd="0" destOrd="0" presId="urn:microsoft.com/office/officeart/2009/3/layout/HorizontalOrganizationChart"/>
    <dgm:cxn modelId="{434BC810-3352-4905-96CF-A384ECA654C9}" type="presOf" srcId="{A8B00CDE-BD10-4805-9D26-84751C1F75F5}" destId="{A641D5F3-89BC-4163-9E7F-5119512975FF}" srcOrd="1" destOrd="0" presId="urn:microsoft.com/office/officeart/2009/3/layout/HorizontalOrganizationChart"/>
    <dgm:cxn modelId="{395F711A-44BB-42F1-B367-DD6757083F99}" type="presOf" srcId="{3276F2B9-9F98-49C4-8CF8-77C8C7D1A614}" destId="{082972A3-0B2E-4E47-A006-9FEDA1E37600}" srcOrd="1" destOrd="0" presId="urn:microsoft.com/office/officeart/2009/3/layout/HorizontalOrganizationChart"/>
    <dgm:cxn modelId="{3CA6161E-57C4-4D28-95AA-F40721D8CE4D}" srcId="{F778399A-75A3-40E3-A941-D0E5514B5642}" destId="{D762FA7B-A5BC-473E-9280-354B59A4558A}" srcOrd="1" destOrd="0" parTransId="{89A30E66-A534-44A3-959F-62A8100262C5}" sibTransId="{FB72E9DA-DBE1-4260-90CC-B40C5D159C67}"/>
    <dgm:cxn modelId="{963BAD28-9A10-4E6C-992B-FA58A3AD2C82}" type="presOf" srcId="{25E95DF4-C428-4ACA-8720-707EAF0D7EB2}" destId="{2D597D9E-261F-4014-85DA-0D0601BD9F29}" srcOrd="0" destOrd="0" presId="urn:microsoft.com/office/officeart/2009/3/layout/HorizontalOrganizationChart"/>
    <dgm:cxn modelId="{30A03B32-A34A-43C6-BD2E-514E77E97757}" type="presOf" srcId="{0A35D148-AA3F-4954-9B33-4A456C23AC35}" destId="{CB617F66-412D-4770-8568-0B952BF48610}" srcOrd="0" destOrd="0" presId="urn:microsoft.com/office/officeart/2009/3/layout/HorizontalOrganizationChart"/>
    <dgm:cxn modelId="{6010BC32-67D0-4EEA-B6A2-4E3861C58216}" type="presOf" srcId="{6E141F7D-EBDA-41F7-BEBE-E06110C63005}" destId="{CEC66815-DCDE-4259-B464-92A7D4312A53}" srcOrd="1" destOrd="0" presId="urn:microsoft.com/office/officeart/2009/3/layout/HorizontalOrganizationChart"/>
    <dgm:cxn modelId="{C7AC6A36-EC5B-4042-836A-56A9E5B0EA99}" srcId="{E3326D4A-DBF1-484C-B9D5-60D23EB7E8BD}" destId="{96015DAD-A36F-450A-B21F-E87E0C953619}" srcOrd="0" destOrd="0" parTransId="{5D646C51-C198-4C18-87A9-A8A1076EE7DA}" sibTransId="{51946044-78B3-499B-8CDB-44451F204D2F}"/>
    <dgm:cxn modelId="{99EA8A3E-64E7-45B1-8BF0-2DDFBB34BD5A}" srcId="{F778399A-75A3-40E3-A941-D0E5514B5642}" destId="{31294BA5-F231-4E2B-9609-478B7CAAB3EC}" srcOrd="6" destOrd="0" parTransId="{EB28628F-C850-4646-A898-9439414BDE1C}" sibTransId="{D7DE431B-C7C9-490A-8144-40F0E7144225}"/>
    <dgm:cxn modelId="{70E0773F-E139-413C-83D1-7D1DA83355BA}" type="presOf" srcId="{DA025247-4E65-49EB-A507-1C665DE63F0A}" destId="{7285A5B7-E211-47D1-B45B-DD600C8DEBB9}" srcOrd="1" destOrd="0" presId="urn:microsoft.com/office/officeart/2009/3/layout/HorizontalOrganizationChart"/>
    <dgm:cxn modelId="{B9E1E95E-DD15-4419-B45B-C76E239D5698}" type="presOf" srcId="{3276F2B9-9F98-49C4-8CF8-77C8C7D1A614}" destId="{452EE763-11EE-493A-A8F5-0F27D4F3A7E8}" srcOrd="0" destOrd="0" presId="urn:microsoft.com/office/officeart/2009/3/layout/HorizontalOrganizationChart"/>
    <dgm:cxn modelId="{813A1862-0529-4CF5-BB85-A11C3E4DC2B3}" type="presOf" srcId="{31294BA5-F231-4E2B-9609-478B7CAAB3EC}" destId="{720CF487-3125-47D6-AE08-079696593177}" srcOrd="0" destOrd="0" presId="urn:microsoft.com/office/officeart/2009/3/layout/HorizontalOrganizationChart"/>
    <dgm:cxn modelId="{3814F263-E074-4186-9E7C-DEAA6D365CE8}" type="presOf" srcId="{38BFE39D-2B94-4170-90D7-ADF20A382747}" destId="{B1E6D5FD-A5C1-4468-9138-448CC189F9A3}" srcOrd="0" destOrd="0" presId="urn:microsoft.com/office/officeart/2009/3/layout/HorizontalOrganizationChart"/>
    <dgm:cxn modelId="{5AD36964-A38A-4078-B5BD-AC7C8F48FDBA}" srcId="{96015DAD-A36F-450A-B21F-E87E0C953619}" destId="{3276F2B9-9F98-49C4-8CF8-77C8C7D1A614}" srcOrd="1" destOrd="0" parTransId="{CF8C4A31-5002-4DF7-A025-1CA9483CD042}" sibTransId="{BFF5854B-BFB9-4875-B644-0C9E9EBA9815}"/>
    <dgm:cxn modelId="{9D313167-7B6B-4365-9699-932D01BC6143}" type="presOf" srcId="{6D05BB17-4CA0-479C-87C2-DC48417BD86F}" destId="{46ADCF46-0151-403E-AD67-F50C36C8E107}" srcOrd="0" destOrd="0" presId="urn:microsoft.com/office/officeart/2009/3/layout/HorizontalOrganizationChart"/>
    <dgm:cxn modelId="{186A6C68-68EC-4D66-A1C2-B204170CE1C3}" type="presOf" srcId="{D7BB8F40-B855-4D64-869A-AB4D32A47087}" destId="{167BF865-4E2D-4E66-8BCC-ADD3493833DB}" srcOrd="1" destOrd="0" presId="urn:microsoft.com/office/officeart/2009/3/layout/HorizontalOrganizationChart"/>
    <dgm:cxn modelId="{1AD4726A-F7AE-48B3-BB2E-6282C906FC57}" type="presOf" srcId="{31294BA5-F231-4E2B-9609-478B7CAAB3EC}" destId="{53F014CC-551B-4738-A136-C7E3DD257BE0}" srcOrd="1" destOrd="0" presId="urn:microsoft.com/office/officeart/2009/3/layout/HorizontalOrganizationChart"/>
    <dgm:cxn modelId="{A5D2A06A-068B-472E-95C3-0E56C941CB9F}" srcId="{F778399A-75A3-40E3-A941-D0E5514B5642}" destId="{DA025247-4E65-49EB-A507-1C665DE63F0A}" srcOrd="2" destOrd="0" parTransId="{9BC8438E-B304-4ED5-9772-5CEE287BD814}" sibTransId="{E63980C2-F1EA-4ED4-BDC3-537E61386B3A}"/>
    <dgm:cxn modelId="{C710E46A-D51B-417D-81FD-98356D755891}" type="presOf" srcId="{D7BB8F40-B855-4D64-869A-AB4D32A47087}" destId="{ACE5C6AE-8CBF-47E8-8DBE-164182F7FACE}" srcOrd="0" destOrd="0" presId="urn:microsoft.com/office/officeart/2009/3/layout/HorizontalOrganizationChart"/>
    <dgm:cxn modelId="{34739075-50D3-4F72-B1D3-BD24A97DB5A1}" type="presOf" srcId="{89A30E66-A534-44A3-959F-62A8100262C5}" destId="{A2B942F1-0880-417F-B8D9-10CA48D9A816}" srcOrd="0" destOrd="0" presId="urn:microsoft.com/office/officeart/2009/3/layout/HorizontalOrganizationChart"/>
    <dgm:cxn modelId="{53B01857-126C-423B-84D2-904ECFADC93E}" srcId="{F778399A-75A3-40E3-A941-D0E5514B5642}" destId="{CE5C7E1C-2AE9-42C5-87EA-D835387BC671}" srcOrd="4" destOrd="0" parTransId="{071783F2-F617-458B-BC89-40B09B026923}" sibTransId="{2FB0EA06-2EE8-45E2-BCEF-D468C3EB8CB1}"/>
    <dgm:cxn modelId="{74CC7F82-EC34-42FB-8E5B-3E9232672C15}" type="presOf" srcId="{6E141F7D-EBDA-41F7-BEBE-E06110C63005}" destId="{BC77C26B-C2C4-49A4-8393-DD044A0F11CC}" srcOrd="0" destOrd="0" presId="urn:microsoft.com/office/officeart/2009/3/layout/HorizontalOrganizationChart"/>
    <dgm:cxn modelId="{54395483-1244-4FD7-93AD-1A398CADCDFF}" type="presOf" srcId="{EB28628F-C850-4646-A898-9439414BDE1C}" destId="{16A2F31A-2C1C-4B84-A85B-A03871610F09}" srcOrd="0" destOrd="0" presId="urn:microsoft.com/office/officeart/2009/3/layout/HorizontalOrganizationChart"/>
    <dgm:cxn modelId="{98114685-0293-4890-9414-CE2ED9EF6EA5}" type="presOf" srcId="{9BC8438E-B304-4ED5-9772-5CEE287BD814}" destId="{14CF5654-2AFE-4F20-8B58-F06448488B1C}" srcOrd="0" destOrd="0" presId="urn:microsoft.com/office/officeart/2009/3/layout/HorizontalOrganizationChart"/>
    <dgm:cxn modelId="{D36D7A8C-E7AC-44C9-BF93-D20621E52AFF}" type="presOf" srcId="{F778399A-75A3-40E3-A941-D0E5514B5642}" destId="{C5E85466-304B-4C51-95E8-807A27B4893D}" srcOrd="0" destOrd="0" presId="urn:microsoft.com/office/officeart/2009/3/layout/HorizontalOrganizationChart"/>
    <dgm:cxn modelId="{B07BEC8E-6D43-4CF4-A2FE-A65AB20F0C4B}" type="presOf" srcId="{CE5C7E1C-2AE9-42C5-87EA-D835387BC671}" destId="{209FC57B-6054-4486-AF55-1C5BA5C755FF}" srcOrd="1" destOrd="0" presId="urn:microsoft.com/office/officeart/2009/3/layout/HorizontalOrganizationChart"/>
    <dgm:cxn modelId="{B11BB292-A043-4928-B11C-EB8543C8ED90}" srcId="{F778399A-75A3-40E3-A941-D0E5514B5642}" destId="{FCE2B75A-95C5-4946-9FE2-B3D961A9787C}" srcOrd="3" destOrd="0" parTransId="{F9BCA0BA-C330-43EB-B993-40BD031349F1}" sibTransId="{9ADC3C8B-801D-4074-B989-03333E907BB0}"/>
    <dgm:cxn modelId="{7096DE97-B4AF-40D3-91F8-7EB92DB688DF}" type="presOf" srcId="{CF8C4A31-5002-4DF7-A025-1CA9483CD042}" destId="{E1916ACC-C32B-4516-AE60-F3C2E486DC78}" srcOrd="0" destOrd="0" presId="urn:microsoft.com/office/officeart/2009/3/layout/HorizontalOrganizationChart"/>
    <dgm:cxn modelId="{A9971299-B86C-49AA-998D-EE1EAD4B95EE}" type="presOf" srcId="{621188F9-2C85-43FC-9385-943716CE0595}" destId="{CE1C78C8-2479-42D6-BC15-87BC1A87C6A3}" srcOrd="0" destOrd="0" presId="urn:microsoft.com/office/officeart/2009/3/layout/HorizontalOrganizationChart"/>
    <dgm:cxn modelId="{745CA9A4-B2C8-4F99-B562-91F9441BB4BB}" srcId="{F778399A-75A3-40E3-A941-D0E5514B5642}" destId="{EAB652D6-82D6-4595-AC6B-61ADD0816A07}" srcOrd="7" destOrd="0" parTransId="{38BFE39D-2B94-4170-90D7-ADF20A382747}" sibTransId="{FAFFCF2E-A2B9-44C1-BA43-B36EC1D508F0}"/>
    <dgm:cxn modelId="{05B8A0A6-3878-491A-9F22-9DDB2B7694B9}" type="presOf" srcId="{FCE2B75A-95C5-4946-9FE2-B3D961A9787C}" destId="{699562B3-4695-413C-95B1-CE841C020A48}" srcOrd="0" destOrd="0" presId="urn:microsoft.com/office/officeart/2009/3/layout/HorizontalOrganizationChart"/>
    <dgm:cxn modelId="{9DBF16AC-0921-4145-9A13-8FCC00AC5ED2}" srcId="{F778399A-75A3-40E3-A941-D0E5514B5642}" destId="{A8B00CDE-BD10-4805-9D26-84751C1F75F5}" srcOrd="5" destOrd="0" parTransId="{621188F9-2C85-43FC-9385-943716CE0595}" sibTransId="{2320D1A5-2F73-420B-BFDD-9542EB1CE93C}"/>
    <dgm:cxn modelId="{A0986BAE-7300-4C4D-950F-672F002EBDCC}" srcId="{F778399A-75A3-40E3-A941-D0E5514B5642}" destId="{D7BB8F40-B855-4D64-869A-AB4D32A47087}" srcOrd="8" destOrd="0" parTransId="{0A35D148-AA3F-4954-9B33-4A456C23AC35}" sibTransId="{78EBE80B-A20C-4AE3-A3C4-EB9FF4896393}"/>
    <dgm:cxn modelId="{326074AE-8067-4482-A359-5823E44A60A0}" type="presOf" srcId="{EAB652D6-82D6-4595-AC6B-61ADD0816A07}" destId="{B6793008-29DC-4565-B026-D7863185DA7A}" srcOrd="0" destOrd="0" presId="urn:microsoft.com/office/officeart/2009/3/layout/HorizontalOrganizationChart"/>
    <dgm:cxn modelId="{7330FEBA-6B36-40F6-9B58-F74456E85D62}" type="presOf" srcId="{071783F2-F617-458B-BC89-40B09B026923}" destId="{B9249335-0D3C-4E46-B5DF-7D1E2F819D67}" srcOrd="0" destOrd="0" presId="urn:microsoft.com/office/officeart/2009/3/layout/HorizontalOrganizationChart"/>
    <dgm:cxn modelId="{0B41FCBB-B194-43CB-AD99-26C4DC6B1EFE}" type="presOf" srcId="{F9BCA0BA-C330-43EB-B993-40BD031349F1}" destId="{2A655F14-718D-4EA3-B71F-6362DA9AE6DD}" srcOrd="0" destOrd="0" presId="urn:microsoft.com/office/officeart/2009/3/layout/HorizontalOrganizationChart"/>
    <dgm:cxn modelId="{38DB04BF-73F7-40CB-8CE4-1C3FB2E971B5}" type="presOf" srcId="{F778399A-75A3-40E3-A941-D0E5514B5642}" destId="{03FDD9C7-9313-4CBB-86AE-A79C61A7A727}" srcOrd="1" destOrd="0" presId="urn:microsoft.com/office/officeart/2009/3/layout/HorizontalOrganizationChart"/>
    <dgm:cxn modelId="{607C46C8-2BC3-4FB9-A3DC-0E1109A20373}" type="presOf" srcId="{CE5C7E1C-2AE9-42C5-87EA-D835387BC671}" destId="{A7807B8B-0850-4DCE-B08E-8C4BDF111008}" srcOrd="0" destOrd="0" presId="urn:microsoft.com/office/officeart/2009/3/layout/HorizontalOrganizationChart"/>
    <dgm:cxn modelId="{AB903DD1-A88D-4E7C-8BA4-873A86455CAD}" type="presOf" srcId="{FCE2B75A-95C5-4946-9FE2-B3D961A9787C}" destId="{D7579314-EAB4-42DF-A455-F6031CAD8735}" srcOrd="1" destOrd="0" presId="urn:microsoft.com/office/officeart/2009/3/layout/HorizontalOrganizationChart"/>
    <dgm:cxn modelId="{F33242D9-E091-4DBE-B9BC-E107E2844A73}" srcId="{96015DAD-A36F-450A-B21F-E87E0C953619}" destId="{F778399A-75A3-40E3-A941-D0E5514B5642}" srcOrd="0" destOrd="0" parTransId="{25E95DF4-C428-4ACA-8720-707EAF0D7EB2}" sibTransId="{933F3ED1-90B8-47DB-B0C2-CD45D424FACC}"/>
    <dgm:cxn modelId="{A16CDDD9-4FE7-4905-90A7-D24BBA098EDB}" type="presOf" srcId="{D762FA7B-A5BC-473E-9280-354B59A4558A}" destId="{12AA3DD2-EA40-4E17-8666-F99EE20CF6BC}" srcOrd="1" destOrd="0" presId="urn:microsoft.com/office/officeart/2009/3/layout/HorizontalOrganizationChart"/>
    <dgm:cxn modelId="{23AF88E1-EBCF-4ABD-A2AC-864E6A816B42}" type="presOf" srcId="{96015DAD-A36F-450A-B21F-E87E0C953619}" destId="{6D31CBB1-5632-4E21-9417-2460E342AC4F}" srcOrd="1" destOrd="0" presId="urn:microsoft.com/office/officeart/2009/3/layout/HorizontalOrganizationChart"/>
    <dgm:cxn modelId="{53E7C0E2-1634-4352-9FC1-54917996690B}" type="presOf" srcId="{E3326D4A-DBF1-484C-B9D5-60D23EB7E8BD}" destId="{EC65D6CA-88E3-4129-A062-AFB003D54C4A}" srcOrd="0" destOrd="0" presId="urn:microsoft.com/office/officeart/2009/3/layout/HorizontalOrganizationChart"/>
    <dgm:cxn modelId="{DCF093EE-B6E5-4F0A-86BF-09E2F7F36F20}" srcId="{F778399A-75A3-40E3-A941-D0E5514B5642}" destId="{6E141F7D-EBDA-41F7-BEBE-E06110C63005}" srcOrd="0" destOrd="0" parTransId="{6D05BB17-4CA0-479C-87C2-DC48417BD86F}" sibTransId="{F24288E6-5E74-47BC-887E-E8AB662663C7}"/>
    <dgm:cxn modelId="{0D42B9F0-E28E-4B5A-9EE9-2E40C2A89997}" type="presOf" srcId="{D762FA7B-A5BC-473E-9280-354B59A4558A}" destId="{158F65AA-B793-4917-A5B5-F4A73DB93EC3}" srcOrd="0" destOrd="0" presId="urn:microsoft.com/office/officeart/2009/3/layout/HorizontalOrganizationChart"/>
    <dgm:cxn modelId="{09F04D96-4DC9-42DC-AFAE-6FA6AC7695C2}" type="presParOf" srcId="{EC65D6CA-88E3-4129-A062-AFB003D54C4A}" destId="{ABA83086-6BF5-4E0E-BD90-E62292C2941B}" srcOrd="0" destOrd="0" presId="urn:microsoft.com/office/officeart/2009/3/layout/HorizontalOrganizationChart"/>
    <dgm:cxn modelId="{DAF1C73B-95CD-4EBA-8D5B-D3D0B366A9E9}" type="presParOf" srcId="{ABA83086-6BF5-4E0E-BD90-E62292C2941B}" destId="{128F8E29-F627-4CA4-BE81-26FEC80255D5}" srcOrd="0" destOrd="0" presId="urn:microsoft.com/office/officeart/2009/3/layout/HorizontalOrganizationChart"/>
    <dgm:cxn modelId="{9B48E196-832A-49EF-BDC5-9314A792036C}" type="presParOf" srcId="{128F8E29-F627-4CA4-BE81-26FEC80255D5}" destId="{5B0A7BDC-C306-4662-B068-9460B3D0B5BD}" srcOrd="0" destOrd="0" presId="urn:microsoft.com/office/officeart/2009/3/layout/HorizontalOrganizationChart"/>
    <dgm:cxn modelId="{5DD04210-EF06-4A78-B847-699B32E576D8}" type="presParOf" srcId="{128F8E29-F627-4CA4-BE81-26FEC80255D5}" destId="{6D31CBB1-5632-4E21-9417-2460E342AC4F}" srcOrd="1" destOrd="0" presId="urn:microsoft.com/office/officeart/2009/3/layout/HorizontalOrganizationChart"/>
    <dgm:cxn modelId="{5A6CC41F-0759-40BB-91D7-63A3BB6315A4}" type="presParOf" srcId="{ABA83086-6BF5-4E0E-BD90-E62292C2941B}" destId="{1A17D930-365C-4639-A4DA-D1F87BD32285}" srcOrd="1" destOrd="0" presId="urn:microsoft.com/office/officeart/2009/3/layout/HorizontalOrganizationChart"/>
    <dgm:cxn modelId="{E45F931C-F8C0-4B50-B56D-37C8FE0902D9}" type="presParOf" srcId="{1A17D930-365C-4639-A4DA-D1F87BD32285}" destId="{2D597D9E-261F-4014-85DA-0D0601BD9F29}" srcOrd="0" destOrd="0" presId="urn:microsoft.com/office/officeart/2009/3/layout/HorizontalOrganizationChart"/>
    <dgm:cxn modelId="{552FDB6C-3331-43FC-A917-0B0FCC21BE88}" type="presParOf" srcId="{1A17D930-365C-4639-A4DA-D1F87BD32285}" destId="{52BA3CDB-5DA9-42D9-A5E0-E1B18A64024B}" srcOrd="1" destOrd="0" presId="urn:microsoft.com/office/officeart/2009/3/layout/HorizontalOrganizationChart"/>
    <dgm:cxn modelId="{E96B39B3-8174-4359-9E4A-201ED575691B}" type="presParOf" srcId="{52BA3CDB-5DA9-42D9-A5E0-E1B18A64024B}" destId="{74488A10-A2ED-4011-A9B0-636FF77A358A}" srcOrd="0" destOrd="0" presId="urn:microsoft.com/office/officeart/2009/3/layout/HorizontalOrganizationChart"/>
    <dgm:cxn modelId="{65CFF414-CA4B-4353-9D3D-68A971A80C17}" type="presParOf" srcId="{74488A10-A2ED-4011-A9B0-636FF77A358A}" destId="{C5E85466-304B-4C51-95E8-807A27B4893D}" srcOrd="0" destOrd="0" presId="urn:microsoft.com/office/officeart/2009/3/layout/HorizontalOrganizationChart"/>
    <dgm:cxn modelId="{F3CE5B78-3FB0-4B80-BBA6-C08951631200}" type="presParOf" srcId="{74488A10-A2ED-4011-A9B0-636FF77A358A}" destId="{03FDD9C7-9313-4CBB-86AE-A79C61A7A727}" srcOrd="1" destOrd="0" presId="urn:microsoft.com/office/officeart/2009/3/layout/HorizontalOrganizationChart"/>
    <dgm:cxn modelId="{682039C5-B82E-47E0-AD64-B3C59F0E8FBF}" type="presParOf" srcId="{52BA3CDB-5DA9-42D9-A5E0-E1B18A64024B}" destId="{9F315E79-BC6C-4466-8C30-76B4A09C1698}" srcOrd="1" destOrd="0" presId="urn:microsoft.com/office/officeart/2009/3/layout/HorizontalOrganizationChart"/>
    <dgm:cxn modelId="{BB1C62A8-BCF1-43FD-95BE-FCA76D7615A1}" type="presParOf" srcId="{9F315E79-BC6C-4466-8C30-76B4A09C1698}" destId="{46ADCF46-0151-403E-AD67-F50C36C8E107}" srcOrd="0" destOrd="0" presId="urn:microsoft.com/office/officeart/2009/3/layout/HorizontalOrganizationChart"/>
    <dgm:cxn modelId="{FCACCC3E-CFE1-47CA-81A6-30C33365ED3D}" type="presParOf" srcId="{9F315E79-BC6C-4466-8C30-76B4A09C1698}" destId="{8FAB60A2-3EA8-4A5B-9E35-F6287EDDA292}" srcOrd="1" destOrd="0" presId="urn:microsoft.com/office/officeart/2009/3/layout/HorizontalOrganizationChart"/>
    <dgm:cxn modelId="{58CFDB1E-A2BF-48A9-A9D2-6DE68678F195}" type="presParOf" srcId="{8FAB60A2-3EA8-4A5B-9E35-F6287EDDA292}" destId="{6148E26C-72BB-48B4-BDB1-EC57832FF5AA}" srcOrd="0" destOrd="0" presId="urn:microsoft.com/office/officeart/2009/3/layout/HorizontalOrganizationChart"/>
    <dgm:cxn modelId="{943F345F-E5E4-49B5-AEE9-071360EA57FC}" type="presParOf" srcId="{6148E26C-72BB-48B4-BDB1-EC57832FF5AA}" destId="{BC77C26B-C2C4-49A4-8393-DD044A0F11CC}" srcOrd="0" destOrd="0" presId="urn:microsoft.com/office/officeart/2009/3/layout/HorizontalOrganizationChart"/>
    <dgm:cxn modelId="{A44CD196-D0EF-4ED5-AFA5-5E85C3CBE93F}" type="presParOf" srcId="{6148E26C-72BB-48B4-BDB1-EC57832FF5AA}" destId="{CEC66815-DCDE-4259-B464-92A7D4312A53}" srcOrd="1" destOrd="0" presId="urn:microsoft.com/office/officeart/2009/3/layout/HorizontalOrganizationChart"/>
    <dgm:cxn modelId="{C3707CC9-95A3-4B67-9715-AF1C7992E290}" type="presParOf" srcId="{8FAB60A2-3EA8-4A5B-9E35-F6287EDDA292}" destId="{F9531A9F-8B10-4459-90AC-2BD0FB985583}" srcOrd="1" destOrd="0" presId="urn:microsoft.com/office/officeart/2009/3/layout/HorizontalOrganizationChart"/>
    <dgm:cxn modelId="{B8EF7AE2-CA35-48D5-971A-D4051F827FED}" type="presParOf" srcId="{8FAB60A2-3EA8-4A5B-9E35-F6287EDDA292}" destId="{F2A4D77F-9D6D-4C9A-B6C4-B24A6B246EC8}" srcOrd="2" destOrd="0" presId="urn:microsoft.com/office/officeart/2009/3/layout/HorizontalOrganizationChart"/>
    <dgm:cxn modelId="{17C6FC60-15BB-40D1-9D0D-6D9617FCEB16}" type="presParOf" srcId="{9F315E79-BC6C-4466-8C30-76B4A09C1698}" destId="{A2B942F1-0880-417F-B8D9-10CA48D9A816}" srcOrd="2" destOrd="0" presId="urn:microsoft.com/office/officeart/2009/3/layout/HorizontalOrganizationChart"/>
    <dgm:cxn modelId="{FB2AAD2E-037B-46BA-931D-CDE70AA97D7D}" type="presParOf" srcId="{9F315E79-BC6C-4466-8C30-76B4A09C1698}" destId="{E0F0FC25-C710-4597-96E5-9BF7EF07DB58}" srcOrd="3" destOrd="0" presId="urn:microsoft.com/office/officeart/2009/3/layout/HorizontalOrganizationChart"/>
    <dgm:cxn modelId="{F68C0FBC-9E59-4783-8844-B34497458184}" type="presParOf" srcId="{E0F0FC25-C710-4597-96E5-9BF7EF07DB58}" destId="{BD114E4F-A42C-4C81-9D67-23F5FF40190C}" srcOrd="0" destOrd="0" presId="urn:microsoft.com/office/officeart/2009/3/layout/HorizontalOrganizationChart"/>
    <dgm:cxn modelId="{F363293D-A31D-4B85-856A-82C72FEE3178}" type="presParOf" srcId="{BD114E4F-A42C-4C81-9D67-23F5FF40190C}" destId="{158F65AA-B793-4917-A5B5-F4A73DB93EC3}" srcOrd="0" destOrd="0" presId="urn:microsoft.com/office/officeart/2009/3/layout/HorizontalOrganizationChart"/>
    <dgm:cxn modelId="{145CFC59-EF59-44BC-88A7-D0CB372DA530}" type="presParOf" srcId="{BD114E4F-A42C-4C81-9D67-23F5FF40190C}" destId="{12AA3DD2-EA40-4E17-8666-F99EE20CF6BC}" srcOrd="1" destOrd="0" presId="urn:microsoft.com/office/officeart/2009/3/layout/HorizontalOrganizationChart"/>
    <dgm:cxn modelId="{6BAD6F6B-8A23-4FCA-A452-878D4CC8D2CB}" type="presParOf" srcId="{E0F0FC25-C710-4597-96E5-9BF7EF07DB58}" destId="{F7B0EC54-F4A8-4287-AE9F-8DCB4DA3652E}" srcOrd="1" destOrd="0" presId="urn:microsoft.com/office/officeart/2009/3/layout/HorizontalOrganizationChart"/>
    <dgm:cxn modelId="{4EA8100E-01C5-4CBB-AE25-6E044643DFBA}" type="presParOf" srcId="{E0F0FC25-C710-4597-96E5-9BF7EF07DB58}" destId="{1FE69E64-8838-4698-9873-4D929886F956}" srcOrd="2" destOrd="0" presId="urn:microsoft.com/office/officeart/2009/3/layout/HorizontalOrganizationChart"/>
    <dgm:cxn modelId="{81C9BF02-AD62-4E9A-9E0B-F35E420D0D93}" type="presParOf" srcId="{9F315E79-BC6C-4466-8C30-76B4A09C1698}" destId="{14CF5654-2AFE-4F20-8B58-F06448488B1C}" srcOrd="4" destOrd="0" presId="urn:microsoft.com/office/officeart/2009/3/layout/HorizontalOrganizationChart"/>
    <dgm:cxn modelId="{667FD1FE-A962-4C5D-8539-F53215B8D1E5}" type="presParOf" srcId="{9F315E79-BC6C-4466-8C30-76B4A09C1698}" destId="{1C34F90B-1DF1-48FB-8113-9C976A1B061F}" srcOrd="5" destOrd="0" presId="urn:microsoft.com/office/officeart/2009/3/layout/HorizontalOrganizationChart"/>
    <dgm:cxn modelId="{77AFF5C1-F30D-4204-B399-9A2EB9AA971D}" type="presParOf" srcId="{1C34F90B-1DF1-48FB-8113-9C976A1B061F}" destId="{27528A93-DE38-42F5-813A-C0EF837041D1}" srcOrd="0" destOrd="0" presId="urn:microsoft.com/office/officeart/2009/3/layout/HorizontalOrganizationChart"/>
    <dgm:cxn modelId="{D2AB8AAC-A1C3-470B-87A8-2554C0EB9577}" type="presParOf" srcId="{27528A93-DE38-42F5-813A-C0EF837041D1}" destId="{446EFD17-3644-45B2-8CFD-9AF2DE42000B}" srcOrd="0" destOrd="0" presId="urn:microsoft.com/office/officeart/2009/3/layout/HorizontalOrganizationChart"/>
    <dgm:cxn modelId="{5C533600-4AD0-49A4-A748-C3FE13D2C390}" type="presParOf" srcId="{27528A93-DE38-42F5-813A-C0EF837041D1}" destId="{7285A5B7-E211-47D1-B45B-DD600C8DEBB9}" srcOrd="1" destOrd="0" presId="urn:microsoft.com/office/officeart/2009/3/layout/HorizontalOrganizationChart"/>
    <dgm:cxn modelId="{C1993AC1-D456-46EA-A903-741D93099781}" type="presParOf" srcId="{1C34F90B-1DF1-48FB-8113-9C976A1B061F}" destId="{FB94CD7E-C12E-43AC-B3BB-6F18877599EC}" srcOrd="1" destOrd="0" presId="urn:microsoft.com/office/officeart/2009/3/layout/HorizontalOrganizationChart"/>
    <dgm:cxn modelId="{91793C95-B889-4D68-89D9-962C26B9E470}" type="presParOf" srcId="{1C34F90B-1DF1-48FB-8113-9C976A1B061F}" destId="{03168BA4-6A4A-4900-B9B8-E6EA6AFA2521}" srcOrd="2" destOrd="0" presId="urn:microsoft.com/office/officeart/2009/3/layout/HorizontalOrganizationChart"/>
    <dgm:cxn modelId="{5A048BCC-AC89-4D63-930F-1D09EE6E2E24}" type="presParOf" srcId="{9F315E79-BC6C-4466-8C30-76B4A09C1698}" destId="{2A655F14-718D-4EA3-B71F-6362DA9AE6DD}" srcOrd="6" destOrd="0" presId="urn:microsoft.com/office/officeart/2009/3/layout/HorizontalOrganizationChart"/>
    <dgm:cxn modelId="{21A89A1E-99B3-4F9D-9F04-359CAFD338BF}" type="presParOf" srcId="{9F315E79-BC6C-4466-8C30-76B4A09C1698}" destId="{312BBDC1-C65C-4C0F-9748-6AA85E4CF003}" srcOrd="7" destOrd="0" presId="urn:microsoft.com/office/officeart/2009/3/layout/HorizontalOrganizationChart"/>
    <dgm:cxn modelId="{F222F5FA-2098-4DA2-8FE5-BB566DC08BA8}" type="presParOf" srcId="{312BBDC1-C65C-4C0F-9748-6AA85E4CF003}" destId="{B6210E3F-2531-41B3-8E8E-192F96EA0675}" srcOrd="0" destOrd="0" presId="urn:microsoft.com/office/officeart/2009/3/layout/HorizontalOrganizationChart"/>
    <dgm:cxn modelId="{4741A76D-DDF7-4DDD-85F2-1297A12203A5}" type="presParOf" srcId="{B6210E3F-2531-41B3-8E8E-192F96EA0675}" destId="{699562B3-4695-413C-95B1-CE841C020A48}" srcOrd="0" destOrd="0" presId="urn:microsoft.com/office/officeart/2009/3/layout/HorizontalOrganizationChart"/>
    <dgm:cxn modelId="{5E5097AD-B92D-47C0-998D-3F5EF2A89889}" type="presParOf" srcId="{B6210E3F-2531-41B3-8E8E-192F96EA0675}" destId="{D7579314-EAB4-42DF-A455-F6031CAD8735}" srcOrd="1" destOrd="0" presId="urn:microsoft.com/office/officeart/2009/3/layout/HorizontalOrganizationChart"/>
    <dgm:cxn modelId="{23E0981F-0113-46E8-B4B0-7A235A9D6E02}" type="presParOf" srcId="{312BBDC1-C65C-4C0F-9748-6AA85E4CF003}" destId="{FB6BA957-2B53-40E9-BBF3-6BE6DBFC116C}" srcOrd="1" destOrd="0" presId="urn:microsoft.com/office/officeart/2009/3/layout/HorizontalOrganizationChart"/>
    <dgm:cxn modelId="{39FBD581-43AB-4A62-A5A8-D0E83AE0BD1B}" type="presParOf" srcId="{312BBDC1-C65C-4C0F-9748-6AA85E4CF003}" destId="{926580BE-90BE-4924-B0D6-6044410F96C9}" srcOrd="2" destOrd="0" presId="urn:microsoft.com/office/officeart/2009/3/layout/HorizontalOrganizationChart"/>
    <dgm:cxn modelId="{72EE1607-397C-4BB6-A686-4313FDE289FC}" type="presParOf" srcId="{9F315E79-BC6C-4466-8C30-76B4A09C1698}" destId="{B9249335-0D3C-4E46-B5DF-7D1E2F819D67}" srcOrd="8" destOrd="0" presId="urn:microsoft.com/office/officeart/2009/3/layout/HorizontalOrganizationChart"/>
    <dgm:cxn modelId="{F22AAEE6-FC75-4597-BBD1-0A5068FABE0F}" type="presParOf" srcId="{9F315E79-BC6C-4466-8C30-76B4A09C1698}" destId="{C5EA1FDF-9A78-4853-BA43-E6806F2D8367}" srcOrd="9" destOrd="0" presId="urn:microsoft.com/office/officeart/2009/3/layout/HorizontalOrganizationChart"/>
    <dgm:cxn modelId="{D1A7B1D2-522D-47EF-B3D4-8946D0AF4E96}" type="presParOf" srcId="{C5EA1FDF-9A78-4853-BA43-E6806F2D8367}" destId="{BCA33178-1136-4EA3-9562-F12D3395EF8B}" srcOrd="0" destOrd="0" presId="urn:microsoft.com/office/officeart/2009/3/layout/HorizontalOrganizationChart"/>
    <dgm:cxn modelId="{E5F179BF-BB80-4E9B-A261-A3087A21AC3C}" type="presParOf" srcId="{BCA33178-1136-4EA3-9562-F12D3395EF8B}" destId="{A7807B8B-0850-4DCE-B08E-8C4BDF111008}" srcOrd="0" destOrd="0" presId="urn:microsoft.com/office/officeart/2009/3/layout/HorizontalOrganizationChart"/>
    <dgm:cxn modelId="{DB6A8BC1-C121-4EC1-9946-70F0516E2BE0}" type="presParOf" srcId="{BCA33178-1136-4EA3-9562-F12D3395EF8B}" destId="{209FC57B-6054-4486-AF55-1C5BA5C755FF}" srcOrd="1" destOrd="0" presId="urn:microsoft.com/office/officeart/2009/3/layout/HorizontalOrganizationChart"/>
    <dgm:cxn modelId="{5517CED7-3657-43A7-B821-FB4972FB07AD}" type="presParOf" srcId="{C5EA1FDF-9A78-4853-BA43-E6806F2D8367}" destId="{5D1E4B91-E7CE-4B76-A606-3BFF426AEEE2}" srcOrd="1" destOrd="0" presId="urn:microsoft.com/office/officeart/2009/3/layout/HorizontalOrganizationChart"/>
    <dgm:cxn modelId="{E48CD108-EB26-4B59-9B4A-86994D00C679}" type="presParOf" srcId="{C5EA1FDF-9A78-4853-BA43-E6806F2D8367}" destId="{88ACCA41-DD7F-4638-B4FE-830A5797D902}" srcOrd="2" destOrd="0" presId="urn:microsoft.com/office/officeart/2009/3/layout/HorizontalOrganizationChart"/>
    <dgm:cxn modelId="{3916956A-F9F3-4E98-AAD3-A4558C604D23}" type="presParOf" srcId="{9F315E79-BC6C-4466-8C30-76B4A09C1698}" destId="{CE1C78C8-2479-42D6-BC15-87BC1A87C6A3}" srcOrd="10" destOrd="0" presId="urn:microsoft.com/office/officeart/2009/3/layout/HorizontalOrganizationChart"/>
    <dgm:cxn modelId="{DABF6A68-B4AA-4368-B43E-109AAE88EB2D}" type="presParOf" srcId="{9F315E79-BC6C-4466-8C30-76B4A09C1698}" destId="{F7CE0716-2E12-4373-86F3-5D9BFB0669FC}" srcOrd="11" destOrd="0" presId="urn:microsoft.com/office/officeart/2009/3/layout/HorizontalOrganizationChart"/>
    <dgm:cxn modelId="{12785BC8-E2C6-42FD-ADA0-D62462459BE6}" type="presParOf" srcId="{F7CE0716-2E12-4373-86F3-5D9BFB0669FC}" destId="{F1036F01-F75D-4848-95AA-8BAA0E1AD838}" srcOrd="0" destOrd="0" presId="urn:microsoft.com/office/officeart/2009/3/layout/HorizontalOrganizationChart"/>
    <dgm:cxn modelId="{99FF0B84-8613-4244-8933-A19EF3B51BD6}" type="presParOf" srcId="{F1036F01-F75D-4848-95AA-8BAA0E1AD838}" destId="{75B42106-05C1-44F9-A778-CFB385934409}" srcOrd="0" destOrd="0" presId="urn:microsoft.com/office/officeart/2009/3/layout/HorizontalOrganizationChart"/>
    <dgm:cxn modelId="{9F504102-A590-4347-B857-5EDA37F0F16C}" type="presParOf" srcId="{F1036F01-F75D-4848-95AA-8BAA0E1AD838}" destId="{A641D5F3-89BC-4163-9E7F-5119512975FF}" srcOrd="1" destOrd="0" presId="urn:microsoft.com/office/officeart/2009/3/layout/HorizontalOrganizationChart"/>
    <dgm:cxn modelId="{D40FA93F-2C11-4092-A0C7-90CE4261C036}" type="presParOf" srcId="{F7CE0716-2E12-4373-86F3-5D9BFB0669FC}" destId="{FF90E42C-AB9B-477D-B9E1-512D57EDA897}" srcOrd="1" destOrd="0" presId="urn:microsoft.com/office/officeart/2009/3/layout/HorizontalOrganizationChart"/>
    <dgm:cxn modelId="{0BDCD2F9-A448-48CD-9FFD-ED6EBC37BFDD}" type="presParOf" srcId="{F7CE0716-2E12-4373-86F3-5D9BFB0669FC}" destId="{A88ABD1F-6FCE-4053-A583-F160180276C9}" srcOrd="2" destOrd="0" presId="urn:microsoft.com/office/officeart/2009/3/layout/HorizontalOrganizationChart"/>
    <dgm:cxn modelId="{B8D7B3D7-4170-4DFE-A04D-2C0B5A5D636D}" type="presParOf" srcId="{9F315E79-BC6C-4466-8C30-76B4A09C1698}" destId="{16A2F31A-2C1C-4B84-A85B-A03871610F09}" srcOrd="12" destOrd="0" presId="urn:microsoft.com/office/officeart/2009/3/layout/HorizontalOrganizationChart"/>
    <dgm:cxn modelId="{18BFD0D6-AB49-4C66-B0D6-21AF9AC5EC3A}" type="presParOf" srcId="{9F315E79-BC6C-4466-8C30-76B4A09C1698}" destId="{7F047B54-E69A-4BFD-9954-347EADCE43A9}" srcOrd="13" destOrd="0" presId="urn:microsoft.com/office/officeart/2009/3/layout/HorizontalOrganizationChart"/>
    <dgm:cxn modelId="{1BF52630-E445-4C0C-AE9A-7B577D5B925B}" type="presParOf" srcId="{7F047B54-E69A-4BFD-9954-347EADCE43A9}" destId="{067C6326-A50A-4E2B-8BB1-E13B967ECB29}" srcOrd="0" destOrd="0" presId="urn:microsoft.com/office/officeart/2009/3/layout/HorizontalOrganizationChart"/>
    <dgm:cxn modelId="{C19D9823-D30E-4827-BBDC-78519D15000D}" type="presParOf" srcId="{067C6326-A50A-4E2B-8BB1-E13B967ECB29}" destId="{720CF487-3125-47D6-AE08-079696593177}" srcOrd="0" destOrd="0" presId="urn:microsoft.com/office/officeart/2009/3/layout/HorizontalOrganizationChart"/>
    <dgm:cxn modelId="{5A3A9706-D2F1-490F-8013-0FB552C3B197}" type="presParOf" srcId="{067C6326-A50A-4E2B-8BB1-E13B967ECB29}" destId="{53F014CC-551B-4738-A136-C7E3DD257BE0}" srcOrd="1" destOrd="0" presId="urn:microsoft.com/office/officeart/2009/3/layout/HorizontalOrganizationChart"/>
    <dgm:cxn modelId="{04042EB7-780B-4564-9FCF-1BC1EDAF5507}" type="presParOf" srcId="{7F047B54-E69A-4BFD-9954-347EADCE43A9}" destId="{71C5090B-F978-429A-976A-00A624C5DBF7}" srcOrd="1" destOrd="0" presId="urn:microsoft.com/office/officeart/2009/3/layout/HorizontalOrganizationChart"/>
    <dgm:cxn modelId="{D8DEAFE4-63AE-44A3-A79C-FB7F1D9CB398}" type="presParOf" srcId="{7F047B54-E69A-4BFD-9954-347EADCE43A9}" destId="{9C3B4001-5B94-4E11-BD36-14148E37067D}" srcOrd="2" destOrd="0" presId="urn:microsoft.com/office/officeart/2009/3/layout/HorizontalOrganizationChart"/>
    <dgm:cxn modelId="{1B0187C2-948D-4422-9342-774F8B87FA90}" type="presParOf" srcId="{9F315E79-BC6C-4466-8C30-76B4A09C1698}" destId="{B1E6D5FD-A5C1-4468-9138-448CC189F9A3}" srcOrd="14" destOrd="0" presId="urn:microsoft.com/office/officeart/2009/3/layout/HorizontalOrganizationChart"/>
    <dgm:cxn modelId="{6A4255D1-5148-4CEE-971E-8C8DBC490600}" type="presParOf" srcId="{9F315E79-BC6C-4466-8C30-76B4A09C1698}" destId="{73CA49E0-F31B-4E74-985E-E8B30F2FB8E5}" srcOrd="15" destOrd="0" presId="urn:microsoft.com/office/officeart/2009/3/layout/HorizontalOrganizationChart"/>
    <dgm:cxn modelId="{5858438B-ADAC-45A4-96A4-6593BFF75A37}" type="presParOf" srcId="{73CA49E0-F31B-4E74-985E-E8B30F2FB8E5}" destId="{65FE5851-592A-45C5-80A6-37AB037AA165}" srcOrd="0" destOrd="0" presId="urn:microsoft.com/office/officeart/2009/3/layout/HorizontalOrganizationChart"/>
    <dgm:cxn modelId="{07555D03-C1D0-4F3D-B740-0E531E97820F}" type="presParOf" srcId="{65FE5851-592A-45C5-80A6-37AB037AA165}" destId="{B6793008-29DC-4565-B026-D7863185DA7A}" srcOrd="0" destOrd="0" presId="urn:microsoft.com/office/officeart/2009/3/layout/HorizontalOrganizationChart"/>
    <dgm:cxn modelId="{60EBBFF1-0279-46E6-8E15-816542AE189E}" type="presParOf" srcId="{65FE5851-592A-45C5-80A6-37AB037AA165}" destId="{E5D0ACC6-B16D-412C-8580-A8784F637144}" srcOrd="1" destOrd="0" presId="urn:microsoft.com/office/officeart/2009/3/layout/HorizontalOrganizationChart"/>
    <dgm:cxn modelId="{8243E6CB-DE1D-41CB-8D69-4A864AE06A3B}" type="presParOf" srcId="{73CA49E0-F31B-4E74-985E-E8B30F2FB8E5}" destId="{0AF86A86-27E7-4DD9-8BE9-498CC3A7B17C}" srcOrd="1" destOrd="0" presId="urn:microsoft.com/office/officeart/2009/3/layout/HorizontalOrganizationChart"/>
    <dgm:cxn modelId="{E65C2F5B-7214-4452-A1CA-EF7B421469AA}" type="presParOf" srcId="{73CA49E0-F31B-4E74-985E-E8B30F2FB8E5}" destId="{43B8473A-444E-451C-864C-9FB9C461F8A5}" srcOrd="2" destOrd="0" presId="urn:microsoft.com/office/officeart/2009/3/layout/HorizontalOrganizationChart"/>
    <dgm:cxn modelId="{00FC96D9-1411-4E9E-ABFE-9A15BF10C98E}" type="presParOf" srcId="{9F315E79-BC6C-4466-8C30-76B4A09C1698}" destId="{CB617F66-412D-4770-8568-0B952BF48610}" srcOrd="16" destOrd="0" presId="urn:microsoft.com/office/officeart/2009/3/layout/HorizontalOrganizationChart"/>
    <dgm:cxn modelId="{09379AC6-C020-4AE4-AE38-639ACF52032F}" type="presParOf" srcId="{9F315E79-BC6C-4466-8C30-76B4A09C1698}" destId="{166CF216-F242-4E03-8B00-D0EDD1966635}" srcOrd="17" destOrd="0" presId="urn:microsoft.com/office/officeart/2009/3/layout/HorizontalOrganizationChart"/>
    <dgm:cxn modelId="{422896FF-DBE8-4883-826D-2922235D8ABC}" type="presParOf" srcId="{166CF216-F242-4E03-8B00-D0EDD1966635}" destId="{721E3ACE-7061-429D-B0EC-B962E4C49529}" srcOrd="0" destOrd="0" presId="urn:microsoft.com/office/officeart/2009/3/layout/HorizontalOrganizationChart"/>
    <dgm:cxn modelId="{7FBC3F79-B9B3-4983-B3A3-2AD67ACB72A9}" type="presParOf" srcId="{721E3ACE-7061-429D-B0EC-B962E4C49529}" destId="{ACE5C6AE-8CBF-47E8-8DBE-164182F7FACE}" srcOrd="0" destOrd="0" presId="urn:microsoft.com/office/officeart/2009/3/layout/HorizontalOrganizationChart"/>
    <dgm:cxn modelId="{B26EDBBD-B296-40C3-9039-2BB9D6281180}" type="presParOf" srcId="{721E3ACE-7061-429D-B0EC-B962E4C49529}" destId="{167BF865-4E2D-4E66-8BCC-ADD3493833DB}" srcOrd="1" destOrd="0" presId="urn:microsoft.com/office/officeart/2009/3/layout/HorizontalOrganizationChart"/>
    <dgm:cxn modelId="{A6E42ECE-4DF7-42FE-B641-E77CE990C78C}" type="presParOf" srcId="{166CF216-F242-4E03-8B00-D0EDD1966635}" destId="{23821845-13C2-49F3-94C9-8FC537F0F6CA}" srcOrd="1" destOrd="0" presId="urn:microsoft.com/office/officeart/2009/3/layout/HorizontalOrganizationChart"/>
    <dgm:cxn modelId="{64AC0700-5187-4320-ABB8-E81A7A312ED7}" type="presParOf" srcId="{166CF216-F242-4E03-8B00-D0EDD1966635}" destId="{4E3CF1D4-589A-43B2-BD20-21869E7519BE}" srcOrd="2" destOrd="0" presId="urn:microsoft.com/office/officeart/2009/3/layout/HorizontalOrganizationChart"/>
    <dgm:cxn modelId="{C9BC5BD3-EEE0-4FD4-A637-8BAF56F37125}" type="presParOf" srcId="{52BA3CDB-5DA9-42D9-A5E0-E1B18A64024B}" destId="{838FBF71-A6D1-40E8-86F5-08772BAE93E7}" srcOrd="2" destOrd="0" presId="urn:microsoft.com/office/officeart/2009/3/layout/HorizontalOrganizationChart"/>
    <dgm:cxn modelId="{4E0193DB-86ED-47FB-87C9-5CB5D811CE3D}" type="presParOf" srcId="{1A17D930-365C-4639-A4DA-D1F87BD32285}" destId="{E1916ACC-C32B-4516-AE60-F3C2E486DC78}" srcOrd="2" destOrd="0" presId="urn:microsoft.com/office/officeart/2009/3/layout/HorizontalOrganizationChart"/>
    <dgm:cxn modelId="{6F9C5DC4-80BD-4F92-8287-AF1489993C99}" type="presParOf" srcId="{1A17D930-365C-4639-A4DA-D1F87BD32285}" destId="{08094E65-0273-4191-A948-1B5B294A8228}" srcOrd="3" destOrd="0" presId="urn:microsoft.com/office/officeart/2009/3/layout/HorizontalOrganizationChart"/>
    <dgm:cxn modelId="{5C0503E7-4B03-4F0E-8DA2-2A0EE9EAA086}" type="presParOf" srcId="{08094E65-0273-4191-A948-1B5B294A8228}" destId="{A3C38833-6B4B-4CF8-89C6-053929088A75}" srcOrd="0" destOrd="0" presId="urn:microsoft.com/office/officeart/2009/3/layout/HorizontalOrganizationChart"/>
    <dgm:cxn modelId="{D8D4E54E-1280-43AB-95ED-81CA390F519E}" type="presParOf" srcId="{A3C38833-6B4B-4CF8-89C6-053929088A75}" destId="{452EE763-11EE-493A-A8F5-0F27D4F3A7E8}" srcOrd="0" destOrd="0" presId="urn:microsoft.com/office/officeart/2009/3/layout/HorizontalOrganizationChart"/>
    <dgm:cxn modelId="{2DF590DF-A810-48D3-8D8A-D7DDFE3F09E6}" type="presParOf" srcId="{A3C38833-6B4B-4CF8-89C6-053929088A75}" destId="{082972A3-0B2E-4E47-A006-9FEDA1E37600}" srcOrd="1" destOrd="0" presId="urn:microsoft.com/office/officeart/2009/3/layout/HorizontalOrganizationChart"/>
    <dgm:cxn modelId="{539A2DAA-9DFF-45ED-AD3C-AE7AC6D53AB6}" type="presParOf" srcId="{08094E65-0273-4191-A948-1B5B294A8228}" destId="{2C60842C-4CC1-4791-A590-CD7D50C99BB9}" srcOrd="1" destOrd="0" presId="urn:microsoft.com/office/officeart/2009/3/layout/HorizontalOrganizationChart"/>
    <dgm:cxn modelId="{C4D7E63B-4576-4A79-BD98-750AD8DA95E6}" type="presParOf" srcId="{08094E65-0273-4191-A948-1B5B294A8228}" destId="{86C9BB74-4BAF-4518-9068-DF724C068CA1}" srcOrd="2" destOrd="0" presId="urn:microsoft.com/office/officeart/2009/3/layout/HorizontalOrganizationChart"/>
    <dgm:cxn modelId="{49ACC95B-11B2-43B2-862F-D0328D9FF945}" type="presParOf" srcId="{ABA83086-6BF5-4E0E-BD90-E62292C2941B}" destId="{063EBAD8-708D-4C66-8CA2-052CB92135E9}"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3326D4A-DBF1-484C-B9D5-60D23EB7E8BD}" type="doc">
      <dgm:prSet loTypeId="urn:microsoft.com/office/officeart/2009/3/layout/HorizontalOrganizationChart" loCatId="hierarchy" qsTypeId="urn:microsoft.com/office/officeart/2005/8/quickstyle/3d4" qsCatId="3D" csTypeId="urn:microsoft.com/office/officeart/2005/8/colors/accent0_1" csCatId="mainScheme" phldr="1"/>
      <dgm:spPr/>
      <dgm:t>
        <a:bodyPr/>
        <a:lstStyle/>
        <a:p>
          <a:endParaRPr lang="zh-CN" altLang="en-US"/>
        </a:p>
      </dgm:t>
    </dgm:pt>
    <dgm:pt modelId="{96015DAD-A36F-450A-B21F-E87E0C953619}">
      <dgm:prSet custT="1"/>
      <dgm:spPr/>
      <dgm:t>
        <a:bodyPr/>
        <a:lstStyle/>
        <a:p>
          <a:r>
            <a:rPr lang="zh-CN" altLang="en-US" sz="2000" dirty="0">
              <a:solidFill>
                <a:srgbClr val="FF0000"/>
              </a:solidFill>
            </a:rPr>
            <a:t>设计和开发</a:t>
          </a:r>
        </a:p>
      </dgm:t>
    </dgm:pt>
    <dgm:pt modelId="{5D646C51-C198-4C18-87A9-A8A1076EE7DA}" type="parTrans" cxnId="{C7AC6A36-EC5B-4042-836A-56A9E5B0EA99}">
      <dgm:prSet custT="1"/>
      <dgm:spPr/>
      <dgm:t>
        <a:bodyPr/>
        <a:lstStyle/>
        <a:p>
          <a:endParaRPr lang="zh-CN" altLang="en-US" sz="2000"/>
        </a:p>
      </dgm:t>
    </dgm:pt>
    <dgm:pt modelId="{51946044-78B3-499B-8CDB-44451F204D2F}" type="sibTrans" cxnId="{C7AC6A36-EC5B-4042-836A-56A9E5B0EA99}">
      <dgm:prSet/>
      <dgm:spPr/>
      <dgm:t>
        <a:bodyPr/>
        <a:lstStyle/>
        <a:p>
          <a:endParaRPr lang="zh-CN" altLang="en-US" sz="2000"/>
        </a:p>
      </dgm:t>
    </dgm:pt>
    <dgm:pt modelId="{F778399A-75A3-40E3-A941-D0E5514B5642}">
      <dgm:prSet custT="1"/>
      <dgm:spPr/>
      <dgm:t>
        <a:bodyPr/>
        <a:lstStyle/>
        <a:p>
          <a:r>
            <a:rPr lang="zh-CN" altLang="en-US" sz="2000" dirty="0">
              <a:solidFill>
                <a:srgbClr val="00B0F0"/>
              </a:solidFill>
            </a:rPr>
            <a:t>验证</a:t>
          </a:r>
          <a:endParaRPr lang="zh-CN" altLang="en-US" sz="2000" dirty="0"/>
        </a:p>
      </dgm:t>
    </dgm:pt>
    <dgm:pt modelId="{25E95DF4-C428-4ACA-8720-707EAF0D7EB2}" type="parTrans" cxnId="{F33242D9-E091-4DBE-B9BC-E107E2844A73}">
      <dgm:prSet/>
      <dgm:spPr/>
      <dgm:t>
        <a:bodyPr/>
        <a:lstStyle/>
        <a:p>
          <a:endParaRPr lang="zh-CN" altLang="en-US" sz="2000"/>
        </a:p>
      </dgm:t>
    </dgm:pt>
    <dgm:pt modelId="{933F3ED1-90B8-47DB-B0C2-CD45D424FACC}" type="sibTrans" cxnId="{F33242D9-E091-4DBE-B9BC-E107E2844A73}">
      <dgm:prSet/>
      <dgm:spPr/>
      <dgm:t>
        <a:bodyPr/>
        <a:lstStyle/>
        <a:p>
          <a:endParaRPr lang="zh-CN" altLang="en-US" sz="2000"/>
        </a:p>
      </dgm:t>
    </dgm:pt>
    <dgm:pt modelId="{6E141F7D-EBDA-41F7-BEBE-E06110C63005}">
      <dgm:prSet custT="1"/>
      <dgm:spPr/>
      <dgm:t>
        <a:bodyPr/>
        <a:lstStyle/>
        <a:p>
          <a:pPr algn="l"/>
          <a:r>
            <a:rPr lang="zh-CN" altLang="en-US" sz="1800" b="0" dirty="0"/>
            <a:t>自测记录、自测报告；</a:t>
          </a:r>
          <a:r>
            <a:rPr lang="zh-CN" altLang="en-US" sz="1800" b="0" dirty="0">
              <a:solidFill>
                <a:srgbClr val="FF0000"/>
              </a:solidFill>
              <a:highlight>
                <a:srgbClr val="FFFF00"/>
              </a:highlight>
            </a:rPr>
            <a:t>生物相容性评价报告；稳定性研究</a:t>
          </a:r>
        </a:p>
      </dgm:t>
    </dgm:pt>
    <dgm:pt modelId="{6D05BB17-4CA0-479C-87C2-DC48417BD86F}" type="parTrans" cxnId="{DCF093EE-B6E5-4F0A-86BF-09E2F7F36F20}">
      <dgm:prSet/>
      <dgm:spPr/>
      <dgm:t>
        <a:bodyPr/>
        <a:lstStyle/>
        <a:p>
          <a:pPr algn="l"/>
          <a:endParaRPr lang="zh-CN" altLang="en-US" sz="2000"/>
        </a:p>
      </dgm:t>
    </dgm:pt>
    <dgm:pt modelId="{F24288E6-5E74-47BC-887E-E8AB662663C7}" type="sibTrans" cxnId="{DCF093EE-B6E5-4F0A-86BF-09E2F7F36F20}">
      <dgm:prSet/>
      <dgm:spPr/>
      <dgm:t>
        <a:bodyPr/>
        <a:lstStyle/>
        <a:p>
          <a:endParaRPr lang="zh-CN" altLang="en-US" sz="2000"/>
        </a:p>
      </dgm:t>
    </dgm:pt>
    <dgm:pt modelId="{D762FA7B-A5BC-473E-9280-354B59A4558A}">
      <dgm:prSet custT="1"/>
      <dgm:spPr/>
      <dgm:t>
        <a:bodyPr/>
        <a:lstStyle/>
        <a:p>
          <a:pPr algn="l"/>
          <a:r>
            <a:rPr lang="zh-CN" altLang="en-US" sz="1800" dirty="0"/>
            <a:t>第三方：型式试验、生物相容性试验、稳定性研究、运输包装试验、有害物质研究</a:t>
          </a:r>
          <a:r>
            <a:rPr lang="en-US" altLang="zh-CN" sz="1800" dirty="0"/>
            <a:t>……</a:t>
          </a:r>
          <a:r>
            <a:rPr lang="zh-CN" altLang="en-US" sz="1800" dirty="0"/>
            <a:t>必要时：离体组织试验；动物实验</a:t>
          </a:r>
        </a:p>
      </dgm:t>
    </dgm:pt>
    <dgm:pt modelId="{89A30E66-A534-44A3-959F-62A8100262C5}" type="parTrans" cxnId="{3CA6161E-57C4-4D28-95AA-F40721D8CE4D}">
      <dgm:prSet/>
      <dgm:spPr/>
      <dgm:t>
        <a:bodyPr/>
        <a:lstStyle/>
        <a:p>
          <a:pPr algn="l"/>
          <a:endParaRPr lang="zh-CN" altLang="en-US" sz="2000"/>
        </a:p>
      </dgm:t>
    </dgm:pt>
    <dgm:pt modelId="{FB72E9DA-DBE1-4260-90CC-B40C5D159C67}" type="sibTrans" cxnId="{3CA6161E-57C4-4D28-95AA-F40721D8CE4D}">
      <dgm:prSet/>
      <dgm:spPr/>
      <dgm:t>
        <a:bodyPr/>
        <a:lstStyle/>
        <a:p>
          <a:endParaRPr lang="zh-CN" altLang="en-US" sz="2000"/>
        </a:p>
      </dgm:t>
    </dgm:pt>
    <dgm:pt modelId="{D596808C-A497-4CC8-8477-2BEDB49E50A3}">
      <dgm:prSet custT="1"/>
      <dgm:spPr/>
      <dgm:t>
        <a:bodyPr/>
        <a:lstStyle/>
        <a:p>
          <a:r>
            <a:rPr lang="zh-CN" altLang="en-US" sz="2000" kern="1200" dirty="0">
              <a:solidFill>
                <a:srgbClr val="00B0F0"/>
              </a:solidFill>
              <a:latin typeface="等线" panose="020F0502020204030204"/>
              <a:ea typeface="等线" panose="02010600030101010101" pitchFamily="2" charset="-122"/>
              <a:cs typeface="+mn-cs"/>
            </a:rPr>
            <a:t>确认</a:t>
          </a:r>
        </a:p>
      </dgm:t>
    </dgm:pt>
    <dgm:pt modelId="{8E40E397-7984-4980-9282-09D1952FE161}" type="parTrans" cxnId="{23AE7FB9-D6A4-4D58-835B-59E1C183CFA6}">
      <dgm:prSet/>
      <dgm:spPr/>
      <dgm:t>
        <a:bodyPr/>
        <a:lstStyle/>
        <a:p>
          <a:endParaRPr lang="zh-CN" altLang="en-US" sz="2000"/>
        </a:p>
      </dgm:t>
    </dgm:pt>
    <dgm:pt modelId="{50A0AA8E-B831-45FC-887B-EF95B5190AB4}" type="sibTrans" cxnId="{23AE7FB9-D6A4-4D58-835B-59E1C183CFA6}">
      <dgm:prSet/>
      <dgm:spPr/>
      <dgm:t>
        <a:bodyPr/>
        <a:lstStyle/>
        <a:p>
          <a:endParaRPr lang="zh-CN" altLang="en-US" sz="2000"/>
        </a:p>
      </dgm:t>
    </dgm:pt>
    <dgm:pt modelId="{101F8BB1-C345-489B-9CEE-F7C28D953FC6}">
      <dgm:prSet custT="1"/>
      <dgm:spPr/>
      <dgm:t>
        <a:bodyPr/>
        <a:lstStyle/>
        <a:p>
          <a:r>
            <a:rPr lang="zh-CN" altLang="en-US" sz="2000" dirty="0"/>
            <a:t>评审</a:t>
          </a:r>
        </a:p>
      </dgm:t>
    </dgm:pt>
    <dgm:pt modelId="{380AAC32-02D5-4D2B-85F2-51E82703C782}" type="parTrans" cxnId="{BCFAC9DA-ACF5-48BA-8C14-A051A43F4FE1}">
      <dgm:prSet/>
      <dgm:spPr/>
      <dgm:t>
        <a:bodyPr/>
        <a:lstStyle/>
        <a:p>
          <a:endParaRPr lang="zh-CN" altLang="en-US" sz="2000"/>
        </a:p>
      </dgm:t>
    </dgm:pt>
    <dgm:pt modelId="{45DCC452-E25A-47CB-95C0-DB2EDDC22604}" type="sibTrans" cxnId="{BCFAC9DA-ACF5-48BA-8C14-A051A43F4FE1}">
      <dgm:prSet/>
      <dgm:spPr/>
      <dgm:t>
        <a:bodyPr/>
        <a:lstStyle/>
        <a:p>
          <a:endParaRPr lang="zh-CN" altLang="en-US" sz="2000"/>
        </a:p>
      </dgm:t>
    </dgm:pt>
    <dgm:pt modelId="{A2B3EB49-013D-4DBC-88E7-EF0515BE743E}">
      <dgm:prSet custT="1"/>
      <dgm:spPr/>
      <dgm:t>
        <a:bodyPr/>
        <a:lstStyle/>
        <a:p>
          <a:r>
            <a:rPr lang="zh-CN" altLang="en-US" sz="2000" dirty="0"/>
            <a:t>评审</a:t>
          </a:r>
        </a:p>
      </dgm:t>
    </dgm:pt>
    <dgm:pt modelId="{0AA2A89A-A2C0-4DE8-B44D-B61FDB35DB7A}" type="parTrans" cxnId="{B60CF8FB-5607-48CB-BC08-1E32FC61D12A}">
      <dgm:prSet/>
      <dgm:spPr/>
      <dgm:t>
        <a:bodyPr/>
        <a:lstStyle/>
        <a:p>
          <a:endParaRPr lang="zh-CN" altLang="en-US" sz="2000"/>
        </a:p>
      </dgm:t>
    </dgm:pt>
    <dgm:pt modelId="{58821A67-BF13-4B1F-869E-E350CF22049F}" type="sibTrans" cxnId="{B60CF8FB-5607-48CB-BC08-1E32FC61D12A}">
      <dgm:prSet/>
      <dgm:spPr/>
      <dgm:t>
        <a:bodyPr/>
        <a:lstStyle/>
        <a:p>
          <a:endParaRPr lang="zh-CN" altLang="en-US" sz="2000"/>
        </a:p>
      </dgm:t>
    </dgm:pt>
    <dgm:pt modelId="{5BE3A7B0-B05D-49CE-B077-00007DE31FCE}">
      <dgm:prSet custT="1"/>
      <dgm:spPr/>
      <dgm:t>
        <a:bodyPr/>
        <a:lstStyle/>
        <a:p>
          <a:r>
            <a:rPr lang="zh-CN" altLang="en-US" sz="1800" dirty="0"/>
            <a:t>临床评价</a:t>
          </a:r>
        </a:p>
      </dgm:t>
    </dgm:pt>
    <dgm:pt modelId="{CD515C36-FD4F-474C-BE6E-DB367BB2F2CC}" type="parTrans" cxnId="{3AAA29AE-19C6-4DE4-8414-F3E7FD4A9B03}">
      <dgm:prSet/>
      <dgm:spPr/>
      <dgm:t>
        <a:bodyPr/>
        <a:lstStyle/>
        <a:p>
          <a:endParaRPr lang="zh-CN" altLang="en-US" sz="2000"/>
        </a:p>
      </dgm:t>
    </dgm:pt>
    <dgm:pt modelId="{F5BF737E-20BB-4877-A715-515857C4E186}" type="sibTrans" cxnId="{3AAA29AE-19C6-4DE4-8414-F3E7FD4A9B03}">
      <dgm:prSet/>
      <dgm:spPr/>
      <dgm:t>
        <a:bodyPr/>
        <a:lstStyle/>
        <a:p>
          <a:endParaRPr lang="zh-CN" altLang="en-US" sz="2000"/>
        </a:p>
      </dgm:t>
    </dgm:pt>
    <dgm:pt modelId="{EA916402-FFA1-49F8-8A00-AE542415EAE2}">
      <dgm:prSet custT="1"/>
      <dgm:spPr/>
      <dgm:t>
        <a:bodyPr/>
        <a:lstStyle/>
        <a:p>
          <a:pPr algn="l"/>
          <a:r>
            <a:rPr lang="zh-CN" altLang="en-US" sz="1800" dirty="0"/>
            <a:t>免于临床评价：与</a:t>
          </a:r>
          <a:r>
            <a:rPr lang="en-US" altLang="zh-CN" sz="1800" dirty="0"/>
            <a:t>《</a:t>
          </a:r>
          <a:r>
            <a:rPr lang="zh-CN" altLang="en-US" sz="1800" dirty="0"/>
            <a:t>目录</a:t>
          </a:r>
          <a:r>
            <a:rPr lang="en-US" altLang="zh-CN" sz="1800" dirty="0"/>
            <a:t>》</a:t>
          </a:r>
          <a:r>
            <a:rPr lang="zh-CN" altLang="en-US" sz="1800" dirty="0"/>
            <a:t>对比；与上市产品比对</a:t>
          </a:r>
        </a:p>
      </dgm:t>
    </dgm:pt>
    <dgm:pt modelId="{96BA018F-5F8B-4D09-ABE7-218024A4A75A}" type="parTrans" cxnId="{DF6CDC2A-36D3-4AE6-9932-E8E6958127C9}">
      <dgm:prSet/>
      <dgm:spPr/>
      <dgm:t>
        <a:bodyPr/>
        <a:lstStyle/>
        <a:p>
          <a:endParaRPr lang="zh-CN" altLang="en-US" sz="2000"/>
        </a:p>
      </dgm:t>
    </dgm:pt>
    <dgm:pt modelId="{C6E8949E-3FA9-4361-AAF8-D37DC025897C}" type="sibTrans" cxnId="{DF6CDC2A-36D3-4AE6-9932-E8E6958127C9}">
      <dgm:prSet/>
      <dgm:spPr/>
      <dgm:t>
        <a:bodyPr/>
        <a:lstStyle/>
        <a:p>
          <a:endParaRPr lang="zh-CN" altLang="en-US" sz="2000"/>
        </a:p>
      </dgm:t>
    </dgm:pt>
    <dgm:pt modelId="{56ECECBF-64DF-4C3B-9CDF-54E9C1B930F7}">
      <dgm:prSet custT="1"/>
      <dgm:spPr/>
      <dgm:t>
        <a:bodyPr/>
        <a:lstStyle/>
        <a:p>
          <a:pPr algn="l"/>
          <a:r>
            <a:rPr lang="zh-CN" altLang="en-US" sz="1800" dirty="0"/>
            <a:t>同品种对比：临床数据、文献、公开资料撰写评价报告</a:t>
          </a:r>
          <a:r>
            <a:rPr lang="en-US" altLang="zh-CN" sz="1800" dirty="0"/>
            <a:t>;</a:t>
          </a:r>
          <a:r>
            <a:rPr lang="zh-CN" altLang="en-US" sz="1400" dirty="0">
              <a:solidFill>
                <a:srgbClr val="FF0000"/>
              </a:solidFill>
              <a:highlight>
                <a:srgbClr val="FFFF00"/>
              </a:highlight>
            </a:rPr>
            <a:t>必要时开展同品种产品性能指标测试</a:t>
          </a:r>
        </a:p>
      </dgm:t>
    </dgm:pt>
    <dgm:pt modelId="{56B2B581-B3B1-4DC1-9AA4-1F0F7AA5267C}" type="parTrans" cxnId="{227ACC73-8EA0-4B23-8042-366E5F785899}">
      <dgm:prSet/>
      <dgm:spPr/>
      <dgm:t>
        <a:bodyPr/>
        <a:lstStyle/>
        <a:p>
          <a:endParaRPr lang="zh-CN" altLang="en-US" sz="2000"/>
        </a:p>
      </dgm:t>
    </dgm:pt>
    <dgm:pt modelId="{C3C26107-C5B9-4CEA-9693-5D0C0821E73E}" type="sibTrans" cxnId="{227ACC73-8EA0-4B23-8042-366E5F785899}">
      <dgm:prSet/>
      <dgm:spPr/>
      <dgm:t>
        <a:bodyPr/>
        <a:lstStyle/>
        <a:p>
          <a:endParaRPr lang="zh-CN" altLang="en-US" sz="2000"/>
        </a:p>
      </dgm:t>
    </dgm:pt>
    <dgm:pt modelId="{75020B44-B3DD-4A3E-A03B-DAB91EC396F5}">
      <dgm:prSet custT="1"/>
      <dgm:spPr/>
      <dgm:t>
        <a:bodyPr/>
        <a:lstStyle/>
        <a:p>
          <a:pPr algn="l"/>
          <a:r>
            <a:rPr lang="zh-CN" altLang="en-US" sz="1800" dirty="0"/>
            <a:t>临床试验：方案、伦理、报告；</a:t>
          </a:r>
          <a:r>
            <a:rPr lang="zh-CN" altLang="en-US" sz="1800" dirty="0">
              <a:highlight>
                <a:srgbClr val="FFFF00"/>
              </a:highlight>
            </a:rPr>
            <a:t>评价报告</a:t>
          </a:r>
        </a:p>
      </dgm:t>
    </dgm:pt>
    <dgm:pt modelId="{CE7A4DED-BE4A-429B-A6B4-F4F2356854EC}" type="parTrans" cxnId="{A04CAA10-4075-46D8-AEAF-9BF008554F74}">
      <dgm:prSet/>
      <dgm:spPr/>
      <dgm:t>
        <a:bodyPr/>
        <a:lstStyle/>
        <a:p>
          <a:endParaRPr lang="zh-CN" altLang="en-US" sz="2000"/>
        </a:p>
      </dgm:t>
    </dgm:pt>
    <dgm:pt modelId="{F6BD9DB7-6537-4141-AB0C-31FA1BA49709}" type="sibTrans" cxnId="{A04CAA10-4075-46D8-AEAF-9BF008554F74}">
      <dgm:prSet/>
      <dgm:spPr/>
      <dgm:t>
        <a:bodyPr/>
        <a:lstStyle/>
        <a:p>
          <a:endParaRPr lang="zh-CN" altLang="en-US" sz="2000"/>
        </a:p>
      </dgm:t>
    </dgm:pt>
    <dgm:pt modelId="{EC65D6CA-88E3-4129-A062-AFB003D54C4A}" type="pres">
      <dgm:prSet presAssocID="{E3326D4A-DBF1-484C-B9D5-60D23EB7E8BD}" presName="hierChild1" presStyleCnt="0">
        <dgm:presLayoutVars>
          <dgm:orgChart val="1"/>
          <dgm:chPref val="1"/>
          <dgm:dir/>
          <dgm:animOne val="branch"/>
          <dgm:animLvl val="lvl"/>
          <dgm:resizeHandles/>
        </dgm:presLayoutVars>
      </dgm:prSet>
      <dgm:spPr/>
    </dgm:pt>
    <dgm:pt modelId="{ABA83086-6BF5-4E0E-BD90-E62292C2941B}" type="pres">
      <dgm:prSet presAssocID="{96015DAD-A36F-450A-B21F-E87E0C953619}" presName="hierRoot1" presStyleCnt="0">
        <dgm:presLayoutVars>
          <dgm:hierBranch val="init"/>
        </dgm:presLayoutVars>
      </dgm:prSet>
      <dgm:spPr/>
    </dgm:pt>
    <dgm:pt modelId="{128F8E29-F627-4CA4-BE81-26FEC80255D5}" type="pres">
      <dgm:prSet presAssocID="{96015DAD-A36F-450A-B21F-E87E0C953619}" presName="rootComposite1" presStyleCnt="0"/>
      <dgm:spPr/>
    </dgm:pt>
    <dgm:pt modelId="{5B0A7BDC-C306-4662-B068-9460B3D0B5BD}" type="pres">
      <dgm:prSet presAssocID="{96015DAD-A36F-450A-B21F-E87E0C953619}" presName="rootText1" presStyleLbl="node0" presStyleIdx="0" presStyleCnt="1" custScaleX="68801">
        <dgm:presLayoutVars>
          <dgm:chPref val="3"/>
        </dgm:presLayoutVars>
      </dgm:prSet>
      <dgm:spPr/>
    </dgm:pt>
    <dgm:pt modelId="{6D31CBB1-5632-4E21-9417-2460E342AC4F}" type="pres">
      <dgm:prSet presAssocID="{96015DAD-A36F-450A-B21F-E87E0C953619}" presName="rootConnector1" presStyleLbl="node1" presStyleIdx="0" presStyleCnt="0"/>
      <dgm:spPr/>
    </dgm:pt>
    <dgm:pt modelId="{1A17D930-365C-4639-A4DA-D1F87BD32285}" type="pres">
      <dgm:prSet presAssocID="{96015DAD-A36F-450A-B21F-E87E0C953619}" presName="hierChild2" presStyleCnt="0"/>
      <dgm:spPr/>
    </dgm:pt>
    <dgm:pt modelId="{2D597D9E-261F-4014-85DA-0D0601BD9F29}" type="pres">
      <dgm:prSet presAssocID="{25E95DF4-C428-4ACA-8720-707EAF0D7EB2}" presName="Name64" presStyleLbl="parChTrans1D2" presStyleIdx="0" presStyleCnt="4" custSzX="258337"/>
      <dgm:spPr/>
    </dgm:pt>
    <dgm:pt modelId="{52BA3CDB-5DA9-42D9-A5E0-E1B18A64024B}" type="pres">
      <dgm:prSet presAssocID="{F778399A-75A3-40E3-A941-D0E5514B5642}" presName="hierRoot2" presStyleCnt="0">
        <dgm:presLayoutVars>
          <dgm:hierBranch val="init"/>
        </dgm:presLayoutVars>
      </dgm:prSet>
      <dgm:spPr/>
    </dgm:pt>
    <dgm:pt modelId="{74488A10-A2ED-4011-A9B0-636FF77A358A}" type="pres">
      <dgm:prSet presAssocID="{F778399A-75A3-40E3-A941-D0E5514B5642}" presName="rootComposite" presStyleCnt="0"/>
      <dgm:spPr/>
    </dgm:pt>
    <dgm:pt modelId="{C5E85466-304B-4C51-95E8-807A27B4893D}" type="pres">
      <dgm:prSet presAssocID="{F778399A-75A3-40E3-A941-D0E5514B5642}" presName="rootText" presStyleLbl="node2" presStyleIdx="0" presStyleCnt="4" custScaleX="59357">
        <dgm:presLayoutVars>
          <dgm:chPref val="3"/>
        </dgm:presLayoutVars>
      </dgm:prSet>
      <dgm:spPr/>
    </dgm:pt>
    <dgm:pt modelId="{03FDD9C7-9313-4CBB-86AE-A79C61A7A727}" type="pres">
      <dgm:prSet presAssocID="{F778399A-75A3-40E3-A941-D0E5514B5642}" presName="rootConnector" presStyleLbl="node2" presStyleIdx="0" presStyleCnt="4"/>
      <dgm:spPr/>
    </dgm:pt>
    <dgm:pt modelId="{9F315E79-BC6C-4466-8C30-76B4A09C1698}" type="pres">
      <dgm:prSet presAssocID="{F778399A-75A3-40E3-A941-D0E5514B5642}" presName="hierChild4" presStyleCnt="0"/>
      <dgm:spPr/>
    </dgm:pt>
    <dgm:pt modelId="{46ADCF46-0151-403E-AD67-F50C36C8E107}" type="pres">
      <dgm:prSet presAssocID="{6D05BB17-4CA0-479C-87C2-DC48417BD86F}" presName="Name64" presStyleLbl="parChTrans1D3" presStyleIdx="0" presStyleCnt="3" custSzX="255253"/>
      <dgm:spPr/>
    </dgm:pt>
    <dgm:pt modelId="{8FAB60A2-3EA8-4A5B-9E35-F6287EDDA292}" type="pres">
      <dgm:prSet presAssocID="{6E141F7D-EBDA-41F7-BEBE-E06110C63005}" presName="hierRoot2" presStyleCnt="0">
        <dgm:presLayoutVars>
          <dgm:hierBranch val="init"/>
        </dgm:presLayoutVars>
      </dgm:prSet>
      <dgm:spPr/>
    </dgm:pt>
    <dgm:pt modelId="{6148E26C-72BB-48B4-BDB1-EC57832FF5AA}" type="pres">
      <dgm:prSet presAssocID="{6E141F7D-EBDA-41F7-BEBE-E06110C63005}" presName="rootComposite" presStyleCnt="0"/>
      <dgm:spPr/>
    </dgm:pt>
    <dgm:pt modelId="{BC77C26B-C2C4-49A4-8393-DD044A0F11CC}" type="pres">
      <dgm:prSet presAssocID="{6E141F7D-EBDA-41F7-BEBE-E06110C63005}" presName="rootText" presStyleLbl="node3" presStyleIdx="0" presStyleCnt="3" custScaleX="313897" custLinFactNeighborX="7976" custLinFactNeighborY="20404">
        <dgm:presLayoutVars>
          <dgm:chPref val="3"/>
        </dgm:presLayoutVars>
      </dgm:prSet>
      <dgm:spPr/>
    </dgm:pt>
    <dgm:pt modelId="{CEC66815-DCDE-4259-B464-92A7D4312A53}" type="pres">
      <dgm:prSet presAssocID="{6E141F7D-EBDA-41F7-BEBE-E06110C63005}" presName="rootConnector" presStyleLbl="node3" presStyleIdx="0" presStyleCnt="3"/>
      <dgm:spPr/>
    </dgm:pt>
    <dgm:pt modelId="{F9531A9F-8B10-4459-90AC-2BD0FB985583}" type="pres">
      <dgm:prSet presAssocID="{6E141F7D-EBDA-41F7-BEBE-E06110C63005}" presName="hierChild4" presStyleCnt="0"/>
      <dgm:spPr/>
    </dgm:pt>
    <dgm:pt modelId="{F2A4D77F-9D6D-4C9A-B6C4-B24A6B246EC8}" type="pres">
      <dgm:prSet presAssocID="{6E141F7D-EBDA-41F7-BEBE-E06110C63005}" presName="hierChild5" presStyleCnt="0"/>
      <dgm:spPr/>
    </dgm:pt>
    <dgm:pt modelId="{A2B942F1-0880-417F-B8D9-10CA48D9A816}" type="pres">
      <dgm:prSet presAssocID="{89A30E66-A534-44A3-959F-62A8100262C5}" presName="Name64" presStyleLbl="parChTrans1D3" presStyleIdx="1" presStyleCnt="3" custSzX="255253"/>
      <dgm:spPr/>
    </dgm:pt>
    <dgm:pt modelId="{E0F0FC25-C710-4597-96E5-9BF7EF07DB58}" type="pres">
      <dgm:prSet presAssocID="{D762FA7B-A5BC-473E-9280-354B59A4558A}" presName="hierRoot2" presStyleCnt="0">
        <dgm:presLayoutVars>
          <dgm:hierBranch val="init"/>
        </dgm:presLayoutVars>
      </dgm:prSet>
      <dgm:spPr/>
    </dgm:pt>
    <dgm:pt modelId="{BD114E4F-A42C-4C81-9D67-23F5FF40190C}" type="pres">
      <dgm:prSet presAssocID="{D762FA7B-A5BC-473E-9280-354B59A4558A}" presName="rootComposite" presStyleCnt="0"/>
      <dgm:spPr/>
    </dgm:pt>
    <dgm:pt modelId="{158F65AA-B793-4917-A5B5-F4A73DB93EC3}" type="pres">
      <dgm:prSet presAssocID="{D762FA7B-A5BC-473E-9280-354B59A4558A}" presName="rootText" presStyleLbl="node3" presStyleIdx="1" presStyleCnt="3" custScaleX="313897" custLinFactNeighborX="7976" custLinFactNeighborY="20404">
        <dgm:presLayoutVars>
          <dgm:chPref val="3"/>
        </dgm:presLayoutVars>
      </dgm:prSet>
      <dgm:spPr/>
    </dgm:pt>
    <dgm:pt modelId="{12AA3DD2-EA40-4E17-8666-F99EE20CF6BC}" type="pres">
      <dgm:prSet presAssocID="{D762FA7B-A5BC-473E-9280-354B59A4558A}" presName="rootConnector" presStyleLbl="node3" presStyleIdx="1" presStyleCnt="3"/>
      <dgm:spPr/>
    </dgm:pt>
    <dgm:pt modelId="{F7B0EC54-F4A8-4287-AE9F-8DCB4DA3652E}" type="pres">
      <dgm:prSet presAssocID="{D762FA7B-A5BC-473E-9280-354B59A4558A}" presName="hierChild4" presStyleCnt="0"/>
      <dgm:spPr/>
    </dgm:pt>
    <dgm:pt modelId="{1FE69E64-8838-4698-9873-4D929886F956}" type="pres">
      <dgm:prSet presAssocID="{D762FA7B-A5BC-473E-9280-354B59A4558A}" presName="hierChild5" presStyleCnt="0"/>
      <dgm:spPr/>
    </dgm:pt>
    <dgm:pt modelId="{838FBF71-A6D1-40E8-86F5-08772BAE93E7}" type="pres">
      <dgm:prSet presAssocID="{F778399A-75A3-40E3-A941-D0E5514B5642}" presName="hierChild5" presStyleCnt="0"/>
      <dgm:spPr/>
    </dgm:pt>
    <dgm:pt modelId="{0B3601AE-8D1F-46A8-A9EF-0DEAFB736A9E}" type="pres">
      <dgm:prSet presAssocID="{380AAC32-02D5-4D2B-85F2-51E82703C782}" presName="Name64" presStyleLbl="parChTrans1D2" presStyleIdx="1" presStyleCnt="4"/>
      <dgm:spPr/>
    </dgm:pt>
    <dgm:pt modelId="{0BEF8CF0-426B-40E4-8552-17FE0EA73A4B}" type="pres">
      <dgm:prSet presAssocID="{101F8BB1-C345-489B-9CEE-F7C28D953FC6}" presName="hierRoot2" presStyleCnt="0">
        <dgm:presLayoutVars>
          <dgm:hierBranch val="init"/>
        </dgm:presLayoutVars>
      </dgm:prSet>
      <dgm:spPr/>
    </dgm:pt>
    <dgm:pt modelId="{3B4A5E38-4A1D-41F3-AF1A-AA768929CBAC}" type="pres">
      <dgm:prSet presAssocID="{101F8BB1-C345-489B-9CEE-F7C28D953FC6}" presName="rootComposite" presStyleCnt="0"/>
      <dgm:spPr/>
    </dgm:pt>
    <dgm:pt modelId="{0C3843DF-2125-4B83-AEE6-9EE35B74E6CC}" type="pres">
      <dgm:prSet presAssocID="{101F8BB1-C345-489B-9CEE-F7C28D953FC6}" presName="rootText" presStyleLbl="node2" presStyleIdx="1" presStyleCnt="4" custScaleX="58384">
        <dgm:presLayoutVars>
          <dgm:chPref val="3"/>
        </dgm:presLayoutVars>
      </dgm:prSet>
      <dgm:spPr/>
    </dgm:pt>
    <dgm:pt modelId="{589169EB-EF80-4DBB-9B20-0D48650EE190}" type="pres">
      <dgm:prSet presAssocID="{101F8BB1-C345-489B-9CEE-F7C28D953FC6}" presName="rootConnector" presStyleLbl="node2" presStyleIdx="1" presStyleCnt="4"/>
      <dgm:spPr/>
    </dgm:pt>
    <dgm:pt modelId="{4E652491-D001-4F43-AA1F-E2096AB00F53}" type="pres">
      <dgm:prSet presAssocID="{101F8BB1-C345-489B-9CEE-F7C28D953FC6}" presName="hierChild4" presStyleCnt="0"/>
      <dgm:spPr/>
    </dgm:pt>
    <dgm:pt modelId="{6A88AAFA-FE09-4FA9-9095-32077994447A}" type="pres">
      <dgm:prSet presAssocID="{101F8BB1-C345-489B-9CEE-F7C28D953FC6}" presName="hierChild5" presStyleCnt="0"/>
      <dgm:spPr/>
    </dgm:pt>
    <dgm:pt modelId="{4517B36C-38AE-4CB6-AFF5-9A102CED3756}" type="pres">
      <dgm:prSet presAssocID="{8E40E397-7984-4980-9282-09D1952FE161}" presName="Name64" presStyleLbl="parChTrans1D2" presStyleIdx="2" presStyleCnt="4"/>
      <dgm:spPr/>
    </dgm:pt>
    <dgm:pt modelId="{E7E8014A-ED43-48B1-BE86-6381184C8A75}" type="pres">
      <dgm:prSet presAssocID="{D596808C-A497-4CC8-8477-2BEDB49E50A3}" presName="hierRoot2" presStyleCnt="0">
        <dgm:presLayoutVars>
          <dgm:hierBranch val="init"/>
        </dgm:presLayoutVars>
      </dgm:prSet>
      <dgm:spPr/>
    </dgm:pt>
    <dgm:pt modelId="{59C71BE1-BD84-457F-ACAC-96B9FC6A9785}" type="pres">
      <dgm:prSet presAssocID="{D596808C-A497-4CC8-8477-2BEDB49E50A3}" presName="rootComposite" presStyleCnt="0"/>
      <dgm:spPr/>
    </dgm:pt>
    <dgm:pt modelId="{DE4C5793-348F-454A-AF45-46A5D9B50BD4}" type="pres">
      <dgm:prSet presAssocID="{D596808C-A497-4CC8-8477-2BEDB49E50A3}" presName="rootText" presStyleLbl="node2" presStyleIdx="2" presStyleCnt="4" custScaleX="59117">
        <dgm:presLayoutVars>
          <dgm:chPref val="3"/>
        </dgm:presLayoutVars>
      </dgm:prSet>
      <dgm:spPr/>
    </dgm:pt>
    <dgm:pt modelId="{9E53CD4F-79F0-4990-93BD-64592BE85694}" type="pres">
      <dgm:prSet presAssocID="{D596808C-A497-4CC8-8477-2BEDB49E50A3}" presName="rootConnector" presStyleLbl="node2" presStyleIdx="2" presStyleCnt="4"/>
      <dgm:spPr/>
    </dgm:pt>
    <dgm:pt modelId="{95250953-D7F6-48DF-9A54-F4F138E06D09}" type="pres">
      <dgm:prSet presAssocID="{D596808C-A497-4CC8-8477-2BEDB49E50A3}" presName="hierChild4" presStyleCnt="0"/>
      <dgm:spPr/>
    </dgm:pt>
    <dgm:pt modelId="{FB84166F-E057-4BB0-9F9C-60EB526B8879}" type="pres">
      <dgm:prSet presAssocID="{CD515C36-FD4F-474C-BE6E-DB367BB2F2CC}" presName="Name64" presStyleLbl="parChTrans1D3" presStyleIdx="2" presStyleCnt="3"/>
      <dgm:spPr/>
    </dgm:pt>
    <dgm:pt modelId="{0D398ED0-66E0-464A-AF1F-23F1DCA7932F}" type="pres">
      <dgm:prSet presAssocID="{5BE3A7B0-B05D-49CE-B077-00007DE31FCE}" presName="hierRoot2" presStyleCnt="0">
        <dgm:presLayoutVars>
          <dgm:hierBranch val="init"/>
        </dgm:presLayoutVars>
      </dgm:prSet>
      <dgm:spPr/>
    </dgm:pt>
    <dgm:pt modelId="{059C0832-00B4-475E-8C18-445CC95F7C68}" type="pres">
      <dgm:prSet presAssocID="{5BE3A7B0-B05D-49CE-B077-00007DE31FCE}" presName="rootComposite" presStyleCnt="0"/>
      <dgm:spPr/>
    </dgm:pt>
    <dgm:pt modelId="{7ACA67D4-0CA5-4225-9697-A39813C1A526}" type="pres">
      <dgm:prSet presAssocID="{5BE3A7B0-B05D-49CE-B077-00007DE31FCE}" presName="rootText" presStyleLbl="node3" presStyleIdx="2" presStyleCnt="3" custScaleX="70459">
        <dgm:presLayoutVars>
          <dgm:chPref val="3"/>
        </dgm:presLayoutVars>
      </dgm:prSet>
      <dgm:spPr/>
    </dgm:pt>
    <dgm:pt modelId="{0AD488A4-F8C9-458B-9685-C55BECB64A52}" type="pres">
      <dgm:prSet presAssocID="{5BE3A7B0-B05D-49CE-B077-00007DE31FCE}" presName="rootConnector" presStyleLbl="node3" presStyleIdx="2" presStyleCnt="3"/>
      <dgm:spPr/>
    </dgm:pt>
    <dgm:pt modelId="{53566E3C-3886-49FC-AB08-FE667CFBA4A3}" type="pres">
      <dgm:prSet presAssocID="{5BE3A7B0-B05D-49CE-B077-00007DE31FCE}" presName="hierChild4" presStyleCnt="0"/>
      <dgm:spPr/>
    </dgm:pt>
    <dgm:pt modelId="{D15A31E8-EDCB-45C8-B343-BC74C652EF07}" type="pres">
      <dgm:prSet presAssocID="{96BA018F-5F8B-4D09-ABE7-218024A4A75A}" presName="Name64" presStyleLbl="parChTrans1D4" presStyleIdx="0" presStyleCnt="3"/>
      <dgm:spPr/>
    </dgm:pt>
    <dgm:pt modelId="{1BBB30C6-D203-4020-9987-7FFB9F1C89D2}" type="pres">
      <dgm:prSet presAssocID="{EA916402-FFA1-49F8-8A00-AE542415EAE2}" presName="hierRoot2" presStyleCnt="0">
        <dgm:presLayoutVars>
          <dgm:hierBranch val="init"/>
        </dgm:presLayoutVars>
      </dgm:prSet>
      <dgm:spPr/>
    </dgm:pt>
    <dgm:pt modelId="{88A5237D-5894-475F-844F-41711149AD81}" type="pres">
      <dgm:prSet presAssocID="{EA916402-FFA1-49F8-8A00-AE542415EAE2}" presName="rootComposite" presStyleCnt="0"/>
      <dgm:spPr/>
    </dgm:pt>
    <dgm:pt modelId="{775FA13F-BCB7-4F98-ABFE-0F378CB1C602}" type="pres">
      <dgm:prSet presAssocID="{EA916402-FFA1-49F8-8A00-AE542415EAE2}" presName="rootText" presStyleLbl="node4" presStyleIdx="0" presStyleCnt="3" custScaleX="230865">
        <dgm:presLayoutVars>
          <dgm:chPref val="3"/>
        </dgm:presLayoutVars>
      </dgm:prSet>
      <dgm:spPr/>
    </dgm:pt>
    <dgm:pt modelId="{D0125932-2F9D-43FF-ADAC-56B3B71D500F}" type="pres">
      <dgm:prSet presAssocID="{EA916402-FFA1-49F8-8A00-AE542415EAE2}" presName="rootConnector" presStyleLbl="node4" presStyleIdx="0" presStyleCnt="3"/>
      <dgm:spPr/>
    </dgm:pt>
    <dgm:pt modelId="{6434561F-726D-4650-A0A2-FC226F64B74E}" type="pres">
      <dgm:prSet presAssocID="{EA916402-FFA1-49F8-8A00-AE542415EAE2}" presName="hierChild4" presStyleCnt="0"/>
      <dgm:spPr/>
    </dgm:pt>
    <dgm:pt modelId="{44BF913A-1F10-4DD9-B8DA-F46EE93B9EBC}" type="pres">
      <dgm:prSet presAssocID="{EA916402-FFA1-49F8-8A00-AE542415EAE2}" presName="hierChild5" presStyleCnt="0"/>
      <dgm:spPr/>
    </dgm:pt>
    <dgm:pt modelId="{2970896D-0C4F-4B32-B6DC-AA3FBBFCE770}" type="pres">
      <dgm:prSet presAssocID="{56B2B581-B3B1-4DC1-9AA4-1F0F7AA5267C}" presName="Name64" presStyleLbl="parChTrans1D4" presStyleIdx="1" presStyleCnt="3"/>
      <dgm:spPr/>
    </dgm:pt>
    <dgm:pt modelId="{0D070F91-2A2D-4CA4-B355-885B3D3A62E4}" type="pres">
      <dgm:prSet presAssocID="{56ECECBF-64DF-4C3B-9CDF-54E9C1B930F7}" presName="hierRoot2" presStyleCnt="0">
        <dgm:presLayoutVars>
          <dgm:hierBranch val="init"/>
        </dgm:presLayoutVars>
      </dgm:prSet>
      <dgm:spPr/>
    </dgm:pt>
    <dgm:pt modelId="{99DF56FC-6F37-4363-BFD6-35C26A92EC65}" type="pres">
      <dgm:prSet presAssocID="{56ECECBF-64DF-4C3B-9CDF-54E9C1B930F7}" presName="rootComposite" presStyleCnt="0"/>
      <dgm:spPr/>
    </dgm:pt>
    <dgm:pt modelId="{258C0414-9816-4D32-B9A5-9D2EF2DEB6F6}" type="pres">
      <dgm:prSet presAssocID="{56ECECBF-64DF-4C3B-9CDF-54E9C1B930F7}" presName="rootText" presStyleLbl="node4" presStyleIdx="1" presStyleCnt="3" custScaleX="230865">
        <dgm:presLayoutVars>
          <dgm:chPref val="3"/>
        </dgm:presLayoutVars>
      </dgm:prSet>
      <dgm:spPr/>
    </dgm:pt>
    <dgm:pt modelId="{7BD27290-2E2D-4FB1-942D-6AD6BF8D37B7}" type="pres">
      <dgm:prSet presAssocID="{56ECECBF-64DF-4C3B-9CDF-54E9C1B930F7}" presName="rootConnector" presStyleLbl="node4" presStyleIdx="1" presStyleCnt="3"/>
      <dgm:spPr/>
    </dgm:pt>
    <dgm:pt modelId="{CCCAF382-7486-484C-AD81-98F947B5CC7B}" type="pres">
      <dgm:prSet presAssocID="{56ECECBF-64DF-4C3B-9CDF-54E9C1B930F7}" presName="hierChild4" presStyleCnt="0"/>
      <dgm:spPr/>
    </dgm:pt>
    <dgm:pt modelId="{570B7D76-662C-46A2-87BB-00ECBE2F6FE6}" type="pres">
      <dgm:prSet presAssocID="{56ECECBF-64DF-4C3B-9CDF-54E9C1B930F7}" presName="hierChild5" presStyleCnt="0"/>
      <dgm:spPr/>
    </dgm:pt>
    <dgm:pt modelId="{34675079-EBCC-4F34-AC94-A9EDF1563522}" type="pres">
      <dgm:prSet presAssocID="{CE7A4DED-BE4A-429B-A6B4-F4F2356854EC}" presName="Name64" presStyleLbl="parChTrans1D4" presStyleIdx="2" presStyleCnt="3"/>
      <dgm:spPr/>
    </dgm:pt>
    <dgm:pt modelId="{D612820B-B2E6-49FC-9D83-776B57736761}" type="pres">
      <dgm:prSet presAssocID="{75020B44-B3DD-4A3E-A03B-DAB91EC396F5}" presName="hierRoot2" presStyleCnt="0">
        <dgm:presLayoutVars>
          <dgm:hierBranch val="init"/>
        </dgm:presLayoutVars>
      </dgm:prSet>
      <dgm:spPr/>
    </dgm:pt>
    <dgm:pt modelId="{7BE9139A-32EA-43BF-8E88-CA7921DB882D}" type="pres">
      <dgm:prSet presAssocID="{75020B44-B3DD-4A3E-A03B-DAB91EC396F5}" presName="rootComposite" presStyleCnt="0"/>
      <dgm:spPr/>
    </dgm:pt>
    <dgm:pt modelId="{D8245EB9-E472-409F-9F6E-374D8C523149}" type="pres">
      <dgm:prSet presAssocID="{75020B44-B3DD-4A3E-A03B-DAB91EC396F5}" presName="rootText" presStyleLbl="node4" presStyleIdx="2" presStyleCnt="3" custScaleX="230865">
        <dgm:presLayoutVars>
          <dgm:chPref val="3"/>
        </dgm:presLayoutVars>
      </dgm:prSet>
      <dgm:spPr/>
    </dgm:pt>
    <dgm:pt modelId="{50789A57-A947-44D5-B65B-5FC21D8BB77F}" type="pres">
      <dgm:prSet presAssocID="{75020B44-B3DD-4A3E-A03B-DAB91EC396F5}" presName="rootConnector" presStyleLbl="node4" presStyleIdx="2" presStyleCnt="3"/>
      <dgm:spPr/>
    </dgm:pt>
    <dgm:pt modelId="{0A9A6030-DB69-434C-9E00-8B96B50F7F29}" type="pres">
      <dgm:prSet presAssocID="{75020B44-B3DD-4A3E-A03B-DAB91EC396F5}" presName="hierChild4" presStyleCnt="0"/>
      <dgm:spPr/>
    </dgm:pt>
    <dgm:pt modelId="{F5A5B023-F38E-43DD-AD22-CB4E02469E0A}" type="pres">
      <dgm:prSet presAssocID="{75020B44-B3DD-4A3E-A03B-DAB91EC396F5}" presName="hierChild5" presStyleCnt="0"/>
      <dgm:spPr/>
    </dgm:pt>
    <dgm:pt modelId="{6C857C64-F0F5-45B9-8210-89F2D69C1575}" type="pres">
      <dgm:prSet presAssocID="{5BE3A7B0-B05D-49CE-B077-00007DE31FCE}" presName="hierChild5" presStyleCnt="0"/>
      <dgm:spPr/>
    </dgm:pt>
    <dgm:pt modelId="{27A17CEA-5CEA-4DDA-9FAB-094CB672EF2F}" type="pres">
      <dgm:prSet presAssocID="{D596808C-A497-4CC8-8477-2BEDB49E50A3}" presName="hierChild5" presStyleCnt="0"/>
      <dgm:spPr/>
    </dgm:pt>
    <dgm:pt modelId="{02B4127A-F495-40C2-9825-6923085DFB62}" type="pres">
      <dgm:prSet presAssocID="{0AA2A89A-A2C0-4DE8-B44D-B61FDB35DB7A}" presName="Name64" presStyleLbl="parChTrans1D2" presStyleIdx="3" presStyleCnt="4"/>
      <dgm:spPr/>
    </dgm:pt>
    <dgm:pt modelId="{E761ED51-16FF-43E0-8CA5-5C7ED42EE66B}" type="pres">
      <dgm:prSet presAssocID="{A2B3EB49-013D-4DBC-88E7-EF0515BE743E}" presName="hierRoot2" presStyleCnt="0">
        <dgm:presLayoutVars>
          <dgm:hierBranch val="init"/>
        </dgm:presLayoutVars>
      </dgm:prSet>
      <dgm:spPr/>
    </dgm:pt>
    <dgm:pt modelId="{7D18059C-C7AE-4C87-A672-5A543ABA9B6D}" type="pres">
      <dgm:prSet presAssocID="{A2B3EB49-013D-4DBC-88E7-EF0515BE743E}" presName="rootComposite" presStyleCnt="0"/>
      <dgm:spPr/>
    </dgm:pt>
    <dgm:pt modelId="{7BFD2590-94FB-4F53-9C4F-FDC02F5D6C36}" type="pres">
      <dgm:prSet presAssocID="{A2B3EB49-013D-4DBC-88E7-EF0515BE743E}" presName="rootText" presStyleLbl="node2" presStyleIdx="3" presStyleCnt="4" custScaleX="58384">
        <dgm:presLayoutVars>
          <dgm:chPref val="3"/>
        </dgm:presLayoutVars>
      </dgm:prSet>
      <dgm:spPr/>
    </dgm:pt>
    <dgm:pt modelId="{550F7176-AE21-4CDD-B7AC-97297DB08914}" type="pres">
      <dgm:prSet presAssocID="{A2B3EB49-013D-4DBC-88E7-EF0515BE743E}" presName="rootConnector" presStyleLbl="node2" presStyleIdx="3" presStyleCnt="4"/>
      <dgm:spPr/>
    </dgm:pt>
    <dgm:pt modelId="{083B2D16-887D-4DFB-8D88-335A8FF279C9}" type="pres">
      <dgm:prSet presAssocID="{A2B3EB49-013D-4DBC-88E7-EF0515BE743E}" presName="hierChild4" presStyleCnt="0"/>
      <dgm:spPr/>
    </dgm:pt>
    <dgm:pt modelId="{3D23E3B7-6D00-4DED-A9E8-001B8E360D06}" type="pres">
      <dgm:prSet presAssocID="{A2B3EB49-013D-4DBC-88E7-EF0515BE743E}" presName="hierChild5" presStyleCnt="0"/>
      <dgm:spPr/>
    </dgm:pt>
    <dgm:pt modelId="{063EBAD8-708D-4C66-8CA2-052CB92135E9}" type="pres">
      <dgm:prSet presAssocID="{96015DAD-A36F-450A-B21F-E87E0C953619}" presName="hierChild3" presStyleCnt="0"/>
      <dgm:spPr/>
    </dgm:pt>
  </dgm:ptLst>
  <dgm:cxnLst>
    <dgm:cxn modelId="{147E2C08-4118-4C1A-B8B8-F3642F9D0737}" type="presOf" srcId="{96015DAD-A36F-450A-B21F-E87E0C953619}" destId="{5B0A7BDC-C306-4662-B068-9460B3D0B5BD}" srcOrd="0" destOrd="0" presId="urn:microsoft.com/office/officeart/2009/3/layout/HorizontalOrganizationChart"/>
    <dgm:cxn modelId="{A04CAA10-4075-46D8-AEAF-9BF008554F74}" srcId="{5BE3A7B0-B05D-49CE-B077-00007DE31FCE}" destId="{75020B44-B3DD-4A3E-A03B-DAB91EC396F5}" srcOrd="2" destOrd="0" parTransId="{CE7A4DED-BE4A-429B-A6B4-F4F2356854EC}" sibTransId="{F6BD9DB7-6537-4141-AB0C-31FA1BA49709}"/>
    <dgm:cxn modelId="{0D154F16-1BB4-4CFC-A198-D607100C41EC}" type="presOf" srcId="{EA916402-FFA1-49F8-8A00-AE542415EAE2}" destId="{D0125932-2F9D-43FF-ADAC-56B3B71D500F}" srcOrd="1" destOrd="0" presId="urn:microsoft.com/office/officeart/2009/3/layout/HorizontalOrganizationChart"/>
    <dgm:cxn modelId="{3CA6161E-57C4-4D28-95AA-F40721D8CE4D}" srcId="{F778399A-75A3-40E3-A941-D0E5514B5642}" destId="{D762FA7B-A5BC-473E-9280-354B59A4558A}" srcOrd="1" destOrd="0" parTransId="{89A30E66-A534-44A3-959F-62A8100262C5}" sibTransId="{FB72E9DA-DBE1-4260-90CC-B40C5D159C67}"/>
    <dgm:cxn modelId="{BA820828-4902-4AB2-9C8A-6C5CCD0E1797}" type="presOf" srcId="{56ECECBF-64DF-4C3B-9CDF-54E9C1B930F7}" destId="{258C0414-9816-4D32-B9A5-9D2EF2DEB6F6}" srcOrd="0" destOrd="0" presId="urn:microsoft.com/office/officeart/2009/3/layout/HorizontalOrganizationChart"/>
    <dgm:cxn modelId="{963BAD28-9A10-4E6C-992B-FA58A3AD2C82}" type="presOf" srcId="{25E95DF4-C428-4ACA-8720-707EAF0D7EB2}" destId="{2D597D9E-261F-4014-85DA-0D0601BD9F29}" srcOrd="0" destOrd="0" presId="urn:microsoft.com/office/officeart/2009/3/layout/HorizontalOrganizationChart"/>
    <dgm:cxn modelId="{DF6CDC2A-36D3-4AE6-9932-E8E6958127C9}" srcId="{5BE3A7B0-B05D-49CE-B077-00007DE31FCE}" destId="{EA916402-FFA1-49F8-8A00-AE542415EAE2}" srcOrd="0" destOrd="0" parTransId="{96BA018F-5F8B-4D09-ABE7-218024A4A75A}" sibTransId="{C6E8949E-3FA9-4361-AAF8-D37DC025897C}"/>
    <dgm:cxn modelId="{6010BC32-67D0-4EEA-B6A2-4E3861C58216}" type="presOf" srcId="{6E141F7D-EBDA-41F7-BEBE-E06110C63005}" destId="{CEC66815-DCDE-4259-B464-92A7D4312A53}" srcOrd="1" destOrd="0" presId="urn:microsoft.com/office/officeart/2009/3/layout/HorizontalOrganizationChart"/>
    <dgm:cxn modelId="{C7AC6A36-EC5B-4042-836A-56A9E5B0EA99}" srcId="{E3326D4A-DBF1-484C-B9D5-60D23EB7E8BD}" destId="{96015DAD-A36F-450A-B21F-E87E0C953619}" srcOrd="0" destOrd="0" parTransId="{5D646C51-C198-4C18-87A9-A8A1076EE7DA}" sibTransId="{51946044-78B3-499B-8CDB-44451F204D2F}"/>
    <dgm:cxn modelId="{4DDC9B43-46ED-4E10-83DC-BCCB7B9A4EB2}" type="presOf" srcId="{CD515C36-FD4F-474C-BE6E-DB367BB2F2CC}" destId="{FB84166F-E057-4BB0-9F9C-60EB526B8879}" srcOrd="0" destOrd="0" presId="urn:microsoft.com/office/officeart/2009/3/layout/HorizontalOrganizationChart"/>
    <dgm:cxn modelId="{9D313167-7B6B-4365-9699-932D01BC6143}" type="presOf" srcId="{6D05BB17-4CA0-479C-87C2-DC48417BD86F}" destId="{46ADCF46-0151-403E-AD67-F50C36C8E107}" srcOrd="0" destOrd="0" presId="urn:microsoft.com/office/officeart/2009/3/layout/HorizontalOrganizationChart"/>
    <dgm:cxn modelId="{B18F304E-5676-4D16-8AFB-B54BFC92B8D0}" type="presOf" srcId="{EA916402-FFA1-49F8-8A00-AE542415EAE2}" destId="{775FA13F-BCB7-4F98-ABFE-0F378CB1C602}" srcOrd="0" destOrd="0" presId="urn:microsoft.com/office/officeart/2009/3/layout/HorizontalOrganizationChart"/>
    <dgm:cxn modelId="{3D59E16F-2125-4703-8B8F-815BE2CDC66B}" type="presOf" srcId="{56ECECBF-64DF-4C3B-9CDF-54E9C1B930F7}" destId="{7BD27290-2E2D-4FB1-942D-6AD6BF8D37B7}" srcOrd="1" destOrd="0" presId="urn:microsoft.com/office/officeart/2009/3/layout/HorizontalOrganizationChart"/>
    <dgm:cxn modelId="{227ACC73-8EA0-4B23-8042-366E5F785899}" srcId="{5BE3A7B0-B05D-49CE-B077-00007DE31FCE}" destId="{56ECECBF-64DF-4C3B-9CDF-54E9C1B930F7}" srcOrd="1" destOrd="0" parTransId="{56B2B581-B3B1-4DC1-9AA4-1F0F7AA5267C}" sibTransId="{C3C26107-C5B9-4CEA-9693-5D0C0821E73E}"/>
    <dgm:cxn modelId="{34739075-50D3-4F72-B1D3-BD24A97DB5A1}" type="presOf" srcId="{89A30E66-A534-44A3-959F-62A8100262C5}" destId="{A2B942F1-0880-417F-B8D9-10CA48D9A816}" srcOrd="0" destOrd="0" presId="urn:microsoft.com/office/officeart/2009/3/layout/HorizontalOrganizationChart"/>
    <dgm:cxn modelId="{8E7E9675-3FAC-44A1-975D-198ED68355B4}" type="presOf" srcId="{0AA2A89A-A2C0-4DE8-B44D-B61FDB35DB7A}" destId="{02B4127A-F495-40C2-9825-6923085DFB62}" srcOrd="0" destOrd="0" presId="urn:microsoft.com/office/officeart/2009/3/layout/HorizontalOrganizationChart"/>
    <dgm:cxn modelId="{01FB0D7C-D3E5-4EE1-8521-14A320C901AD}" type="presOf" srcId="{D596808C-A497-4CC8-8477-2BEDB49E50A3}" destId="{9E53CD4F-79F0-4990-93BD-64592BE85694}" srcOrd="1" destOrd="0" presId="urn:microsoft.com/office/officeart/2009/3/layout/HorizontalOrganizationChart"/>
    <dgm:cxn modelId="{74CC7F82-EC34-42FB-8E5B-3E9232672C15}" type="presOf" srcId="{6E141F7D-EBDA-41F7-BEBE-E06110C63005}" destId="{BC77C26B-C2C4-49A4-8393-DD044A0F11CC}" srcOrd="0" destOrd="0" presId="urn:microsoft.com/office/officeart/2009/3/layout/HorizontalOrganizationChart"/>
    <dgm:cxn modelId="{D36D7A8C-E7AC-44C9-BF93-D20621E52AFF}" type="presOf" srcId="{F778399A-75A3-40E3-A941-D0E5514B5642}" destId="{C5E85466-304B-4C51-95E8-807A27B4893D}" srcOrd="0" destOrd="0" presId="urn:microsoft.com/office/officeart/2009/3/layout/HorizontalOrganizationChart"/>
    <dgm:cxn modelId="{990E2299-EE19-471F-B319-FFF82170E66A}" type="presOf" srcId="{380AAC32-02D5-4D2B-85F2-51E82703C782}" destId="{0B3601AE-8D1F-46A8-A9EF-0DEAFB736A9E}" srcOrd="0" destOrd="0" presId="urn:microsoft.com/office/officeart/2009/3/layout/HorizontalOrganizationChart"/>
    <dgm:cxn modelId="{D0404B9E-AB7C-4F84-A785-8CAEF50673E2}" type="presOf" srcId="{8E40E397-7984-4980-9282-09D1952FE161}" destId="{4517B36C-38AE-4CB6-AFF5-9A102CED3756}" srcOrd="0" destOrd="0" presId="urn:microsoft.com/office/officeart/2009/3/layout/HorizontalOrganizationChart"/>
    <dgm:cxn modelId="{DDFD67A0-E219-4F9A-86AD-DDA613905A59}" type="presOf" srcId="{75020B44-B3DD-4A3E-A03B-DAB91EC396F5}" destId="{50789A57-A947-44D5-B65B-5FC21D8BB77F}" srcOrd="1" destOrd="0" presId="urn:microsoft.com/office/officeart/2009/3/layout/HorizontalOrganizationChart"/>
    <dgm:cxn modelId="{8E017CA9-6F6B-4DF9-9E31-8ADBA6573CED}" type="presOf" srcId="{101F8BB1-C345-489B-9CEE-F7C28D953FC6}" destId="{0C3843DF-2125-4B83-AEE6-9EE35B74E6CC}" srcOrd="0" destOrd="0" presId="urn:microsoft.com/office/officeart/2009/3/layout/HorizontalOrganizationChart"/>
    <dgm:cxn modelId="{3AAA29AE-19C6-4DE4-8414-F3E7FD4A9B03}" srcId="{D596808C-A497-4CC8-8477-2BEDB49E50A3}" destId="{5BE3A7B0-B05D-49CE-B077-00007DE31FCE}" srcOrd="0" destOrd="0" parTransId="{CD515C36-FD4F-474C-BE6E-DB367BB2F2CC}" sibTransId="{F5BF737E-20BB-4877-A715-515857C4E186}"/>
    <dgm:cxn modelId="{188C02B8-BF03-49AD-BFA5-AF134F5E6650}" type="presOf" srcId="{5BE3A7B0-B05D-49CE-B077-00007DE31FCE}" destId="{7ACA67D4-0CA5-4225-9697-A39813C1A526}" srcOrd="0" destOrd="0" presId="urn:microsoft.com/office/officeart/2009/3/layout/HorizontalOrganizationChart"/>
    <dgm:cxn modelId="{23AE7FB9-D6A4-4D58-835B-59E1C183CFA6}" srcId="{96015DAD-A36F-450A-B21F-E87E0C953619}" destId="{D596808C-A497-4CC8-8477-2BEDB49E50A3}" srcOrd="2" destOrd="0" parTransId="{8E40E397-7984-4980-9282-09D1952FE161}" sibTransId="{50A0AA8E-B831-45FC-887B-EF95B5190AB4}"/>
    <dgm:cxn modelId="{CA25B9BC-E0C8-4F64-B1ED-3E4CFA3EBB5B}" type="presOf" srcId="{96BA018F-5F8B-4D09-ABE7-218024A4A75A}" destId="{D15A31E8-EDCB-45C8-B343-BC74C652EF07}" srcOrd="0" destOrd="0" presId="urn:microsoft.com/office/officeart/2009/3/layout/HorizontalOrganizationChart"/>
    <dgm:cxn modelId="{5A480EBD-D00D-497D-93F5-FDB6A0E4E1D6}" type="presOf" srcId="{A2B3EB49-013D-4DBC-88E7-EF0515BE743E}" destId="{7BFD2590-94FB-4F53-9C4F-FDC02F5D6C36}" srcOrd="0" destOrd="0" presId="urn:microsoft.com/office/officeart/2009/3/layout/HorizontalOrganizationChart"/>
    <dgm:cxn modelId="{553FB7BD-8FF3-4481-8D95-34965E4F2797}" type="presOf" srcId="{75020B44-B3DD-4A3E-A03B-DAB91EC396F5}" destId="{D8245EB9-E472-409F-9F6E-374D8C523149}" srcOrd="0" destOrd="0" presId="urn:microsoft.com/office/officeart/2009/3/layout/HorizontalOrganizationChart"/>
    <dgm:cxn modelId="{38DB04BF-73F7-40CB-8CE4-1C3FB2E971B5}" type="presOf" srcId="{F778399A-75A3-40E3-A941-D0E5514B5642}" destId="{03FDD9C7-9313-4CBB-86AE-A79C61A7A727}" srcOrd="1" destOrd="0" presId="urn:microsoft.com/office/officeart/2009/3/layout/HorizontalOrganizationChart"/>
    <dgm:cxn modelId="{2FDB5CCB-79AD-4C4D-A378-BDF2D98D19CE}" type="presOf" srcId="{56B2B581-B3B1-4DC1-9AA4-1F0F7AA5267C}" destId="{2970896D-0C4F-4B32-B6DC-AA3FBBFCE770}" srcOrd="0" destOrd="0" presId="urn:microsoft.com/office/officeart/2009/3/layout/HorizontalOrganizationChart"/>
    <dgm:cxn modelId="{BD5F42CB-AED8-466C-83D4-BB2F0D81883B}" type="presOf" srcId="{A2B3EB49-013D-4DBC-88E7-EF0515BE743E}" destId="{550F7176-AE21-4CDD-B7AC-97297DB08914}" srcOrd="1" destOrd="0" presId="urn:microsoft.com/office/officeart/2009/3/layout/HorizontalOrganizationChart"/>
    <dgm:cxn modelId="{028F6AD3-0FD3-412A-8662-9F6B78BECBC0}" type="presOf" srcId="{D596808C-A497-4CC8-8477-2BEDB49E50A3}" destId="{DE4C5793-348F-454A-AF45-46A5D9B50BD4}" srcOrd="0" destOrd="0" presId="urn:microsoft.com/office/officeart/2009/3/layout/HorizontalOrganizationChart"/>
    <dgm:cxn modelId="{F33242D9-E091-4DBE-B9BC-E107E2844A73}" srcId="{96015DAD-A36F-450A-B21F-E87E0C953619}" destId="{F778399A-75A3-40E3-A941-D0E5514B5642}" srcOrd="0" destOrd="0" parTransId="{25E95DF4-C428-4ACA-8720-707EAF0D7EB2}" sibTransId="{933F3ED1-90B8-47DB-B0C2-CD45D424FACC}"/>
    <dgm:cxn modelId="{A16CDDD9-4FE7-4905-90A7-D24BBA098EDB}" type="presOf" srcId="{D762FA7B-A5BC-473E-9280-354B59A4558A}" destId="{12AA3DD2-EA40-4E17-8666-F99EE20CF6BC}" srcOrd="1" destOrd="0" presId="urn:microsoft.com/office/officeart/2009/3/layout/HorizontalOrganizationChart"/>
    <dgm:cxn modelId="{F924A6DA-B636-4F36-B3CF-26CC567D976A}" type="presOf" srcId="{CE7A4DED-BE4A-429B-A6B4-F4F2356854EC}" destId="{34675079-EBCC-4F34-AC94-A9EDF1563522}" srcOrd="0" destOrd="0" presId="urn:microsoft.com/office/officeart/2009/3/layout/HorizontalOrganizationChart"/>
    <dgm:cxn modelId="{BCFAC9DA-ACF5-48BA-8C14-A051A43F4FE1}" srcId="{96015DAD-A36F-450A-B21F-E87E0C953619}" destId="{101F8BB1-C345-489B-9CEE-F7C28D953FC6}" srcOrd="1" destOrd="0" parTransId="{380AAC32-02D5-4D2B-85F2-51E82703C782}" sibTransId="{45DCC452-E25A-47CB-95C0-DB2EDDC22604}"/>
    <dgm:cxn modelId="{23AF88E1-EBCF-4ABD-A2AC-864E6A816B42}" type="presOf" srcId="{96015DAD-A36F-450A-B21F-E87E0C953619}" destId="{6D31CBB1-5632-4E21-9417-2460E342AC4F}" srcOrd="1" destOrd="0" presId="urn:microsoft.com/office/officeart/2009/3/layout/HorizontalOrganizationChart"/>
    <dgm:cxn modelId="{53E7C0E2-1634-4352-9FC1-54917996690B}" type="presOf" srcId="{E3326D4A-DBF1-484C-B9D5-60D23EB7E8BD}" destId="{EC65D6CA-88E3-4129-A062-AFB003D54C4A}" srcOrd="0" destOrd="0" presId="urn:microsoft.com/office/officeart/2009/3/layout/HorizontalOrganizationChart"/>
    <dgm:cxn modelId="{168DB5E7-A575-43E4-87E5-41537E7E3A6A}" type="presOf" srcId="{101F8BB1-C345-489B-9CEE-F7C28D953FC6}" destId="{589169EB-EF80-4DBB-9B20-0D48650EE190}" srcOrd="1" destOrd="0" presId="urn:microsoft.com/office/officeart/2009/3/layout/HorizontalOrganizationChart"/>
    <dgm:cxn modelId="{DCF093EE-B6E5-4F0A-86BF-09E2F7F36F20}" srcId="{F778399A-75A3-40E3-A941-D0E5514B5642}" destId="{6E141F7D-EBDA-41F7-BEBE-E06110C63005}" srcOrd="0" destOrd="0" parTransId="{6D05BB17-4CA0-479C-87C2-DC48417BD86F}" sibTransId="{F24288E6-5E74-47BC-887E-E8AB662663C7}"/>
    <dgm:cxn modelId="{0D42B9F0-E28E-4B5A-9EE9-2E40C2A89997}" type="presOf" srcId="{D762FA7B-A5BC-473E-9280-354B59A4558A}" destId="{158F65AA-B793-4917-A5B5-F4A73DB93EC3}" srcOrd="0" destOrd="0" presId="urn:microsoft.com/office/officeart/2009/3/layout/HorizontalOrganizationChart"/>
    <dgm:cxn modelId="{ABFAAFF5-0A05-42E7-8D1E-B39BA8A4930E}" type="presOf" srcId="{5BE3A7B0-B05D-49CE-B077-00007DE31FCE}" destId="{0AD488A4-F8C9-458B-9685-C55BECB64A52}" srcOrd="1" destOrd="0" presId="urn:microsoft.com/office/officeart/2009/3/layout/HorizontalOrganizationChart"/>
    <dgm:cxn modelId="{B60CF8FB-5607-48CB-BC08-1E32FC61D12A}" srcId="{96015DAD-A36F-450A-B21F-E87E0C953619}" destId="{A2B3EB49-013D-4DBC-88E7-EF0515BE743E}" srcOrd="3" destOrd="0" parTransId="{0AA2A89A-A2C0-4DE8-B44D-B61FDB35DB7A}" sibTransId="{58821A67-BF13-4B1F-869E-E350CF22049F}"/>
    <dgm:cxn modelId="{09F04D96-4DC9-42DC-AFAE-6FA6AC7695C2}" type="presParOf" srcId="{EC65D6CA-88E3-4129-A062-AFB003D54C4A}" destId="{ABA83086-6BF5-4E0E-BD90-E62292C2941B}" srcOrd="0" destOrd="0" presId="urn:microsoft.com/office/officeart/2009/3/layout/HorizontalOrganizationChart"/>
    <dgm:cxn modelId="{DAF1C73B-95CD-4EBA-8D5B-D3D0B366A9E9}" type="presParOf" srcId="{ABA83086-6BF5-4E0E-BD90-E62292C2941B}" destId="{128F8E29-F627-4CA4-BE81-26FEC80255D5}" srcOrd="0" destOrd="0" presId="urn:microsoft.com/office/officeart/2009/3/layout/HorizontalOrganizationChart"/>
    <dgm:cxn modelId="{9B48E196-832A-49EF-BDC5-9314A792036C}" type="presParOf" srcId="{128F8E29-F627-4CA4-BE81-26FEC80255D5}" destId="{5B0A7BDC-C306-4662-B068-9460B3D0B5BD}" srcOrd="0" destOrd="0" presId="urn:microsoft.com/office/officeart/2009/3/layout/HorizontalOrganizationChart"/>
    <dgm:cxn modelId="{5DD04210-EF06-4A78-B847-699B32E576D8}" type="presParOf" srcId="{128F8E29-F627-4CA4-BE81-26FEC80255D5}" destId="{6D31CBB1-5632-4E21-9417-2460E342AC4F}" srcOrd="1" destOrd="0" presId="urn:microsoft.com/office/officeart/2009/3/layout/HorizontalOrganizationChart"/>
    <dgm:cxn modelId="{5A6CC41F-0759-40BB-91D7-63A3BB6315A4}" type="presParOf" srcId="{ABA83086-6BF5-4E0E-BD90-E62292C2941B}" destId="{1A17D930-365C-4639-A4DA-D1F87BD32285}" srcOrd="1" destOrd="0" presId="urn:microsoft.com/office/officeart/2009/3/layout/HorizontalOrganizationChart"/>
    <dgm:cxn modelId="{E45F931C-F8C0-4B50-B56D-37C8FE0902D9}" type="presParOf" srcId="{1A17D930-365C-4639-A4DA-D1F87BD32285}" destId="{2D597D9E-261F-4014-85DA-0D0601BD9F29}" srcOrd="0" destOrd="0" presId="urn:microsoft.com/office/officeart/2009/3/layout/HorizontalOrganizationChart"/>
    <dgm:cxn modelId="{552FDB6C-3331-43FC-A917-0B0FCC21BE88}" type="presParOf" srcId="{1A17D930-365C-4639-A4DA-D1F87BD32285}" destId="{52BA3CDB-5DA9-42D9-A5E0-E1B18A64024B}" srcOrd="1" destOrd="0" presId="urn:microsoft.com/office/officeart/2009/3/layout/HorizontalOrganizationChart"/>
    <dgm:cxn modelId="{E96B39B3-8174-4359-9E4A-201ED575691B}" type="presParOf" srcId="{52BA3CDB-5DA9-42D9-A5E0-E1B18A64024B}" destId="{74488A10-A2ED-4011-A9B0-636FF77A358A}" srcOrd="0" destOrd="0" presId="urn:microsoft.com/office/officeart/2009/3/layout/HorizontalOrganizationChart"/>
    <dgm:cxn modelId="{65CFF414-CA4B-4353-9D3D-68A971A80C17}" type="presParOf" srcId="{74488A10-A2ED-4011-A9B0-636FF77A358A}" destId="{C5E85466-304B-4C51-95E8-807A27B4893D}" srcOrd="0" destOrd="0" presId="urn:microsoft.com/office/officeart/2009/3/layout/HorizontalOrganizationChart"/>
    <dgm:cxn modelId="{F3CE5B78-3FB0-4B80-BBA6-C08951631200}" type="presParOf" srcId="{74488A10-A2ED-4011-A9B0-636FF77A358A}" destId="{03FDD9C7-9313-4CBB-86AE-A79C61A7A727}" srcOrd="1" destOrd="0" presId="urn:microsoft.com/office/officeart/2009/3/layout/HorizontalOrganizationChart"/>
    <dgm:cxn modelId="{682039C5-B82E-47E0-AD64-B3C59F0E8FBF}" type="presParOf" srcId="{52BA3CDB-5DA9-42D9-A5E0-E1B18A64024B}" destId="{9F315E79-BC6C-4466-8C30-76B4A09C1698}" srcOrd="1" destOrd="0" presId="urn:microsoft.com/office/officeart/2009/3/layout/HorizontalOrganizationChart"/>
    <dgm:cxn modelId="{BB1C62A8-BCF1-43FD-95BE-FCA76D7615A1}" type="presParOf" srcId="{9F315E79-BC6C-4466-8C30-76B4A09C1698}" destId="{46ADCF46-0151-403E-AD67-F50C36C8E107}" srcOrd="0" destOrd="0" presId="urn:microsoft.com/office/officeart/2009/3/layout/HorizontalOrganizationChart"/>
    <dgm:cxn modelId="{FCACCC3E-CFE1-47CA-81A6-30C33365ED3D}" type="presParOf" srcId="{9F315E79-BC6C-4466-8C30-76B4A09C1698}" destId="{8FAB60A2-3EA8-4A5B-9E35-F6287EDDA292}" srcOrd="1" destOrd="0" presId="urn:microsoft.com/office/officeart/2009/3/layout/HorizontalOrganizationChart"/>
    <dgm:cxn modelId="{58CFDB1E-A2BF-48A9-A9D2-6DE68678F195}" type="presParOf" srcId="{8FAB60A2-3EA8-4A5B-9E35-F6287EDDA292}" destId="{6148E26C-72BB-48B4-BDB1-EC57832FF5AA}" srcOrd="0" destOrd="0" presId="urn:microsoft.com/office/officeart/2009/3/layout/HorizontalOrganizationChart"/>
    <dgm:cxn modelId="{943F345F-E5E4-49B5-AEE9-071360EA57FC}" type="presParOf" srcId="{6148E26C-72BB-48B4-BDB1-EC57832FF5AA}" destId="{BC77C26B-C2C4-49A4-8393-DD044A0F11CC}" srcOrd="0" destOrd="0" presId="urn:microsoft.com/office/officeart/2009/3/layout/HorizontalOrganizationChart"/>
    <dgm:cxn modelId="{A44CD196-D0EF-4ED5-AFA5-5E85C3CBE93F}" type="presParOf" srcId="{6148E26C-72BB-48B4-BDB1-EC57832FF5AA}" destId="{CEC66815-DCDE-4259-B464-92A7D4312A53}" srcOrd="1" destOrd="0" presId="urn:microsoft.com/office/officeart/2009/3/layout/HorizontalOrganizationChart"/>
    <dgm:cxn modelId="{C3707CC9-95A3-4B67-9715-AF1C7992E290}" type="presParOf" srcId="{8FAB60A2-3EA8-4A5B-9E35-F6287EDDA292}" destId="{F9531A9F-8B10-4459-90AC-2BD0FB985583}" srcOrd="1" destOrd="0" presId="urn:microsoft.com/office/officeart/2009/3/layout/HorizontalOrganizationChart"/>
    <dgm:cxn modelId="{B8EF7AE2-CA35-48D5-971A-D4051F827FED}" type="presParOf" srcId="{8FAB60A2-3EA8-4A5B-9E35-F6287EDDA292}" destId="{F2A4D77F-9D6D-4C9A-B6C4-B24A6B246EC8}" srcOrd="2" destOrd="0" presId="urn:microsoft.com/office/officeart/2009/3/layout/HorizontalOrganizationChart"/>
    <dgm:cxn modelId="{17C6FC60-15BB-40D1-9D0D-6D9617FCEB16}" type="presParOf" srcId="{9F315E79-BC6C-4466-8C30-76B4A09C1698}" destId="{A2B942F1-0880-417F-B8D9-10CA48D9A816}" srcOrd="2" destOrd="0" presId="urn:microsoft.com/office/officeart/2009/3/layout/HorizontalOrganizationChart"/>
    <dgm:cxn modelId="{FB2AAD2E-037B-46BA-931D-CDE70AA97D7D}" type="presParOf" srcId="{9F315E79-BC6C-4466-8C30-76B4A09C1698}" destId="{E0F0FC25-C710-4597-96E5-9BF7EF07DB58}" srcOrd="3" destOrd="0" presId="urn:microsoft.com/office/officeart/2009/3/layout/HorizontalOrganizationChart"/>
    <dgm:cxn modelId="{F68C0FBC-9E59-4783-8844-B34497458184}" type="presParOf" srcId="{E0F0FC25-C710-4597-96E5-9BF7EF07DB58}" destId="{BD114E4F-A42C-4C81-9D67-23F5FF40190C}" srcOrd="0" destOrd="0" presId="urn:microsoft.com/office/officeart/2009/3/layout/HorizontalOrganizationChart"/>
    <dgm:cxn modelId="{F363293D-A31D-4B85-856A-82C72FEE3178}" type="presParOf" srcId="{BD114E4F-A42C-4C81-9D67-23F5FF40190C}" destId="{158F65AA-B793-4917-A5B5-F4A73DB93EC3}" srcOrd="0" destOrd="0" presId="urn:microsoft.com/office/officeart/2009/3/layout/HorizontalOrganizationChart"/>
    <dgm:cxn modelId="{145CFC59-EF59-44BC-88A7-D0CB372DA530}" type="presParOf" srcId="{BD114E4F-A42C-4C81-9D67-23F5FF40190C}" destId="{12AA3DD2-EA40-4E17-8666-F99EE20CF6BC}" srcOrd="1" destOrd="0" presId="urn:microsoft.com/office/officeart/2009/3/layout/HorizontalOrganizationChart"/>
    <dgm:cxn modelId="{6BAD6F6B-8A23-4FCA-A452-878D4CC8D2CB}" type="presParOf" srcId="{E0F0FC25-C710-4597-96E5-9BF7EF07DB58}" destId="{F7B0EC54-F4A8-4287-AE9F-8DCB4DA3652E}" srcOrd="1" destOrd="0" presId="urn:microsoft.com/office/officeart/2009/3/layout/HorizontalOrganizationChart"/>
    <dgm:cxn modelId="{4EA8100E-01C5-4CBB-AE25-6E044643DFBA}" type="presParOf" srcId="{E0F0FC25-C710-4597-96E5-9BF7EF07DB58}" destId="{1FE69E64-8838-4698-9873-4D929886F956}" srcOrd="2" destOrd="0" presId="urn:microsoft.com/office/officeart/2009/3/layout/HorizontalOrganizationChart"/>
    <dgm:cxn modelId="{C9BC5BD3-EEE0-4FD4-A637-8BAF56F37125}" type="presParOf" srcId="{52BA3CDB-5DA9-42D9-A5E0-E1B18A64024B}" destId="{838FBF71-A6D1-40E8-86F5-08772BAE93E7}" srcOrd="2" destOrd="0" presId="urn:microsoft.com/office/officeart/2009/3/layout/HorizontalOrganizationChart"/>
    <dgm:cxn modelId="{F44DDCBF-F965-42C1-BF69-F0025847897C}" type="presParOf" srcId="{1A17D930-365C-4639-A4DA-D1F87BD32285}" destId="{0B3601AE-8D1F-46A8-A9EF-0DEAFB736A9E}" srcOrd="2" destOrd="0" presId="urn:microsoft.com/office/officeart/2009/3/layout/HorizontalOrganizationChart"/>
    <dgm:cxn modelId="{83BC1437-F785-486B-9C83-A9882C98AFBE}" type="presParOf" srcId="{1A17D930-365C-4639-A4DA-D1F87BD32285}" destId="{0BEF8CF0-426B-40E4-8552-17FE0EA73A4B}" srcOrd="3" destOrd="0" presId="urn:microsoft.com/office/officeart/2009/3/layout/HorizontalOrganizationChart"/>
    <dgm:cxn modelId="{40A853EA-047A-4B0E-B436-B55A5F3096DF}" type="presParOf" srcId="{0BEF8CF0-426B-40E4-8552-17FE0EA73A4B}" destId="{3B4A5E38-4A1D-41F3-AF1A-AA768929CBAC}" srcOrd="0" destOrd="0" presId="urn:microsoft.com/office/officeart/2009/3/layout/HorizontalOrganizationChart"/>
    <dgm:cxn modelId="{0A186C7E-4A5F-4F57-B25F-037743242D45}" type="presParOf" srcId="{3B4A5E38-4A1D-41F3-AF1A-AA768929CBAC}" destId="{0C3843DF-2125-4B83-AEE6-9EE35B74E6CC}" srcOrd="0" destOrd="0" presId="urn:microsoft.com/office/officeart/2009/3/layout/HorizontalOrganizationChart"/>
    <dgm:cxn modelId="{43F361AF-434C-49C2-9CB4-034A45B3310A}" type="presParOf" srcId="{3B4A5E38-4A1D-41F3-AF1A-AA768929CBAC}" destId="{589169EB-EF80-4DBB-9B20-0D48650EE190}" srcOrd="1" destOrd="0" presId="urn:microsoft.com/office/officeart/2009/3/layout/HorizontalOrganizationChart"/>
    <dgm:cxn modelId="{8917D3DC-695B-4493-B9E2-3E9194DBC694}" type="presParOf" srcId="{0BEF8CF0-426B-40E4-8552-17FE0EA73A4B}" destId="{4E652491-D001-4F43-AA1F-E2096AB00F53}" srcOrd="1" destOrd="0" presId="urn:microsoft.com/office/officeart/2009/3/layout/HorizontalOrganizationChart"/>
    <dgm:cxn modelId="{6D962EA5-61B5-44C2-848B-9FEBDBE1656C}" type="presParOf" srcId="{0BEF8CF0-426B-40E4-8552-17FE0EA73A4B}" destId="{6A88AAFA-FE09-4FA9-9095-32077994447A}" srcOrd="2" destOrd="0" presId="urn:microsoft.com/office/officeart/2009/3/layout/HorizontalOrganizationChart"/>
    <dgm:cxn modelId="{4F0E9260-FF9F-4D6F-9B6A-1C7651FFC985}" type="presParOf" srcId="{1A17D930-365C-4639-A4DA-D1F87BD32285}" destId="{4517B36C-38AE-4CB6-AFF5-9A102CED3756}" srcOrd="4" destOrd="0" presId="urn:microsoft.com/office/officeart/2009/3/layout/HorizontalOrganizationChart"/>
    <dgm:cxn modelId="{406C5446-9119-4242-A592-4F63F10D2446}" type="presParOf" srcId="{1A17D930-365C-4639-A4DA-D1F87BD32285}" destId="{E7E8014A-ED43-48B1-BE86-6381184C8A75}" srcOrd="5" destOrd="0" presId="urn:microsoft.com/office/officeart/2009/3/layout/HorizontalOrganizationChart"/>
    <dgm:cxn modelId="{3191BA15-3BA1-43AA-BCF1-FA69C621CD2E}" type="presParOf" srcId="{E7E8014A-ED43-48B1-BE86-6381184C8A75}" destId="{59C71BE1-BD84-457F-ACAC-96B9FC6A9785}" srcOrd="0" destOrd="0" presId="urn:microsoft.com/office/officeart/2009/3/layout/HorizontalOrganizationChart"/>
    <dgm:cxn modelId="{A0FA9C5F-142F-4CE1-9977-739EBF675575}" type="presParOf" srcId="{59C71BE1-BD84-457F-ACAC-96B9FC6A9785}" destId="{DE4C5793-348F-454A-AF45-46A5D9B50BD4}" srcOrd="0" destOrd="0" presId="urn:microsoft.com/office/officeart/2009/3/layout/HorizontalOrganizationChart"/>
    <dgm:cxn modelId="{42B9319F-E98A-4831-AD41-78EAE7C319FA}" type="presParOf" srcId="{59C71BE1-BD84-457F-ACAC-96B9FC6A9785}" destId="{9E53CD4F-79F0-4990-93BD-64592BE85694}" srcOrd="1" destOrd="0" presId="urn:microsoft.com/office/officeart/2009/3/layout/HorizontalOrganizationChart"/>
    <dgm:cxn modelId="{0D5DF1C5-1B57-41FC-9965-4F11E3D3EF40}" type="presParOf" srcId="{E7E8014A-ED43-48B1-BE86-6381184C8A75}" destId="{95250953-D7F6-48DF-9A54-F4F138E06D09}" srcOrd="1" destOrd="0" presId="urn:microsoft.com/office/officeart/2009/3/layout/HorizontalOrganizationChart"/>
    <dgm:cxn modelId="{43A9B9F9-7220-41F1-8712-FD7F61E144BE}" type="presParOf" srcId="{95250953-D7F6-48DF-9A54-F4F138E06D09}" destId="{FB84166F-E057-4BB0-9F9C-60EB526B8879}" srcOrd="0" destOrd="0" presId="urn:microsoft.com/office/officeart/2009/3/layout/HorizontalOrganizationChart"/>
    <dgm:cxn modelId="{2CCAB9ED-6DF5-4D19-B2DC-EEB9274108AC}" type="presParOf" srcId="{95250953-D7F6-48DF-9A54-F4F138E06D09}" destId="{0D398ED0-66E0-464A-AF1F-23F1DCA7932F}" srcOrd="1" destOrd="0" presId="urn:microsoft.com/office/officeart/2009/3/layout/HorizontalOrganizationChart"/>
    <dgm:cxn modelId="{40CE7BF8-431D-438F-9A72-DC5096BDA42C}" type="presParOf" srcId="{0D398ED0-66E0-464A-AF1F-23F1DCA7932F}" destId="{059C0832-00B4-475E-8C18-445CC95F7C68}" srcOrd="0" destOrd="0" presId="urn:microsoft.com/office/officeart/2009/3/layout/HorizontalOrganizationChart"/>
    <dgm:cxn modelId="{FE0E8D76-5565-4B84-BE6F-C37F8A5C698B}" type="presParOf" srcId="{059C0832-00B4-475E-8C18-445CC95F7C68}" destId="{7ACA67D4-0CA5-4225-9697-A39813C1A526}" srcOrd="0" destOrd="0" presId="urn:microsoft.com/office/officeart/2009/3/layout/HorizontalOrganizationChart"/>
    <dgm:cxn modelId="{7C79C849-2422-4DED-BA50-E8FBE82ED9A3}" type="presParOf" srcId="{059C0832-00B4-475E-8C18-445CC95F7C68}" destId="{0AD488A4-F8C9-458B-9685-C55BECB64A52}" srcOrd="1" destOrd="0" presId="urn:microsoft.com/office/officeart/2009/3/layout/HorizontalOrganizationChart"/>
    <dgm:cxn modelId="{4C9AD3ED-425F-40CB-BF9A-D0180C7BFE53}" type="presParOf" srcId="{0D398ED0-66E0-464A-AF1F-23F1DCA7932F}" destId="{53566E3C-3886-49FC-AB08-FE667CFBA4A3}" srcOrd="1" destOrd="0" presId="urn:microsoft.com/office/officeart/2009/3/layout/HorizontalOrganizationChart"/>
    <dgm:cxn modelId="{FCBFD200-822F-4B06-AB51-92CA29A98804}" type="presParOf" srcId="{53566E3C-3886-49FC-AB08-FE667CFBA4A3}" destId="{D15A31E8-EDCB-45C8-B343-BC74C652EF07}" srcOrd="0" destOrd="0" presId="urn:microsoft.com/office/officeart/2009/3/layout/HorizontalOrganizationChart"/>
    <dgm:cxn modelId="{2421D755-49E8-43DD-9C3C-9A7A3929A70F}" type="presParOf" srcId="{53566E3C-3886-49FC-AB08-FE667CFBA4A3}" destId="{1BBB30C6-D203-4020-9987-7FFB9F1C89D2}" srcOrd="1" destOrd="0" presId="urn:microsoft.com/office/officeart/2009/3/layout/HorizontalOrganizationChart"/>
    <dgm:cxn modelId="{A5AB3FCD-4E40-48AD-9407-D37F649F92E3}" type="presParOf" srcId="{1BBB30C6-D203-4020-9987-7FFB9F1C89D2}" destId="{88A5237D-5894-475F-844F-41711149AD81}" srcOrd="0" destOrd="0" presId="urn:microsoft.com/office/officeart/2009/3/layout/HorizontalOrganizationChart"/>
    <dgm:cxn modelId="{FEEF9914-4F9A-459B-A087-86112F3C8936}" type="presParOf" srcId="{88A5237D-5894-475F-844F-41711149AD81}" destId="{775FA13F-BCB7-4F98-ABFE-0F378CB1C602}" srcOrd="0" destOrd="0" presId="urn:microsoft.com/office/officeart/2009/3/layout/HorizontalOrganizationChart"/>
    <dgm:cxn modelId="{1E5FB959-CB2D-438A-B1EF-F3A9F5C8FA0E}" type="presParOf" srcId="{88A5237D-5894-475F-844F-41711149AD81}" destId="{D0125932-2F9D-43FF-ADAC-56B3B71D500F}" srcOrd="1" destOrd="0" presId="urn:microsoft.com/office/officeart/2009/3/layout/HorizontalOrganizationChart"/>
    <dgm:cxn modelId="{93FDD0A4-BE65-4B6F-8DFF-6254969C5975}" type="presParOf" srcId="{1BBB30C6-D203-4020-9987-7FFB9F1C89D2}" destId="{6434561F-726D-4650-A0A2-FC226F64B74E}" srcOrd="1" destOrd="0" presId="urn:microsoft.com/office/officeart/2009/3/layout/HorizontalOrganizationChart"/>
    <dgm:cxn modelId="{EDD599FA-43EF-4131-AF3E-D9E0934B12E5}" type="presParOf" srcId="{1BBB30C6-D203-4020-9987-7FFB9F1C89D2}" destId="{44BF913A-1F10-4DD9-B8DA-F46EE93B9EBC}" srcOrd="2" destOrd="0" presId="urn:microsoft.com/office/officeart/2009/3/layout/HorizontalOrganizationChart"/>
    <dgm:cxn modelId="{EB51CB40-8863-4088-A43F-A9F881920590}" type="presParOf" srcId="{53566E3C-3886-49FC-AB08-FE667CFBA4A3}" destId="{2970896D-0C4F-4B32-B6DC-AA3FBBFCE770}" srcOrd="2" destOrd="0" presId="urn:microsoft.com/office/officeart/2009/3/layout/HorizontalOrganizationChart"/>
    <dgm:cxn modelId="{3271E817-1052-46DB-A683-ACB05CA48917}" type="presParOf" srcId="{53566E3C-3886-49FC-AB08-FE667CFBA4A3}" destId="{0D070F91-2A2D-4CA4-B355-885B3D3A62E4}" srcOrd="3" destOrd="0" presId="urn:microsoft.com/office/officeart/2009/3/layout/HorizontalOrganizationChart"/>
    <dgm:cxn modelId="{8B05BEFC-715D-42E5-A550-B9FF4E143FBE}" type="presParOf" srcId="{0D070F91-2A2D-4CA4-B355-885B3D3A62E4}" destId="{99DF56FC-6F37-4363-BFD6-35C26A92EC65}" srcOrd="0" destOrd="0" presId="urn:microsoft.com/office/officeart/2009/3/layout/HorizontalOrganizationChart"/>
    <dgm:cxn modelId="{004F7203-6E2B-482A-AAD9-30E6F0484854}" type="presParOf" srcId="{99DF56FC-6F37-4363-BFD6-35C26A92EC65}" destId="{258C0414-9816-4D32-B9A5-9D2EF2DEB6F6}" srcOrd="0" destOrd="0" presId="urn:microsoft.com/office/officeart/2009/3/layout/HorizontalOrganizationChart"/>
    <dgm:cxn modelId="{0D0CD5CC-8A5C-4B35-B5D1-752ACA90801B}" type="presParOf" srcId="{99DF56FC-6F37-4363-BFD6-35C26A92EC65}" destId="{7BD27290-2E2D-4FB1-942D-6AD6BF8D37B7}" srcOrd="1" destOrd="0" presId="urn:microsoft.com/office/officeart/2009/3/layout/HorizontalOrganizationChart"/>
    <dgm:cxn modelId="{5139A42E-C662-4700-A824-C8AE103F32B3}" type="presParOf" srcId="{0D070F91-2A2D-4CA4-B355-885B3D3A62E4}" destId="{CCCAF382-7486-484C-AD81-98F947B5CC7B}" srcOrd="1" destOrd="0" presId="urn:microsoft.com/office/officeart/2009/3/layout/HorizontalOrganizationChart"/>
    <dgm:cxn modelId="{310DF579-3579-4415-B362-D3225733FCEF}" type="presParOf" srcId="{0D070F91-2A2D-4CA4-B355-885B3D3A62E4}" destId="{570B7D76-662C-46A2-87BB-00ECBE2F6FE6}" srcOrd="2" destOrd="0" presId="urn:microsoft.com/office/officeart/2009/3/layout/HorizontalOrganizationChart"/>
    <dgm:cxn modelId="{F0F8D35B-5F25-42D8-9C40-A8371E79306A}" type="presParOf" srcId="{53566E3C-3886-49FC-AB08-FE667CFBA4A3}" destId="{34675079-EBCC-4F34-AC94-A9EDF1563522}" srcOrd="4" destOrd="0" presId="urn:microsoft.com/office/officeart/2009/3/layout/HorizontalOrganizationChart"/>
    <dgm:cxn modelId="{4A6A796D-170C-45F3-B8BD-71BAA87AE4F0}" type="presParOf" srcId="{53566E3C-3886-49FC-AB08-FE667CFBA4A3}" destId="{D612820B-B2E6-49FC-9D83-776B57736761}" srcOrd="5" destOrd="0" presId="urn:microsoft.com/office/officeart/2009/3/layout/HorizontalOrganizationChart"/>
    <dgm:cxn modelId="{07F7B97C-9A51-42C8-A6B3-DD5A9BCC99E9}" type="presParOf" srcId="{D612820B-B2E6-49FC-9D83-776B57736761}" destId="{7BE9139A-32EA-43BF-8E88-CA7921DB882D}" srcOrd="0" destOrd="0" presId="urn:microsoft.com/office/officeart/2009/3/layout/HorizontalOrganizationChart"/>
    <dgm:cxn modelId="{7F2B394C-AD2F-4752-8BDB-FD98A3B67372}" type="presParOf" srcId="{7BE9139A-32EA-43BF-8E88-CA7921DB882D}" destId="{D8245EB9-E472-409F-9F6E-374D8C523149}" srcOrd="0" destOrd="0" presId="urn:microsoft.com/office/officeart/2009/3/layout/HorizontalOrganizationChart"/>
    <dgm:cxn modelId="{F98BA4C3-8F49-463E-A178-5A39DE052978}" type="presParOf" srcId="{7BE9139A-32EA-43BF-8E88-CA7921DB882D}" destId="{50789A57-A947-44D5-B65B-5FC21D8BB77F}" srcOrd="1" destOrd="0" presId="urn:microsoft.com/office/officeart/2009/3/layout/HorizontalOrganizationChart"/>
    <dgm:cxn modelId="{98AF8D62-9571-4E06-AA53-7B6A727361D6}" type="presParOf" srcId="{D612820B-B2E6-49FC-9D83-776B57736761}" destId="{0A9A6030-DB69-434C-9E00-8B96B50F7F29}" srcOrd="1" destOrd="0" presId="urn:microsoft.com/office/officeart/2009/3/layout/HorizontalOrganizationChart"/>
    <dgm:cxn modelId="{1C55A24A-9A50-4828-9AAA-907EB7C7F7CD}" type="presParOf" srcId="{D612820B-B2E6-49FC-9D83-776B57736761}" destId="{F5A5B023-F38E-43DD-AD22-CB4E02469E0A}" srcOrd="2" destOrd="0" presId="urn:microsoft.com/office/officeart/2009/3/layout/HorizontalOrganizationChart"/>
    <dgm:cxn modelId="{3397F90C-4FBC-4B46-8D6D-13B8DA8AF96E}" type="presParOf" srcId="{0D398ED0-66E0-464A-AF1F-23F1DCA7932F}" destId="{6C857C64-F0F5-45B9-8210-89F2D69C1575}" srcOrd="2" destOrd="0" presId="urn:microsoft.com/office/officeart/2009/3/layout/HorizontalOrganizationChart"/>
    <dgm:cxn modelId="{62E1D0BE-1AA2-4BCE-B0F1-15FE1A10E1A7}" type="presParOf" srcId="{E7E8014A-ED43-48B1-BE86-6381184C8A75}" destId="{27A17CEA-5CEA-4DDA-9FAB-094CB672EF2F}" srcOrd="2" destOrd="0" presId="urn:microsoft.com/office/officeart/2009/3/layout/HorizontalOrganizationChart"/>
    <dgm:cxn modelId="{4826C577-DC5A-4797-A995-108C40F8664B}" type="presParOf" srcId="{1A17D930-365C-4639-A4DA-D1F87BD32285}" destId="{02B4127A-F495-40C2-9825-6923085DFB62}" srcOrd="6" destOrd="0" presId="urn:microsoft.com/office/officeart/2009/3/layout/HorizontalOrganizationChart"/>
    <dgm:cxn modelId="{F951D6B0-807E-4D40-8F7F-A55F30A9E6A0}" type="presParOf" srcId="{1A17D930-365C-4639-A4DA-D1F87BD32285}" destId="{E761ED51-16FF-43E0-8CA5-5C7ED42EE66B}" srcOrd="7" destOrd="0" presId="urn:microsoft.com/office/officeart/2009/3/layout/HorizontalOrganizationChart"/>
    <dgm:cxn modelId="{F5EACA29-0059-4983-9757-2F75483AD8E2}" type="presParOf" srcId="{E761ED51-16FF-43E0-8CA5-5C7ED42EE66B}" destId="{7D18059C-C7AE-4C87-A672-5A543ABA9B6D}" srcOrd="0" destOrd="0" presId="urn:microsoft.com/office/officeart/2009/3/layout/HorizontalOrganizationChart"/>
    <dgm:cxn modelId="{42E98FB5-A422-4E75-87DC-C8CD077D9609}" type="presParOf" srcId="{7D18059C-C7AE-4C87-A672-5A543ABA9B6D}" destId="{7BFD2590-94FB-4F53-9C4F-FDC02F5D6C36}" srcOrd="0" destOrd="0" presId="urn:microsoft.com/office/officeart/2009/3/layout/HorizontalOrganizationChart"/>
    <dgm:cxn modelId="{D192605F-344C-4872-8E43-56353C07ABB6}" type="presParOf" srcId="{7D18059C-C7AE-4C87-A672-5A543ABA9B6D}" destId="{550F7176-AE21-4CDD-B7AC-97297DB08914}" srcOrd="1" destOrd="0" presId="urn:microsoft.com/office/officeart/2009/3/layout/HorizontalOrganizationChart"/>
    <dgm:cxn modelId="{78C86E7D-1252-45CD-AEAB-0EDA9AE78A31}" type="presParOf" srcId="{E761ED51-16FF-43E0-8CA5-5C7ED42EE66B}" destId="{083B2D16-887D-4DFB-8D88-335A8FF279C9}" srcOrd="1" destOrd="0" presId="urn:microsoft.com/office/officeart/2009/3/layout/HorizontalOrganizationChart"/>
    <dgm:cxn modelId="{B83E7A17-BE06-4E3F-8EB5-AEBB59E3828C}" type="presParOf" srcId="{E761ED51-16FF-43E0-8CA5-5C7ED42EE66B}" destId="{3D23E3B7-6D00-4DED-A9E8-001B8E360D06}" srcOrd="2" destOrd="0" presId="urn:microsoft.com/office/officeart/2009/3/layout/HorizontalOrganizationChart"/>
    <dgm:cxn modelId="{49ACC95B-11B2-43B2-862F-D0328D9FF945}" type="presParOf" srcId="{ABA83086-6BF5-4E0E-BD90-E62292C2941B}" destId="{063EBAD8-708D-4C66-8CA2-052CB92135E9}"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3326D4A-DBF1-484C-B9D5-60D23EB7E8BD}" type="doc">
      <dgm:prSet loTypeId="urn:microsoft.com/office/officeart/2009/3/layout/HorizontalOrganizationChart" loCatId="hierarchy" qsTypeId="urn:microsoft.com/office/officeart/2005/8/quickstyle/3d4" qsCatId="3D" csTypeId="urn:microsoft.com/office/officeart/2005/8/colors/accent0_1" csCatId="mainScheme" phldr="1"/>
      <dgm:spPr/>
      <dgm:t>
        <a:bodyPr/>
        <a:lstStyle/>
        <a:p>
          <a:endParaRPr lang="zh-CN" altLang="en-US"/>
        </a:p>
      </dgm:t>
    </dgm:pt>
    <dgm:pt modelId="{96015DAD-A36F-450A-B21F-E87E0C953619}">
      <dgm:prSet custT="1"/>
      <dgm:spPr/>
      <dgm:t>
        <a:bodyPr/>
        <a:lstStyle/>
        <a:p>
          <a:r>
            <a:rPr lang="zh-CN" altLang="en-US" sz="1800" b="0" dirty="0">
              <a:solidFill>
                <a:srgbClr val="FF0000"/>
              </a:solidFill>
              <a:latin typeface="+mn-ea"/>
              <a:ea typeface="+mn-ea"/>
            </a:rPr>
            <a:t>设计和开发</a:t>
          </a:r>
        </a:p>
      </dgm:t>
    </dgm:pt>
    <dgm:pt modelId="{5D646C51-C198-4C18-87A9-A8A1076EE7DA}" type="parTrans" cxnId="{C7AC6A36-EC5B-4042-836A-56A9E5B0EA99}">
      <dgm:prSet custT="1"/>
      <dgm:spPr/>
      <dgm:t>
        <a:bodyPr/>
        <a:lstStyle/>
        <a:p>
          <a:endParaRPr lang="zh-CN" altLang="en-US" sz="1800"/>
        </a:p>
      </dgm:t>
    </dgm:pt>
    <dgm:pt modelId="{51946044-78B3-499B-8CDB-44451F204D2F}" type="sibTrans" cxnId="{C7AC6A36-EC5B-4042-836A-56A9E5B0EA99}">
      <dgm:prSet/>
      <dgm:spPr/>
      <dgm:t>
        <a:bodyPr/>
        <a:lstStyle/>
        <a:p>
          <a:endParaRPr lang="zh-CN" altLang="en-US" sz="1800"/>
        </a:p>
      </dgm:t>
    </dgm:pt>
    <dgm:pt modelId="{F778399A-75A3-40E3-A941-D0E5514B5642}">
      <dgm:prSet custT="1"/>
      <dgm:spPr/>
      <dgm:t>
        <a:bodyPr/>
        <a:lstStyle/>
        <a:p>
          <a:r>
            <a:rPr lang="zh-CN" altLang="en-US" sz="1800" b="0" dirty="0">
              <a:solidFill>
                <a:srgbClr val="00B0F0"/>
              </a:solidFill>
              <a:latin typeface="+mn-ea"/>
              <a:ea typeface="+mn-ea"/>
            </a:rPr>
            <a:t>转换</a:t>
          </a:r>
        </a:p>
      </dgm:t>
    </dgm:pt>
    <dgm:pt modelId="{25E95DF4-C428-4ACA-8720-707EAF0D7EB2}" type="parTrans" cxnId="{F33242D9-E091-4DBE-B9BC-E107E2844A73}">
      <dgm:prSet/>
      <dgm:spPr/>
      <dgm:t>
        <a:bodyPr/>
        <a:lstStyle/>
        <a:p>
          <a:endParaRPr lang="zh-CN" altLang="en-US" sz="1800" b="0">
            <a:latin typeface="+mn-ea"/>
            <a:ea typeface="+mn-ea"/>
          </a:endParaRPr>
        </a:p>
      </dgm:t>
    </dgm:pt>
    <dgm:pt modelId="{933F3ED1-90B8-47DB-B0C2-CD45D424FACC}" type="sibTrans" cxnId="{F33242D9-E091-4DBE-B9BC-E107E2844A73}">
      <dgm:prSet/>
      <dgm:spPr/>
      <dgm:t>
        <a:bodyPr/>
        <a:lstStyle/>
        <a:p>
          <a:endParaRPr lang="zh-CN" altLang="en-US" sz="1800"/>
        </a:p>
      </dgm:t>
    </dgm:pt>
    <dgm:pt modelId="{101F8BB1-C345-489B-9CEE-F7C28D953FC6}">
      <dgm:prSet custT="1"/>
      <dgm:spPr/>
      <dgm:t>
        <a:bodyPr/>
        <a:lstStyle/>
        <a:p>
          <a:r>
            <a:rPr lang="zh-CN" altLang="en-US" sz="1800" b="0" dirty="0">
              <a:latin typeface="+mn-ea"/>
              <a:ea typeface="+mn-ea"/>
            </a:rPr>
            <a:t>评审</a:t>
          </a:r>
        </a:p>
      </dgm:t>
    </dgm:pt>
    <dgm:pt modelId="{380AAC32-02D5-4D2B-85F2-51E82703C782}" type="parTrans" cxnId="{BCFAC9DA-ACF5-48BA-8C14-A051A43F4FE1}">
      <dgm:prSet/>
      <dgm:spPr/>
      <dgm:t>
        <a:bodyPr/>
        <a:lstStyle/>
        <a:p>
          <a:endParaRPr lang="zh-CN" altLang="en-US" sz="1800" b="0">
            <a:latin typeface="+mn-ea"/>
            <a:ea typeface="+mn-ea"/>
          </a:endParaRPr>
        </a:p>
      </dgm:t>
    </dgm:pt>
    <dgm:pt modelId="{45DCC452-E25A-47CB-95C0-DB2EDDC22604}" type="sibTrans" cxnId="{BCFAC9DA-ACF5-48BA-8C14-A051A43F4FE1}">
      <dgm:prSet/>
      <dgm:spPr/>
      <dgm:t>
        <a:bodyPr/>
        <a:lstStyle/>
        <a:p>
          <a:endParaRPr lang="zh-CN" altLang="en-US" sz="1800"/>
        </a:p>
      </dgm:t>
    </dgm:pt>
    <dgm:pt modelId="{8AEC05E2-50A4-4F51-946A-85BBB83A3917}">
      <dgm:prSet custT="1"/>
      <dgm:spPr/>
      <dgm:t>
        <a:bodyPr/>
        <a:lstStyle/>
        <a:p>
          <a:r>
            <a:rPr lang="zh-CN" altLang="en-US" sz="1600" b="0" dirty="0">
              <a:latin typeface="+mn-ea"/>
              <a:ea typeface="+mn-ea"/>
            </a:rPr>
            <a:t>验证总计划（设施、设备、环境、工艺、物料、人员能力等等）</a:t>
          </a:r>
        </a:p>
      </dgm:t>
    </dgm:pt>
    <dgm:pt modelId="{7BB9D9E1-3451-4CCE-BFC0-BC0F3BAAC8CE}" type="parTrans" cxnId="{2A787288-B783-4F79-8F77-428B05B9E3EF}">
      <dgm:prSet/>
      <dgm:spPr/>
      <dgm:t>
        <a:bodyPr/>
        <a:lstStyle/>
        <a:p>
          <a:endParaRPr lang="zh-CN" altLang="en-US" sz="1800" b="0">
            <a:latin typeface="+mn-ea"/>
            <a:ea typeface="+mn-ea"/>
          </a:endParaRPr>
        </a:p>
      </dgm:t>
    </dgm:pt>
    <dgm:pt modelId="{961DE52E-5FF5-42CA-B777-6C9693BDC511}" type="sibTrans" cxnId="{2A787288-B783-4F79-8F77-428B05B9E3EF}">
      <dgm:prSet/>
      <dgm:spPr/>
      <dgm:t>
        <a:bodyPr/>
        <a:lstStyle/>
        <a:p>
          <a:endParaRPr lang="zh-CN" altLang="en-US" sz="1800"/>
        </a:p>
      </dgm:t>
    </dgm:pt>
    <dgm:pt modelId="{125BA19D-37AA-42CC-900E-FDB0A860D4C1}">
      <dgm:prSet custT="1"/>
      <dgm:spPr/>
      <dgm:t>
        <a:bodyPr/>
        <a:lstStyle/>
        <a:p>
          <a:pPr algn="l"/>
          <a:r>
            <a:rPr lang="zh-CN" altLang="en-US" sz="1600" b="0" dirty="0">
              <a:highlight>
                <a:srgbClr val="FFFF00"/>
              </a:highlight>
              <a:latin typeface="+mn-ea"/>
              <a:ea typeface="+mn-ea"/>
            </a:rPr>
            <a:t>采购信息</a:t>
          </a:r>
          <a:r>
            <a:rPr lang="zh-CN" altLang="en-US" sz="1600" b="0" dirty="0">
              <a:latin typeface="+mn-ea"/>
              <a:ea typeface="+mn-ea"/>
            </a:rPr>
            <a:t>：采购技术要求；</a:t>
          </a:r>
          <a:r>
            <a:rPr lang="zh-CN" altLang="en-US" sz="1600" b="0" dirty="0">
              <a:highlight>
                <a:srgbClr val="FFFF00"/>
              </a:highlight>
              <a:latin typeface="+mn-ea"/>
              <a:ea typeface="+mn-ea"/>
            </a:rPr>
            <a:t>供方评价</a:t>
          </a:r>
          <a:r>
            <a:rPr lang="zh-CN" altLang="en-US" sz="1600" b="0" dirty="0">
              <a:latin typeface="+mn-ea"/>
              <a:ea typeface="+mn-ea"/>
            </a:rPr>
            <a:t>、合格供方名录、订单、</a:t>
          </a:r>
          <a:r>
            <a:rPr lang="zh-CN" altLang="en-US" sz="1600" b="0" dirty="0">
              <a:solidFill>
                <a:srgbClr val="FF0000"/>
              </a:solidFill>
              <a:highlight>
                <a:srgbClr val="FFFF00"/>
              </a:highlight>
              <a:latin typeface="+mn-ea"/>
              <a:ea typeface="+mn-ea"/>
            </a:rPr>
            <a:t>合同、质量保证协议</a:t>
          </a:r>
          <a:r>
            <a:rPr lang="zh-CN" altLang="en-US" sz="1600" b="0" dirty="0">
              <a:latin typeface="+mn-ea"/>
              <a:ea typeface="+mn-ea"/>
            </a:rPr>
            <a:t>、来料验收；供方应包括关键服务提供方（如检测、计量、灭菌、冷链等等）</a:t>
          </a:r>
        </a:p>
      </dgm:t>
    </dgm:pt>
    <dgm:pt modelId="{E950BC5D-412F-477E-91B7-372FA691D717}" type="parTrans" cxnId="{4AB34BF1-A8BB-4630-B6DD-91BD04861B29}">
      <dgm:prSet/>
      <dgm:spPr/>
      <dgm:t>
        <a:bodyPr/>
        <a:lstStyle/>
        <a:p>
          <a:endParaRPr lang="zh-CN" altLang="en-US" sz="1800" b="0">
            <a:latin typeface="+mn-ea"/>
            <a:ea typeface="+mn-ea"/>
          </a:endParaRPr>
        </a:p>
      </dgm:t>
    </dgm:pt>
    <dgm:pt modelId="{4085D84C-40C3-4F37-996D-4487149416F1}" type="sibTrans" cxnId="{4AB34BF1-A8BB-4630-B6DD-91BD04861B29}">
      <dgm:prSet/>
      <dgm:spPr/>
      <dgm:t>
        <a:bodyPr/>
        <a:lstStyle/>
        <a:p>
          <a:endParaRPr lang="zh-CN" altLang="en-US" sz="1800"/>
        </a:p>
      </dgm:t>
    </dgm:pt>
    <dgm:pt modelId="{AFCDD3BA-E564-4CB7-8DC9-F6A1B26C019C}">
      <dgm:prSet custT="1"/>
      <dgm:spPr/>
      <dgm:t>
        <a:bodyPr/>
        <a:lstStyle/>
        <a:p>
          <a:r>
            <a:rPr lang="zh-CN" altLang="en-US" sz="1800" b="0" dirty="0">
              <a:latin typeface="+mn-ea"/>
              <a:ea typeface="+mn-ea"/>
            </a:rPr>
            <a:t>试产</a:t>
          </a:r>
        </a:p>
      </dgm:t>
    </dgm:pt>
    <dgm:pt modelId="{46A33207-B500-4B19-AAD3-6C80C5293599}" type="parTrans" cxnId="{712686F4-0543-465D-930F-57C92D59C520}">
      <dgm:prSet/>
      <dgm:spPr/>
      <dgm:t>
        <a:bodyPr/>
        <a:lstStyle/>
        <a:p>
          <a:endParaRPr lang="zh-CN" altLang="en-US" sz="1800" b="0">
            <a:latin typeface="+mn-ea"/>
            <a:ea typeface="+mn-ea"/>
          </a:endParaRPr>
        </a:p>
      </dgm:t>
    </dgm:pt>
    <dgm:pt modelId="{2C189B86-BC2C-4C1B-9202-9DAB92618248}" type="sibTrans" cxnId="{712686F4-0543-465D-930F-57C92D59C520}">
      <dgm:prSet/>
      <dgm:spPr/>
      <dgm:t>
        <a:bodyPr/>
        <a:lstStyle/>
        <a:p>
          <a:endParaRPr lang="zh-CN" altLang="en-US" sz="1800"/>
        </a:p>
      </dgm:t>
    </dgm:pt>
    <dgm:pt modelId="{38F22299-75C3-42F7-B356-8C2A725B339C}">
      <dgm:prSet custT="1"/>
      <dgm:spPr/>
      <dgm:t>
        <a:bodyPr/>
        <a:lstStyle/>
        <a:p>
          <a:pPr algn="l"/>
          <a:r>
            <a:rPr lang="zh-CN" altLang="en-US" sz="1600" b="0" dirty="0">
              <a:latin typeface="+mn-ea"/>
              <a:ea typeface="+mn-ea"/>
            </a:rPr>
            <a:t>样品试产（灭菌确认、有效期验证、设计验证、设计确认</a:t>
          </a:r>
          <a:r>
            <a:rPr lang="en-US" altLang="zh-CN" sz="1600" b="0" dirty="0">
              <a:latin typeface="+mn-ea"/>
              <a:ea typeface="+mn-ea"/>
            </a:rPr>
            <a:t>……</a:t>
          </a:r>
          <a:r>
            <a:rPr lang="zh-CN" altLang="en-US" sz="1600" b="0" dirty="0">
              <a:latin typeface="+mn-ea"/>
              <a:ea typeface="+mn-ea"/>
            </a:rPr>
            <a:t>）</a:t>
          </a:r>
        </a:p>
      </dgm:t>
    </dgm:pt>
    <dgm:pt modelId="{3169D83C-44F1-4BCD-A3C7-4503E10DA99C}" type="parTrans" cxnId="{01E35B36-365F-4B5C-87F6-6E134654341A}">
      <dgm:prSet/>
      <dgm:spPr/>
      <dgm:t>
        <a:bodyPr/>
        <a:lstStyle/>
        <a:p>
          <a:endParaRPr lang="zh-CN" altLang="en-US" sz="1800" b="0">
            <a:latin typeface="+mn-ea"/>
            <a:ea typeface="+mn-ea"/>
          </a:endParaRPr>
        </a:p>
      </dgm:t>
    </dgm:pt>
    <dgm:pt modelId="{9CBDC3B8-D07A-4230-A4CF-2EA75A825B7F}" type="sibTrans" cxnId="{01E35B36-365F-4B5C-87F6-6E134654341A}">
      <dgm:prSet/>
      <dgm:spPr/>
      <dgm:t>
        <a:bodyPr/>
        <a:lstStyle/>
        <a:p>
          <a:endParaRPr lang="zh-CN" altLang="en-US" sz="1800"/>
        </a:p>
      </dgm:t>
    </dgm:pt>
    <dgm:pt modelId="{3CB19224-CD7E-46E7-98A1-BE56B8DCBE5C}">
      <dgm:prSet custT="1"/>
      <dgm:spPr/>
      <dgm:t>
        <a:bodyPr/>
        <a:lstStyle/>
        <a:p>
          <a:r>
            <a:rPr lang="zh-CN" altLang="en-US" sz="1600" b="0" dirty="0">
              <a:latin typeface="+mn-ea"/>
              <a:ea typeface="+mn-ea"/>
            </a:rPr>
            <a:t>灭菌确认</a:t>
          </a:r>
        </a:p>
      </dgm:t>
    </dgm:pt>
    <dgm:pt modelId="{629E37E0-2A47-4497-8C07-12D4EE6F96B9}" type="parTrans" cxnId="{041E815C-04ED-47DA-9A0C-492C3A838D94}">
      <dgm:prSet/>
      <dgm:spPr/>
      <dgm:t>
        <a:bodyPr/>
        <a:lstStyle/>
        <a:p>
          <a:endParaRPr lang="zh-CN" altLang="en-US" sz="1800" b="0">
            <a:latin typeface="+mn-ea"/>
            <a:ea typeface="+mn-ea"/>
          </a:endParaRPr>
        </a:p>
      </dgm:t>
    </dgm:pt>
    <dgm:pt modelId="{AB00A137-FCC3-40B3-A17A-19BE1B4111B9}" type="sibTrans" cxnId="{041E815C-04ED-47DA-9A0C-492C3A838D94}">
      <dgm:prSet/>
      <dgm:spPr/>
      <dgm:t>
        <a:bodyPr/>
        <a:lstStyle/>
        <a:p>
          <a:endParaRPr lang="zh-CN" altLang="en-US" sz="1800"/>
        </a:p>
      </dgm:t>
    </dgm:pt>
    <dgm:pt modelId="{7F4AA952-58B3-41E0-B831-E8EE903185EF}">
      <dgm:prSet custT="1"/>
      <dgm:spPr/>
      <dgm:t>
        <a:bodyPr/>
        <a:lstStyle/>
        <a:p>
          <a:r>
            <a:rPr lang="zh-CN" altLang="en-US" sz="1600" b="0" dirty="0">
              <a:latin typeface="+mn-ea"/>
              <a:ea typeface="+mn-ea"/>
            </a:rPr>
            <a:t>生产记录、过程检查、成品检</a:t>
          </a:r>
        </a:p>
      </dgm:t>
    </dgm:pt>
    <dgm:pt modelId="{D67C318D-31BB-4EED-85ED-4559EBB9511A}" type="parTrans" cxnId="{009CAAF5-3196-41E3-B716-34FE1BCFA868}">
      <dgm:prSet/>
      <dgm:spPr/>
      <dgm:t>
        <a:bodyPr/>
        <a:lstStyle/>
        <a:p>
          <a:endParaRPr lang="zh-CN" altLang="en-US" sz="1800" b="0">
            <a:latin typeface="+mn-ea"/>
            <a:ea typeface="+mn-ea"/>
          </a:endParaRPr>
        </a:p>
      </dgm:t>
    </dgm:pt>
    <dgm:pt modelId="{78050704-AB4E-4D60-A61D-DB6552768D21}" type="sibTrans" cxnId="{009CAAF5-3196-41E3-B716-34FE1BCFA868}">
      <dgm:prSet/>
      <dgm:spPr/>
      <dgm:t>
        <a:bodyPr/>
        <a:lstStyle/>
        <a:p>
          <a:endParaRPr lang="zh-CN" altLang="en-US" sz="1800"/>
        </a:p>
      </dgm:t>
    </dgm:pt>
    <dgm:pt modelId="{590A039B-C348-46F6-8683-5C4AC5A1425A}">
      <dgm:prSet custT="1"/>
      <dgm:spPr/>
      <dgm:t>
        <a:bodyPr/>
        <a:lstStyle/>
        <a:p>
          <a:r>
            <a:rPr lang="zh-CN" altLang="en-US" sz="1600" b="0" dirty="0">
              <a:latin typeface="+mn-ea"/>
              <a:ea typeface="+mn-ea"/>
            </a:rPr>
            <a:t>方案、</a:t>
          </a:r>
          <a:r>
            <a:rPr lang="zh-CN" altLang="en-US" sz="1600" b="0" dirty="0">
              <a:highlight>
                <a:srgbClr val="FFFF00"/>
              </a:highlight>
              <a:latin typeface="+mn-ea"/>
              <a:ea typeface="+mn-ea"/>
            </a:rPr>
            <a:t>原始记录</a:t>
          </a:r>
          <a:r>
            <a:rPr lang="zh-CN" altLang="en-US" sz="1600" b="0" dirty="0">
              <a:latin typeface="+mn-ea"/>
              <a:ea typeface="+mn-ea"/>
            </a:rPr>
            <a:t>、报告</a:t>
          </a:r>
        </a:p>
      </dgm:t>
    </dgm:pt>
    <dgm:pt modelId="{E86E0444-DB12-4FF6-8195-9A335BF7ABBE}" type="parTrans" cxnId="{EE726010-8F17-4BAC-A13D-866A6126A8F1}">
      <dgm:prSet/>
      <dgm:spPr/>
      <dgm:t>
        <a:bodyPr/>
        <a:lstStyle/>
        <a:p>
          <a:endParaRPr lang="zh-CN" altLang="en-US" sz="1800" b="0">
            <a:latin typeface="+mn-ea"/>
            <a:ea typeface="+mn-ea"/>
          </a:endParaRPr>
        </a:p>
      </dgm:t>
    </dgm:pt>
    <dgm:pt modelId="{B6192F64-67E9-441B-A249-9DCF80FC6903}" type="sibTrans" cxnId="{EE726010-8F17-4BAC-A13D-866A6126A8F1}">
      <dgm:prSet/>
      <dgm:spPr/>
      <dgm:t>
        <a:bodyPr/>
        <a:lstStyle/>
        <a:p>
          <a:endParaRPr lang="zh-CN" altLang="en-US" sz="1800"/>
        </a:p>
      </dgm:t>
    </dgm:pt>
    <dgm:pt modelId="{AC425586-5FAC-40BE-A226-6DDDD6A91A53}">
      <dgm:prSet custT="1"/>
      <dgm:spPr/>
      <dgm:t>
        <a:bodyPr/>
        <a:lstStyle/>
        <a:p>
          <a:r>
            <a:rPr lang="zh-CN" altLang="en-US" sz="1600" b="0" dirty="0">
              <a:latin typeface="+mn-ea"/>
              <a:ea typeface="+mn-ea"/>
            </a:rPr>
            <a:t>包装验证与确认</a:t>
          </a:r>
        </a:p>
      </dgm:t>
    </dgm:pt>
    <dgm:pt modelId="{12E99DAA-BBC8-4BD5-B9E8-7112299B25A8}" type="parTrans" cxnId="{161EA7A8-3E9B-4CAF-A72E-97FC05E7DD47}">
      <dgm:prSet/>
      <dgm:spPr/>
      <dgm:t>
        <a:bodyPr/>
        <a:lstStyle/>
        <a:p>
          <a:endParaRPr lang="zh-CN" altLang="en-US" sz="1800" b="0">
            <a:latin typeface="+mn-ea"/>
            <a:ea typeface="+mn-ea"/>
          </a:endParaRPr>
        </a:p>
      </dgm:t>
    </dgm:pt>
    <dgm:pt modelId="{A0ED1817-8B94-4DC1-B180-AA99BA387804}" type="sibTrans" cxnId="{161EA7A8-3E9B-4CAF-A72E-97FC05E7DD47}">
      <dgm:prSet/>
      <dgm:spPr/>
      <dgm:t>
        <a:bodyPr/>
        <a:lstStyle/>
        <a:p>
          <a:endParaRPr lang="zh-CN" altLang="en-US" sz="1800"/>
        </a:p>
      </dgm:t>
    </dgm:pt>
    <dgm:pt modelId="{A139413B-86B4-481F-ADEF-E820D8762251}">
      <dgm:prSet custT="1"/>
      <dgm:spPr/>
      <dgm:t>
        <a:bodyPr/>
        <a:lstStyle/>
        <a:p>
          <a:r>
            <a:rPr lang="zh-CN" altLang="en-US" sz="1600" b="0" dirty="0">
              <a:latin typeface="+mn-ea"/>
              <a:ea typeface="+mn-ea"/>
            </a:rPr>
            <a:t>方案、报告</a:t>
          </a:r>
        </a:p>
      </dgm:t>
    </dgm:pt>
    <dgm:pt modelId="{AC2ABE9A-E9B5-463F-8200-C2AB1808D041}" type="parTrans" cxnId="{E207B880-8F38-417E-A1F7-782FFC039F7E}">
      <dgm:prSet/>
      <dgm:spPr/>
      <dgm:t>
        <a:bodyPr/>
        <a:lstStyle/>
        <a:p>
          <a:endParaRPr lang="zh-CN" altLang="en-US" sz="1800" b="0">
            <a:latin typeface="+mn-ea"/>
            <a:ea typeface="+mn-ea"/>
          </a:endParaRPr>
        </a:p>
      </dgm:t>
    </dgm:pt>
    <dgm:pt modelId="{FCC07A5F-AA02-4408-A3CB-58338C5F465D}" type="sibTrans" cxnId="{E207B880-8F38-417E-A1F7-782FFC039F7E}">
      <dgm:prSet/>
      <dgm:spPr/>
      <dgm:t>
        <a:bodyPr/>
        <a:lstStyle/>
        <a:p>
          <a:endParaRPr lang="zh-CN" altLang="en-US" sz="1800"/>
        </a:p>
      </dgm:t>
    </dgm:pt>
    <dgm:pt modelId="{E324E15D-3FF7-4C8F-9B05-19450DE6248C}">
      <dgm:prSet custT="1"/>
      <dgm:spPr/>
      <dgm:t>
        <a:bodyPr/>
        <a:lstStyle/>
        <a:p>
          <a:r>
            <a:rPr lang="zh-CN" altLang="en-US" sz="1600" b="0" dirty="0">
              <a:latin typeface="+mn-ea"/>
              <a:ea typeface="+mn-ea"/>
            </a:rPr>
            <a:t>有效期（使用期限）验证</a:t>
          </a:r>
        </a:p>
      </dgm:t>
    </dgm:pt>
    <dgm:pt modelId="{8000711E-BEDF-48F4-BCDC-FF745EBAB742}" type="parTrans" cxnId="{7669D3FA-C887-4112-81E4-D3B23BC2E8AE}">
      <dgm:prSet/>
      <dgm:spPr/>
      <dgm:t>
        <a:bodyPr/>
        <a:lstStyle/>
        <a:p>
          <a:endParaRPr lang="zh-CN" altLang="en-US" sz="1800" b="0">
            <a:latin typeface="+mn-ea"/>
            <a:ea typeface="+mn-ea"/>
          </a:endParaRPr>
        </a:p>
      </dgm:t>
    </dgm:pt>
    <dgm:pt modelId="{EB3E902F-1920-4FFF-80D6-DB597CC57375}" type="sibTrans" cxnId="{7669D3FA-C887-4112-81E4-D3B23BC2E8AE}">
      <dgm:prSet/>
      <dgm:spPr/>
      <dgm:t>
        <a:bodyPr/>
        <a:lstStyle/>
        <a:p>
          <a:endParaRPr lang="zh-CN" altLang="en-US" sz="1800"/>
        </a:p>
      </dgm:t>
    </dgm:pt>
    <dgm:pt modelId="{420C5D30-E1C5-4CD1-BD12-7E50A18F4727}">
      <dgm:prSet custT="1"/>
      <dgm:spPr/>
      <dgm:t>
        <a:bodyPr/>
        <a:lstStyle/>
        <a:p>
          <a:r>
            <a:rPr lang="zh-CN" altLang="en-US" sz="1600" b="0" dirty="0">
              <a:latin typeface="+mn-ea"/>
              <a:ea typeface="+mn-ea"/>
            </a:rPr>
            <a:t>自测、留样、第三方测试</a:t>
          </a:r>
        </a:p>
      </dgm:t>
    </dgm:pt>
    <dgm:pt modelId="{CE33283D-EC97-4014-9EC1-A61B8A0F4246}" type="parTrans" cxnId="{B2763A2D-4DAD-4F36-B33F-622604D13B7C}">
      <dgm:prSet/>
      <dgm:spPr/>
      <dgm:t>
        <a:bodyPr/>
        <a:lstStyle/>
        <a:p>
          <a:endParaRPr lang="zh-CN" altLang="en-US" sz="1800" b="0">
            <a:latin typeface="+mn-ea"/>
            <a:ea typeface="+mn-ea"/>
          </a:endParaRPr>
        </a:p>
      </dgm:t>
    </dgm:pt>
    <dgm:pt modelId="{4C535179-E2EA-4B47-934A-2E9EE6B5AB78}" type="sibTrans" cxnId="{B2763A2D-4DAD-4F36-B33F-622604D13B7C}">
      <dgm:prSet/>
      <dgm:spPr/>
      <dgm:t>
        <a:bodyPr/>
        <a:lstStyle/>
        <a:p>
          <a:endParaRPr lang="zh-CN" altLang="en-US" sz="1800"/>
        </a:p>
      </dgm:t>
    </dgm:pt>
    <dgm:pt modelId="{386D7B85-1BFE-47FB-A3A0-6A97020BA71C}">
      <dgm:prSet custT="1"/>
      <dgm:spPr/>
      <dgm:t>
        <a:bodyPr/>
        <a:lstStyle/>
        <a:p>
          <a:r>
            <a:rPr lang="zh-CN" altLang="en-US" sz="1600" b="0" dirty="0">
              <a:latin typeface="+mn-ea"/>
              <a:ea typeface="+mn-ea"/>
            </a:rPr>
            <a:t>方案、报告</a:t>
          </a:r>
        </a:p>
      </dgm:t>
    </dgm:pt>
    <dgm:pt modelId="{0E923B87-F2CB-4710-B8D4-2A387C8B755F}" type="parTrans" cxnId="{0B1718EA-924F-4F33-9EE1-EBED730214EC}">
      <dgm:prSet/>
      <dgm:spPr/>
      <dgm:t>
        <a:bodyPr/>
        <a:lstStyle/>
        <a:p>
          <a:endParaRPr lang="zh-CN" altLang="en-US" sz="1800" b="0">
            <a:latin typeface="+mn-ea"/>
            <a:ea typeface="+mn-ea"/>
          </a:endParaRPr>
        </a:p>
      </dgm:t>
    </dgm:pt>
    <dgm:pt modelId="{D0290958-DA69-4106-94FD-351039F8F30C}" type="sibTrans" cxnId="{0B1718EA-924F-4F33-9EE1-EBED730214EC}">
      <dgm:prSet/>
      <dgm:spPr/>
      <dgm:t>
        <a:bodyPr/>
        <a:lstStyle/>
        <a:p>
          <a:endParaRPr lang="zh-CN" altLang="en-US" sz="1800"/>
        </a:p>
      </dgm:t>
    </dgm:pt>
    <dgm:pt modelId="{59F7D2EA-B0D7-45CB-9445-918F4D3731FB}">
      <dgm:prSet custT="1"/>
      <dgm:spPr/>
      <dgm:t>
        <a:bodyPr/>
        <a:lstStyle/>
        <a:p>
          <a:r>
            <a:rPr lang="zh-CN" altLang="en-US" sz="1600" b="0" dirty="0">
              <a:latin typeface="+mn-ea"/>
              <a:ea typeface="+mn-ea"/>
            </a:rPr>
            <a:t>方案、报告</a:t>
          </a:r>
        </a:p>
      </dgm:t>
    </dgm:pt>
    <dgm:pt modelId="{160EFD60-A935-49C8-B741-31795E3FCFAA}" type="parTrans" cxnId="{47E8214B-C827-4FD9-9889-D9E09C182993}">
      <dgm:prSet/>
      <dgm:spPr/>
      <dgm:t>
        <a:bodyPr/>
        <a:lstStyle/>
        <a:p>
          <a:endParaRPr lang="zh-CN" altLang="en-US" sz="1800" b="0">
            <a:latin typeface="+mn-ea"/>
            <a:ea typeface="+mn-ea"/>
          </a:endParaRPr>
        </a:p>
      </dgm:t>
    </dgm:pt>
    <dgm:pt modelId="{AFC28161-0725-4204-AAB8-8075B5A35423}" type="sibTrans" cxnId="{47E8214B-C827-4FD9-9889-D9E09C182993}">
      <dgm:prSet/>
      <dgm:spPr/>
      <dgm:t>
        <a:bodyPr/>
        <a:lstStyle/>
        <a:p>
          <a:endParaRPr lang="zh-CN" altLang="en-US" sz="1800"/>
        </a:p>
      </dgm:t>
    </dgm:pt>
    <dgm:pt modelId="{EC65D6CA-88E3-4129-A062-AFB003D54C4A}" type="pres">
      <dgm:prSet presAssocID="{E3326D4A-DBF1-484C-B9D5-60D23EB7E8BD}" presName="hierChild1" presStyleCnt="0">
        <dgm:presLayoutVars>
          <dgm:orgChart val="1"/>
          <dgm:chPref val="1"/>
          <dgm:dir/>
          <dgm:animOne val="branch"/>
          <dgm:animLvl val="lvl"/>
          <dgm:resizeHandles/>
        </dgm:presLayoutVars>
      </dgm:prSet>
      <dgm:spPr/>
    </dgm:pt>
    <dgm:pt modelId="{ABA83086-6BF5-4E0E-BD90-E62292C2941B}" type="pres">
      <dgm:prSet presAssocID="{96015DAD-A36F-450A-B21F-E87E0C953619}" presName="hierRoot1" presStyleCnt="0">
        <dgm:presLayoutVars>
          <dgm:hierBranch val="init"/>
        </dgm:presLayoutVars>
      </dgm:prSet>
      <dgm:spPr/>
    </dgm:pt>
    <dgm:pt modelId="{128F8E29-F627-4CA4-BE81-26FEC80255D5}" type="pres">
      <dgm:prSet presAssocID="{96015DAD-A36F-450A-B21F-E87E0C953619}" presName="rootComposite1" presStyleCnt="0"/>
      <dgm:spPr/>
    </dgm:pt>
    <dgm:pt modelId="{5B0A7BDC-C306-4662-B068-9460B3D0B5BD}" type="pres">
      <dgm:prSet presAssocID="{96015DAD-A36F-450A-B21F-E87E0C953619}" presName="rootText1" presStyleLbl="node0" presStyleIdx="0" presStyleCnt="1" custScaleX="89779">
        <dgm:presLayoutVars>
          <dgm:chPref val="3"/>
        </dgm:presLayoutVars>
      </dgm:prSet>
      <dgm:spPr/>
    </dgm:pt>
    <dgm:pt modelId="{6D31CBB1-5632-4E21-9417-2460E342AC4F}" type="pres">
      <dgm:prSet presAssocID="{96015DAD-A36F-450A-B21F-E87E0C953619}" presName="rootConnector1" presStyleLbl="node1" presStyleIdx="0" presStyleCnt="0"/>
      <dgm:spPr/>
    </dgm:pt>
    <dgm:pt modelId="{1A17D930-365C-4639-A4DA-D1F87BD32285}" type="pres">
      <dgm:prSet presAssocID="{96015DAD-A36F-450A-B21F-E87E0C953619}" presName="hierChild2" presStyleCnt="0"/>
      <dgm:spPr/>
    </dgm:pt>
    <dgm:pt modelId="{2D597D9E-261F-4014-85DA-0D0601BD9F29}" type="pres">
      <dgm:prSet presAssocID="{25E95DF4-C428-4ACA-8720-707EAF0D7EB2}" presName="Name64" presStyleLbl="parChTrans1D2" presStyleIdx="0" presStyleCnt="2" custSzX="258337"/>
      <dgm:spPr/>
    </dgm:pt>
    <dgm:pt modelId="{52BA3CDB-5DA9-42D9-A5E0-E1B18A64024B}" type="pres">
      <dgm:prSet presAssocID="{F778399A-75A3-40E3-A941-D0E5514B5642}" presName="hierRoot2" presStyleCnt="0">
        <dgm:presLayoutVars>
          <dgm:hierBranch val="init"/>
        </dgm:presLayoutVars>
      </dgm:prSet>
      <dgm:spPr/>
    </dgm:pt>
    <dgm:pt modelId="{74488A10-A2ED-4011-A9B0-636FF77A358A}" type="pres">
      <dgm:prSet presAssocID="{F778399A-75A3-40E3-A941-D0E5514B5642}" presName="rootComposite" presStyleCnt="0"/>
      <dgm:spPr/>
    </dgm:pt>
    <dgm:pt modelId="{C5E85466-304B-4C51-95E8-807A27B4893D}" type="pres">
      <dgm:prSet presAssocID="{F778399A-75A3-40E3-A941-D0E5514B5642}" presName="rootText" presStyleLbl="node2" presStyleIdx="0" presStyleCnt="2" custScaleX="40256">
        <dgm:presLayoutVars>
          <dgm:chPref val="3"/>
        </dgm:presLayoutVars>
      </dgm:prSet>
      <dgm:spPr/>
    </dgm:pt>
    <dgm:pt modelId="{03FDD9C7-9313-4CBB-86AE-A79C61A7A727}" type="pres">
      <dgm:prSet presAssocID="{F778399A-75A3-40E3-A941-D0E5514B5642}" presName="rootConnector" presStyleLbl="node2" presStyleIdx="0" presStyleCnt="2"/>
      <dgm:spPr/>
    </dgm:pt>
    <dgm:pt modelId="{9F315E79-BC6C-4466-8C30-76B4A09C1698}" type="pres">
      <dgm:prSet presAssocID="{F778399A-75A3-40E3-A941-D0E5514B5642}" presName="hierChild4" presStyleCnt="0"/>
      <dgm:spPr/>
    </dgm:pt>
    <dgm:pt modelId="{4E163BC3-A8FC-4D81-9171-8A5FE2878868}" type="pres">
      <dgm:prSet presAssocID="{7BB9D9E1-3451-4CCE-BFC0-BC0F3BAAC8CE}" presName="Name64" presStyleLbl="parChTrans1D3" presStyleIdx="0" presStyleCnt="3"/>
      <dgm:spPr/>
    </dgm:pt>
    <dgm:pt modelId="{6B2BAFA1-5BD6-4ABF-B983-E3F1D80C4D79}" type="pres">
      <dgm:prSet presAssocID="{8AEC05E2-50A4-4F51-946A-85BBB83A3917}" presName="hierRoot2" presStyleCnt="0">
        <dgm:presLayoutVars>
          <dgm:hierBranch val="init"/>
        </dgm:presLayoutVars>
      </dgm:prSet>
      <dgm:spPr/>
    </dgm:pt>
    <dgm:pt modelId="{84DB4B68-50AF-4A4C-9DAD-29B19E3CE1A1}" type="pres">
      <dgm:prSet presAssocID="{8AEC05E2-50A4-4F51-946A-85BBB83A3917}" presName="rootComposite" presStyleCnt="0"/>
      <dgm:spPr/>
    </dgm:pt>
    <dgm:pt modelId="{32E74CD6-144B-4210-8844-8AC710CF1124}" type="pres">
      <dgm:prSet presAssocID="{8AEC05E2-50A4-4F51-946A-85BBB83A3917}" presName="rootText" presStyleLbl="node3" presStyleIdx="0" presStyleCnt="3" custScaleX="508629">
        <dgm:presLayoutVars>
          <dgm:chPref val="3"/>
        </dgm:presLayoutVars>
      </dgm:prSet>
      <dgm:spPr/>
    </dgm:pt>
    <dgm:pt modelId="{32756EE7-BAC2-466B-93B4-31F818365490}" type="pres">
      <dgm:prSet presAssocID="{8AEC05E2-50A4-4F51-946A-85BBB83A3917}" presName="rootConnector" presStyleLbl="node3" presStyleIdx="0" presStyleCnt="3"/>
      <dgm:spPr/>
    </dgm:pt>
    <dgm:pt modelId="{B6FCC694-E740-4E24-A516-D29F8E8B0016}" type="pres">
      <dgm:prSet presAssocID="{8AEC05E2-50A4-4F51-946A-85BBB83A3917}" presName="hierChild4" presStyleCnt="0"/>
      <dgm:spPr/>
    </dgm:pt>
    <dgm:pt modelId="{C75F339D-C19A-4D49-95AC-FC4314C2F0E5}" type="pres">
      <dgm:prSet presAssocID="{8AEC05E2-50A4-4F51-946A-85BBB83A3917}" presName="hierChild5" presStyleCnt="0"/>
      <dgm:spPr/>
    </dgm:pt>
    <dgm:pt modelId="{658633F4-12C2-4849-98B6-C93E15D5525B}" type="pres">
      <dgm:prSet presAssocID="{E950BC5D-412F-477E-91B7-372FA691D717}" presName="Name64" presStyleLbl="parChTrans1D3" presStyleIdx="1" presStyleCnt="3"/>
      <dgm:spPr/>
    </dgm:pt>
    <dgm:pt modelId="{BFC49C80-0740-4698-B8AC-04E3958103F9}" type="pres">
      <dgm:prSet presAssocID="{125BA19D-37AA-42CC-900E-FDB0A860D4C1}" presName="hierRoot2" presStyleCnt="0">
        <dgm:presLayoutVars>
          <dgm:hierBranch val="init"/>
        </dgm:presLayoutVars>
      </dgm:prSet>
      <dgm:spPr/>
    </dgm:pt>
    <dgm:pt modelId="{A0D28F6B-42AE-4E64-B36F-0792E876DAA1}" type="pres">
      <dgm:prSet presAssocID="{125BA19D-37AA-42CC-900E-FDB0A860D4C1}" presName="rootComposite" presStyleCnt="0"/>
      <dgm:spPr/>
    </dgm:pt>
    <dgm:pt modelId="{B04CC117-4F7C-4E65-B806-353D46845B75}" type="pres">
      <dgm:prSet presAssocID="{125BA19D-37AA-42CC-900E-FDB0A860D4C1}" presName="rootText" presStyleLbl="node3" presStyleIdx="1" presStyleCnt="3" custScaleX="510744">
        <dgm:presLayoutVars>
          <dgm:chPref val="3"/>
        </dgm:presLayoutVars>
      </dgm:prSet>
      <dgm:spPr/>
    </dgm:pt>
    <dgm:pt modelId="{0AAA29B2-3198-459C-973E-1A4C47C7E80A}" type="pres">
      <dgm:prSet presAssocID="{125BA19D-37AA-42CC-900E-FDB0A860D4C1}" presName="rootConnector" presStyleLbl="node3" presStyleIdx="1" presStyleCnt="3"/>
      <dgm:spPr/>
    </dgm:pt>
    <dgm:pt modelId="{A41CF25C-5870-4C97-9B8B-E6DB822A09B7}" type="pres">
      <dgm:prSet presAssocID="{125BA19D-37AA-42CC-900E-FDB0A860D4C1}" presName="hierChild4" presStyleCnt="0"/>
      <dgm:spPr/>
    </dgm:pt>
    <dgm:pt modelId="{D1025223-7BD0-4916-90AF-2802BA2FA063}" type="pres">
      <dgm:prSet presAssocID="{125BA19D-37AA-42CC-900E-FDB0A860D4C1}" presName="hierChild5" presStyleCnt="0"/>
      <dgm:spPr/>
    </dgm:pt>
    <dgm:pt modelId="{CDD630CA-5D3B-45D7-8624-466E3C1943EE}" type="pres">
      <dgm:prSet presAssocID="{46A33207-B500-4B19-AAD3-6C80C5293599}" presName="Name64" presStyleLbl="parChTrans1D3" presStyleIdx="2" presStyleCnt="3"/>
      <dgm:spPr/>
    </dgm:pt>
    <dgm:pt modelId="{09E561A0-7E70-4AFB-9A9A-4813ACFD2B4F}" type="pres">
      <dgm:prSet presAssocID="{AFCDD3BA-E564-4CB7-8DC9-F6A1B26C019C}" presName="hierRoot2" presStyleCnt="0">
        <dgm:presLayoutVars>
          <dgm:hierBranch val="init"/>
        </dgm:presLayoutVars>
      </dgm:prSet>
      <dgm:spPr/>
    </dgm:pt>
    <dgm:pt modelId="{3F95FCDD-B5A7-4B85-97C8-C6471E3F746C}" type="pres">
      <dgm:prSet presAssocID="{AFCDD3BA-E564-4CB7-8DC9-F6A1B26C019C}" presName="rootComposite" presStyleCnt="0"/>
      <dgm:spPr/>
    </dgm:pt>
    <dgm:pt modelId="{3FF6EA99-43F6-486C-B33D-12AEADA30792}" type="pres">
      <dgm:prSet presAssocID="{AFCDD3BA-E564-4CB7-8DC9-F6A1B26C019C}" presName="rootText" presStyleLbl="node3" presStyleIdx="2" presStyleCnt="3" custScaleX="48377">
        <dgm:presLayoutVars>
          <dgm:chPref val="3"/>
        </dgm:presLayoutVars>
      </dgm:prSet>
      <dgm:spPr/>
    </dgm:pt>
    <dgm:pt modelId="{F0F55BAF-D1DB-4F67-A27E-AD63770EDFF2}" type="pres">
      <dgm:prSet presAssocID="{AFCDD3BA-E564-4CB7-8DC9-F6A1B26C019C}" presName="rootConnector" presStyleLbl="node3" presStyleIdx="2" presStyleCnt="3"/>
      <dgm:spPr/>
    </dgm:pt>
    <dgm:pt modelId="{C473EE42-B1E9-4293-9035-D377DB481EA0}" type="pres">
      <dgm:prSet presAssocID="{AFCDD3BA-E564-4CB7-8DC9-F6A1B26C019C}" presName="hierChild4" presStyleCnt="0"/>
      <dgm:spPr/>
    </dgm:pt>
    <dgm:pt modelId="{378FD098-123F-433F-A350-AB46C6A0BFF0}" type="pres">
      <dgm:prSet presAssocID="{3169D83C-44F1-4BCD-A3C7-4503E10DA99C}" presName="Name64" presStyleLbl="parChTrans1D4" presStyleIdx="0" presStyleCnt="10"/>
      <dgm:spPr/>
    </dgm:pt>
    <dgm:pt modelId="{30254A78-9E93-4D5E-AB3C-7F2744AFD4A0}" type="pres">
      <dgm:prSet presAssocID="{38F22299-75C3-42F7-B356-8C2A725B339C}" presName="hierRoot2" presStyleCnt="0">
        <dgm:presLayoutVars>
          <dgm:hierBranch val="init"/>
        </dgm:presLayoutVars>
      </dgm:prSet>
      <dgm:spPr/>
    </dgm:pt>
    <dgm:pt modelId="{93E4A921-6F55-41A0-A91E-1BCF420DC95E}" type="pres">
      <dgm:prSet presAssocID="{38F22299-75C3-42F7-B356-8C2A725B339C}" presName="rootComposite" presStyleCnt="0"/>
      <dgm:spPr/>
    </dgm:pt>
    <dgm:pt modelId="{35D8366D-F17A-4449-B5EE-A794E14D1A8A}" type="pres">
      <dgm:prSet presAssocID="{38F22299-75C3-42F7-B356-8C2A725B339C}" presName="rootText" presStyleLbl="node4" presStyleIdx="0" presStyleCnt="10" custScaleX="213873">
        <dgm:presLayoutVars>
          <dgm:chPref val="3"/>
        </dgm:presLayoutVars>
      </dgm:prSet>
      <dgm:spPr/>
    </dgm:pt>
    <dgm:pt modelId="{655B03C1-5CDF-4418-AEF3-D6713CC08E74}" type="pres">
      <dgm:prSet presAssocID="{38F22299-75C3-42F7-B356-8C2A725B339C}" presName="rootConnector" presStyleLbl="node4" presStyleIdx="0" presStyleCnt="10"/>
      <dgm:spPr/>
    </dgm:pt>
    <dgm:pt modelId="{41B8B9A0-7CF8-47F0-A6BA-94C53668F729}" type="pres">
      <dgm:prSet presAssocID="{38F22299-75C3-42F7-B356-8C2A725B339C}" presName="hierChild4" presStyleCnt="0"/>
      <dgm:spPr/>
    </dgm:pt>
    <dgm:pt modelId="{12CF4C20-61AE-459B-9B2C-EFC228A18B97}" type="pres">
      <dgm:prSet presAssocID="{D67C318D-31BB-4EED-85ED-4559EBB9511A}" presName="Name64" presStyleLbl="parChTrans1D4" presStyleIdx="1" presStyleCnt="10"/>
      <dgm:spPr/>
    </dgm:pt>
    <dgm:pt modelId="{6B040A8F-67D4-4FEF-8780-66E714784A2B}" type="pres">
      <dgm:prSet presAssocID="{7F4AA952-58B3-41E0-B831-E8EE903185EF}" presName="hierRoot2" presStyleCnt="0">
        <dgm:presLayoutVars>
          <dgm:hierBranch val="init"/>
        </dgm:presLayoutVars>
      </dgm:prSet>
      <dgm:spPr/>
    </dgm:pt>
    <dgm:pt modelId="{68253355-1700-455C-8638-DAF9EEECAA86}" type="pres">
      <dgm:prSet presAssocID="{7F4AA952-58B3-41E0-B831-E8EE903185EF}" presName="rootComposite" presStyleCnt="0"/>
      <dgm:spPr/>
    </dgm:pt>
    <dgm:pt modelId="{2D95854B-FD42-40AE-B05D-FB31B4829DC9}" type="pres">
      <dgm:prSet presAssocID="{7F4AA952-58B3-41E0-B831-E8EE903185EF}" presName="rootText" presStyleLbl="node4" presStyleIdx="1" presStyleCnt="10" custScaleX="213873">
        <dgm:presLayoutVars>
          <dgm:chPref val="3"/>
        </dgm:presLayoutVars>
      </dgm:prSet>
      <dgm:spPr/>
    </dgm:pt>
    <dgm:pt modelId="{0D88CC24-0541-44B9-A9D2-E7989D7D0278}" type="pres">
      <dgm:prSet presAssocID="{7F4AA952-58B3-41E0-B831-E8EE903185EF}" presName="rootConnector" presStyleLbl="node4" presStyleIdx="1" presStyleCnt="10"/>
      <dgm:spPr/>
    </dgm:pt>
    <dgm:pt modelId="{83456DE2-10A0-4B64-AF00-00486D328FA7}" type="pres">
      <dgm:prSet presAssocID="{7F4AA952-58B3-41E0-B831-E8EE903185EF}" presName="hierChild4" presStyleCnt="0"/>
      <dgm:spPr/>
    </dgm:pt>
    <dgm:pt modelId="{F5745642-78D9-4118-8EF7-EB34EBF8C96E}" type="pres">
      <dgm:prSet presAssocID="{7F4AA952-58B3-41E0-B831-E8EE903185EF}" presName="hierChild5" presStyleCnt="0"/>
      <dgm:spPr/>
    </dgm:pt>
    <dgm:pt modelId="{E44414D9-1DCD-4190-808D-1C82C068D0A7}" type="pres">
      <dgm:prSet presAssocID="{38F22299-75C3-42F7-B356-8C2A725B339C}" presName="hierChild5" presStyleCnt="0"/>
      <dgm:spPr/>
    </dgm:pt>
    <dgm:pt modelId="{9CBC39D0-8F2E-4446-B81B-7A73CB9A2D50}" type="pres">
      <dgm:prSet presAssocID="{629E37E0-2A47-4497-8C07-12D4EE6F96B9}" presName="Name64" presStyleLbl="parChTrans1D4" presStyleIdx="2" presStyleCnt="10"/>
      <dgm:spPr/>
    </dgm:pt>
    <dgm:pt modelId="{130A07C3-9BE9-4F2D-9BF7-9386D03CF35F}" type="pres">
      <dgm:prSet presAssocID="{3CB19224-CD7E-46E7-98A1-BE56B8DCBE5C}" presName="hierRoot2" presStyleCnt="0">
        <dgm:presLayoutVars>
          <dgm:hierBranch val="init"/>
        </dgm:presLayoutVars>
      </dgm:prSet>
      <dgm:spPr/>
    </dgm:pt>
    <dgm:pt modelId="{7009521F-6711-4B26-A8A0-CF89AF00131A}" type="pres">
      <dgm:prSet presAssocID="{3CB19224-CD7E-46E7-98A1-BE56B8DCBE5C}" presName="rootComposite" presStyleCnt="0"/>
      <dgm:spPr/>
    </dgm:pt>
    <dgm:pt modelId="{119777E3-65FD-4B26-9DA4-D3224FEDD791}" type="pres">
      <dgm:prSet presAssocID="{3CB19224-CD7E-46E7-98A1-BE56B8DCBE5C}" presName="rootText" presStyleLbl="node4" presStyleIdx="2" presStyleCnt="10" custScaleX="213873">
        <dgm:presLayoutVars>
          <dgm:chPref val="3"/>
        </dgm:presLayoutVars>
      </dgm:prSet>
      <dgm:spPr/>
    </dgm:pt>
    <dgm:pt modelId="{321C08AC-C8E6-47FB-9E88-C58501A2864A}" type="pres">
      <dgm:prSet presAssocID="{3CB19224-CD7E-46E7-98A1-BE56B8DCBE5C}" presName="rootConnector" presStyleLbl="node4" presStyleIdx="2" presStyleCnt="10"/>
      <dgm:spPr/>
    </dgm:pt>
    <dgm:pt modelId="{3789A9EA-A707-4E5E-B6E8-52DFF36DC1C0}" type="pres">
      <dgm:prSet presAssocID="{3CB19224-CD7E-46E7-98A1-BE56B8DCBE5C}" presName="hierChild4" presStyleCnt="0"/>
      <dgm:spPr/>
    </dgm:pt>
    <dgm:pt modelId="{D6B1520F-024E-4ECA-B85A-A91157957D00}" type="pres">
      <dgm:prSet presAssocID="{E86E0444-DB12-4FF6-8195-9A335BF7ABBE}" presName="Name64" presStyleLbl="parChTrans1D4" presStyleIdx="3" presStyleCnt="10"/>
      <dgm:spPr/>
    </dgm:pt>
    <dgm:pt modelId="{55EBCEAA-51D3-4927-8627-68D63EF2E8CF}" type="pres">
      <dgm:prSet presAssocID="{590A039B-C348-46F6-8683-5C4AC5A1425A}" presName="hierRoot2" presStyleCnt="0">
        <dgm:presLayoutVars>
          <dgm:hierBranch val="init"/>
        </dgm:presLayoutVars>
      </dgm:prSet>
      <dgm:spPr/>
    </dgm:pt>
    <dgm:pt modelId="{D67190F0-5578-4FC3-8335-FB79CB63D101}" type="pres">
      <dgm:prSet presAssocID="{590A039B-C348-46F6-8683-5C4AC5A1425A}" presName="rootComposite" presStyleCnt="0"/>
      <dgm:spPr/>
    </dgm:pt>
    <dgm:pt modelId="{3C899B02-C1C7-4158-982F-7D49B10B4CC6}" type="pres">
      <dgm:prSet presAssocID="{590A039B-C348-46F6-8683-5C4AC5A1425A}" presName="rootText" presStyleLbl="node4" presStyleIdx="3" presStyleCnt="10" custScaleX="213873">
        <dgm:presLayoutVars>
          <dgm:chPref val="3"/>
        </dgm:presLayoutVars>
      </dgm:prSet>
      <dgm:spPr/>
    </dgm:pt>
    <dgm:pt modelId="{87DF55C4-0A58-4A6F-863D-D6DC980C0974}" type="pres">
      <dgm:prSet presAssocID="{590A039B-C348-46F6-8683-5C4AC5A1425A}" presName="rootConnector" presStyleLbl="node4" presStyleIdx="3" presStyleCnt="10"/>
      <dgm:spPr/>
    </dgm:pt>
    <dgm:pt modelId="{F8AC0D77-5D95-4B8A-812F-00AD9427BF7F}" type="pres">
      <dgm:prSet presAssocID="{590A039B-C348-46F6-8683-5C4AC5A1425A}" presName="hierChild4" presStyleCnt="0"/>
      <dgm:spPr/>
    </dgm:pt>
    <dgm:pt modelId="{F72242A5-AA43-4921-B68D-36E0BB61C5F5}" type="pres">
      <dgm:prSet presAssocID="{590A039B-C348-46F6-8683-5C4AC5A1425A}" presName="hierChild5" presStyleCnt="0"/>
      <dgm:spPr/>
    </dgm:pt>
    <dgm:pt modelId="{32E40E3D-6807-4688-8E31-758F5DC86AEA}" type="pres">
      <dgm:prSet presAssocID="{3CB19224-CD7E-46E7-98A1-BE56B8DCBE5C}" presName="hierChild5" presStyleCnt="0"/>
      <dgm:spPr/>
    </dgm:pt>
    <dgm:pt modelId="{D38AADA3-26C3-4CEB-AE90-821540018D95}" type="pres">
      <dgm:prSet presAssocID="{12E99DAA-BBC8-4BD5-B9E8-7112299B25A8}" presName="Name64" presStyleLbl="parChTrans1D4" presStyleIdx="4" presStyleCnt="10"/>
      <dgm:spPr/>
    </dgm:pt>
    <dgm:pt modelId="{7A95BCF7-B9C1-407B-B633-E77441076AA5}" type="pres">
      <dgm:prSet presAssocID="{AC425586-5FAC-40BE-A226-6DDDD6A91A53}" presName="hierRoot2" presStyleCnt="0">
        <dgm:presLayoutVars>
          <dgm:hierBranch val="init"/>
        </dgm:presLayoutVars>
      </dgm:prSet>
      <dgm:spPr/>
    </dgm:pt>
    <dgm:pt modelId="{4929EBD7-5390-4618-8B25-31903B949BBF}" type="pres">
      <dgm:prSet presAssocID="{AC425586-5FAC-40BE-A226-6DDDD6A91A53}" presName="rootComposite" presStyleCnt="0"/>
      <dgm:spPr/>
    </dgm:pt>
    <dgm:pt modelId="{3D8FFC1E-4FB0-4DFB-B93A-877E601A371B}" type="pres">
      <dgm:prSet presAssocID="{AC425586-5FAC-40BE-A226-6DDDD6A91A53}" presName="rootText" presStyleLbl="node4" presStyleIdx="4" presStyleCnt="10" custScaleX="213873">
        <dgm:presLayoutVars>
          <dgm:chPref val="3"/>
        </dgm:presLayoutVars>
      </dgm:prSet>
      <dgm:spPr/>
    </dgm:pt>
    <dgm:pt modelId="{0ACF5849-81DE-4199-8097-61FA700AF8EB}" type="pres">
      <dgm:prSet presAssocID="{AC425586-5FAC-40BE-A226-6DDDD6A91A53}" presName="rootConnector" presStyleLbl="node4" presStyleIdx="4" presStyleCnt="10"/>
      <dgm:spPr/>
    </dgm:pt>
    <dgm:pt modelId="{3A7CA9E5-5550-4998-A111-E6AEA779FA14}" type="pres">
      <dgm:prSet presAssocID="{AC425586-5FAC-40BE-A226-6DDDD6A91A53}" presName="hierChild4" presStyleCnt="0"/>
      <dgm:spPr/>
    </dgm:pt>
    <dgm:pt modelId="{2C372A52-16E9-4E8C-916A-79367116F233}" type="pres">
      <dgm:prSet presAssocID="{AC2ABE9A-E9B5-463F-8200-C2AB1808D041}" presName="Name64" presStyleLbl="parChTrans1D4" presStyleIdx="5" presStyleCnt="10"/>
      <dgm:spPr/>
    </dgm:pt>
    <dgm:pt modelId="{672BEC7C-8384-4C91-8FA3-E08143896A99}" type="pres">
      <dgm:prSet presAssocID="{A139413B-86B4-481F-ADEF-E820D8762251}" presName="hierRoot2" presStyleCnt="0">
        <dgm:presLayoutVars>
          <dgm:hierBranch val="init"/>
        </dgm:presLayoutVars>
      </dgm:prSet>
      <dgm:spPr/>
    </dgm:pt>
    <dgm:pt modelId="{A5452433-939B-4BDA-ACCC-9623AA9C444B}" type="pres">
      <dgm:prSet presAssocID="{A139413B-86B4-481F-ADEF-E820D8762251}" presName="rootComposite" presStyleCnt="0"/>
      <dgm:spPr/>
    </dgm:pt>
    <dgm:pt modelId="{BEC6369C-FFFE-4454-A8DC-DEC18DD3BDA9}" type="pres">
      <dgm:prSet presAssocID="{A139413B-86B4-481F-ADEF-E820D8762251}" presName="rootText" presStyleLbl="node4" presStyleIdx="5" presStyleCnt="10" custScaleX="213873">
        <dgm:presLayoutVars>
          <dgm:chPref val="3"/>
        </dgm:presLayoutVars>
      </dgm:prSet>
      <dgm:spPr/>
    </dgm:pt>
    <dgm:pt modelId="{8F0F92C8-2336-409A-9603-27DA1BDC5295}" type="pres">
      <dgm:prSet presAssocID="{A139413B-86B4-481F-ADEF-E820D8762251}" presName="rootConnector" presStyleLbl="node4" presStyleIdx="5" presStyleCnt="10"/>
      <dgm:spPr/>
    </dgm:pt>
    <dgm:pt modelId="{89324654-FA7B-428C-992D-661A9E89DD75}" type="pres">
      <dgm:prSet presAssocID="{A139413B-86B4-481F-ADEF-E820D8762251}" presName="hierChild4" presStyleCnt="0"/>
      <dgm:spPr/>
    </dgm:pt>
    <dgm:pt modelId="{EC0A5F34-A9F0-4208-97B0-42D67B862812}" type="pres">
      <dgm:prSet presAssocID="{A139413B-86B4-481F-ADEF-E820D8762251}" presName="hierChild5" presStyleCnt="0"/>
      <dgm:spPr/>
    </dgm:pt>
    <dgm:pt modelId="{505620F7-AB2C-407F-A602-1D20AA843462}" type="pres">
      <dgm:prSet presAssocID="{AC425586-5FAC-40BE-A226-6DDDD6A91A53}" presName="hierChild5" presStyleCnt="0"/>
      <dgm:spPr/>
    </dgm:pt>
    <dgm:pt modelId="{F9EC67E7-2799-4F8A-94CB-07ACBEF216FC}" type="pres">
      <dgm:prSet presAssocID="{8000711E-BEDF-48F4-BCDC-FF745EBAB742}" presName="Name64" presStyleLbl="parChTrans1D4" presStyleIdx="6" presStyleCnt="10"/>
      <dgm:spPr/>
    </dgm:pt>
    <dgm:pt modelId="{7B131502-B790-4E34-95BF-D4DA3EEFC324}" type="pres">
      <dgm:prSet presAssocID="{E324E15D-3FF7-4C8F-9B05-19450DE6248C}" presName="hierRoot2" presStyleCnt="0">
        <dgm:presLayoutVars>
          <dgm:hierBranch val="init"/>
        </dgm:presLayoutVars>
      </dgm:prSet>
      <dgm:spPr/>
    </dgm:pt>
    <dgm:pt modelId="{4279605B-49FF-4416-AA45-806AAF421233}" type="pres">
      <dgm:prSet presAssocID="{E324E15D-3FF7-4C8F-9B05-19450DE6248C}" presName="rootComposite" presStyleCnt="0"/>
      <dgm:spPr/>
    </dgm:pt>
    <dgm:pt modelId="{46027BA6-2A83-49A2-878C-17249BFAB047}" type="pres">
      <dgm:prSet presAssocID="{E324E15D-3FF7-4C8F-9B05-19450DE6248C}" presName="rootText" presStyleLbl="node4" presStyleIdx="6" presStyleCnt="10" custScaleX="213873">
        <dgm:presLayoutVars>
          <dgm:chPref val="3"/>
        </dgm:presLayoutVars>
      </dgm:prSet>
      <dgm:spPr/>
    </dgm:pt>
    <dgm:pt modelId="{CCD80887-227C-4B4B-995D-F27160462EA3}" type="pres">
      <dgm:prSet presAssocID="{E324E15D-3FF7-4C8F-9B05-19450DE6248C}" presName="rootConnector" presStyleLbl="node4" presStyleIdx="6" presStyleCnt="10"/>
      <dgm:spPr/>
    </dgm:pt>
    <dgm:pt modelId="{D1D7FF1D-87F1-4A05-B3E8-455EDD4E3A74}" type="pres">
      <dgm:prSet presAssocID="{E324E15D-3FF7-4C8F-9B05-19450DE6248C}" presName="hierChild4" presStyleCnt="0"/>
      <dgm:spPr/>
    </dgm:pt>
    <dgm:pt modelId="{9F4E474F-5B6A-4786-AD04-417FD4546FDF}" type="pres">
      <dgm:prSet presAssocID="{0E923B87-F2CB-4710-B8D4-2A387C8B755F}" presName="Name64" presStyleLbl="parChTrans1D4" presStyleIdx="7" presStyleCnt="10"/>
      <dgm:spPr/>
    </dgm:pt>
    <dgm:pt modelId="{96157004-D021-4241-89E5-01E82570613B}" type="pres">
      <dgm:prSet presAssocID="{386D7B85-1BFE-47FB-A3A0-6A97020BA71C}" presName="hierRoot2" presStyleCnt="0">
        <dgm:presLayoutVars>
          <dgm:hierBranch val="init"/>
        </dgm:presLayoutVars>
      </dgm:prSet>
      <dgm:spPr/>
    </dgm:pt>
    <dgm:pt modelId="{E53519F4-097B-4AE4-8202-B2F410B2390F}" type="pres">
      <dgm:prSet presAssocID="{386D7B85-1BFE-47FB-A3A0-6A97020BA71C}" presName="rootComposite" presStyleCnt="0"/>
      <dgm:spPr/>
    </dgm:pt>
    <dgm:pt modelId="{F45B2348-6ED8-455E-B01A-3E820D130599}" type="pres">
      <dgm:prSet presAssocID="{386D7B85-1BFE-47FB-A3A0-6A97020BA71C}" presName="rootText" presStyleLbl="node4" presStyleIdx="7" presStyleCnt="10" custScaleX="213873">
        <dgm:presLayoutVars>
          <dgm:chPref val="3"/>
        </dgm:presLayoutVars>
      </dgm:prSet>
      <dgm:spPr/>
    </dgm:pt>
    <dgm:pt modelId="{A897CDA1-B440-4F16-BE67-6F33280DCFC1}" type="pres">
      <dgm:prSet presAssocID="{386D7B85-1BFE-47FB-A3A0-6A97020BA71C}" presName="rootConnector" presStyleLbl="node4" presStyleIdx="7" presStyleCnt="10"/>
      <dgm:spPr/>
    </dgm:pt>
    <dgm:pt modelId="{9C03F071-BA50-4518-ABC5-B42D2D9B4D1E}" type="pres">
      <dgm:prSet presAssocID="{386D7B85-1BFE-47FB-A3A0-6A97020BA71C}" presName="hierChild4" presStyleCnt="0"/>
      <dgm:spPr/>
    </dgm:pt>
    <dgm:pt modelId="{8EC9C540-06F4-4C4B-ADAD-0229080C204C}" type="pres">
      <dgm:prSet presAssocID="{386D7B85-1BFE-47FB-A3A0-6A97020BA71C}" presName="hierChild5" presStyleCnt="0"/>
      <dgm:spPr/>
    </dgm:pt>
    <dgm:pt modelId="{0F296B72-6FFA-4F9D-93D1-AE4CC887E518}" type="pres">
      <dgm:prSet presAssocID="{E324E15D-3FF7-4C8F-9B05-19450DE6248C}" presName="hierChild5" presStyleCnt="0"/>
      <dgm:spPr/>
    </dgm:pt>
    <dgm:pt modelId="{644D8FDF-080C-49F1-A58D-44C42F96FF45}" type="pres">
      <dgm:prSet presAssocID="{CE33283D-EC97-4014-9EC1-A61B8A0F4246}" presName="Name64" presStyleLbl="parChTrans1D4" presStyleIdx="8" presStyleCnt="10"/>
      <dgm:spPr/>
    </dgm:pt>
    <dgm:pt modelId="{1FBA9508-0783-48F9-AC80-06235217D939}" type="pres">
      <dgm:prSet presAssocID="{420C5D30-E1C5-4CD1-BD12-7E50A18F4727}" presName="hierRoot2" presStyleCnt="0">
        <dgm:presLayoutVars>
          <dgm:hierBranch val="init"/>
        </dgm:presLayoutVars>
      </dgm:prSet>
      <dgm:spPr/>
    </dgm:pt>
    <dgm:pt modelId="{1C69BE0F-D571-4D66-93FC-79510C8D205A}" type="pres">
      <dgm:prSet presAssocID="{420C5D30-E1C5-4CD1-BD12-7E50A18F4727}" presName="rootComposite" presStyleCnt="0"/>
      <dgm:spPr/>
    </dgm:pt>
    <dgm:pt modelId="{505A0CD8-2880-46A9-9A7B-C16DAAE6F0A1}" type="pres">
      <dgm:prSet presAssocID="{420C5D30-E1C5-4CD1-BD12-7E50A18F4727}" presName="rootText" presStyleLbl="node4" presStyleIdx="8" presStyleCnt="10" custScaleX="213873">
        <dgm:presLayoutVars>
          <dgm:chPref val="3"/>
        </dgm:presLayoutVars>
      </dgm:prSet>
      <dgm:spPr/>
    </dgm:pt>
    <dgm:pt modelId="{71BDDE37-C164-49EF-A5E5-DBD2233C553A}" type="pres">
      <dgm:prSet presAssocID="{420C5D30-E1C5-4CD1-BD12-7E50A18F4727}" presName="rootConnector" presStyleLbl="node4" presStyleIdx="8" presStyleCnt="10"/>
      <dgm:spPr/>
    </dgm:pt>
    <dgm:pt modelId="{628C3674-2969-45DF-8EC7-52EBCDCC1C92}" type="pres">
      <dgm:prSet presAssocID="{420C5D30-E1C5-4CD1-BD12-7E50A18F4727}" presName="hierChild4" presStyleCnt="0"/>
      <dgm:spPr/>
    </dgm:pt>
    <dgm:pt modelId="{D679FF09-1FB9-4BD2-981D-5D30568652D1}" type="pres">
      <dgm:prSet presAssocID="{160EFD60-A935-49C8-B741-31795E3FCFAA}" presName="Name64" presStyleLbl="parChTrans1D4" presStyleIdx="9" presStyleCnt="10"/>
      <dgm:spPr/>
    </dgm:pt>
    <dgm:pt modelId="{083D2525-0A4C-40E7-B2D2-426C92601837}" type="pres">
      <dgm:prSet presAssocID="{59F7D2EA-B0D7-45CB-9445-918F4D3731FB}" presName="hierRoot2" presStyleCnt="0">
        <dgm:presLayoutVars>
          <dgm:hierBranch val="init"/>
        </dgm:presLayoutVars>
      </dgm:prSet>
      <dgm:spPr/>
    </dgm:pt>
    <dgm:pt modelId="{5086C9CB-580C-4F2F-8955-58C98527AFE1}" type="pres">
      <dgm:prSet presAssocID="{59F7D2EA-B0D7-45CB-9445-918F4D3731FB}" presName="rootComposite" presStyleCnt="0"/>
      <dgm:spPr/>
    </dgm:pt>
    <dgm:pt modelId="{AACAFB6F-7BFD-49BB-ADFF-FA4ED1D48314}" type="pres">
      <dgm:prSet presAssocID="{59F7D2EA-B0D7-45CB-9445-918F4D3731FB}" presName="rootText" presStyleLbl="node4" presStyleIdx="9" presStyleCnt="10" custScaleX="213873">
        <dgm:presLayoutVars>
          <dgm:chPref val="3"/>
        </dgm:presLayoutVars>
      </dgm:prSet>
      <dgm:spPr/>
    </dgm:pt>
    <dgm:pt modelId="{B32569B6-D8F9-4851-9EF0-4CA1B125E985}" type="pres">
      <dgm:prSet presAssocID="{59F7D2EA-B0D7-45CB-9445-918F4D3731FB}" presName="rootConnector" presStyleLbl="node4" presStyleIdx="9" presStyleCnt="10"/>
      <dgm:spPr/>
    </dgm:pt>
    <dgm:pt modelId="{7BCF7E2F-FFF6-40EE-BE9D-E9CF8D7AFC20}" type="pres">
      <dgm:prSet presAssocID="{59F7D2EA-B0D7-45CB-9445-918F4D3731FB}" presName="hierChild4" presStyleCnt="0"/>
      <dgm:spPr/>
    </dgm:pt>
    <dgm:pt modelId="{BFDAD7AB-75BE-48F9-97BC-C3F9AED331FF}" type="pres">
      <dgm:prSet presAssocID="{59F7D2EA-B0D7-45CB-9445-918F4D3731FB}" presName="hierChild5" presStyleCnt="0"/>
      <dgm:spPr/>
    </dgm:pt>
    <dgm:pt modelId="{1A87E28C-16ED-440F-B31A-64FD857EF020}" type="pres">
      <dgm:prSet presAssocID="{420C5D30-E1C5-4CD1-BD12-7E50A18F4727}" presName="hierChild5" presStyleCnt="0"/>
      <dgm:spPr/>
    </dgm:pt>
    <dgm:pt modelId="{C8F87A7B-1564-4D5F-A4F8-AAE1728BD6F9}" type="pres">
      <dgm:prSet presAssocID="{AFCDD3BA-E564-4CB7-8DC9-F6A1B26C019C}" presName="hierChild5" presStyleCnt="0"/>
      <dgm:spPr/>
    </dgm:pt>
    <dgm:pt modelId="{838FBF71-A6D1-40E8-86F5-08772BAE93E7}" type="pres">
      <dgm:prSet presAssocID="{F778399A-75A3-40E3-A941-D0E5514B5642}" presName="hierChild5" presStyleCnt="0"/>
      <dgm:spPr/>
    </dgm:pt>
    <dgm:pt modelId="{0B3601AE-8D1F-46A8-A9EF-0DEAFB736A9E}" type="pres">
      <dgm:prSet presAssocID="{380AAC32-02D5-4D2B-85F2-51E82703C782}" presName="Name64" presStyleLbl="parChTrans1D2" presStyleIdx="1" presStyleCnt="2"/>
      <dgm:spPr/>
    </dgm:pt>
    <dgm:pt modelId="{0BEF8CF0-426B-40E4-8552-17FE0EA73A4B}" type="pres">
      <dgm:prSet presAssocID="{101F8BB1-C345-489B-9CEE-F7C28D953FC6}" presName="hierRoot2" presStyleCnt="0">
        <dgm:presLayoutVars>
          <dgm:hierBranch val="init"/>
        </dgm:presLayoutVars>
      </dgm:prSet>
      <dgm:spPr/>
    </dgm:pt>
    <dgm:pt modelId="{3B4A5E38-4A1D-41F3-AF1A-AA768929CBAC}" type="pres">
      <dgm:prSet presAssocID="{101F8BB1-C345-489B-9CEE-F7C28D953FC6}" presName="rootComposite" presStyleCnt="0"/>
      <dgm:spPr/>
    </dgm:pt>
    <dgm:pt modelId="{0C3843DF-2125-4B83-AEE6-9EE35B74E6CC}" type="pres">
      <dgm:prSet presAssocID="{101F8BB1-C345-489B-9CEE-F7C28D953FC6}" presName="rootText" presStyleLbl="node2" presStyleIdx="1" presStyleCnt="2" custScaleX="40864">
        <dgm:presLayoutVars>
          <dgm:chPref val="3"/>
        </dgm:presLayoutVars>
      </dgm:prSet>
      <dgm:spPr/>
    </dgm:pt>
    <dgm:pt modelId="{589169EB-EF80-4DBB-9B20-0D48650EE190}" type="pres">
      <dgm:prSet presAssocID="{101F8BB1-C345-489B-9CEE-F7C28D953FC6}" presName="rootConnector" presStyleLbl="node2" presStyleIdx="1" presStyleCnt="2"/>
      <dgm:spPr/>
    </dgm:pt>
    <dgm:pt modelId="{4E652491-D001-4F43-AA1F-E2096AB00F53}" type="pres">
      <dgm:prSet presAssocID="{101F8BB1-C345-489B-9CEE-F7C28D953FC6}" presName="hierChild4" presStyleCnt="0"/>
      <dgm:spPr/>
    </dgm:pt>
    <dgm:pt modelId="{6A88AAFA-FE09-4FA9-9095-32077994447A}" type="pres">
      <dgm:prSet presAssocID="{101F8BB1-C345-489B-9CEE-F7C28D953FC6}" presName="hierChild5" presStyleCnt="0"/>
      <dgm:spPr/>
    </dgm:pt>
    <dgm:pt modelId="{063EBAD8-708D-4C66-8CA2-052CB92135E9}" type="pres">
      <dgm:prSet presAssocID="{96015DAD-A36F-450A-B21F-E87E0C953619}" presName="hierChild3" presStyleCnt="0"/>
      <dgm:spPr/>
    </dgm:pt>
  </dgm:ptLst>
  <dgm:cxnLst>
    <dgm:cxn modelId="{42C53F06-2729-463E-A7DA-9A60EC207ED2}" type="presOf" srcId="{8000711E-BEDF-48F4-BCDC-FF745EBAB742}" destId="{F9EC67E7-2799-4F8A-94CB-07ACBEF216FC}" srcOrd="0" destOrd="0" presId="urn:microsoft.com/office/officeart/2009/3/layout/HorizontalOrganizationChart"/>
    <dgm:cxn modelId="{16367A06-41DF-4789-8A03-9456420C7750}" type="presOf" srcId="{386D7B85-1BFE-47FB-A3A0-6A97020BA71C}" destId="{F45B2348-6ED8-455E-B01A-3E820D130599}" srcOrd="0" destOrd="0" presId="urn:microsoft.com/office/officeart/2009/3/layout/HorizontalOrganizationChart"/>
    <dgm:cxn modelId="{147E2C08-4118-4C1A-B8B8-F3642F9D0737}" type="presOf" srcId="{96015DAD-A36F-450A-B21F-E87E0C953619}" destId="{5B0A7BDC-C306-4662-B068-9460B3D0B5BD}" srcOrd="0" destOrd="0" presId="urn:microsoft.com/office/officeart/2009/3/layout/HorizontalOrganizationChart"/>
    <dgm:cxn modelId="{EE726010-8F17-4BAC-A13D-866A6126A8F1}" srcId="{3CB19224-CD7E-46E7-98A1-BE56B8DCBE5C}" destId="{590A039B-C348-46F6-8683-5C4AC5A1425A}" srcOrd="0" destOrd="0" parTransId="{E86E0444-DB12-4FF6-8195-9A335BF7ABBE}" sibTransId="{B6192F64-67E9-441B-A249-9DCF80FC6903}"/>
    <dgm:cxn modelId="{2C1E3C15-7517-4415-9A3B-3384E802BB0D}" type="presOf" srcId="{59F7D2EA-B0D7-45CB-9445-918F4D3731FB}" destId="{B32569B6-D8F9-4851-9EF0-4CA1B125E985}" srcOrd="1" destOrd="0" presId="urn:microsoft.com/office/officeart/2009/3/layout/HorizontalOrganizationChart"/>
    <dgm:cxn modelId="{522F5317-C845-407E-8682-C6C0A74DCAC6}" type="presOf" srcId="{8AEC05E2-50A4-4F51-946A-85BBB83A3917}" destId="{32E74CD6-144B-4210-8844-8AC710CF1124}" srcOrd="0" destOrd="0" presId="urn:microsoft.com/office/officeart/2009/3/layout/HorizontalOrganizationChart"/>
    <dgm:cxn modelId="{B8327E1A-E6D7-4A6B-9925-9ED85394C01F}" type="presOf" srcId="{AC425586-5FAC-40BE-A226-6DDDD6A91A53}" destId="{0ACF5849-81DE-4199-8097-61FA700AF8EB}" srcOrd="1" destOrd="0" presId="urn:microsoft.com/office/officeart/2009/3/layout/HorizontalOrganizationChart"/>
    <dgm:cxn modelId="{CF408B1C-34D1-4172-8CB4-B21499E8619A}" type="presOf" srcId="{E86E0444-DB12-4FF6-8195-9A335BF7ABBE}" destId="{D6B1520F-024E-4ECA-B85A-A91157957D00}" srcOrd="0" destOrd="0" presId="urn:microsoft.com/office/officeart/2009/3/layout/HorizontalOrganizationChart"/>
    <dgm:cxn modelId="{5031A41E-4D3A-4369-A879-0DAB89E184BC}" type="presOf" srcId="{160EFD60-A935-49C8-B741-31795E3FCFAA}" destId="{D679FF09-1FB9-4BD2-981D-5D30568652D1}" srcOrd="0" destOrd="0" presId="urn:microsoft.com/office/officeart/2009/3/layout/HorizontalOrganizationChart"/>
    <dgm:cxn modelId="{8C7EB924-8137-41CF-A699-76CDDD7C1EB7}" type="presOf" srcId="{7F4AA952-58B3-41E0-B831-E8EE903185EF}" destId="{2D95854B-FD42-40AE-B05D-FB31B4829DC9}" srcOrd="0" destOrd="0" presId="urn:microsoft.com/office/officeart/2009/3/layout/HorizontalOrganizationChart"/>
    <dgm:cxn modelId="{963BAD28-9A10-4E6C-992B-FA58A3AD2C82}" type="presOf" srcId="{25E95DF4-C428-4ACA-8720-707EAF0D7EB2}" destId="{2D597D9E-261F-4014-85DA-0D0601BD9F29}" srcOrd="0" destOrd="0" presId="urn:microsoft.com/office/officeart/2009/3/layout/HorizontalOrganizationChart"/>
    <dgm:cxn modelId="{B2763A2D-4DAD-4F36-B33F-622604D13B7C}" srcId="{AFCDD3BA-E564-4CB7-8DC9-F6A1B26C019C}" destId="{420C5D30-E1C5-4CD1-BD12-7E50A18F4727}" srcOrd="4" destOrd="0" parTransId="{CE33283D-EC97-4014-9EC1-A61B8A0F4246}" sibTransId="{4C535179-E2EA-4B47-934A-2E9EE6B5AB78}"/>
    <dgm:cxn modelId="{D04A3F34-F2F3-4FD8-933D-473AD89E6A3D}" type="presOf" srcId="{125BA19D-37AA-42CC-900E-FDB0A860D4C1}" destId="{B04CC117-4F7C-4E65-B806-353D46845B75}" srcOrd="0" destOrd="0" presId="urn:microsoft.com/office/officeart/2009/3/layout/HorizontalOrganizationChart"/>
    <dgm:cxn modelId="{4A09D035-213B-4641-9C87-4B5C38E8D7A6}" type="presOf" srcId="{CE33283D-EC97-4014-9EC1-A61B8A0F4246}" destId="{644D8FDF-080C-49F1-A58D-44C42F96FF45}" srcOrd="0" destOrd="0" presId="urn:microsoft.com/office/officeart/2009/3/layout/HorizontalOrganizationChart"/>
    <dgm:cxn modelId="{01E35B36-365F-4B5C-87F6-6E134654341A}" srcId="{AFCDD3BA-E564-4CB7-8DC9-F6A1B26C019C}" destId="{38F22299-75C3-42F7-B356-8C2A725B339C}" srcOrd="0" destOrd="0" parTransId="{3169D83C-44F1-4BCD-A3C7-4503E10DA99C}" sibTransId="{9CBDC3B8-D07A-4230-A4CF-2EA75A825B7F}"/>
    <dgm:cxn modelId="{C7AC6A36-EC5B-4042-836A-56A9E5B0EA99}" srcId="{E3326D4A-DBF1-484C-B9D5-60D23EB7E8BD}" destId="{96015DAD-A36F-450A-B21F-E87E0C953619}" srcOrd="0" destOrd="0" parTransId="{5D646C51-C198-4C18-87A9-A8A1076EE7DA}" sibTransId="{51946044-78B3-499B-8CDB-44451F204D2F}"/>
    <dgm:cxn modelId="{80CB8838-4110-4F1F-8CC1-5DAB4FBA6675}" type="presOf" srcId="{590A039B-C348-46F6-8683-5C4AC5A1425A}" destId="{3C899B02-C1C7-4158-982F-7D49B10B4CC6}" srcOrd="0" destOrd="0" presId="urn:microsoft.com/office/officeart/2009/3/layout/HorizontalOrganizationChart"/>
    <dgm:cxn modelId="{1D16315C-D458-4568-9134-FD9D5057C693}" type="presOf" srcId="{3CB19224-CD7E-46E7-98A1-BE56B8DCBE5C}" destId="{119777E3-65FD-4B26-9DA4-D3224FEDD791}" srcOrd="0" destOrd="0" presId="urn:microsoft.com/office/officeart/2009/3/layout/HorizontalOrganizationChart"/>
    <dgm:cxn modelId="{041E815C-04ED-47DA-9A0C-492C3A838D94}" srcId="{AFCDD3BA-E564-4CB7-8DC9-F6A1B26C019C}" destId="{3CB19224-CD7E-46E7-98A1-BE56B8DCBE5C}" srcOrd="1" destOrd="0" parTransId="{629E37E0-2A47-4497-8C07-12D4EE6F96B9}" sibTransId="{AB00A137-FCC3-40B3-A17A-19BE1B4111B9}"/>
    <dgm:cxn modelId="{7CE95561-6D24-4221-A261-207AAC0D9A63}" type="presOf" srcId="{A139413B-86B4-481F-ADEF-E820D8762251}" destId="{8F0F92C8-2336-409A-9603-27DA1BDC5295}" srcOrd="1" destOrd="0" presId="urn:microsoft.com/office/officeart/2009/3/layout/HorizontalOrganizationChart"/>
    <dgm:cxn modelId="{AA74B042-404D-45C6-A2C6-697CB33D6F17}" type="presOf" srcId="{3CB19224-CD7E-46E7-98A1-BE56B8DCBE5C}" destId="{321C08AC-C8E6-47FB-9E88-C58501A2864A}" srcOrd="1" destOrd="0" presId="urn:microsoft.com/office/officeart/2009/3/layout/HorizontalOrganizationChart"/>
    <dgm:cxn modelId="{ECB34843-2100-41BB-8121-AB7DAC430E71}" type="presOf" srcId="{38F22299-75C3-42F7-B356-8C2A725B339C}" destId="{35D8366D-F17A-4449-B5EE-A794E14D1A8A}" srcOrd="0" destOrd="0" presId="urn:microsoft.com/office/officeart/2009/3/layout/HorizontalOrganizationChart"/>
    <dgm:cxn modelId="{4F5DB746-C8C8-4111-9260-DDC7B778B35E}" type="presOf" srcId="{38F22299-75C3-42F7-B356-8C2A725B339C}" destId="{655B03C1-5CDF-4418-AEF3-D6713CC08E74}" srcOrd="1" destOrd="0" presId="urn:microsoft.com/office/officeart/2009/3/layout/HorizontalOrganizationChart"/>
    <dgm:cxn modelId="{47E8214B-C827-4FD9-9889-D9E09C182993}" srcId="{420C5D30-E1C5-4CD1-BD12-7E50A18F4727}" destId="{59F7D2EA-B0D7-45CB-9445-918F4D3731FB}" srcOrd="0" destOrd="0" parTransId="{160EFD60-A935-49C8-B741-31795E3FCFAA}" sibTransId="{AFC28161-0725-4204-AAB8-8075B5A35423}"/>
    <dgm:cxn modelId="{24CFD06E-882A-4199-B99B-C7CC422C2C8C}" type="presOf" srcId="{125BA19D-37AA-42CC-900E-FDB0A860D4C1}" destId="{0AAA29B2-3198-459C-973E-1A4C47C7E80A}" srcOrd="1" destOrd="0" presId="urn:microsoft.com/office/officeart/2009/3/layout/HorizontalOrganizationChart"/>
    <dgm:cxn modelId="{52251B71-B12E-4768-BD03-356184BA0A98}" type="presOf" srcId="{3169D83C-44F1-4BCD-A3C7-4503E10DA99C}" destId="{378FD098-123F-433F-A350-AB46C6A0BFF0}" srcOrd="0" destOrd="0" presId="urn:microsoft.com/office/officeart/2009/3/layout/HorizontalOrganizationChart"/>
    <dgm:cxn modelId="{CB764857-1A1F-4E1D-8A8F-DE776ABFCA7B}" type="presOf" srcId="{0E923B87-F2CB-4710-B8D4-2A387C8B755F}" destId="{9F4E474F-5B6A-4786-AD04-417FD4546FDF}" srcOrd="0" destOrd="0" presId="urn:microsoft.com/office/officeart/2009/3/layout/HorizontalOrganizationChart"/>
    <dgm:cxn modelId="{8C7E0879-604E-4D6A-A499-FEC92EA076E6}" type="presOf" srcId="{7BB9D9E1-3451-4CCE-BFC0-BC0F3BAAC8CE}" destId="{4E163BC3-A8FC-4D81-9171-8A5FE2878868}" srcOrd="0" destOrd="0" presId="urn:microsoft.com/office/officeart/2009/3/layout/HorizontalOrganizationChart"/>
    <dgm:cxn modelId="{9B7C327D-AE2E-40F2-8401-2995C07545C3}" type="presOf" srcId="{E324E15D-3FF7-4C8F-9B05-19450DE6248C}" destId="{CCD80887-227C-4B4B-995D-F27160462EA3}" srcOrd="1" destOrd="0" presId="urn:microsoft.com/office/officeart/2009/3/layout/HorizontalOrganizationChart"/>
    <dgm:cxn modelId="{E207B880-8F38-417E-A1F7-782FFC039F7E}" srcId="{AC425586-5FAC-40BE-A226-6DDDD6A91A53}" destId="{A139413B-86B4-481F-ADEF-E820D8762251}" srcOrd="0" destOrd="0" parTransId="{AC2ABE9A-E9B5-463F-8200-C2AB1808D041}" sibTransId="{FCC07A5F-AA02-4408-A3CB-58338C5F465D}"/>
    <dgm:cxn modelId="{2A787288-B783-4F79-8F77-428B05B9E3EF}" srcId="{F778399A-75A3-40E3-A941-D0E5514B5642}" destId="{8AEC05E2-50A4-4F51-946A-85BBB83A3917}" srcOrd="0" destOrd="0" parTransId="{7BB9D9E1-3451-4CCE-BFC0-BC0F3BAAC8CE}" sibTransId="{961DE52E-5FF5-42CA-B777-6C9693BDC511}"/>
    <dgm:cxn modelId="{57DA5589-5C2C-474A-89F7-E550085624E9}" type="presOf" srcId="{8AEC05E2-50A4-4F51-946A-85BBB83A3917}" destId="{32756EE7-BAC2-466B-93B4-31F818365490}" srcOrd="1" destOrd="0" presId="urn:microsoft.com/office/officeart/2009/3/layout/HorizontalOrganizationChart"/>
    <dgm:cxn modelId="{4D41428C-87D0-49AE-A268-E8E184997AAB}" type="presOf" srcId="{A139413B-86B4-481F-ADEF-E820D8762251}" destId="{BEC6369C-FFFE-4454-A8DC-DEC18DD3BDA9}" srcOrd="0" destOrd="0" presId="urn:microsoft.com/office/officeart/2009/3/layout/HorizontalOrganizationChart"/>
    <dgm:cxn modelId="{D36D7A8C-E7AC-44C9-BF93-D20621E52AFF}" type="presOf" srcId="{F778399A-75A3-40E3-A941-D0E5514B5642}" destId="{C5E85466-304B-4C51-95E8-807A27B4893D}" srcOrd="0" destOrd="0" presId="urn:microsoft.com/office/officeart/2009/3/layout/HorizontalOrganizationChart"/>
    <dgm:cxn modelId="{990E2299-EE19-471F-B319-FFF82170E66A}" type="presOf" srcId="{380AAC32-02D5-4D2B-85F2-51E82703C782}" destId="{0B3601AE-8D1F-46A8-A9EF-0DEAFB736A9E}" srcOrd="0" destOrd="0" presId="urn:microsoft.com/office/officeart/2009/3/layout/HorizontalOrganizationChart"/>
    <dgm:cxn modelId="{E47B949F-2D2A-4AA5-8FD2-ECA0368C16CD}" type="presOf" srcId="{7F4AA952-58B3-41E0-B831-E8EE903185EF}" destId="{0D88CC24-0541-44B9-A9D2-E7989D7D0278}" srcOrd="1" destOrd="0" presId="urn:microsoft.com/office/officeart/2009/3/layout/HorizontalOrganizationChart"/>
    <dgm:cxn modelId="{161EA7A8-3E9B-4CAF-A72E-97FC05E7DD47}" srcId="{AFCDD3BA-E564-4CB7-8DC9-F6A1B26C019C}" destId="{AC425586-5FAC-40BE-A226-6DDDD6A91A53}" srcOrd="2" destOrd="0" parTransId="{12E99DAA-BBC8-4BD5-B9E8-7112299B25A8}" sibTransId="{A0ED1817-8B94-4DC1-B180-AA99BA387804}"/>
    <dgm:cxn modelId="{8E017CA9-6F6B-4DF9-9E31-8ADBA6573CED}" type="presOf" srcId="{101F8BB1-C345-489B-9CEE-F7C28D953FC6}" destId="{0C3843DF-2125-4B83-AEE6-9EE35B74E6CC}" srcOrd="0" destOrd="0" presId="urn:microsoft.com/office/officeart/2009/3/layout/HorizontalOrganizationChart"/>
    <dgm:cxn modelId="{9B85E7AC-12B2-426C-BBB0-F2397CC6DED9}" type="presOf" srcId="{AFCDD3BA-E564-4CB7-8DC9-F6A1B26C019C}" destId="{F0F55BAF-D1DB-4F67-A27E-AD63770EDFF2}" srcOrd="1" destOrd="0" presId="urn:microsoft.com/office/officeart/2009/3/layout/HorizontalOrganizationChart"/>
    <dgm:cxn modelId="{7D59EFAC-1685-46BC-8409-63203F9BFA53}" type="presOf" srcId="{629E37E0-2A47-4497-8C07-12D4EE6F96B9}" destId="{9CBC39D0-8F2E-4446-B81B-7A73CB9A2D50}" srcOrd="0" destOrd="0" presId="urn:microsoft.com/office/officeart/2009/3/layout/HorizontalOrganizationChart"/>
    <dgm:cxn modelId="{DB2A49AF-082B-4646-BF9F-032AC5541BC9}" type="presOf" srcId="{12E99DAA-BBC8-4BD5-B9E8-7112299B25A8}" destId="{D38AADA3-26C3-4CEB-AE90-821540018D95}" srcOrd="0" destOrd="0" presId="urn:microsoft.com/office/officeart/2009/3/layout/HorizontalOrganizationChart"/>
    <dgm:cxn modelId="{22E246B7-E8E9-4F01-AFDE-D9C9AA62BD5B}" type="presOf" srcId="{AC425586-5FAC-40BE-A226-6DDDD6A91A53}" destId="{3D8FFC1E-4FB0-4DFB-B93A-877E601A371B}" srcOrd="0" destOrd="0" presId="urn:microsoft.com/office/officeart/2009/3/layout/HorizontalOrganizationChart"/>
    <dgm:cxn modelId="{38DB04BF-73F7-40CB-8CE4-1C3FB2E971B5}" type="presOf" srcId="{F778399A-75A3-40E3-A941-D0E5514B5642}" destId="{03FDD9C7-9313-4CBB-86AE-A79C61A7A727}" srcOrd="1" destOrd="0" presId="urn:microsoft.com/office/officeart/2009/3/layout/HorizontalOrganizationChart"/>
    <dgm:cxn modelId="{C9F9F7C3-22F8-477A-955B-F0E94938E2AB}" type="presOf" srcId="{D67C318D-31BB-4EED-85ED-4559EBB9511A}" destId="{12CF4C20-61AE-459B-9B2C-EFC228A18B97}" srcOrd="0" destOrd="0" presId="urn:microsoft.com/office/officeart/2009/3/layout/HorizontalOrganizationChart"/>
    <dgm:cxn modelId="{6C30AACC-F265-426D-B55F-8ED43EE58D54}" type="presOf" srcId="{420C5D30-E1C5-4CD1-BD12-7E50A18F4727}" destId="{71BDDE37-C164-49EF-A5E5-DBD2233C553A}" srcOrd="1" destOrd="0" presId="urn:microsoft.com/office/officeart/2009/3/layout/HorizontalOrganizationChart"/>
    <dgm:cxn modelId="{F33242D9-E091-4DBE-B9BC-E107E2844A73}" srcId="{96015DAD-A36F-450A-B21F-E87E0C953619}" destId="{F778399A-75A3-40E3-A941-D0E5514B5642}" srcOrd="0" destOrd="0" parTransId="{25E95DF4-C428-4ACA-8720-707EAF0D7EB2}" sibTransId="{933F3ED1-90B8-47DB-B0C2-CD45D424FACC}"/>
    <dgm:cxn modelId="{BCFAC9DA-ACF5-48BA-8C14-A051A43F4FE1}" srcId="{96015DAD-A36F-450A-B21F-E87E0C953619}" destId="{101F8BB1-C345-489B-9CEE-F7C28D953FC6}" srcOrd="1" destOrd="0" parTransId="{380AAC32-02D5-4D2B-85F2-51E82703C782}" sibTransId="{45DCC452-E25A-47CB-95C0-DB2EDDC22604}"/>
    <dgm:cxn modelId="{024532DE-EBFC-4CC1-8B33-1E5B51C80F5E}" type="presOf" srcId="{46A33207-B500-4B19-AAD3-6C80C5293599}" destId="{CDD630CA-5D3B-45D7-8624-466E3C1943EE}" srcOrd="0" destOrd="0" presId="urn:microsoft.com/office/officeart/2009/3/layout/HorizontalOrganizationChart"/>
    <dgm:cxn modelId="{23AF88E1-EBCF-4ABD-A2AC-864E6A816B42}" type="presOf" srcId="{96015DAD-A36F-450A-B21F-E87E0C953619}" destId="{6D31CBB1-5632-4E21-9417-2460E342AC4F}" srcOrd="1" destOrd="0" presId="urn:microsoft.com/office/officeart/2009/3/layout/HorizontalOrganizationChart"/>
    <dgm:cxn modelId="{53E7C0E2-1634-4352-9FC1-54917996690B}" type="presOf" srcId="{E3326D4A-DBF1-484C-B9D5-60D23EB7E8BD}" destId="{EC65D6CA-88E3-4129-A062-AFB003D54C4A}" srcOrd="0" destOrd="0" presId="urn:microsoft.com/office/officeart/2009/3/layout/HorizontalOrganizationChart"/>
    <dgm:cxn modelId="{6D0EE3E2-9FFC-4FA7-AC53-0151CBEA0CC4}" type="presOf" srcId="{AC2ABE9A-E9B5-463F-8200-C2AB1808D041}" destId="{2C372A52-16E9-4E8C-916A-79367116F233}" srcOrd="0" destOrd="0" presId="urn:microsoft.com/office/officeart/2009/3/layout/HorizontalOrganizationChart"/>
    <dgm:cxn modelId="{643F30E5-7EC5-4CC2-8AF1-898E9D1B2152}" type="presOf" srcId="{420C5D30-E1C5-4CD1-BD12-7E50A18F4727}" destId="{505A0CD8-2880-46A9-9A7B-C16DAAE6F0A1}" srcOrd="0" destOrd="0" presId="urn:microsoft.com/office/officeart/2009/3/layout/HorizontalOrganizationChart"/>
    <dgm:cxn modelId="{168DB5E7-A575-43E4-87E5-41537E7E3A6A}" type="presOf" srcId="{101F8BB1-C345-489B-9CEE-F7C28D953FC6}" destId="{589169EB-EF80-4DBB-9B20-0D48650EE190}" srcOrd="1" destOrd="0" presId="urn:microsoft.com/office/officeart/2009/3/layout/HorizontalOrganizationChart"/>
    <dgm:cxn modelId="{0B1718EA-924F-4F33-9EE1-EBED730214EC}" srcId="{E324E15D-3FF7-4C8F-9B05-19450DE6248C}" destId="{386D7B85-1BFE-47FB-A3A0-6A97020BA71C}" srcOrd="0" destOrd="0" parTransId="{0E923B87-F2CB-4710-B8D4-2A387C8B755F}" sibTransId="{D0290958-DA69-4106-94FD-351039F8F30C}"/>
    <dgm:cxn modelId="{F12F7AEB-0C7A-49CB-9889-5E1850DFBDC9}" type="presOf" srcId="{590A039B-C348-46F6-8683-5C4AC5A1425A}" destId="{87DF55C4-0A58-4A6F-863D-D6DC980C0974}" srcOrd="1" destOrd="0" presId="urn:microsoft.com/office/officeart/2009/3/layout/HorizontalOrganizationChart"/>
    <dgm:cxn modelId="{4AB34BF1-A8BB-4630-B6DD-91BD04861B29}" srcId="{F778399A-75A3-40E3-A941-D0E5514B5642}" destId="{125BA19D-37AA-42CC-900E-FDB0A860D4C1}" srcOrd="1" destOrd="0" parTransId="{E950BC5D-412F-477E-91B7-372FA691D717}" sibTransId="{4085D84C-40C3-4F37-996D-4487149416F1}"/>
    <dgm:cxn modelId="{24AA5CF2-80C1-4C3C-9230-6661916A2BC4}" type="presOf" srcId="{E324E15D-3FF7-4C8F-9B05-19450DE6248C}" destId="{46027BA6-2A83-49A2-878C-17249BFAB047}" srcOrd="0" destOrd="0" presId="urn:microsoft.com/office/officeart/2009/3/layout/HorizontalOrganizationChart"/>
    <dgm:cxn modelId="{712686F4-0543-465D-930F-57C92D59C520}" srcId="{F778399A-75A3-40E3-A941-D0E5514B5642}" destId="{AFCDD3BA-E564-4CB7-8DC9-F6A1B26C019C}" srcOrd="2" destOrd="0" parTransId="{46A33207-B500-4B19-AAD3-6C80C5293599}" sibTransId="{2C189B86-BC2C-4C1B-9202-9DAB92618248}"/>
    <dgm:cxn modelId="{6B4E34F5-E090-4CA5-B44F-C737A74DD1DC}" type="presOf" srcId="{386D7B85-1BFE-47FB-A3A0-6A97020BA71C}" destId="{A897CDA1-B440-4F16-BE67-6F33280DCFC1}" srcOrd="1" destOrd="0" presId="urn:microsoft.com/office/officeart/2009/3/layout/HorizontalOrganizationChart"/>
    <dgm:cxn modelId="{009CAAF5-3196-41E3-B716-34FE1BCFA868}" srcId="{38F22299-75C3-42F7-B356-8C2A725B339C}" destId="{7F4AA952-58B3-41E0-B831-E8EE903185EF}" srcOrd="0" destOrd="0" parTransId="{D67C318D-31BB-4EED-85ED-4559EBB9511A}" sibTransId="{78050704-AB4E-4D60-A61D-DB6552768D21}"/>
    <dgm:cxn modelId="{F9A742F8-1290-47CE-B181-0241A11657BB}" type="presOf" srcId="{59F7D2EA-B0D7-45CB-9445-918F4D3731FB}" destId="{AACAFB6F-7BFD-49BB-ADFF-FA4ED1D48314}" srcOrd="0" destOrd="0" presId="urn:microsoft.com/office/officeart/2009/3/layout/HorizontalOrganizationChart"/>
    <dgm:cxn modelId="{090BA3F9-2DF3-4D23-A302-4F081C45DB29}" type="presOf" srcId="{E950BC5D-412F-477E-91B7-372FA691D717}" destId="{658633F4-12C2-4849-98B6-C93E15D5525B}" srcOrd="0" destOrd="0" presId="urn:microsoft.com/office/officeart/2009/3/layout/HorizontalOrganizationChart"/>
    <dgm:cxn modelId="{7669D3FA-C887-4112-81E4-D3B23BC2E8AE}" srcId="{AFCDD3BA-E564-4CB7-8DC9-F6A1B26C019C}" destId="{E324E15D-3FF7-4C8F-9B05-19450DE6248C}" srcOrd="3" destOrd="0" parTransId="{8000711E-BEDF-48F4-BCDC-FF745EBAB742}" sibTransId="{EB3E902F-1920-4FFF-80D6-DB597CC57375}"/>
    <dgm:cxn modelId="{C6106CFB-60F5-4981-BF85-A5CB853C37B0}" type="presOf" srcId="{AFCDD3BA-E564-4CB7-8DC9-F6A1B26C019C}" destId="{3FF6EA99-43F6-486C-B33D-12AEADA30792}" srcOrd="0" destOrd="0" presId="urn:microsoft.com/office/officeart/2009/3/layout/HorizontalOrganizationChart"/>
    <dgm:cxn modelId="{09F04D96-4DC9-42DC-AFAE-6FA6AC7695C2}" type="presParOf" srcId="{EC65D6CA-88E3-4129-A062-AFB003D54C4A}" destId="{ABA83086-6BF5-4E0E-BD90-E62292C2941B}" srcOrd="0" destOrd="0" presId="urn:microsoft.com/office/officeart/2009/3/layout/HorizontalOrganizationChart"/>
    <dgm:cxn modelId="{DAF1C73B-95CD-4EBA-8D5B-D3D0B366A9E9}" type="presParOf" srcId="{ABA83086-6BF5-4E0E-BD90-E62292C2941B}" destId="{128F8E29-F627-4CA4-BE81-26FEC80255D5}" srcOrd="0" destOrd="0" presId="urn:microsoft.com/office/officeart/2009/3/layout/HorizontalOrganizationChart"/>
    <dgm:cxn modelId="{9B48E196-832A-49EF-BDC5-9314A792036C}" type="presParOf" srcId="{128F8E29-F627-4CA4-BE81-26FEC80255D5}" destId="{5B0A7BDC-C306-4662-B068-9460B3D0B5BD}" srcOrd="0" destOrd="0" presId="urn:microsoft.com/office/officeart/2009/3/layout/HorizontalOrganizationChart"/>
    <dgm:cxn modelId="{5DD04210-EF06-4A78-B847-699B32E576D8}" type="presParOf" srcId="{128F8E29-F627-4CA4-BE81-26FEC80255D5}" destId="{6D31CBB1-5632-4E21-9417-2460E342AC4F}" srcOrd="1" destOrd="0" presId="urn:microsoft.com/office/officeart/2009/3/layout/HorizontalOrganizationChart"/>
    <dgm:cxn modelId="{5A6CC41F-0759-40BB-91D7-63A3BB6315A4}" type="presParOf" srcId="{ABA83086-6BF5-4E0E-BD90-E62292C2941B}" destId="{1A17D930-365C-4639-A4DA-D1F87BD32285}" srcOrd="1" destOrd="0" presId="urn:microsoft.com/office/officeart/2009/3/layout/HorizontalOrganizationChart"/>
    <dgm:cxn modelId="{E45F931C-F8C0-4B50-B56D-37C8FE0902D9}" type="presParOf" srcId="{1A17D930-365C-4639-A4DA-D1F87BD32285}" destId="{2D597D9E-261F-4014-85DA-0D0601BD9F29}" srcOrd="0" destOrd="0" presId="urn:microsoft.com/office/officeart/2009/3/layout/HorizontalOrganizationChart"/>
    <dgm:cxn modelId="{552FDB6C-3331-43FC-A917-0B0FCC21BE88}" type="presParOf" srcId="{1A17D930-365C-4639-A4DA-D1F87BD32285}" destId="{52BA3CDB-5DA9-42D9-A5E0-E1B18A64024B}" srcOrd="1" destOrd="0" presId="urn:microsoft.com/office/officeart/2009/3/layout/HorizontalOrganizationChart"/>
    <dgm:cxn modelId="{E96B39B3-8174-4359-9E4A-201ED575691B}" type="presParOf" srcId="{52BA3CDB-5DA9-42D9-A5E0-E1B18A64024B}" destId="{74488A10-A2ED-4011-A9B0-636FF77A358A}" srcOrd="0" destOrd="0" presId="urn:microsoft.com/office/officeart/2009/3/layout/HorizontalOrganizationChart"/>
    <dgm:cxn modelId="{65CFF414-CA4B-4353-9D3D-68A971A80C17}" type="presParOf" srcId="{74488A10-A2ED-4011-A9B0-636FF77A358A}" destId="{C5E85466-304B-4C51-95E8-807A27B4893D}" srcOrd="0" destOrd="0" presId="urn:microsoft.com/office/officeart/2009/3/layout/HorizontalOrganizationChart"/>
    <dgm:cxn modelId="{F3CE5B78-3FB0-4B80-BBA6-C08951631200}" type="presParOf" srcId="{74488A10-A2ED-4011-A9B0-636FF77A358A}" destId="{03FDD9C7-9313-4CBB-86AE-A79C61A7A727}" srcOrd="1" destOrd="0" presId="urn:microsoft.com/office/officeart/2009/3/layout/HorizontalOrganizationChart"/>
    <dgm:cxn modelId="{682039C5-B82E-47E0-AD64-B3C59F0E8FBF}" type="presParOf" srcId="{52BA3CDB-5DA9-42D9-A5E0-E1B18A64024B}" destId="{9F315E79-BC6C-4466-8C30-76B4A09C1698}" srcOrd="1" destOrd="0" presId="urn:microsoft.com/office/officeart/2009/3/layout/HorizontalOrganizationChart"/>
    <dgm:cxn modelId="{B78AE457-E55B-4954-9706-09D396610973}" type="presParOf" srcId="{9F315E79-BC6C-4466-8C30-76B4A09C1698}" destId="{4E163BC3-A8FC-4D81-9171-8A5FE2878868}" srcOrd="0" destOrd="0" presId="urn:microsoft.com/office/officeart/2009/3/layout/HorizontalOrganizationChart"/>
    <dgm:cxn modelId="{831940E0-F325-4D45-8C58-1A58A238718A}" type="presParOf" srcId="{9F315E79-BC6C-4466-8C30-76B4A09C1698}" destId="{6B2BAFA1-5BD6-4ABF-B983-E3F1D80C4D79}" srcOrd="1" destOrd="0" presId="urn:microsoft.com/office/officeart/2009/3/layout/HorizontalOrganizationChart"/>
    <dgm:cxn modelId="{7686F501-90A5-4774-AB7B-CE41C0059A72}" type="presParOf" srcId="{6B2BAFA1-5BD6-4ABF-B983-E3F1D80C4D79}" destId="{84DB4B68-50AF-4A4C-9DAD-29B19E3CE1A1}" srcOrd="0" destOrd="0" presId="urn:microsoft.com/office/officeart/2009/3/layout/HorizontalOrganizationChart"/>
    <dgm:cxn modelId="{CB2D00CB-403A-48BA-A857-1D3D17BB83C1}" type="presParOf" srcId="{84DB4B68-50AF-4A4C-9DAD-29B19E3CE1A1}" destId="{32E74CD6-144B-4210-8844-8AC710CF1124}" srcOrd="0" destOrd="0" presId="urn:microsoft.com/office/officeart/2009/3/layout/HorizontalOrganizationChart"/>
    <dgm:cxn modelId="{B12D82A7-1051-4383-9924-3B17E372F8A0}" type="presParOf" srcId="{84DB4B68-50AF-4A4C-9DAD-29B19E3CE1A1}" destId="{32756EE7-BAC2-466B-93B4-31F818365490}" srcOrd="1" destOrd="0" presId="urn:microsoft.com/office/officeart/2009/3/layout/HorizontalOrganizationChart"/>
    <dgm:cxn modelId="{0250BEAD-D3CF-45F7-A1F0-15E9DD24A0B0}" type="presParOf" srcId="{6B2BAFA1-5BD6-4ABF-B983-E3F1D80C4D79}" destId="{B6FCC694-E740-4E24-A516-D29F8E8B0016}" srcOrd="1" destOrd="0" presId="urn:microsoft.com/office/officeart/2009/3/layout/HorizontalOrganizationChart"/>
    <dgm:cxn modelId="{0EF79D85-6226-4C5D-BB27-0CF2C559940C}" type="presParOf" srcId="{6B2BAFA1-5BD6-4ABF-B983-E3F1D80C4D79}" destId="{C75F339D-C19A-4D49-95AC-FC4314C2F0E5}" srcOrd="2" destOrd="0" presId="urn:microsoft.com/office/officeart/2009/3/layout/HorizontalOrganizationChart"/>
    <dgm:cxn modelId="{61475321-0775-41FB-BCEF-18D70596F35D}" type="presParOf" srcId="{9F315E79-BC6C-4466-8C30-76B4A09C1698}" destId="{658633F4-12C2-4849-98B6-C93E15D5525B}" srcOrd="2" destOrd="0" presId="urn:microsoft.com/office/officeart/2009/3/layout/HorizontalOrganizationChart"/>
    <dgm:cxn modelId="{B8A61883-3354-41B8-8EE2-0134BBFF01CC}" type="presParOf" srcId="{9F315E79-BC6C-4466-8C30-76B4A09C1698}" destId="{BFC49C80-0740-4698-B8AC-04E3958103F9}" srcOrd="3" destOrd="0" presId="urn:microsoft.com/office/officeart/2009/3/layout/HorizontalOrganizationChart"/>
    <dgm:cxn modelId="{0DE8A9EB-6B3B-44DF-A3F7-EABCE3B4C7D8}" type="presParOf" srcId="{BFC49C80-0740-4698-B8AC-04E3958103F9}" destId="{A0D28F6B-42AE-4E64-B36F-0792E876DAA1}" srcOrd="0" destOrd="0" presId="urn:microsoft.com/office/officeart/2009/3/layout/HorizontalOrganizationChart"/>
    <dgm:cxn modelId="{C07D5834-B17E-4B06-9588-7F45BCD82095}" type="presParOf" srcId="{A0D28F6B-42AE-4E64-B36F-0792E876DAA1}" destId="{B04CC117-4F7C-4E65-B806-353D46845B75}" srcOrd="0" destOrd="0" presId="urn:microsoft.com/office/officeart/2009/3/layout/HorizontalOrganizationChart"/>
    <dgm:cxn modelId="{ADE1BFE0-3266-4E2E-80C7-FB6E2E2BA5D4}" type="presParOf" srcId="{A0D28F6B-42AE-4E64-B36F-0792E876DAA1}" destId="{0AAA29B2-3198-459C-973E-1A4C47C7E80A}" srcOrd="1" destOrd="0" presId="urn:microsoft.com/office/officeart/2009/3/layout/HorizontalOrganizationChart"/>
    <dgm:cxn modelId="{08A657D3-77F1-4105-85A2-A8EF2E14B419}" type="presParOf" srcId="{BFC49C80-0740-4698-B8AC-04E3958103F9}" destId="{A41CF25C-5870-4C97-9B8B-E6DB822A09B7}" srcOrd="1" destOrd="0" presId="urn:microsoft.com/office/officeart/2009/3/layout/HorizontalOrganizationChart"/>
    <dgm:cxn modelId="{DC884039-E452-43B6-B5FF-260B31383DEA}" type="presParOf" srcId="{BFC49C80-0740-4698-B8AC-04E3958103F9}" destId="{D1025223-7BD0-4916-90AF-2802BA2FA063}" srcOrd="2" destOrd="0" presId="urn:microsoft.com/office/officeart/2009/3/layout/HorizontalOrganizationChart"/>
    <dgm:cxn modelId="{7E3AEFA3-FA43-4B9C-BF61-AD779A3EBE53}" type="presParOf" srcId="{9F315E79-BC6C-4466-8C30-76B4A09C1698}" destId="{CDD630CA-5D3B-45D7-8624-466E3C1943EE}" srcOrd="4" destOrd="0" presId="urn:microsoft.com/office/officeart/2009/3/layout/HorizontalOrganizationChart"/>
    <dgm:cxn modelId="{74A4BDEE-55E2-4DA7-AE84-C62B8B427E37}" type="presParOf" srcId="{9F315E79-BC6C-4466-8C30-76B4A09C1698}" destId="{09E561A0-7E70-4AFB-9A9A-4813ACFD2B4F}" srcOrd="5" destOrd="0" presId="urn:microsoft.com/office/officeart/2009/3/layout/HorizontalOrganizationChart"/>
    <dgm:cxn modelId="{F5539078-CEE9-419A-BC86-3A118EE26DCA}" type="presParOf" srcId="{09E561A0-7E70-4AFB-9A9A-4813ACFD2B4F}" destId="{3F95FCDD-B5A7-4B85-97C8-C6471E3F746C}" srcOrd="0" destOrd="0" presId="urn:microsoft.com/office/officeart/2009/3/layout/HorizontalOrganizationChart"/>
    <dgm:cxn modelId="{3CEE0FB2-323C-4E63-8DA8-7B1577318C79}" type="presParOf" srcId="{3F95FCDD-B5A7-4B85-97C8-C6471E3F746C}" destId="{3FF6EA99-43F6-486C-B33D-12AEADA30792}" srcOrd="0" destOrd="0" presId="urn:microsoft.com/office/officeart/2009/3/layout/HorizontalOrganizationChart"/>
    <dgm:cxn modelId="{4729422B-34DD-4604-BAD0-64292F2FD2C4}" type="presParOf" srcId="{3F95FCDD-B5A7-4B85-97C8-C6471E3F746C}" destId="{F0F55BAF-D1DB-4F67-A27E-AD63770EDFF2}" srcOrd="1" destOrd="0" presId="urn:microsoft.com/office/officeart/2009/3/layout/HorizontalOrganizationChart"/>
    <dgm:cxn modelId="{9C2DC931-3B18-4B7F-B62B-DFE449668252}" type="presParOf" srcId="{09E561A0-7E70-4AFB-9A9A-4813ACFD2B4F}" destId="{C473EE42-B1E9-4293-9035-D377DB481EA0}" srcOrd="1" destOrd="0" presId="urn:microsoft.com/office/officeart/2009/3/layout/HorizontalOrganizationChart"/>
    <dgm:cxn modelId="{00E5FBEA-6F06-4CAD-AC2E-2454ECBAFC85}" type="presParOf" srcId="{C473EE42-B1E9-4293-9035-D377DB481EA0}" destId="{378FD098-123F-433F-A350-AB46C6A0BFF0}" srcOrd="0" destOrd="0" presId="urn:microsoft.com/office/officeart/2009/3/layout/HorizontalOrganizationChart"/>
    <dgm:cxn modelId="{14EFDECA-6F44-4CE7-B173-1B2D982F8376}" type="presParOf" srcId="{C473EE42-B1E9-4293-9035-D377DB481EA0}" destId="{30254A78-9E93-4D5E-AB3C-7F2744AFD4A0}" srcOrd="1" destOrd="0" presId="urn:microsoft.com/office/officeart/2009/3/layout/HorizontalOrganizationChart"/>
    <dgm:cxn modelId="{01C0AD5D-E8D0-4D98-A108-D462ECF2BB7A}" type="presParOf" srcId="{30254A78-9E93-4D5E-AB3C-7F2744AFD4A0}" destId="{93E4A921-6F55-41A0-A91E-1BCF420DC95E}" srcOrd="0" destOrd="0" presId="urn:microsoft.com/office/officeart/2009/3/layout/HorizontalOrganizationChart"/>
    <dgm:cxn modelId="{4849B01D-DF0B-4D13-8C7B-4DA01B9FEDA0}" type="presParOf" srcId="{93E4A921-6F55-41A0-A91E-1BCF420DC95E}" destId="{35D8366D-F17A-4449-B5EE-A794E14D1A8A}" srcOrd="0" destOrd="0" presId="urn:microsoft.com/office/officeart/2009/3/layout/HorizontalOrganizationChart"/>
    <dgm:cxn modelId="{4FD42B01-9422-4C4F-BC63-61B29B5939B5}" type="presParOf" srcId="{93E4A921-6F55-41A0-A91E-1BCF420DC95E}" destId="{655B03C1-5CDF-4418-AEF3-D6713CC08E74}" srcOrd="1" destOrd="0" presId="urn:microsoft.com/office/officeart/2009/3/layout/HorizontalOrganizationChart"/>
    <dgm:cxn modelId="{FB2DB31F-4BE4-40D9-B8DF-850737328FE2}" type="presParOf" srcId="{30254A78-9E93-4D5E-AB3C-7F2744AFD4A0}" destId="{41B8B9A0-7CF8-47F0-A6BA-94C53668F729}" srcOrd="1" destOrd="0" presId="urn:microsoft.com/office/officeart/2009/3/layout/HorizontalOrganizationChart"/>
    <dgm:cxn modelId="{04ECBE20-4201-4273-B188-3D0A5FB9730E}" type="presParOf" srcId="{41B8B9A0-7CF8-47F0-A6BA-94C53668F729}" destId="{12CF4C20-61AE-459B-9B2C-EFC228A18B97}" srcOrd="0" destOrd="0" presId="urn:microsoft.com/office/officeart/2009/3/layout/HorizontalOrganizationChart"/>
    <dgm:cxn modelId="{CFE0DD50-8891-42AA-BABD-95537389BD2B}" type="presParOf" srcId="{41B8B9A0-7CF8-47F0-A6BA-94C53668F729}" destId="{6B040A8F-67D4-4FEF-8780-66E714784A2B}" srcOrd="1" destOrd="0" presId="urn:microsoft.com/office/officeart/2009/3/layout/HorizontalOrganizationChart"/>
    <dgm:cxn modelId="{8210730F-8D3E-434B-B7B1-4627A5ACCE22}" type="presParOf" srcId="{6B040A8F-67D4-4FEF-8780-66E714784A2B}" destId="{68253355-1700-455C-8638-DAF9EEECAA86}" srcOrd="0" destOrd="0" presId="urn:microsoft.com/office/officeart/2009/3/layout/HorizontalOrganizationChart"/>
    <dgm:cxn modelId="{BABA7297-AAFC-4104-8332-3A309A94C859}" type="presParOf" srcId="{68253355-1700-455C-8638-DAF9EEECAA86}" destId="{2D95854B-FD42-40AE-B05D-FB31B4829DC9}" srcOrd="0" destOrd="0" presId="urn:microsoft.com/office/officeart/2009/3/layout/HorizontalOrganizationChart"/>
    <dgm:cxn modelId="{5ED8D35A-4617-4749-BA2D-EDCD41C02387}" type="presParOf" srcId="{68253355-1700-455C-8638-DAF9EEECAA86}" destId="{0D88CC24-0541-44B9-A9D2-E7989D7D0278}" srcOrd="1" destOrd="0" presId="urn:microsoft.com/office/officeart/2009/3/layout/HorizontalOrganizationChart"/>
    <dgm:cxn modelId="{15BA3234-E964-4BBF-A558-0495E2444A48}" type="presParOf" srcId="{6B040A8F-67D4-4FEF-8780-66E714784A2B}" destId="{83456DE2-10A0-4B64-AF00-00486D328FA7}" srcOrd="1" destOrd="0" presId="urn:microsoft.com/office/officeart/2009/3/layout/HorizontalOrganizationChart"/>
    <dgm:cxn modelId="{71F36474-EC6C-4D45-AA1F-94BAF2A02503}" type="presParOf" srcId="{6B040A8F-67D4-4FEF-8780-66E714784A2B}" destId="{F5745642-78D9-4118-8EF7-EB34EBF8C96E}" srcOrd="2" destOrd="0" presId="urn:microsoft.com/office/officeart/2009/3/layout/HorizontalOrganizationChart"/>
    <dgm:cxn modelId="{460AFD73-E9A3-4B5F-9D62-CDC685E81596}" type="presParOf" srcId="{30254A78-9E93-4D5E-AB3C-7F2744AFD4A0}" destId="{E44414D9-1DCD-4190-808D-1C82C068D0A7}" srcOrd="2" destOrd="0" presId="urn:microsoft.com/office/officeart/2009/3/layout/HorizontalOrganizationChart"/>
    <dgm:cxn modelId="{3B3B9258-DC84-40E6-9196-560516D5BF32}" type="presParOf" srcId="{C473EE42-B1E9-4293-9035-D377DB481EA0}" destId="{9CBC39D0-8F2E-4446-B81B-7A73CB9A2D50}" srcOrd="2" destOrd="0" presId="urn:microsoft.com/office/officeart/2009/3/layout/HorizontalOrganizationChart"/>
    <dgm:cxn modelId="{4DF90E50-F094-45AB-8F2C-7511CF09D4DF}" type="presParOf" srcId="{C473EE42-B1E9-4293-9035-D377DB481EA0}" destId="{130A07C3-9BE9-4F2D-9BF7-9386D03CF35F}" srcOrd="3" destOrd="0" presId="urn:microsoft.com/office/officeart/2009/3/layout/HorizontalOrganizationChart"/>
    <dgm:cxn modelId="{60DD0611-7D56-4C29-B4C6-5EE883273857}" type="presParOf" srcId="{130A07C3-9BE9-4F2D-9BF7-9386D03CF35F}" destId="{7009521F-6711-4B26-A8A0-CF89AF00131A}" srcOrd="0" destOrd="0" presId="urn:microsoft.com/office/officeart/2009/3/layout/HorizontalOrganizationChart"/>
    <dgm:cxn modelId="{BEE1DAF8-AFC4-4086-843E-EF3D03AE05B5}" type="presParOf" srcId="{7009521F-6711-4B26-A8A0-CF89AF00131A}" destId="{119777E3-65FD-4B26-9DA4-D3224FEDD791}" srcOrd="0" destOrd="0" presId="urn:microsoft.com/office/officeart/2009/3/layout/HorizontalOrganizationChart"/>
    <dgm:cxn modelId="{D98B6FEE-7B58-49B3-85BB-3ADE552EFC59}" type="presParOf" srcId="{7009521F-6711-4B26-A8A0-CF89AF00131A}" destId="{321C08AC-C8E6-47FB-9E88-C58501A2864A}" srcOrd="1" destOrd="0" presId="urn:microsoft.com/office/officeart/2009/3/layout/HorizontalOrganizationChart"/>
    <dgm:cxn modelId="{241D71B8-C470-400C-923A-D0882388DE72}" type="presParOf" srcId="{130A07C3-9BE9-4F2D-9BF7-9386D03CF35F}" destId="{3789A9EA-A707-4E5E-B6E8-52DFF36DC1C0}" srcOrd="1" destOrd="0" presId="urn:microsoft.com/office/officeart/2009/3/layout/HorizontalOrganizationChart"/>
    <dgm:cxn modelId="{97F687AE-E13B-453A-82E5-387E41B1919A}" type="presParOf" srcId="{3789A9EA-A707-4E5E-B6E8-52DFF36DC1C0}" destId="{D6B1520F-024E-4ECA-B85A-A91157957D00}" srcOrd="0" destOrd="0" presId="urn:microsoft.com/office/officeart/2009/3/layout/HorizontalOrganizationChart"/>
    <dgm:cxn modelId="{31846D16-89EA-4D35-A5A5-CEEDF13AFE73}" type="presParOf" srcId="{3789A9EA-A707-4E5E-B6E8-52DFF36DC1C0}" destId="{55EBCEAA-51D3-4927-8627-68D63EF2E8CF}" srcOrd="1" destOrd="0" presId="urn:microsoft.com/office/officeart/2009/3/layout/HorizontalOrganizationChart"/>
    <dgm:cxn modelId="{E073C36F-666F-4970-8F79-10D58408DCF8}" type="presParOf" srcId="{55EBCEAA-51D3-4927-8627-68D63EF2E8CF}" destId="{D67190F0-5578-4FC3-8335-FB79CB63D101}" srcOrd="0" destOrd="0" presId="urn:microsoft.com/office/officeart/2009/3/layout/HorizontalOrganizationChart"/>
    <dgm:cxn modelId="{543B9469-3353-4F81-8B40-D7761F4D96A9}" type="presParOf" srcId="{D67190F0-5578-4FC3-8335-FB79CB63D101}" destId="{3C899B02-C1C7-4158-982F-7D49B10B4CC6}" srcOrd="0" destOrd="0" presId="urn:microsoft.com/office/officeart/2009/3/layout/HorizontalOrganizationChart"/>
    <dgm:cxn modelId="{A7534E69-083D-4F4D-9BEF-57043336EF2B}" type="presParOf" srcId="{D67190F0-5578-4FC3-8335-FB79CB63D101}" destId="{87DF55C4-0A58-4A6F-863D-D6DC980C0974}" srcOrd="1" destOrd="0" presId="urn:microsoft.com/office/officeart/2009/3/layout/HorizontalOrganizationChart"/>
    <dgm:cxn modelId="{23E14E31-8F10-482C-B158-B76B8EB63FC1}" type="presParOf" srcId="{55EBCEAA-51D3-4927-8627-68D63EF2E8CF}" destId="{F8AC0D77-5D95-4B8A-812F-00AD9427BF7F}" srcOrd="1" destOrd="0" presId="urn:microsoft.com/office/officeart/2009/3/layout/HorizontalOrganizationChart"/>
    <dgm:cxn modelId="{DB89BF62-4E98-4AEC-B594-09DCFEE01608}" type="presParOf" srcId="{55EBCEAA-51D3-4927-8627-68D63EF2E8CF}" destId="{F72242A5-AA43-4921-B68D-36E0BB61C5F5}" srcOrd="2" destOrd="0" presId="urn:microsoft.com/office/officeart/2009/3/layout/HorizontalOrganizationChart"/>
    <dgm:cxn modelId="{703589D7-A106-46BD-9A50-E83DC3E223FB}" type="presParOf" srcId="{130A07C3-9BE9-4F2D-9BF7-9386D03CF35F}" destId="{32E40E3D-6807-4688-8E31-758F5DC86AEA}" srcOrd="2" destOrd="0" presId="urn:microsoft.com/office/officeart/2009/3/layout/HorizontalOrganizationChart"/>
    <dgm:cxn modelId="{A08764ED-9E84-49B6-8661-348A438E29DF}" type="presParOf" srcId="{C473EE42-B1E9-4293-9035-D377DB481EA0}" destId="{D38AADA3-26C3-4CEB-AE90-821540018D95}" srcOrd="4" destOrd="0" presId="urn:microsoft.com/office/officeart/2009/3/layout/HorizontalOrganizationChart"/>
    <dgm:cxn modelId="{2AFD7916-2482-4DE2-8EC8-696504FF85A1}" type="presParOf" srcId="{C473EE42-B1E9-4293-9035-D377DB481EA0}" destId="{7A95BCF7-B9C1-407B-B633-E77441076AA5}" srcOrd="5" destOrd="0" presId="urn:microsoft.com/office/officeart/2009/3/layout/HorizontalOrganizationChart"/>
    <dgm:cxn modelId="{DA6DC9AD-54C1-47ED-9B3A-F7352AC74B23}" type="presParOf" srcId="{7A95BCF7-B9C1-407B-B633-E77441076AA5}" destId="{4929EBD7-5390-4618-8B25-31903B949BBF}" srcOrd="0" destOrd="0" presId="urn:microsoft.com/office/officeart/2009/3/layout/HorizontalOrganizationChart"/>
    <dgm:cxn modelId="{B321BEEA-09C0-4F2E-8991-3255E7CED381}" type="presParOf" srcId="{4929EBD7-5390-4618-8B25-31903B949BBF}" destId="{3D8FFC1E-4FB0-4DFB-B93A-877E601A371B}" srcOrd="0" destOrd="0" presId="urn:microsoft.com/office/officeart/2009/3/layout/HorizontalOrganizationChart"/>
    <dgm:cxn modelId="{D7F3490B-2F90-4A23-B73A-A817FA7B1070}" type="presParOf" srcId="{4929EBD7-5390-4618-8B25-31903B949BBF}" destId="{0ACF5849-81DE-4199-8097-61FA700AF8EB}" srcOrd="1" destOrd="0" presId="urn:microsoft.com/office/officeart/2009/3/layout/HorizontalOrganizationChart"/>
    <dgm:cxn modelId="{BEF869EE-0635-494B-ADDF-041BD3E31F40}" type="presParOf" srcId="{7A95BCF7-B9C1-407B-B633-E77441076AA5}" destId="{3A7CA9E5-5550-4998-A111-E6AEA779FA14}" srcOrd="1" destOrd="0" presId="urn:microsoft.com/office/officeart/2009/3/layout/HorizontalOrganizationChart"/>
    <dgm:cxn modelId="{0ED7E69B-9164-404F-B1C7-DCA0E3A7CF07}" type="presParOf" srcId="{3A7CA9E5-5550-4998-A111-E6AEA779FA14}" destId="{2C372A52-16E9-4E8C-916A-79367116F233}" srcOrd="0" destOrd="0" presId="urn:microsoft.com/office/officeart/2009/3/layout/HorizontalOrganizationChart"/>
    <dgm:cxn modelId="{D0C9C55B-F1B8-4CB9-8872-951E52E34166}" type="presParOf" srcId="{3A7CA9E5-5550-4998-A111-E6AEA779FA14}" destId="{672BEC7C-8384-4C91-8FA3-E08143896A99}" srcOrd="1" destOrd="0" presId="urn:microsoft.com/office/officeart/2009/3/layout/HorizontalOrganizationChart"/>
    <dgm:cxn modelId="{41737C3F-14F7-4565-A92E-EE5D36B4461D}" type="presParOf" srcId="{672BEC7C-8384-4C91-8FA3-E08143896A99}" destId="{A5452433-939B-4BDA-ACCC-9623AA9C444B}" srcOrd="0" destOrd="0" presId="urn:microsoft.com/office/officeart/2009/3/layout/HorizontalOrganizationChart"/>
    <dgm:cxn modelId="{0A1706DA-6732-47C6-BCB1-6786CF9AB036}" type="presParOf" srcId="{A5452433-939B-4BDA-ACCC-9623AA9C444B}" destId="{BEC6369C-FFFE-4454-A8DC-DEC18DD3BDA9}" srcOrd="0" destOrd="0" presId="urn:microsoft.com/office/officeart/2009/3/layout/HorizontalOrganizationChart"/>
    <dgm:cxn modelId="{1A0A7302-2703-4C45-832F-326462EB16EF}" type="presParOf" srcId="{A5452433-939B-4BDA-ACCC-9623AA9C444B}" destId="{8F0F92C8-2336-409A-9603-27DA1BDC5295}" srcOrd="1" destOrd="0" presId="urn:microsoft.com/office/officeart/2009/3/layout/HorizontalOrganizationChart"/>
    <dgm:cxn modelId="{D8E05798-BBF9-4E97-A8C4-9B2345D3DB81}" type="presParOf" srcId="{672BEC7C-8384-4C91-8FA3-E08143896A99}" destId="{89324654-FA7B-428C-992D-661A9E89DD75}" srcOrd="1" destOrd="0" presId="urn:microsoft.com/office/officeart/2009/3/layout/HorizontalOrganizationChart"/>
    <dgm:cxn modelId="{62F6F1B4-A41F-4F82-AC59-472E2DA905B2}" type="presParOf" srcId="{672BEC7C-8384-4C91-8FA3-E08143896A99}" destId="{EC0A5F34-A9F0-4208-97B0-42D67B862812}" srcOrd="2" destOrd="0" presId="urn:microsoft.com/office/officeart/2009/3/layout/HorizontalOrganizationChart"/>
    <dgm:cxn modelId="{B6EF527E-1045-45E1-A893-ABBF5209FFBE}" type="presParOf" srcId="{7A95BCF7-B9C1-407B-B633-E77441076AA5}" destId="{505620F7-AB2C-407F-A602-1D20AA843462}" srcOrd="2" destOrd="0" presId="urn:microsoft.com/office/officeart/2009/3/layout/HorizontalOrganizationChart"/>
    <dgm:cxn modelId="{C48E3C98-1999-46E1-B470-68B7437A7A2F}" type="presParOf" srcId="{C473EE42-B1E9-4293-9035-D377DB481EA0}" destId="{F9EC67E7-2799-4F8A-94CB-07ACBEF216FC}" srcOrd="6" destOrd="0" presId="urn:microsoft.com/office/officeart/2009/3/layout/HorizontalOrganizationChart"/>
    <dgm:cxn modelId="{74D9E8A9-BF56-46A7-98AC-7FCAD091DE20}" type="presParOf" srcId="{C473EE42-B1E9-4293-9035-D377DB481EA0}" destId="{7B131502-B790-4E34-95BF-D4DA3EEFC324}" srcOrd="7" destOrd="0" presId="urn:microsoft.com/office/officeart/2009/3/layout/HorizontalOrganizationChart"/>
    <dgm:cxn modelId="{E520D73C-1EC8-4356-A31B-A59059EC5FC5}" type="presParOf" srcId="{7B131502-B790-4E34-95BF-D4DA3EEFC324}" destId="{4279605B-49FF-4416-AA45-806AAF421233}" srcOrd="0" destOrd="0" presId="urn:microsoft.com/office/officeart/2009/3/layout/HorizontalOrganizationChart"/>
    <dgm:cxn modelId="{CFF38D27-8821-487A-9F4A-70E66612D9CA}" type="presParOf" srcId="{4279605B-49FF-4416-AA45-806AAF421233}" destId="{46027BA6-2A83-49A2-878C-17249BFAB047}" srcOrd="0" destOrd="0" presId="urn:microsoft.com/office/officeart/2009/3/layout/HorizontalOrganizationChart"/>
    <dgm:cxn modelId="{658C05CF-5822-4DF2-8963-43B4EEA0A8E0}" type="presParOf" srcId="{4279605B-49FF-4416-AA45-806AAF421233}" destId="{CCD80887-227C-4B4B-995D-F27160462EA3}" srcOrd="1" destOrd="0" presId="urn:microsoft.com/office/officeart/2009/3/layout/HorizontalOrganizationChart"/>
    <dgm:cxn modelId="{86B9139D-6070-485F-BA61-1EB38730BAFC}" type="presParOf" srcId="{7B131502-B790-4E34-95BF-D4DA3EEFC324}" destId="{D1D7FF1D-87F1-4A05-B3E8-455EDD4E3A74}" srcOrd="1" destOrd="0" presId="urn:microsoft.com/office/officeart/2009/3/layout/HorizontalOrganizationChart"/>
    <dgm:cxn modelId="{E9EF1D06-3EE4-4750-B459-96F8740082B4}" type="presParOf" srcId="{D1D7FF1D-87F1-4A05-B3E8-455EDD4E3A74}" destId="{9F4E474F-5B6A-4786-AD04-417FD4546FDF}" srcOrd="0" destOrd="0" presId="urn:microsoft.com/office/officeart/2009/3/layout/HorizontalOrganizationChart"/>
    <dgm:cxn modelId="{08206F09-9A84-4F79-94EF-A000A55F76EF}" type="presParOf" srcId="{D1D7FF1D-87F1-4A05-B3E8-455EDD4E3A74}" destId="{96157004-D021-4241-89E5-01E82570613B}" srcOrd="1" destOrd="0" presId="urn:microsoft.com/office/officeart/2009/3/layout/HorizontalOrganizationChart"/>
    <dgm:cxn modelId="{CA44521F-36BA-4798-AD78-057FCEB7A5EC}" type="presParOf" srcId="{96157004-D021-4241-89E5-01E82570613B}" destId="{E53519F4-097B-4AE4-8202-B2F410B2390F}" srcOrd="0" destOrd="0" presId="urn:microsoft.com/office/officeart/2009/3/layout/HorizontalOrganizationChart"/>
    <dgm:cxn modelId="{F0E200C6-50A9-4D36-BBAB-48BDD5139D55}" type="presParOf" srcId="{E53519F4-097B-4AE4-8202-B2F410B2390F}" destId="{F45B2348-6ED8-455E-B01A-3E820D130599}" srcOrd="0" destOrd="0" presId="urn:microsoft.com/office/officeart/2009/3/layout/HorizontalOrganizationChart"/>
    <dgm:cxn modelId="{BB2BB93D-CB2E-4DF4-86C1-8B050F65BA57}" type="presParOf" srcId="{E53519F4-097B-4AE4-8202-B2F410B2390F}" destId="{A897CDA1-B440-4F16-BE67-6F33280DCFC1}" srcOrd="1" destOrd="0" presId="urn:microsoft.com/office/officeart/2009/3/layout/HorizontalOrganizationChart"/>
    <dgm:cxn modelId="{0424E6DE-65C5-4DFA-808A-8F000F7F8C28}" type="presParOf" srcId="{96157004-D021-4241-89E5-01E82570613B}" destId="{9C03F071-BA50-4518-ABC5-B42D2D9B4D1E}" srcOrd="1" destOrd="0" presId="urn:microsoft.com/office/officeart/2009/3/layout/HorizontalOrganizationChart"/>
    <dgm:cxn modelId="{3DD65C9F-C24F-4F1C-A061-6E3739AC8FEF}" type="presParOf" srcId="{96157004-D021-4241-89E5-01E82570613B}" destId="{8EC9C540-06F4-4C4B-ADAD-0229080C204C}" srcOrd="2" destOrd="0" presId="urn:microsoft.com/office/officeart/2009/3/layout/HorizontalOrganizationChart"/>
    <dgm:cxn modelId="{BF5B62C8-5F35-4155-8886-217AF325D057}" type="presParOf" srcId="{7B131502-B790-4E34-95BF-D4DA3EEFC324}" destId="{0F296B72-6FFA-4F9D-93D1-AE4CC887E518}" srcOrd="2" destOrd="0" presId="urn:microsoft.com/office/officeart/2009/3/layout/HorizontalOrganizationChart"/>
    <dgm:cxn modelId="{1CD79955-CE85-4460-82E8-0D4C0D4E1195}" type="presParOf" srcId="{C473EE42-B1E9-4293-9035-D377DB481EA0}" destId="{644D8FDF-080C-49F1-A58D-44C42F96FF45}" srcOrd="8" destOrd="0" presId="urn:microsoft.com/office/officeart/2009/3/layout/HorizontalOrganizationChart"/>
    <dgm:cxn modelId="{AE8D2808-0300-4C19-98A2-836AAD959BDD}" type="presParOf" srcId="{C473EE42-B1E9-4293-9035-D377DB481EA0}" destId="{1FBA9508-0783-48F9-AC80-06235217D939}" srcOrd="9" destOrd="0" presId="urn:microsoft.com/office/officeart/2009/3/layout/HorizontalOrganizationChart"/>
    <dgm:cxn modelId="{BE11126D-005D-425F-8F1C-B8FFBFDF1E74}" type="presParOf" srcId="{1FBA9508-0783-48F9-AC80-06235217D939}" destId="{1C69BE0F-D571-4D66-93FC-79510C8D205A}" srcOrd="0" destOrd="0" presId="urn:microsoft.com/office/officeart/2009/3/layout/HorizontalOrganizationChart"/>
    <dgm:cxn modelId="{A53960E8-C908-4F35-9CA4-999B834F877F}" type="presParOf" srcId="{1C69BE0F-D571-4D66-93FC-79510C8D205A}" destId="{505A0CD8-2880-46A9-9A7B-C16DAAE6F0A1}" srcOrd="0" destOrd="0" presId="urn:microsoft.com/office/officeart/2009/3/layout/HorizontalOrganizationChart"/>
    <dgm:cxn modelId="{146E0876-7B72-4FF8-B1E6-112965426945}" type="presParOf" srcId="{1C69BE0F-D571-4D66-93FC-79510C8D205A}" destId="{71BDDE37-C164-49EF-A5E5-DBD2233C553A}" srcOrd="1" destOrd="0" presId="urn:microsoft.com/office/officeart/2009/3/layout/HorizontalOrganizationChart"/>
    <dgm:cxn modelId="{27088F31-C209-400A-9E5E-04F9B41DCFA7}" type="presParOf" srcId="{1FBA9508-0783-48F9-AC80-06235217D939}" destId="{628C3674-2969-45DF-8EC7-52EBCDCC1C92}" srcOrd="1" destOrd="0" presId="urn:microsoft.com/office/officeart/2009/3/layout/HorizontalOrganizationChart"/>
    <dgm:cxn modelId="{468E8206-09E0-4545-BBD0-A94C020FE9C9}" type="presParOf" srcId="{628C3674-2969-45DF-8EC7-52EBCDCC1C92}" destId="{D679FF09-1FB9-4BD2-981D-5D30568652D1}" srcOrd="0" destOrd="0" presId="urn:microsoft.com/office/officeart/2009/3/layout/HorizontalOrganizationChart"/>
    <dgm:cxn modelId="{2D24D325-69A1-468A-8F47-BFEF5CEE15E4}" type="presParOf" srcId="{628C3674-2969-45DF-8EC7-52EBCDCC1C92}" destId="{083D2525-0A4C-40E7-B2D2-426C92601837}" srcOrd="1" destOrd="0" presId="urn:microsoft.com/office/officeart/2009/3/layout/HorizontalOrganizationChart"/>
    <dgm:cxn modelId="{584BCAB5-E4DB-4030-BCD1-213BB26C5D61}" type="presParOf" srcId="{083D2525-0A4C-40E7-B2D2-426C92601837}" destId="{5086C9CB-580C-4F2F-8955-58C98527AFE1}" srcOrd="0" destOrd="0" presId="urn:microsoft.com/office/officeart/2009/3/layout/HorizontalOrganizationChart"/>
    <dgm:cxn modelId="{AAEDD3BB-C5A2-40B0-BAAB-03218341D245}" type="presParOf" srcId="{5086C9CB-580C-4F2F-8955-58C98527AFE1}" destId="{AACAFB6F-7BFD-49BB-ADFF-FA4ED1D48314}" srcOrd="0" destOrd="0" presId="urn:microsoft.com/office/officeart/2009/3/layout/HorizontalOrganizationChart"/>
    <dgm:cxn modelId="{AFFC53F8-9785-41BC-8ECF-6290DA33CED5}" type="presParOf" srcId="{5086C9CB-580C-4F2F-8955-58C98527AFE1}" destId="{B32569B6-D8F9-4851-9EF0-4CA1B125E985}" srcOrd="1" destOrd="0" presId="urn:microsoft.com/office/officeart/2009/3/layout/HorizontalOrganizationChart"/>
    <dgm:cxn modelId="{F65E9894-F283-4DE1-85AA-7D4577DFB618}" type="presParOf" srcId="{083D2525-0A4C-40E7-B2D2-426C92601837}" destId="{7BCF7E2F-FFF6-40EE-BE9D-E9CF8D7AFC20}" srcOrd="1" destOrd="0" presId="urn:microsoft.com/office/officeart/2009/3/layout/HorizontalOrganizationChart"/>
    <dgm:cxn modelId="{0E0E84A0-6EBE-49CD-98EF-5DC041771F89}" type="presParOf" srcId="{083D2525-0A4C-40E7-B2D2-426C92601837}" destId="{BFDAD7AB-75BE-48F9-97BC-C3F9AED331FF}" srcOrd="2" destOrd="0" presId="urn:microsoft.com/office/officeart/2009/3/layout/HorizontalOrganizationChart"/>
    <dgm:cxn modelId="{0FB562F2-D0BE-4894-A09E-516E4E6D9D1A}" type="presParOf" srcId="{1FBA9508-0783-48F9-AC80-06235217D939}" destId="{1A87E28C-16ED-440F-B31A-64FD857EF020}" srcOrd="2" destOrd="0" presId="urn:microsoft.com/office/officeart/2009/3/layout/HorizontalOrganizationChart"/>
    <dgm:cxn modelId="{474A08FE-B65A-4446-B6CF-F122B462C2A8}" type="presParOf" srcId="{09E561A0-7E70-4AFB-9A9A-4813ACFD2B4F}" destId="{C8F87A7B-1564-4D5F-A4F8-AAE1728BD6F9}" srcOrd="2" destOrd="0" presId="urn:microsoft.com/office/officeart/2009/3/layout/HorizontalOrganizationChart"/>
    <dgm:cxn modelId="{C9BC5BD3-EEE0-4FD4-A637-8BAF56F37125}" type="presParOf" srcId="{52BA3CDB-5DA9-42D9-A5E0-E1B18A64024B}" destId="{838FBF71-A6D1-40E8-86F5-08772BAE93E7}" srcOrd="2" destOrd="0" presId="urn:microsoft.com/office/officeart/2009/3/layout/HorizontalOrganizationChart"/>
    <dgm:cxn modelId="{F44DDCBF-F965-42C1-BF69-F0025847897C}" type="presParOf" srcId="{1A17D930-365C-4639-A4DA-D1F87BD32285}" destId="{0B3601AE-8D1F-46A8-A9EF-0DEAFB736A9E}" srcOrd="2" destOrd="0" presId="urn:microsoft.com/office/officeart/2009/3/layout/HorizontalOrganizationChart"/>
    <dgm:cxn modelId="{83BC1437-F785-486B-9C83-A9882C98AFBE}" type="presParOf" srcId="{1A17D930-365C-4639-A4DA-D1F87BD32285}" destId="{0BEF8CF0-426B-40E4-8552-17FE0EA73A4B}" srcOrd="3" destOrd="0" presId="urn:microsoft.com/office/officeart/2009/3/layout/HorizontalOrganizationChart"/>
    <dgm:cxn modelId="{40A853EA-047A-4B0E-B436-B55A5F3096DF}" type="presParOf" srcId="{0BEF8CF0-426B-40E4-8552-17FE0EA73A4B}" destId="{3B4A5E38-4A1D-41F3-AF1A-AA768929CBAC}" srcOrd="0" destOrd="0" presId="urn:microsoft.com/office/officeart/2009/3/layout/HorizontalOrganizationChart"/>
    <dgm:cxn modelId="{0A186C7E-4A5F-4F57-B25F-037743242D45}" type="presParOf" srcId="{3B4A5E38-4A1D-41F3-AF1A-AA768929CBAC}" destId="{0C3843DF-2125-4B83-AEE6-9EE35B74E6CC}" srcOrd="0" destOrd="0" presId="urn:microsoft.com/office/officeart/2009/3/layout/HorizontalOrganizationChart"/>
    <dgm:cxn modelId="{43F361AF-434C-49C2-9CB4-034A45B3310A}" type="presParOf" srcId="{3B4A5E38-4A1D-41F3-AF1A-AA768929CBAC}" destId="{589169EB-EF80-4DBB-9B20-0D48650EE190}" srcOrd="1" destOrd="0" presId="urn:microsoft.com/office/officeart/2009/3/layout/HorizontalOrganizationChart"/>
    <dgm:cxn modelId="{8917D3DC-695B-4493-B9E2-3E9194DBC694}" type="presParOf" srcId="{0BEF8CF0-426B-40E4-8552-17FE0EA73A4B}" destId="{4E652491-D001-4F43-AA1F-E2096AB00F53}" srcOrd="1" destOrd="0" presId="urn:microsoft.com/office/officeart/2009/3/layout/HorizontalOrganizationChart"/>
    <dgm:cxn modelId="{6D962EA5-61B5-44C2-848B-9FEBDBE1656C}" type="presParOf" srcId="{0BEF8CF0-426B-40E4-8552-17FE0EA73A4B}" destId="{6A88AAFA-FE09-4FA9-9095-32077994447A}" srcOrd="2" destOrd="0" presId="urn:microsoft.com/office/officeart/2009/3/layout/HorizontalOrganizationChart"/>
    <dgm:cxn modelId="{49ACC95B-11B2-43B2-862F-D0328D9FF945}" type="presParOf" srcId="{ABA83086-6BF5-4E0E-BD90-E62292C2941B}" destId="{063EBAD8-708D-4C66-8CA2-052CB92135E9}"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3326D4A-DBF1-484C-B9D5-60D23EB7E8BD}" type="doc">
      <dgm:prSet loTypeId="urn:microsoft.com/office/officeart/2009/3/layout/HorizontalOrganizationChart" loCatId="hierarchy" qsTypeId="urn:microsoft.com/office/officeart/2005/8/quickstyle/3d4" qsCatId="3D" csTypeId="urn:microsoft.com/office/officeart/2005/8/colors/accent0_1" csCatId="mainScheme" phldr="1"/>
      <dgm:spPr/>
      <dgm:t>
        <a:bodyPr/>
        <a:lstStyle/>
        <a:p>
          <a:endParaRPr lang="zh-CN" altLang="en-US"/>
        </a:p>
      </dgm:t>
    </dgm:pt>
    <dgm:pt modelId="{96015DAD-A36F-450A-B21F-E87E0C953619}">
      <dgm:prSet custT="1"/>
      <dgm:spPr/>
      <dgm:t>
        <a:bodyPr/>
        <a:lstStyle/>
        <a:p>
          <a:r>
            <a:rPr lang="zh-CN" altLang="en-US" sz="1800" b="0" dirty="0">
              <a:solidFill>
                <a:srgbClr val="FF0000"/>
              </a:solidFill>
            </a:rPr>
            <a:t>设计和开发</a:t>
          </a:r>
        </a:p>
      </dgm:t>
    </dgm:pt>
    <dgm:pt modelId="{5D646C51-C198-4C18-87A9-A8A1076EE7DA}" type="parTrans" cxnId="{C7AC6A36-EC5B-4042-836A-56A9E5B0EA99}">
      <dgm:prSet custT="1"/>
      <dgm:spPr/>
      <dgm:t>
        <a:bodyPr/>
        <a:lstStyle/>
        <a:p>
          <a:endParaRPr lang="zh-CN" altLang="en-US" sz="1800"/>
        </a:p>
      </dgm:t>
    </dgm:pt>
    <dgm:pt modelId="{51946044-78B3-499B-8CDB-44451F204D2F}" type="sibTrans" cxnId="{C7AC6A36-EC5B-4042-836A-56A9E5B0EA99}">
      <dgm:prSet/>
      <dgm:spPr/>
      <dgm:t>
        <a:bodyPr/>
        <a:lstStyle/>
        <a:p>
          <a:endParaRPr lang="zh-CN" altLang="en-US" sz="1800"/>
        </a:p>
      </dgm:t>
    </dgm:pt>
    <dgm:pt modelId="{F778399A-75A3-40E3-A941-D0E5514B5642}">
      <dgm:prSet custT="1"/>
      <dgm:spPr/>
      <dgm:t>
        <a:bodyPr/>
        <a:lstStyle/>
        <a:p>
          <a:r>
            <a:rPr lang="zh-CN" altLang="en-US" sz="1800" b="0" dirty="0">
              <a:solidFill>
                <a:srgbClr val="00B0F0"/>
              </a:solidFill>
            </a:rPr>
            <a:t>更改</a:t>
          </a:r>
        </a:p>
      </dgm:t>
    </dgm:pt>
    <dgm:pt modelId="{25E95DF4-C428-4ACA-8720-707EAF0D7EB2}" type="parTrans" cxnId="{F33242D9-E091-4DBE-B9BC-E107E2844A73}">
      <dgm:prSet/>
      <dgm:spPr/>
      <dgm:t>
        <a:bodyPr/>
        <a:lstStyle/>
        <a:p>
          <a:endParaRPr lang="zh-CN" altLang="en-US" sz="1800" b="0"/>
        </a:p>
      </dgm:t>
    </dgm:pt>
    <dgm:pt modelId="{933F3ED1-90B8-47DB-B0C2-CD45D424FACC}" type="sibTrans" cxnId="{F33242D9-E091-4DBE-B9BC-E107E2844A73}">
      <dgm:prSet/>
      <dgm:spPr/>
      <dgm:t>
        <a:bodyPr/>
        <a:lstStyle/>
        <a:p>
          <a:endParaRPr lang="zh-CN" altLang="en-US" sz="1800"/>
        </a:p>
      </dgm:t>
    </dgm:pt>
    <dgm:pt modelId="{6E141F7D-EBDA-41F7-BEBE-E06110C63005}">
      <dgm:prSet custT="1"/>
      <dgm:spPr/>
      <dgm:t>
        <a:bodyPr/>
        <a:lstStyle/>
        <a:p>
          <a:pPr algn="ctr"/>
          <a:r>
            <a:rPr lang="zh-CN" altLang="en-US" sz="1800" b="0" dirty="0"/>
            <a:t>策划、输入、输出、验证、确认</a:t>
          </a:r>
        </a:p>
      </dgm:t>
    </dgm:pt>
    <dgm:pt modelId="{6D05BB17-4CA0-479C-87C2-DC48417BD86F}" type="parTrans" cxnId="{DCF093EE-B6E5-4F0A-86BF-09E2F7F36F20}">
      <dgm:prSet/>
      <dgm:spPr/>
      <dgm:t>
        <a:bodyPr/>
        <a:lstStyle/>
        <a:p>
          <a:pPr algn="l"/>
          <a:endParaRPr lang="zh-CN" altLang="en-US" sz="1800" b="0"/>
        </a:p>
      </dgm:t>
    </dgm:pt>
    <dgm:pt modelId="{F24288E6-5E74-47BC-887E-E8AB662663C7}" type="sibTrans" cxnId="{DCF093EE-B6E5-4F0A-86BF-09E2F7F36F20}">
      <dgm:prSet/>
      <dgm:spPr/>
      <dgm:t>
        <a:bodyPr/>
        <a:lstStyle/>
        <a:p>
          <a:endParaRPr lang="zh-CN" altLang="en-US" sz="1800"/>
        </a:p>
      </dgm:t>
    </dgm:pt>
    <dgm:pt modelId="{D762FA7B-A5BC-473E-9280-354B59A4558A}">
      <dgm:prSet custT="1"/>
      <dgm:spPr/>
      <dgm:t>
        <a:bodyPr/>
        <a:lstStyle/>
        <a:p>
          <a:pPr algn="ctr"/>
          <a:r>
            <a:rPr lang="zh-CN" altLang="en-US" sz="1800" b="0" dirty="0"/>
            <a:t>风险管理</a:t>
          </a:r>
        </a:p>
      </dgm:t>
    </dgm:pt>
    <dgm:pt modelId="{89A30E66-A534-44A3-959F-62A8100262C5}" type="parTrans" cxnId="{3CA6161E-57C4-4D28-95AA-F40721D8CE4D}">
      <dgm:prSet/>
      <dgm:spPr/>
      <dgm:t>
        <a:bodyPr/>
        <a:lstStyle/>
        <a:p>
          <a:pPr algn="l"/>
          <a:endParaRPr lang="zh-CN" altLang="en-US" sz="1800" b="0"/>
        </a:p>
      </dgm:t>
    </dgm:pt>
    <dgm:pt modelId="{FB72E9DA-DBE1-4260-90CC-B40C5D159C67}" type="sibTrans" cxnId="{3CA6161E-57C4-4D28-95AA-F40721D8CE4D}">
      <dgm:prSet/>
      <dgm:spPr/>
      <dgm:t>
        <a:bodyPr/>
        <a:lstStyle/>
        <a:p>
          <a:endParaRPr lang="zh-CN" altLang="en-US" sz="1800"/>
        </a:p>
      </dgm:t>
    </dgm:pt>
    <dgm:pt modelId="{101F8BB1-C345-489B-9CEE-F7C28D953FC6}">
      <dgm:prSet custT="1"/>
      <dgm:spPr/>
      <dgm:t>
        <a:bodyPr/>
        <a:lstStyle/>
        <a:p>
          <a:r>
            <a:rPr lang="zh-CN" altLang="en-US" sz="1800" b="0" dirty="0"/>
            <a:t>评审</a:t>
          </a:r>
        </a:p>
      </dgm:t>
    </dgm:pt>
    <dgm:pt modelId="{380AAC32-02D5-4D2B-85F2-51E82703C782}" type="parTrans" cxnId="{BCFAC9DA-ACF5-48BA-8C14-A051A43F4FE1}">
      <dgm:prSet/>
      <dgm:spPr/>
      <dgm:t>
        <a:bodyPr/>
        <a:lstStyle/>
        <a:p>
          <a:endParaRPr lang="zh-CN" altLang="en-US" sz="1800" b="0"/>
        </a:p>
      </dgm:t>
    </dgm:pt>
    <dgm:pt modelId="{45DCC452-E25A-47CB-95C0-DB2EDDC22604}" type="sibTrans" cxnId="{BCFAC9DA-ACF5-48BA-8C14-A051A43F4FE1}">
      <dgm:prSet/>
      <dgm:spPr/>
      <dgm:t>
        <a:bodyPr/>
        <a:lstStyle/>
        <a:p>
          <a:endParaRPr lang="zh-CN" altLang="en-US" sz="1800"/>
        </a:p>
      </dgm:t>
    </dgm:pt>
    <dgm:pt modelId="{EC65D6CA-88E3-4129-A062-AFB003D54C4A}" type="pres">
      <dgm:prSet presAssocID="{E3326D4A-DBF1-484C-B9D5-60D23EB7E8BD}" presName="hierChild1" presStyleCnt="0">
        <dgm:presLayoutVars>
          <dgm:orgChart val="1"/>
          <dgm:chPref val="1"/>
          <dgm:dir/>
          <dgm:animOne val="branch"/>
          <dgm:animLvl val="lvl"/>
          <dgm:resizeHandles/>
        </dgm:presLayoutVars>
      </dgm:prSet>
      <dgm:spPr/>
    </dgm:pt>
    <dgm:pt modelId="{ABA83086-6BF5-4E0E-BD90-E62292C2941B}" type="pres">
      <dgm:prSet presAssocID="{96015DAD-A36F-450A-B21F-E87E0C953619}" presName="hierRoot1" presStyleCnt="0">
        <dgm:presLayoutVars>
          <dgm:hierBranch val="init"/>
        </dgm:presLayoutVars>
      </dgm:prSet>
      <dgm:spPr/>
    </dgm:pt>
    <dgm:pt modelId="{128F8E29-F627-4CA4-BE81-26FEC80255D5}" type="pres">
      <dgm:prSet presAssocID="{96015DAD-A36F-450A-B21F-E87E0C953619}" presName="rootComposite1" presStyleCnt="0"/>
      <dgm:spPr/>
    </dgm:pt>
    <dgm:pt modelId="{5B0A7BDC-C306-4662-B068-9460B3D0B5BD}" type="pres">
      <dgm:prSet presAssocID="{96015DAD-A36F-450A-B21F-E87E0C953619}" presName="rootText1" presStyleLbl="node0" presStyleIdx="0" presStyleCnt="1" custScaleX="68801">
        <dgm:presLayoutVars>
          <dgm:chPref val="3"/>
        </dgm:presLayoutVars>
      </dgm:prSet>
      <dgm:spPr/>
    </dgm:pt>
    <dgm:pt modelId="{6D31CBB1-5632-4E21-9417-2460E342AC4F}" type="pres">
      <dgm:prSet presAssocID="{96015DAD-A36F-450A-B21F-E87E0C953619}" presName="rootConnector1" presStyleLbl="node1" presStyleIdx="0" presStyleCnt="0"/>
      <dgm:spPr/>
    </dgm:pt>
    <dgm:pt modelId="{1A17D930-365C-4639-A4DA-D1F87BD32285}" type="pres">
      <dgm:prSet presAssocID="{96015DAD-A36F-450A-B21F-E87E0C953619}" presName="hierChild2" presStyleCnt="0"/>
      <dgm:spPr/>
    </dgm:pt>
    <dgm:pt modelId="{2D597D9E-261F-4014-85DA-0D0601BD9F29}" type="pres">
      <dgm:prSet presAssocID="{25E95DF4-C428-4ACA-8720-707EAF0D7EB2}" presName="Name64" presStyleLbl="parChTrans1D2" presStyleIdx="0" presStyleCnt="2" custSzX="258337"/>
      <dgm:spPr/>
    </dgm:pt>
    <dgm:pt modelId="{52BA3CDB-5DA9-42D9-A5E0-E1B18A64024B}" type="pres">
      <dgm:prSet presAssocID="{F778399A-75A3-40E3-A941-D0E5514B5642}" presName="hierRoot2" presStyleCnt="0">
        <dgm:presLayoutVars>
          <dgm:hierBranch val="init"/>
        </dgm:presLayoutVars>
      </dgm:prSet>
      <dgm:spPr/>
    </dgm:pt>
    <dgm:pt modelId="{74488A10-A2ED-4011-A9B0-636FF77A358A}" type="pres">
      <dgm:prSet presAssocID="{F778399A-75A3-40E3-A941-D0E5514B5642}" presName="rootComposite" presStyleCnt="0"/>
      <dgm:spPr/>
    </dgm:pt>
    <dgm:pt modelId="{C5E85466-304B-4C51-95E8-807A27B4893D}" type="pres">
      <dgm:prSet presAssocID="{F778399A-75A3-40E3-A941-D0E5514B5642}" presName="rootText" presStyleLbl="node2" presStyleIdx="0" presStyleCnt="2" custScaleX="59357">
        <dgm:presLayoutVars>
          <dgm:chPref val="3"/>
        </dgm:presLayoutVars>
      </dgm:prSet>
      <dgm:spPr/>
    </dgm:pt>
    <dgm:pt modelId="{03FDD9C7-9313-4CBB-86AE-A79C61A7A727}" type="pres">
      <dgm:prSet presAssocID="{F778399A-75A3-40E3-A941-D0E5514B5642}" presName="rootConnector" presStyleLbl="node2" presStyleIdx="0" presStyleCnt="2"/>
      <dgm:spPr/>
    </dgm:pt>
    <dgm:pt modelId="{9F315E79-BC6C-4466-8C30-76B4A09C1698}" type="pres">
      <dgm:prSet presAssocID="{F778399A-75A3-40E3-A941-D0E5514B5642}" presName="hierChild4" presStyleCnt="0"/>
      <dgm:spPr/>
    </dgm:pt>
    <dgm:pt modelId="{46ADCF46-0151-403E-AD67-F50C36C8E107}" type="pres">
      <dgm:prSet presAssocID="{6D05BB17-4CA0-479C-87C2-DC48417BD86F}" presName="Name64" presStyleLbl="parChTrans1D3" presStyleIdx="0" presStyleCnt="2" custSzX="255253"/>
      <dgm:spPr/>
    </dgm:pt>
    <dgm:pt modelId="{8FAB60A2-3EA8-4A5B-9E35-F6287EDDA292}" type="pres">
      <dgm:prSet presAssocID="{6E141F7D-EBDA-41F7-BEBE-E06110C63005}" presName="hierRoot2" presStyleCnt="0">
        <dgm:presLayoutVars>
          <dgm:hierBranch val="init"/>
        </dgm:presLayoutVars>
      </dgm:prSet>
      <dgm:spPr/>
    </dgm:pt>
    <dgm:pt modelId="{6148E26C-72BB-48B4-BDB1-EC57832FF5AA}" type="pres">
      <dgm:prSet presAssocID="{6E141F7D-EBDA-41F7-BEBE-E06110C63005}" presName="rootComposite" presStyleCnt="0"/>
      <dgm:spPr/>
    </dgm:pt>
    <dgm:pt modelId="{BC77C26B-C2C4-49A4-8393-DD044A0F11CC}" type="pres">
      <dgm:prSet presAssocID="{6E141F7D-EBDA-41F7-BEBE-E06110C63005}" presName="rootText" presStyleLbl="node3" presStyleIdx="0" presStyleCnt="2" custScaleX="144346" custLinFactNeighborX="7976" custLinFactNeighborY="20404">
        <dgm:presLayoutVars>
          <dgm:chPref val="3"/>
        </dgm:presLayoutVars>
      </dgm:prSet>
      <dgm:spPr/>
    </dgm:pt>
    <dgm:pt modelId="{CEC66815-DCDE-4259-B464-92A7D4312A53}" type="pres">
      <dgm:prSet presAssocID="{6E141F7D-EBDA-41F7-BEBE-E06110C63005}" presName="rootConnector" presStyleLbl="node3" presStyleIdx="0" presStyleCnt="2"/>
      <dgm:spPr/>
    </dgm:pt>
    <dgm:pt modelId="{F9531A9F-8B10-4459-90AC-2BD0FB985583}" type="pres">
      <dgm:prSet presAssocID="{6E141F7D-EBDA-41F7-BEBE-E06110C63005}" presName="hierChild4" presStyleCnt="0"/>
      <dgm:spPr/>
    </dgm:pt>
    <dgm:pt modelId="{F2A4D77F-9D6D-4C9A-B6C4-B24A6B246EC8}" type="pres">
      <dgm:prSet presAssocID="{6E141F7D-EBDA-41F7-BEBE-E06110C63005}" presName="hierChild5" presStyleCnt="0"/>
      <dgm:spPr/>
    </dgm:pt>
    <dgm:pt modelId="{A2B942F1-0880-417F-B8D9-10CA48D9A816}" type="pres">
      <dgm:prSet presAssocID="{89A30E66-A534-44A3-959F-62A8100262C5}" presName="Name64" presStyleLbl="parChTrans1D3" presStyleIdx="1" presStyleCnt="2" custSzX="255253"/>
      <dgm:spPr/>
    </dgm:pt>
    <dgm:pt modelId="{E0F0FC25-C710-4597-96E5-9BF7EF07DB58}" type="pres">
      <dgm:prSet presAssocID="{D762FA7B-A5BC-473E-9280-354B59A4558A}" presName="hierRoot2" presStyleCnt="0">
        <dgm:presLayoutVars>
          <dgm:hierBranch val="init"/>
        </dgm:presLayoutVars>
      </dgm:prSet>
      <dgm:spPr/>
    </dgm:pt>
    <dgm:pt modelId="{BD114E4F-A42C-4C81-9D67-23F5FF40190C}" type="pres">
      <dgm:prSet presAssocID="{D762FA7B-A5BC-473E-9280-354B59A4558A}" presName="rootComposite" presStyleCnt="0"/>
      <dgm:spPr/>
    </dgm:pt>
    <dgm:pt modelId="{158F65AA-B793-4917-A5B5-F4A73DB93EC3}" type="pres">
      <dgm:prSet presAssocID="{D762FA7B-A5BC-473E-9280-354B59A4558A}" presName="rootText" presStyleLbl="node3" presStyleIdx="1" presStyleCnt="2" custScaleX="144346" custLinFactNeighborX="7976" custLinFactNeighborY="20404">
        <dgm:presLayoutVars>
          <dgm:chPref val="3"/>
        </dgm:presLayoutVars>
      </dgm:prSet>
      <dgm:spPr/>
    </dgm:pt>
    <dgm:pt modelId="{12AA3DD2-EA40-4E17-8666-F99EE20CF6BC}" type="pres">
      <dgm:prSet presAssocID="{D762FA7B-A5BC-473E-9280-354B59A4558A}" presName="rootConnector" presStyleLbl="node3" presStyleIdx="1" presStyleCnt="2"/>
      <dgm:spPr/>
    </dgm:pt>
    <dgm:pt modelId="{F7B0EC54-F4A8-4287-AE9F-8DCB4DA3652E}" type="pres">
      <dgm:prSet presAssocID="{D762FA7B-A5BC-473E-9280-354B59A4558A}" presName="hierChild4" presStyleCnt="0"/>
      <dgm:spPr/>
    </dgm:pt>
    <dgm:pt modelId="{1FE69E64-8838-4698-9873-4D929886F956}" type="pres">
      <dgm:prSet presAssocID="{D762FA7B-A5BC-473E-9280-354B59A4558A}" presName="hierChild5" presStyleCnt="0"/>
      <dgm:spPr/>
    </dgm:pt>
    <dgm:pt modelId="{838FBF71-A6D1-40E8-86F5-08772BAE93E7}" type="pres">
      <dgm:prSet presAssocID="{F778399A-75A3-40E3-A941-D0E5514B5642}" presName="hierChild5" presStyleCnt="0"/>
      <dgm:spPr/>
    </dgm:pt>
    <dgm:pt modelId="{0B3601AE-8D1F-46A8-A9EF-0DEAFB736A9E}" type="pres">
      <dgm:prSet presAssocID="{380AAC32-02D5-4D2B-85F2-51E82703C782}" presName="Name64" presStyleLbl="parChTrans1D2" presStyleIdx="1" presStyleCnt="2"/>
      <dgm:spPr/>
    </dgm:pt>
    <dgm:pt modelId="{0BEF8CF0-426B-40E4-8552-17FE0EA73A4B}" type="pres">
      <dgm:prSet presAssocID="{101F8BB1-C345-489B-9CEE-F7C28D953FC6}" presName="hierRoot2" presStyleCnt="0">
        <dgm:presLayoutVars>
          <dgm:hierBranch val="init"/>
        </dgm:presLayoutVars>
      </dgm:prSet>
      <dgm:spPr/>
    </dgm:pt>
    <dgm:pt modelId="{3B4A5E38-4A1D-41F3-AF1A-AA768929CBAC}" type="pres">
      <dgm:prSet presAssocID="{101F8BB1-C345-489B-9CEE-F7C28D953FC6}" presName="rootComposite" presStyleCnt="0"/>
      <dgm:spPr/>
    </dgm:pt>
    <dgm:pt modelId="{0C3843DF-2125-4B83-AEE6-9EE35B74E6CC}" type="pres">
      <dgm:prSet presAssocID="{101F8BB1-C345-489B-9CEE-F7C28D953FC6}" presName="rootText" presStyleLbl="node2" presStyleIdx="1" presStyleCnt="2" custScaleX="58384">
        <dgm:presLayoutVars>
          <dgm:chPref val="3"/>
        </dgm:presLayoutVars>
      </dgm:prSet>
      <dgm:spPr/>
    </dgm:pt>
    <dgm:pt modelId="{589169EB-EF80-4DBB-9B20-0D48650EE190}" type="pres">
      <dgm:prSet presAssocID="{101F8BB1-C345-489B-9CEE-F7C28D953FC6}" presName="rootConnector" presStyleLbl="node2" presStyleIdx="1" presStyleCnt="2"/>
      <dgm:spPr/>
    </dgm:pt>
    <dgm:pt modelId="{4E652491-D001-4F43-AA1F-E2096AB00F53}" type="pres">
      <dgm:prSet presAssocID="{101F8BB1-C345-489B-9CEE-F7C28D953FC6}" presName="hierChild4" presStyleCnt="0"/>
      <dgm:spPr/>
    </dgm:pt>
    <dgm:pt modelId="{6A88AAFA-FE09-4FA9-9095-32077994447A}" type="pres">
      <dgm:prSet presAssocID="{101F8BB1-C345-489B-9CEE-F7C28D953FC6}" presName="hierChild5" presStyleCnt="0"/>
      <dgm:spPr/>
    </dgm:pt>
    <dgm:pt modelId="{063EBAD8-708D-4C66-8CA2-052CB92135E9}" type="pres">
      <dgm:prSet presAssocID="{96015DAD-A36F-450A-B21F-E87E0C953619}" presName="hierChild3" presStyleCnt="0"/>
      <dgm:spPr/>
    </dgm:pt>
  </dgm:ptLst>
  <dgm:cxnLst>
    <dgm:cxn modelId="{147E2C08-4118-4C1A-B8B8-F3642F9D0737}" type="presOf" srcId="{96015DAD-A36F-450A-B21F-E87E0C953619}" destId="{5B0A7BDC-C306-4662-B068-9460B3D0B5BD}" srcOrd="0" destOrd="0" presId="urn:microsoft.com/office/officeart/2009/3/layout/HorizontalOrganizationChart"/>
    <dgm:cxn modelId="{3CA6161E-57C4-4D28-95AA-F40721D8CE4D}" srcId="{F778399A-75A3-40E3-A941-D0E5514B5642}" destId="{D762FA7B-A5BC-473E-9280-354B59A4558A}" srcOrd="1" destOrd="0" parTransId="{89A30E66-A534-44A3-959F-62A8100262C5}" sibTransId="{FB72E9DA-DBE1-4260-90CC-B40C5D159C67}"/>
    <dgm:cxn modelId="{963BAD28-9A10-4E6C-992B-FA58A3AD2C82}" type="presOf" srcId="{25E95DF4-C428-4ACA-8720-707EAF0D7EB2}" destId="{2D597D9E-261F-4014-85DA-0D0601BD9F29}" srcOrd="0" destOrd="0" presId="urn:microsoft.com/office/officeart/2009/3/layout/HorizontalOrganizationChart"/>
    <dgm:cxn modelId="{6010BC32-67D0-4EEA-B6A2-4E3861C58216}" type="presOf" srcId="{6E141F7D-EBDA-41F7-BEBE-E06110C63005}" destId="{CEC66815-DCDE-4259-B464-92A7D4312A53}" srcOrd="1" destOrd="0" presId="urn:microsoft.com/office/officeart/2009/3/layout/HorizontalOrganizationChart"/>
    <dgm:cxn modelId="{C7AC6A36-EC5B-4042-836A-56A9E5B0EA99}" srcId="{E3326D4A-DBF1-484C-B9D5-60D23EB7E8BD}" destId="{96015DAD-A36F-450A-B21F-E87E0C953619}" srcOrd="0" destOrd="0" parTransId="{5D646C51-C198-4C18-87A9-A8A1076EE7DA}" sibTransId="{51946044-78B3-499B-8CDB-44451F204D2F}"/>
    <dgm:cxn modelId="{9D313167-7B6B-4365-9699-932D01BC6143}" type="presOf" srcId="{6D05BB17-4CA0-479C-87C2-DC48417BD86F}" destId="{46ADCF46-0151-403E-AD67-F50C36C8E107}" srcOrd="0" destOrd="0" presId="urn:microsoft.com/office/officeart/2009/3/layout/HorizontalOrganizationChart"/>
    <dgm:cxn modelId="{34739075-50D3-4F72-B1D3-BD24A97DB5A1}" type="presOf" srcId="{89A30E66-A534-44A3-959F-62A8100262C5}" destId="{A2B942F1-0880-417F-B8D9-10CA48D9A816}" srcOrd="0" destOrd="0" presId="urn:microsoft.com/office/officeart/2009/3/layout/HorizontalOrganizationChart"/>
    <dgm:cxn modelId="{74CC7F82-EC34-42FB-8E5B-3E9232672C15}" type="presOf" srcId="{6E141F7D-EBDA-41F7-BEBE-E06110C63005}" destId="{BC77C26B-C2C4-49A4-8393-DD044A0F11CC}" srcOrd="0" destOrd="0" presId="urn:microsoft.com/office/officeart/2009/3/layout/HorizontalOrganizationChart"/>
    <dgm:cxn modelId="{D36D7A8C-E7AC-44C9-BF93-D20621E52AFF}" type="presOf" srcId="{F778399A-75A3-40E3-A941-D0E5514B5642}" destId="{C5E85466-304B-4C51-95E8-807A27B4893D}" srcOrd="0" destOrd="0" presId="urn:microsoft.com/office/officeart/2009/3/layout/HorizontalOrganizationChart"/>
    <dgm:cxn modelId="{990E2299-EE19-471F-B319-FFF82170E66A}" type="presOf" srcId="{380AAC32-02D5-4D2B-85F2-51E82703C782}" destId="{0B3601AE-8D1F-46A8-A9EF-0DEAFB736A9E}" srcOrd="0" destOrd="0" presId="urn:microsoft.com/office/officeart/2009/3/layout/HorizontalOrganizationChart"/>
    <dgm:cxn modelId="{8E017CA9-6F6B-4DF9-9E31-8ADBA6573CED}" type="presOf" srcId="{101F8BB1-C345-489B-9CEE-F7C28D953FC6}" destId="{0C3843DF-2125-4B83-AEE6-9EE35B74E6CC}" srcOrd="0" destOrd="0" presId="urn:microsoft.com/office/officeart/2009/3/layout/HorizontalOrganizationChart"/>
    <dgm:cxn modelId="{38DB04BF-73F7-40CB-8CE4-1C3FB2E971B5}" type="presOf" srcId="{F778399A-75A3-40E3-A941-D0E5514B5642}" destId="{03FDD9C7-9313-4CBB-86AE-A79C61A7A727}" srcOrd="1" destOrd="0" presId="urn:microsoft.com/office/officeart/2009/3/layout/HorizontalOrganizationChart"/>
    <dgm:cxn modelId="{F33242D9-E091-4DBE-B9BC-E107E2844A73}" srcId="{96015DAD-A36F-450A-B21F-E87E0C953619}" destId="{F778399A-75A3-40E3-A941-D0E5514B5642}" srcOrd="0" destOrd="0" parTransId="{25E95DF4-C428-4ACA-8720-707EAF0D7EB2}" sibTransId="{933F3ED1-90B8-47DB-B0C2-CD45D424FACC}"/>
    <dgm:cxn modelId="{A16CDDD9-4FE7-4905-90A7-D24BBA098EDB}" type="presOf" srcId="{D762FA7B-A5BC-473E-9280-354B59A4558A}" destId="{12AA3DD2-EA40-4E17-8666-F99EE20CF6BC}" srcOrd="1" destOrd="0" presId="urn:microsoft.com/office/officeart/2009/3/layout/HorizontalOrganizationChart"/>
    <dgm:cxn modelId="{BCFAC9DA-ACF5-48BA-8C14-A051A43F4FE1}" srcId="{96015DAD-A36F-450A-B21F-E87E0C953619}" destId="{101F8BB1-C345-489B-9CEE-F7C28D953FC6}" srcOrd="1" destOrd="0" parTransId="{380AAC32-02D5-4D2B-85F2-51E82703C782}" sibTransId="{45DCC452-E25A-47CB-95C0-DB2EDDC22604}"/>
    <dgm:cxn modelId="{23AF88E1-EBCF-4ABD-A2AC-864E6A816B42}" type="presOf" srcId="{96015DAD-A36F-450A-B21F-E87E0C953619}" destId="{6D31CBB1-5632-4E21-9417-2460E342AC4F}" srcOrd="1" destOrd="0" presId="urn:microsoft.com/office/officeart/2009/3/layout/HorizontalOrganizationChart"/>
    <dgm:cxn modelId="{53E7C0E2-1634-4352-9FC1-54917996690B}" type="presOf" srcId="{E3326D4A-DBF1-484C-B9D5-60D23EB7E8BD}" destId="{EC65D6CA-88E3-4129-A062-AFB003D54C4A}" srcOrd="0" destOrd="0" presId="urn:microsoft.com/office/officeart/2009/3/layout/HorizontalOrganizationChart"/>
    <dgm:cxn modelId="{168DB5E7-A575-43E4-87E5-41537E7E3A6A}" type="presOf" srcId="{101F8BB1-C345-489B-9CEE-F7C28D953FC6}" destId="{589169EB-EF80-4DBB-9B20-0D48650EE190}" srcOrd="1" destOrd="0" presId="urn:microsoft.com/office/officeart/2009/3/layout/HorizontalOrganizationChart"/>
    <dgm:cxn modelId="{DCF093EE-B6E5-4F0A-86BF-09E2F7F36F20}" srcId="{F778399A-75A3-40E3-A941-D0E5514B5642}" destId="{6E141F7D-EBDA-41F7-BEBE-E06110C63005}" srcOrd="0" destOrd="0" parTransId="{6D05BB17-4CA0-479C-87C2-DC48417BD86F}" sibTransId="{F24288E6-5E74-47BC-887E-E8AB662663C7}"/>
    <dgm:cxn modelId="{0D42B9F0-E28E-4B5A-9EE9-2E40C2A89997}" type="presOf" srcId="{D762FA7B-A5BC-473E-9280-354B59A4558A}" destId="{158F65AA-B793-4917-A5B5-F4A73DB93EC3}" srcOrd="0" destOrd="0" presId="urn:microsoft.com/office/officeart/2009/3/layout/HorizontalOrganizationChart"/>
    <dgm:cxn modelId="{09F04D96-4DC9-42DC-AFAE-6FA6AC7695C2}" type="presParOf" srcId="{EC65D6CA-88E3-4129-A062-AFB003D54C4A}" destId="{ABA83086-6BF5-4E0E-BD90-E62292C2941B}" srcOrd="0" destOrd="0" presId="urn:microsoft.com/office/officeart/2009/3/layout/HorizontalOrganizationChart"/>
    <dgm:cxn modelId="{DAF1C73B-95CD-4EBA-8D5B-D3D0B366A9E9}" type="presParOf" srcId="{ABA83086-6BF5-4E0E-BD90-E62292C2941B}" destId="{128F8E29-F627-4CA4-BE81-26FEC80255D5}" srcOrd="0" destOrd="0" presId="urn:microsoft.com/office/officeart/2009/3/layout/HorizontalOrganizationChart"/>
    <dgm:cxn modelId="{9B48E196-832A-49EF-BDC5-9314A792036C}" type="presParOf" srcId="{128F8E29-F627-4CA4-BE81-26FEC80255D5}" destId="{5B0A7BDC-C306-4662-B068-9460B3D0B5BD}" srcOrd="0" destOrd="0" presId="urn:microsoft.com/office/officeart/2009/3/layout/HorizontalOrganizationChart"/>
    <dgm:cxn modelId="{5DD04210-EF06-4A78-B847-699B32E576D8}" type="presParOf" srcId="{128F8E29-F627-4CA4-BE81-26FEC80255D5}" destId="{6D31CBB1-5632-4E21-9417-2460E342AC4F}" srcOrd="1" destOrd="0" presId="urn:microsoft.com/office/officeart/2009/3/layout/HorizontalOrganizationChart"/>
    <dgm:cxn modelId="{5A6CC41F-0759-40BB-91D7-63A3BB6315A4}" type="presParOf" srcId="{ABA83086-6BF5-4E0E-BD90-E62292C2941B}" destId="{1A17D930-365C-4639-A4DA-D1F87BD32285}" srcOrd="1" destOrd="0" presId="urn:microsoft.com/office/officeart/2009/3/layout/HorizontalOrganizationChart"/>
    <dgm:cxn modelId="{E45F931C-F8C0-4B50-B56D-37C8FE0902D9}" type="presParOf" srcId="{1A17D930-365C-4639-A4DA-D1F87BD32285}" destId="{2D597D9E-261F-4014-85DA-0D0601BD9F29}" srcOrd="0" destOrd="0" presId="urn:microsoft.com/office/officeart/2009/3/layout/HorizontalOrganizationChart"/>
    <dgm:cxn modelId="{552FDB6C-3331-43FC-A917-0B0FCC21BE88}" type="presParOf" srcId="{1A17D930-365C-4639-A4DA-D1F87BD32285}" destId="{52BA3CDB-5DA9-42D9-A5E0-E1B18A64024B}" srcOrd="1" destOrd="0" presId="urn:microsoft.com/office/officeart/2009/3/layout/HorizontalOrganizationChart"/>
    <dgm:cxn modelId="{E96B39B3-8174-4359-9E4A-201ED575691B}" type="presParOf" srcId="{52BA3CDB-5DA9-42D9-A5E0-E1B18A64024B}" destId="{74488A10-A2ED-4011-A9B0-636FF77A358A}" srcOrd="0" destOrd="0" presId="urn:microsoft.com/office/officeart/2009/3/layout/HorizontalOrganizationChart"/>
    <dgm:cxn modelId="{65CFF414-CA4B-4353-9D3D-68A971A80C17}" type="presParOf" srcId="{74488A10-A2ED-4011-A9B0-636FF77A358A}" destId="{C5E85466-304B-4C51-95E8-807A27B4893D}" srcOrd="0" destOrd="0" presId="urn:microsoft.com/office/officeart/2009/3/layout/HorizontalOrganizationChart"/>
    <dgm:cxn modelId="{F3CE5B78-3FB0-4B80-BBA6-C08951631200}" type="presParOf" srcId="{74488A10-A2ED-4011-A9B0-636FF77A358A}" destId="{03FDD9C7-9313-4CBB-86AE-A79C61A7A727}" srcOrd="1" destOrd="0" presId="urn:microsoft.com/office/officeart/2009/3/layout/HorizontalOrganizationChart"/>
    <dgm:cxn modelId="{682039C5-B82E-47E0-AD64-B3C59F0E8FBF}" type="presParOf" srcId="{52BA3CDB-5DA9-42D9-A5E0-E1B18A64024B}" destId="{9F315E79-BC6C-4466-8C30-76B4A09C1698}" srcOrd="1" destOrd="0" presId="urn:microsoft.com/office/officeart/2009/3/layout/HorizontalOrganizationChart"/>
    <dgm:cxn modelId="{BB1C62A8-BCF1-43FD-95BE-FCA76D7615A1}" type="presParOf" srcId="{9F315E79-BC6C-4466-8C30-76B4A09C1698}" destId="{46ADCF46-0151-403E-AD67-F50C36C8E107}" srcOrd="0" destOrd="0" presId="urn:microsoft.com/office/officeart/2009/3/layout/HorizontalOrganizationChart"/>
    <dgm:cxn modelId="{FCACCC3E-CFE1-47CA-81A6-30C33365ED3D}" type="presParOf" srcId="{9F315E79-BC6C-4466-8C30-76B4A09C1698}" destId="{8FAB60A2-3EA8-4A5B-9E35-F6287EDDA292}" srcOrd="1" destOrd="0" presId="urn:microsoft.com/office/officeart/2009/3/layout/HorizontalOrganizationChart"/>
    <dgm:cxn modelId="{58CFDB1E-A2BF-48A9-A9D2-6DE68678F195}" type="presParOf" srcId="{8FAB60A2-3EA8-4A5B-9E35-F6287EDDA292}" destId="{6148E26C-72BB-48B4-BDB1-EC57832FF5AA}" srcOrd="0" destOrd="0" presId="urn:microsoft.com/office/officeart/2009/3/layout/HorizontalOrganizationChart"/>
    <dgm:cxn modelId="{943F345F-E5E4-49B5-AEE9-071360EA57FC}" type="presParOf" srcId="{6148E26C-72BB-48B4-BDB1-EC57832FF5AA}" destId="{BC77C26B-C2C4-49A4-8393-DD044A0F11CC}" srcOrd="0" destOrd="0" presId="urn:microsoft.com/office/officeart/2009/3/layout/HorizontalOrganizationChart"/>
    <dgm:cxn modelId="{A44CD196-D0EF-4ED5-AFA5-5E85C3CBE93F}" type="presParOf" srcId="{6148E26C-72BB-48B4-BDB1-EC57832FF5AA}" destId="{CEC66815-DCDE-4259-B464-92A7D4312A53}" srcOrd="1" destOrd="0" presId="urn:microsoft.com/office/officeart/2009/3/layout/HorizontalOrganizationChart"/>
    <dgm:cxn modelId="{C3707CC9-95A3-4B67-9715-AF1C7992E290}" type="presParOf" srcId="{8FAB60A2-3EA8-4A5B-9E35-F6287EDDA292}" destId="{F9531A9F-8B10-4459-90AC-2BD0FB985583}" srcOrd="1" destOrd="0" presId="urn:microsoft.com/office/officeart/2009/3/layout/HorizontalOrganizationChart"/>
    <dgm:cxn modelId="{B8EF7AE2-CA35-48D5-971A-D4051F827FED}" type="presParOf" srcId="{8FAB60A2-3EA8-4A5B-9E35-F6287EDDA292}" destId="{F2A4D77F-9D6D-4C9A-B6C4-B24A6B246EC8}" srcOrd="2" destOrd="0" presId="urn:microsoft.com/office/officeart/2009/3/layout/HorizontalOrganizationChart"/>
    <dgm:cxn modelId="{17C6FC60-15BB-40D1-9D0D-6D9617FCEB16}" type="presParOf" srcId="{9F315E79-BC6C-4466-8C30-76B4A09C1698}" destId="{A2B942F1-0880-417F-B8D9-10CA48D9A816}" srcOrd="2" destOrd="0" presId="urn:microsoft.com/office/officeart/2009/3/layout/HorizontalOrganizationChart"/>
    <dgm:cxn modelId="{FB2AAD2E-037B-46BA-931D-CDE70AA97D7D}" type="presParOf" srcId="{9F315E79-BC6C-4466-8C30-76B4A09C1698}" destId="{E0F0FC25-C710-4597-96E5-9BF7EF07DB58}" srcOrd="3" destOrd="0" presId="urn:microsoft.com/office/officeart/2009/3/layout/HorizontalOrganizationChart"/>
    <dgm:cxn modelId="{F68C0FBC-9E59-4783-8844-B34497458184}" type="presParOf" srcId="{E0F0FC25-C710-4597-96E5-9BF7EF07DB58}" destId="{BD114E4F-A42C-4C81-9D67-23F5FF40190C}" srcOrd="0" destOrd="0" presId="urn:microsoft.com/office/officeart/2009/3/layout/HorizontalOrganizationChart"/>
    <dgm:cxn modelId="{F363293D-A31D-4B85-856A-82C72FEE3178}" type="presParOf" srcId="{BD114E4F-A42C-4C81-9D67-23F5FF40190C}" destId="{158F65AA-B793-4917-A5B5-F4A73DB93EC3}" srcOrd="0" destOrd="0" presId="urn:microsoft.com/office/officeart/2009/3/layout/HorizontalOrganizationChart"/>
    <dgm:cxn modelId="{145CFC59-EF59-44BC-88A7-D0CB372DA530}" type="presParOf" srcId="{BD114E4F-A42C-4C81-9D67-23F5FF40190C}" destId="{12AA3DD2-EA40-4E17-8666-F99EE20CF6BC}" srcOrd="1" destOrd="0" presId="urn:microsoft.com/office/officeart/2009/3/layout/HorizontalOrganizationChart"/>
    <dgm:cxn modelId="{6BAD6F6B-8A23-4FCA-A452-878D4CC8D2CB}" type="presParOf" srcId="{E0F0FC25-C710-4597-96E5-9BF7EF07DB58}" destId="{F7B0EC54-F4A8-4287-AE9F-8DCB4DA3652E}" srcOrd="1" destOrd="0" presId="urn:microsoft.com/office/officeart/2009/3/layout/HorizontalOrganizationChart"/>
    <dgm:cxn modelId="{4EA8100E-01C5-4CBB-AE25-6E044643DFBA}" type="presParOf" srcId="{E0F0FC25-C710-4597-96E5-9BF7EF07DB58}" destId="{1FE69E64-8838-4698-9873-4D929886F956}" srcOrd="2" destOrd="0" presId="urn:microsoft.com/office/officeart/2009/3/layout/HorizontalOrganizationChart"/>
    <dgm:cxn modelId="{C9BC5BD3-EEE0-4FD4-A637-8BAF56F37125}" type="presParOf" srcId="{52BA3CDB-5DA9-42D9-A5E0-E1B18A64024B}" destId="{838FBF71-A6D1-40E8-86F5-08772BAE93E7}" srcOrd="2" destOrd="0" presId="urn:microsoft.com/office/officeart/2009/3/layout/HorizontalOrganizationChart"/>
    <dgm:cxn modelId="{F44DDCBF-F965-42C1-BF69-F0025847897C}" type="presParOf" srcId="{1A17D930-365C-4639-A4DA-D1F87BD32285}" destId="{0B3601AE-8D1F-46A8-A9EF-0DEAFB736A9E}" srcOrd="2" destOrd="0" presId="urn:microsoft.com/office/officeart/2009/3/layout/HorizontalOrganizationChart"/>
    <dgm:cxn modelId="{83BC1437-F785-486B-9C83-A9882C98AFBE}" type="presParOf" srcId="{1A17D930-365C-4639-A4DA-D1F87BD32285}" destId="{0BEF8CF0-426B-40E4-8552-17FE0EA73A4B}" srcOrd="3" destOrd="0" presId="urn:microsoft.com/office/officeart/2009/3/layout/HorizontalOrganizationChart"/>
    <dgm:cxn modelId="{40A853EA-047A-4B0E-B436-B55A5F3096DF}" type="presParOf" srcId="{0BEF8CF0-426B-40E4-8552-17FE0EA73A4B}" destId="{3B4A5E38-4A1D-41F3-AF1A-AA768929CBAC}" srcOrd="0" destOrd="0" presId="urn:microsoft.com/office/officeart/2009/3/layout/HorizontalOrganizationChart"/>
    <dgm:cxn modelId="{0A186C7E-4A5F-4F57-B25F-037743242D45}" type="presParOf" srcId="{3B4A5E38-4A1D-41F3-AF1A-AA768929CBAC}" destId="{0C3843DF-2125-4B83-AEE6-9EE35B74E6CC}" srcOrd="0" destOrd="0" presId="urn:microsoft.com/office/officeart/2009/3/layout/HorizontalOrganizationChart"/>
    <dgm:cxn modelId="{43F361AF-434C-49C2-9CB4-034A45B3310A}" type="presParOf" srcId="{3B4A5E38-4A1D-41F3-AF1A-AA768929CBAC}" destId="{589169EB-EF80-4DBB-9B20-0D48650EE190}" srcOrd="1" destOrd="0" presId="urn:microsoft.com/office/officeart/2009/3/layout/HorizontalOrganizationChart"/>
    <dgm:cxn modelId="{8917D3DC-695B-4493-B9E2-3E9194DBC694}" type="presParOf" srcId="{0BEF8CF0-426B-40E4-8552-17FE0EA73A4B}" destId="{4E652491-D001-4F43-AA1F-E2096AB00F53}" srcOrd="1" destOrd="0" presId="urn:microsoft.com/office/officeart/2009/3/layout/HorizontalOrganizationChart"/>
    <dgm:cxn modelId="{6D962EA5-61B5-44C2-848B-9FEBDBE1656C}" type="presParOf" srcId="{0BEF8CF0-426B-40E4-8552-17FE0EA73A4B}" destId="{6A88AAFA-FE09-4FA9-9095-32077994447A}" srcOrd="2" destOrd="0" presId="urn:microsoft.com/office/officeart/2009/3/layout/HorizontalOrganizationChart"/>
    <dgm:cxn modelId="{49ACC95B-11B2-43B2-862F-D0328D9FF945}" type="presParOf" srcId="{ABA83086-6BF5-4E0E-BD90-E62292C2941B}" destId="{063EBAD8-708D-4C66-8CA2-052CB92135E9}"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3326D4A-DBF1-484C-B9D5-60D23EB7E8BD}" type="doc">
      <dgm:prSet loTypeId="urn:microsoft.com/office/officeart/2009/3/layout/HorizontalOrganizationChart" loCatId="hierarchy" qsTypeId="urn:microsoft.com/office/officeart/2005/8/quickstyle/3d4" qsCatId="3D" csTypeId="urn:microsoft.com/office/officeart/2005/8/colors/accent0_1" csCatId="mainScheme" phldr="1"/>
      <dgm:spPr/>
      <dgm:t>
        <a:bodyPr/>
        <a:lstStyle/>
        <a:p>
          <a:endParaRPr lang="zh-CN" altLang="en-US"/>
        </a:p>
      </dgm:t>
    </dgm:pt>
    <dgm:pt modelId="{1C1C1C01-E699-4347-AC2D-98102BABC383}">
      <dgm:prSet phldrT="[文本]" custT="1"/>
      <dgm:spPr/>
      <dgm:t>
        <a:bodyPr/>
        <a:lstStyle/>
        <a:p>
          <a:r>
            <a:rPr lang="zh-CN" altLang="en-US" sz="1800" b="0" dirty="0">
              <a:solidFill>
                <a:schemeClr val="tx1"/>
              </a:solidFill>
            </a:rPr>
            <a:t>产品实现</a:t>
          </a:r>
        </a:p>
      </dgm:t>
    </dgm:pt>
    <dgm:pt modelId="{6F47FCB6-30AE-4449-A233-EA035AE8C34A}" type="parTrans" cxnId="{48456E65-4F4D-4BCC-95F9-4AB3D1B1D31A}">
      <dgm:prSet/>
      <dgm:spPr/>
      <dgm:t>
        <a:bodyPr/>
        <a:lstStyle/>
        <a:p>
          <a:endParaRPr lang="zh-CN" altLang="en-US" sz="1800"/>
        </a:p>
      </dgm:t>
    </dgm:pt>
    <dgm:pt modelId="{E1199B95-1507-41DD-BE32-6301AA3C665D}" type="sibTrans" cxnId="{48456E65-4F4D-4BCC-95F9-4AB3D1B1D31A}">
      <dgm:prSet/>
      <dgm:spPr/>
      <dgm:t>
        <a:bodyPr/>
        <a:lstStyle/>
        <a:p>
          <a:endParaRPr lang="zh-CN" altLang="en-US" sz="1800"/>
        </a:p>
      </dgm:t>
    </dgm:pt>
    <dgm:pt modelId="{A3F4FD87-F816-4997-A9A2-92A5F3EED6AC}">
      <dgm:prSet phldrT="[文本]" custT="1"/>
      <dgm:spPr/>
      <dgm:t>
        <a:bodyPr/>
        <a:lstStyle/>
        <a:p>
          <a:r>
            <a:rPr lang="zh-CN" altLang="en-US" sz="1800" b="0" dirty="0">
              <a:solidFill>
                <a:schemeClr val="tx1"/>
              </a:solidFill>
            </a:rPr>
            <a:t>策划</a:t>
          </a:r>
        </a:p>
      </dgm:t>
    </dgm:pt>
    <dgm:pt modelId="{77387905-ADE0-4F60-8D25-11B3AD8CF488}" type="parTrans" cxnId="{FB689BCD-94CD-44FB-A1C0-13953CA9EAE8}">
      <dgm:prSet custT="1"/>
      <dgm:spPr/>
      <dgm:t>
        <a:bodyPr/>
        <a:lstStyle/>
        <a:p>
          <a:endParaRPr lang="zh-CN" altLang="en-US" sz="1800" b="0">
            <a:solidFill>
              <a:schemeClr val="tx1"/>
            </a:solidFill>
          </a:endParaRPr>
        </a:p>
      </dgm:t>
    </dgm:pt>
    <dgm:pt modelId="{445D28D0-6016-482D-BC52-7A7C414ABAAA}" type="sibTrans" cxnId="{FB689BCD-94CD-44FB-A1C0-13953CA9EAE8}">
      <dgm:prSet/>
      <dgm:spPr/>
      <dgm:t>
        <a:bodyPr/>
        <a:lstStyle/>
        <a:p>
          <a:endParaRPr lang="zh-CN" altLang="en-US" sz="1800"/>
        </a:p>
      </dgm:t>
    </dgm:pt>
    <dgm:pt modelId="{F5C511F7-0110-416B-830A-3D3BF5BC78C8}">
      <dgm:prSet phldrT="[文本]" custT="1"/>
      <dgm:spPr/>
      <dgm:t>
        <a:bodyPr/>
        <a:lstStyle/>
        <a:p>
          <a:r>
            <a:rPr lang="zh-CN" altLang="en-US" sz="1800" b="0" dirty="0">
              <a:solidFill>
                <a:schemeClr val="tx1"/>
              </a:solidFill>
            </a:rPr>
            <a:t>与顾客有关的过程</a:t>
          </a:r>
        </a:p>
      </dgm:t>
    </dgm:pt>
    <dgm:pt modelId="{31CF180F-E558-448D-829D-74E866DC992D}" type="parTrans" cxnId="{8E1841E6-B3F8-41B9-AA68-879200B08588}">
      <dgm:prSet custT="1"/>
      <dgm:spPr/>
      <dgm:t>
        <a:bodyPr/>
        <a:lstStyle/>
        <a:p>
          <a:endParaRPr lang="zh-CN" altLang="en-US" sz="1800" b="0">
            <a:solidFill>
              <a:schemeClr val="tx1"/>
            </a:solidFill>
          </a:endParaRPr>
        </a:p>
      </dgm:t>
    </dgm:pt>
    <dgm:pt modelId="{8BE141D0-6E8C-4B3B-91DD-D0B93F401503}" type="sibTrans" cxnId="{8E1841E6-B3F8-41B9-AA68-879200B08588}">
      <dgm:prSet/>
      <dgm:spPr/>
      <dgm:t>
        <a:bodyPr/>
        <a:lstStyle/>
        <a:p>
          <a:endParaRPr lang="zh-CN" altLang="en-US" sz="1800"/>
        </a:p>
      </dgm:t>
    </dgm:pt>
    <dgm:pt modelId="{96015DAD-A36F-450A-B21F-E87E0C953619}">
      <dgm:prSet custT="1"/>
      <dgm:spPr/>
      <dgm:t>
        <a:bodyPr/>
        <a:lstStyle/>
        <a:p>
          <a:r>
            <a:rPr lang="zh-CN" altLang="en-US" sz="1800" b="0" dirty="0">
              <a:solidFill>
                <a:schemeClr val="tx1"/>
              </a:solidFill>
            </a:rPr>
            <a:t>设计和开发</a:t>
          </a:r>
        </a:p>
      </dgm:t>
    </dgm:pt>
    <dgm:pt modelId="{5D646C51-C198-4C18-87A9-A8A1076EE7DA}" type="parTrans" cxnId="{C7AC6A36-EC5B-4042-836A-56A9E5B0EA99}">
      <dgm:prSet custT="1"/>
      <dgm:spPr/>
      <dgm:t>
        <a:bodyPr/>
        <a:lstStyle/>
        <a:p>
          <a:endParaRPr lang="zh-CN" altLang="en-US" sz="1800" b="0">
            <a:solidFill>
              <a:schemeClr val="tx1"/>
            </a:solidFill>
          </a:endParaRPr>
        </a:p>
      </dgm:t>
    </dgm:pt>
    <dgm:pt modelId="{51946044-78B3-499B-8CDB-44451F204D2F}" type="sibTrans" cxnId="{C7AC6A36-EC5B-4042-836A-56A9E5B0EA99}">
      <dgm:prSet/>
      <dgm:spPr/>
      <dgm:t>
        <a:bodyPr/>
        <a:lstStyle/>
        <a:p>
          <a:endParaRPr lang="zh-CN" altLang="en-US" sz="1800"/>
        </a:p>
      </dgm:t>
    </dgm:pt>
    <dgm:pt modelId="{3E476AB9-1BF9-4C87-8E39-B5F7EBA0C6D3}">
      <dgm:prSet custT="1"/>
      <dgm:spPr/>
      <dgm:t>
        <a:bodyPr/>
        <a:lstStyle/>
        <a:p>
          <a:r>
            <a:rPr lang="zh-CN" altLang="en-US" sz="1800" b="0" dirty="0">
              <a:solidFill>
                <a:schemeClr val="tx1"/>
              </a:solidFill>
              <a:highlight>
                <a:srgbClr val="FFFF00"/>
              </a:highlight>
            </a:rPr>
            <a:t>采购</a:t>
          </a:r>
        </a:p>
      </dgm:t>
    </dgm:pt>
    <dgm:pt modelId="{CE032667-9FAD-4CDB-9EE5-2EB844AC1597}" type="parTrans" cxnId="{C067E466-B1DA-49B9-9EDC-D1F732C78BCB}">
      <dgm:prSet/>
      <dgm:spPr/>
      <dgm:t>
        <a:bodyPr/>
        <a:lstStyle/>
        <a:p>
          <a:endParaRPr lang="zh-CN" altLang="en-US" sz="1800" b="0">
            <a:solidFill>
              <a:schemeClr val="tx1"/>
            </a:solidFill>
          </a:endParaRPr>
        </a:p>
      </dgm:t>
    </dgm:pt>
    <dgm:pt modelId="{27331B4A-6D2F-443F-90FA-17DB056A1D74}" type="sibTrans" cxnId="{C067E466-B1DA-49B9-9EDC-D1F732C78BCB}">
      <dgm:prSet/>
      <dgm:spPr/>
      <dgm:t>
        <a:bodyPr/>
        <a:lstStyle/>
        <a:p>
          <a:endParaRPr lang="zh-CN" altLang="en-US" sz="1800"/>
        </a:p>
      </dgm:t>
    </dgm:pt>
    <dgm:pt modelId="{732320CC-EE90-4E63-AF65-84A4A6B1AFCC}">
      <dgm:prSet custT="1"/>
      <dgm:spPr/>
      <dgm:t>
        <a:bodyPr/>
        <a:lstStyle/>
        <a:p>
          <a:r>
            <a:rPr lang="zh-CN" altLang="en-US" sz="1800" b="0" dirty="0">
              <a:solidFill>
                <a:schemeClr val="tx1"/>
              </a:solidFill>
            </a:rPr>
            <a:t>生产和服务提供</a:t>
          </a:r>
        </a:p>
      </dgm:t>
    </dgm:pt>
    <dgm:pt modelId="{B62BA710-AF4B-40EC-BFBB-65CC8E1F422D}" type="parTrans" cxnId="{6174E54F-24E5-4FE6-BDCD-B4863E919D88}">
      <dgm:prSet/>
      <dgm:spPr/>
      <dgm:t>
        <a:bodyPr/>
        <a:lstStyle/>
        <a:p>
          <a:endParaRPr lang="zh-CN" altLang="en-US" sz="1800" b="0">
            <a:solidFill>
              <a:schemeClr val="tx1"/>
            </a:solidFill>
          </a:endParaRPr>
        </a:p>
      </dgm:t>
    </dgm:pt>
    <dgm:pt modelId="{9362CA99-A3AC-4771-9A09-4BE1B1375FAD}" type="sibTrans" cxnId="{6174E54F-24E5-4FE6-BDCD-B4863E919D88}">
      <dgm:prSet/>
      <dgm:spPr/>
      <dgm:t>
        <a:bodyPr/>
        <a:lstStyle/>
        <a:p>
          <a:endParaRPr lang="zh-CN" altLang="en-US" sz="1800"/>
        </a:p>
      </dgm:t>
    </dgm:pt>
    <dgm:pt modelId="{F1D80690-CEA9-40BF-B42C-26657906CBDF}">
      <dgm:prSet custT="1"/>
      <dgm:spPr/>
      <dgm:t>
        <a:bodyPr/>
        <a:lstStyle/>
        <a:p>
          <a:r>
            <a:rPr lang="zh-CN" altLang="en-US" sz="1800" b="0" dirty="0">
              <a:solidFill>
                <a:schemeClr val="tx1"/>
              </a:solidFill>
            </a:rPr>
            <a:t>监视和测量</a:t>
          </a:r>
        </a:p>
      </dgm:t>
    </dgm:pt>
    <dgm:pt modelId="{DABC17C2-3852-4E33-B004-F8A8E5006F43}" type="parTrans" cxnId="{798E221B-6993-4FE2-80FF-CD5E81179FD3}">
      <dgm:prSet/>
      <dgm:spPr/>
      <dgm:t>
        <a:bodyPr/>
        <a:lstStyle/>
        <a:p>
          <a:endParaRPr lang="zh-CN" altLang="en-US" sz="1800" b="0">
            <a:solidFill>
              <a:schemeClr val="tx1"/>
            </a:solidFill>
          </a:endParaRPr>
        </a:p>
      </dgm:t>
    </dgm:pt>
    <dgm:pt modelId="{D328C255-8167-40E5-861E-073F1B067589}" type="sibTrans" cxnId="{798E221B-6993-4FE2-80FF-CD5E81179FD3}">
      <dgm:prSet/>
      <dgm:spPr/>
      <dgm:t>
        <a:bodyPr/>
        <a:lstStyle/>
        <a:p>
          <a:endParaRPr lang="zh-CN" altLang="en-US" sz="1800"/>
        </a:p>
      </dgm:t>
    </dgm:pt>
    <dgm:pt modelId="{CC4CD53E-3F8F-4913-BC02-2EAEC25FC75E}">
      <dgm:prSet custT="1"/>
      <dgm:spPr/>
      <dgm:t>
        <a:bodyPr/>
        <a:lstStyle/>
        <a:p>
          <a:r>
            <a:rPr lang="zh-CN" altLang="en-US" sz="1800" b="0" dirty="0">
              <a:solidFill>
                <a:srgbClr val="FF0000"/>
              </a:solidFill>
              <a:highlight>
                <a:srgbClr val="FFFF00"/>
              </a:highlight>
            </a:rPr>
            <a:t>采购技术要求</a:t>
          </a:r>
        </a:p>
      </dgm:t>
    </dgm:pt>
    <dgm:pt modelId="{F3EF8B43-6109-42F5-BD6C-BDB7256BDCC1}" type="parTrans" cxnId="{D7FFF9FB-B27A-44B8-B72F-2479452ACE85}">
      <dgm:prSet/>
      <dgm:spPr/>
      <dgm:t>
        <a:bodyPr/>
        <a:lstStyle/>
        <a:p>
          <a:endParaRPr lang="zh-CN" altLang="en-US" sz="1800" b="0">
            <a:solidFill>
              <a:schemeClr val="tx1"/>
            </a:solidFill>
          </a:endParaRPr>
        </a:p>
      </dgm:t>
    </dgm:pt>
    <dgm:pt modelId="{E9CAD9C4-0F73-4C6F-9413-E9D451923A70}" type="sibTrans" cxnId="{D7FFF9FB-B27A-44B8-B72F-2479452ACE85}">
      <dgm:prSet/>
      <dgm:spPr/>
      <dgm:t>
        <a:bodyPr/>
        <a:lstStyle/>
        <a:p>
          <a:endParaRPr lang="zh-CN" altLang="en-US" sz="1800"/>
        </a:p>
      </dgm:t>
    </dgm:pt>
    <dgm:pt modelId="{596164B4-A718-49BB-A55B-45CE9EF06742}">
      <dgm:prSet custT="1"/>
      <dgm:spPr/>
      <dgm:t>
        <a:bodyPr/>
        <a:lstStyle/>
        <a:p>
          <a:r>
            <a:rPr lang="zh-CN" altLang="en-US" sz="1800" b="0" dirty="0">
              <a:solidFill>
                <a:schemeClr val="tx1"/>
              </a:solidFill>
            </a:rPr>
            <a:t>供方评价</a:t>
          </a:r>
        </a:p>
      </dgm:t>
    </dgm:pt>
    <dgm:pt modelId="{A6B8F356-E7F1-41D1-88E3-C3A7D620826C}" type="parTrans" cxnId="{B7B28E47-39FB-4B87-A38E-9A087F645737}">
      <dgm:prSet/>
      <dgm:spPr/>
      <dgm:t>
        <a:bodyPr/>
        <a:lstStyle/>
        <a:p>
          <a:endParaRPr lang="zh-CN" altLang="en-US" sz="1800" b="0">
            <a:solidFill>
              <a:schemeClr val="tx1"/>
            </a:solidFill>
          </a:endParaRPr>
        </a:p>
      </dgm:t>
    </dgm:pt>
    <dgm:pt modelId="{258EF4F1-5B83-426D-911F-7AE8DD0C51BD}" type="sibTrans" cxnId="{B7B28E47-39FB-4B87-A38E-9A087F645737}">
      <dgm:prSet/>
      <dgm:spPr/>
      <dgm:t>
        <a:bodyPr/>
        <a:lstStyle/>
        <a:p>
          <a:endParaRPr lang="zh-CN" altLang="en-US" sz="1800"/>
        </a:p>
      </dgm:t>
    </dgm:pt>
    <dgm:pt modelId="{B8BD00B1-7DE3-4E50-AD70-9CB4AEA7ED4E}">
      <dgm:prSet custT="1"/>
      <dgm:spPr/>
      <dgm:t>
        <a:bodyPr/>
        <a:lstStyle/>
        <a:p>
          <a:r>
            <a:rPr lang="zh-CN" altLang="en-US" sz="1800" b="0" dirty="0">
              <a:solidFill>
                <a:schemeClr val="tx1"/>
              </a:solidFill>
            </a:rPr>
            <a:t>合格供方名录</a:t>
          </a:r>
        </a:p>
      </dgm:t>
    </dgm:pt>
    <dgm:pt modelId="{58738CA9-3D5D-460A-8CB6-1D3D082C1ACF}" type="parTrans" cxnId="{4D8CA66A-4170-4C4E-BFC4-B9D05C23ADFF}">
      <dgm:prSet/>
      <dgm:spPr/>
      <dgm:t>
        <a:bodyPr/>
        <a:lstStyle/>
        <a:p>
          <a:endParaRPr lang="zh-CN" altLang="en-US" sz="1800" b="0">
            <a:solidFill>
              <a:schemeClr val="tx1"/>
            </a:solidFill>
          </a:endParaRPr>
        </a:p>
      </dgm:t>
    </dgm:pt>
    <dgm:pt modelId="{6A5742CE-95D2-46A1-B48D-4A7CC0F516D0}" type="sibTrans" cxnId="{4D8CA66A-4170-4C4E-BFC4-B9D05C23ADFF}">
      <dgm:prSet/>
      <dgm:spPr/>
      <dgm:t>
        <a:bodyPr/>
        <a:lstStyle/>
        <a:p>
          <a:endParaRPr lang="zh-CN" altLang="en-US" sz="1800"/>
        </a:p>
      </dgm:t>
    </dgm:pt>
    <dgm:pt modelId="{3578E524-931F-4AB1-B860-510BDEBA000E}">
      <dgm:prSet custT="1"/>
      <dgm:spPr/>
      <dgm:t>
        <a:bodyPr/>
        <a:lstStyle/>
        <a:p>
          <a:r>
            <a:rPr lang="zh-CN" altLang="en-US" sz="1800" b="0" dirty="0">
              <a:solidFill>
                <a:schemeClr val="tx1"/>
              </a:solidFill>
            </a:rPr>
            <a:t>采购信息</a:t>
          </a:r>
        </a:p>
      </dgm:t>
    </dgm:pt>
    <dgm:pt modelId="{B0EE7556-BB46-4F7C-9B24-81F96715DD77}" type="parTrans" cxnId="{BE3AE631-7039-4F91-94DA-F4E9FA9DA509}">
      <dgm:prSet/>
      <dgm:spPr/>
      <dgm:t>
        <a:bodyPr/>
        <a:lstStyle/>
        <a:p>
          <a:endParaRPr lang="zh-CN" altLang="en-US" sz="1800" b="0">
            <a:solidFill>
              <a:schemeClr val="tx1"/>
            </a:solidFill>
          </a:endParaRPr>
        </a:p>
      </dgm:t>
    </dgm:pt>
    <dgm:pt modelId="{CFC80149-8EF1-4397-83A5-125458EA912B}" type="sibTrans" cxnId="{BE3AE631-7039-4F91-94DA-F4E9FA9DA509}">
      <dgm:prSet/>
      <dgm:spPr/>
      <dgm:t>
        <a:bodyPr/>
        <a:lstStyle/>
        <a:p>
          <a:endParaRPr lang="zh-CN" altLang="en-US" sz="1800"/>
        </a:p>
      </dgm:t>
    </dgm:pt>
    <dgm:pt modelId="{8624B4C7-0DD3-4CCF-9A49-CD7437773A97}">
      <dgm:prSet custT="1"/>
      <dgm:spPr/>
      <dgm:t>
        <a:bodyPr/>
        <a:lstStyle/>
        <a:p>
          <a:r>
            <a:rPr lang="zh-CN" altLang="en-US" sz="1800" b="0" dirty="0">
              <a:solidFill>
                <a:schemeClr val="tx1"/>
              </a:solidFill>
            </a:rPr>
            <a:t>生产控制</a:t>
          </a:r>
        </a:p>
      </dgm:t>
    </dgm:pt>
    <dgm:pt modelId="{DD1B0D57-589C-4BC3-9A02-170200DA4DE1}" type="parTrans" cxnId="{A210969E-2C58-43FA-B6AF-91CE093BF585}">
      <dgm:prSet/>
      <dgm:spPr/>
      <dgm:t>
        <a:bodyPr/>
        <a:lstStyle/>
        <a:p>
          <a:endParaRPr lang="zh-CN" altLang="en-US" sz="1800" b="0">
            <a:solidFill>
              <a:schemeClr val="tx1"/>
            </a:solidFill>
          </a:endParaRPr>
        </a:p>
      </dgm:t>
    </dgm:pt>
    <dgm:pt modelId="{DC61B41F-5228-4221-BFCD-A99DA6A6AD5A}" type="sibTrans" cxnId="{A210969E-2C58-43FA-B6AF-91CE093BF585}">
      <dgm:prSet/>
      <dgm:spPr/>
      <dgm:t>
        <a:bodyPr/>
        <a:lstStyle/>
        <a:p>
          <a:endParaRPr lang="zh-CN" altLang="en-US" sz="1800"/>
        </a:p>
      </dgm:t>
    </dgm:pt>
    <dgm:pt modelId="{1C00ABC9-3296-4793-ADE8-A3F1C9DEF114}">
      <dgm:prSet custT="1"/>
      <dgm:spPr/>
      <dgm:t>
        <a:bodyPr/>
        <a:lstStyle/>
        <a:p>
          <a:r>
            <a:rPr lang="zh-CN" altLang="en-US" sz="1800" b="0" dirty="0">
              <a:solidFill>
                <a:schemeClr val="tx1"/>
              </a:solidFill>
            </a:rPr>
            <a:t>服务控制</a:t>
          </a:r>
        </a:p>
      </dgm:t>
    </dgm:pt>
    <dgm:pt modelId="{69318708-70BC-44F3-A128-C540C0921595}" type="parTrans" cxnId="{2565B883-2653-4251-9FF5-40F51B72E9E5}">
      <dgm:prSet/>
      <dgm:spPr/>
      <dgm:t>
        <a:bodyPr/>
        <a:lstStyle/>
        <a:p>
          <a:endParaRPr lang="zh-CN" altLang="en-US" sz="1800" b="0">
            <a:solidFill>
              <a:schemeClr val="tx1"/>
            </a:solidFill>
          </a:endParaRPr>
        </a:p>
      </dgm:t>
    </dgm:pt>
    <dgm:pt modelId="{69B9A7A6-42C0-4FDF-910C-D355164FF248}" type="sibTrans" cxnId="{2565B883-2653-4251-9FF5-40F51B72E9E5}">
      <dgm:prSet/>
      <dgm:spPr/>
      <dgm:t>
        <a:bodyPr/>
        <a:lstStyle/>
        <a:p>
          <a:endParaRPr lang="zh-CN" altLang="en-US" sz="1800"/>
        </a:p>
      </dgm:t>
    </dgm:pt>
    <dgm:pt modelId="{2662FAAF-02E9-488E-A71F-2964C283F788}">
      <dgm:prSet custT="1"/>
      <dgm:spPr/>
      <dgm:t>
        <a:bodyPr/>
        <a:lstStyle/>
        <a:p>
          <a:r>
            <a:rPr lang="zh-CN" altLang="en-US" sz="1800" b="0" dirty="0">
              <a:solidFill>
                <a:schemeClr val="tx1"/>
              </a:solidFill>
            </a:rPr>
            <a:t>计量器具检定校准</a:t>
          </a:r>
        </a:p>
      </dgm:t>
    </dgm:pt>
    <dgm:pt modelId="{4317687C-C495-4E31-A8F4-AF2FA921782F}" type="parTrans" cxnId="{63AD25E8-21C8-4AFE-9F88-61535409B828}">
      <dgm:prSet/>
      <dgm:spPr/>
      <dgm:t>
        <a:bodyPr/>
        <a:lstStyle/>
        <a:p>
          <a:endParaRPr lang="zh-CN" altLang="en-US" sz="1800" b="0">
            <a:solidFill>
              <a:schemeClr val="tx1"/>
            </a:solidFill>
          </a:endParaRPr>
        </a:p>
      </dgm:t>
    </dgm:pt>
    <dgm:pt modelId="{F43AEEEB-A5DB-472C-8CD4-3BC6A3351A1F}" type="sibTrans" cxnId="{63AD25E8-21C8-4AFE-9F88-61535409B828}">
      <dgm:prSet/>
      <dgm:spPr/>
      <dgm:t>
        <a:bodyPr/>
        <a:lstStyle/>
        <a:p>
          <a:endParaRPr lang="zh-CN" altLang="en-US" sz="1800"/>
        </a:p>
      </dgm:t>
    </dgm:pt>
    <dgm:pt modelId="{EC65D6CA-88E3-4129-A062-AFB003D54C4A}" type="pres">
      <dgm:prSet presAssocID="{E3326D4A-DBF1-484C-B9D5-60D23EB7E8BD}" presName="hierChild1" presStyleCnt="0">
        <dgm:presLayoutVars>
          <dgm:orgChart val="1"/>
          <dgm:chPref val="1"/>
          <dgm:dir/>
          <dgm:animOne val="branch"/>
          <dgm:animLvl val="lvl"/>
          <dgm:resizeHandles/>
        </dgm:presLayoutVars>
      </dgm:prSet>
      <dgm:spPr/>
    </dgm:pt>
    <dgm:pt modelId="{D1167F58-3A19-4F1A-9FA7-F7D240AAC5A4}" type="pres">
      <dgm:prSet presAssocID="{1C1C1C01-E699-4347-AC2D-98102BABC383}" presName="hierRoot1" presStyleCnt="0">
        <dgm:presLayoutVars>
          <dgm:hierBranch/>
        </dgm:presLayoutVars>
      </dgm:prSet>
      <dgm:spPr/>
    </dgm:pt>
    <dgm:pt modelId="{83051B8B-33F6-405B-8A0A-214C07BFC6A2}" type="pres">
      <dgm:prSet presAssocID="{1C1C1C01-E699-4347-AC2D-98102BABC383}" presName="rootComposite1" presStyleCnt="0"/>
      <dgm:spPr/>
    </dgm:pt>
    <dgm:pt modelId="{01F775CE-5265-4965-B4D8-AD8BAD2BD79D}" type="pres">
      <dgm:prSet presAssocID="{1C1C1C01-E699-4347-AC2D-98102BABC383}" presName="rootText1" presStyleLbl="node0" presStyleIdx="0" presStyleCnt="1" custScaleX="225048" custScaleY="119412">
        <dgm:presLayoutVars>
          <dgm:chPref val="3"/>
        </dgm:presLayoutVars>
      </dgm:prSet>
      <dgm:spPr/>
    </dgm:pt>
    <dgm:pt modelId="{981B2702-3203-4F60-A3D5-D9DD078DA573}" type="pres">
      <dgm:prSet presAssocID="{1C1C1C01-E699-4347-AC2D-98102BABC383}" presName="rootConnector1" presStyleLbl="node1" presStyleIdx="0" presStyleCnt="0"/>
      <dgm:spPr/>
    </dgm:pt>
    <dgm:pt modelId="{C0602D13-8018-461A-9380-49C7725AF721}" type="pres">
      <dgm:prSet presAssocID="{1C1C1C01-E699-4347-AC2D-98102BABC383}" presName="hierChild2" presStyleCnt="0"/>
      <dgm:spPr/>
    </dgm:pt>
    <dgm:pt modelId="{DC778076-3A42-4E6D-948C-0A4C5BC64B36}" type="pres">
      <dgm:prSet presAssocID="{77387905-ADE0-4F60-8D25-11B3AD8CF488}" presName="Name64" presStyleLbl="parChTrans1D2" presStyleIdx="0" presStyleCnt="6" custSzX="175723" custSzY="2716735"/>
      <dgm:spPr/>
    </dgm:pt>
    <dgm:pt modelId="{3E1AFA32-8086-45D7-9970-654511364E9B}" type="pres">
      <dgm:prSet presAssocID="{A3F4FD87-F816-4997-A9A2-92A5F3EED6AC}" presName="hierRoot2" presStyleCnt="0">
        <dgm:presLayoutVars>
          <dgm:hierBranch/>
        </dgm:presLayoutVars>
      </dgm:prSet>
      <dgm:spPr/>
    </dgm:pt>
    <dgm:pt modelId="{C2E83700-F8F9-4FF2-9153-2E30886B3D78}" type="pres">
      <dgm:prSet presAssocID="{A3F4FD87-F816-4997-A9A2-92A5F3EED6AC}" presName="rootComposite" presStyleCnt="0"/>
      <dgm:spPr/>
    </dgm:pt>
    <dgm:pt modelId="{7C9977BA-8C9C-45F7-87EB-EFC65542427F}" type="pres">
      <dgm:prSet presAssocID="{A3F4FD87-F816-4997-A9A2-92A5F3EED6AC}" presName="rootText" presStyleLbl="node2" presStyleIdx="0" presStyleCnt="6" custScaleX="536304" custScaleY="89261">
        <dgm:presLayoutVars>
          <dgm:chPref val="3"/>
        </dgm:presLayoutVars>
      </dgm:prSet>
      <dgm:spPr/>
    </dgm:pt>
    <dgm:pt modelId="{C25E9B28-4006-4774-919C-2A4235C139B4}" type="pres">
      <dgm:prSet presAssocID="{A3F4FD87-F816-4997-A9A2-92A5F3EED6AC}" presName="rootConnector" presStyleLbl="node2" presStyleIdx="0" presStyleCnt="6"/>
      <dgm:spPr/>
    </dgm:pt>
    <dgm:pt modelId="{58469BA2-29C4-40BF-97C6-6C57AB025028}" type="pres">
      <dgm:prSet presAssocID="{A3F4FD87-F816-4997-A9A2-92A5F3EED6AC}" presName="hierChild4" presStyleCnt="0"/>
      <dgm:spPr/>
    </dgm:pt>
    <dgm:pt modelId="{0CC2B68F-B997-4640-8DF2-DD37CF3A087C}" type="pres">
      <dgm:prSet presAssocID="{A3F4FD87-F816-4997-A9A2-92A5F3EED6AC}" presName="hierChild5" presStyleCnt="0"/>
      <dgm:spPr/>
    </dgm:pt>
    <dgm:pt modelId="{D69CDD47-9C73-41B4-BD7B-C3E1AA750D2D}" type="pres">
      <dgm:prSet presAssocID="{31CF180F-E558-448D-829D-74E866DC992D}" presName="Name64" presStyleLbl="parChTrans1D2" presStyleIdx="1" presStyleCnt="6" custSzX="175723" custSzY="2397119"/>
      <dgm:spPr/>
    </dgm:pt>
    <dgm:pt modelId="{F0C3DD72-5EC1-496F-9456-818F9A306462}" type="pres">
      <dgm:prSet presAssocID="{F5C511F7-0110-416B-830A-3D3BF5BC78C8}" presName="hierRoot2" presStyleCnt="0">
        <dgm:presLayoutVars>
          <dgm:hierBranch/>
        </dgm:presLayoutVars>
      </dgm:prSet>
      <dgm:spPr/>
    </dgm:pt>
    <dgm:pt modelId="{4914650D-DFBB-4117-8296-14E59E283150}" type="pres">
      <dgm:prSet presAssocID="{F5C511F7-0110-416B-830A-3D3BF5BC78C8}" presName="rootComposite" presStyleCnt="0"/>
      <dgm:spPr/>
    </dgm:pt>
    <dgm:pt modelId="{846219CD-F325-40E4-9B0F-EA29763013BA}" type="pres">
      <dgm:prSet presAssocID="{F5C511F7-0110-416B-830A-3D3BF5BC78C8}" presName="rootText" presStyleLbl="node2" presStyleIdx="1" presStyleCnt="6" custScaleX="539468" custScaleY="110856">
        <dgm:presLayoutVars>
          <dgm:chPref val="3"/>
        </dgm:presLayoutVars>
      </dgm:prSet>
      <dgm:spPr/>
    </dgm:pt>
    <dgm:pt modelId="{5349B1E7-71B6-45AC-A612-1E99210A8F1B}" type="pres">
      <dgm:prSet presAssocID="{F5C511F7-0110-416B-830A-3D3BF5BC78C8}" presName="rootConnector" presStyleLbl="node2" presStyleIdx="1" presStyleCnt="6"/>
      <dgm:spPr/>
    </dgm:pt>
    <dgm:pt modelId="{EF213B53-EEAD-4348-8EF7-B031FC2F4C53}" type="pres">
      <dgm:prSet presAssocID="{F5C511F7-0110-416B-830A-3D3BF5BC78C8}" presName="hierChild4" presStyleCnt="0"/>
      <dgm:spPr/>
    </dgm:pt>
    <dgm:pt modelId="{24A92740-DF9F-49DD-8E59-76D1B215486E}" type="pres">
      <dgm:prSet presAssocID="{F5C511F7-0110-416B-830A-3D3BF5BC78C8}" presName="hierChild5" presStyleCnt="0"/>
      <dgm:spPr/>
    </dgm:pt>
    <dgm:pt modelId="{B57A0555-EB0F-423E-9ED4-3C4F3B9AC7B8}" type="pres">
      <dgm:prSet presAssocID="{5D646C51-C198-4C18-87A9-A8A1076EE7DA}" presName="Name64" presStyleLbl="parChTrans1D2" presStyleIdx="2" presStyleCnt="6" custSzX="175723" custSzY="799039"/>
      <dgm:spPr/>
    </dgm:pt>
    <dgm:pt modelId="{97A85093-C20B-4EAB-8F10-9710DEF19985}" type="pres">
      <dgm:prSet presAssocID="{96015DAD-A36F-450A-B21F-E87E0C953619}" presName="hierRoot2" presStyleCnt="0">
        <dgm:presLayoutVars>
          <dgm:hierBranch/>
        </dgm:presLayoutVars>
      </dgm:prSet>
      <dgm:spPr/>
    </dgm:pt>
    <dgm:pt modelId="{D373EE23-C7D6-4C37-9270-9E560CE0EB38}" type="pres">
      <dgm:prSet presAssocID="{96015DAD-A36F-450A-B21F-E87E0C953619}" presName="rootComposite" presStyleCnt="0"/>
      <dgm:spPr/>
    </dgm:pt>
    <dgm:pt modelId="{AC9A64CC-F587-4A8A-A991-769C9998A8E1}" type="pres">
      <dgm:prSet presAssocID="{96015DAD-A36F-450A-B21F-E87E0C953619}" presName="rootText" presStyleLbl="node2" presStyleIdx="2" presStyleCnt="6" custScaleX="539293" custScaleY="119412">
        <dgm:presLayoutVars>
          <dgm:chPref val="3"/>
        </dgm:presLayoutVars>
      </dgm:prSet>
      <dgm:spPr/>
    </dgm:pt>
    <dgm:pt modelId="{193CB7A2-D000-4379-816B-3DB69F5DE54E}" type="pres">
      <dgm:prSet presAssocID="{96015DAD-A36F-450A-B21F-E87E0C953619}" presName="rootConnector" presStyleLbl="node2" presStyleIdx="2" presStyleCnt="6"/>
      <dgm:spPr/>
    </dgm:pt>
    <dgm:pt modelId="{DA436DCB-3D91-4660-9DFF-C94AC38786ED}" type="pres">
      <dgm:prSet presAssocID="{96015DAD-A36F-450A-B21F-E87E0C953619}" presName="hierChild4" presStyleCnt="0"/>
      <dgm:spPr/>
    </dgm:pt>
    <dgm:pt modelId="{72B383C2-6B9D-4DF9-A7BC-5B795A4877D5}" type="pres">
      <dgm:prSet presAssocID="{96015DAD-A36F-450A-B21F-E87E0C953619}" presName="hierChild5" presStyleCnt="0"/>
      <dgm:spPr/>
    </dgm:pt>
    <dgm:pt modelId="{509EACB0-4DC0-45D3-A6A0-E1B73D7F62E9}" type="pres">
      <dgm:prSet presAssocID="{CE032667-9FAD-4CDB-9EE5-2EB844AC1597}" presName="Name64" presStyleLbl="parChTrans1D2" presStyleIdx="3" presStyleCnt="6" custSzX="175723" custSzY="1278463"/>
      <dgm:spPr/>
    </dgm:pt>
    <dgm:pt modelId="{F856429D-AD05-43F1-AD0A-30106D1E3FF8}" type="pres">
      <dgm:prSet presAssocID="{3E476AB9-1BF9-4C87-8E39-B5F7EBA0C6D3}" presName="hierRoot2" presStyleCnt="0">
        <dgm:presLayoutVars>
          <dgm:hierBranch val="init"/>
        </dgm:presLayoutVars>
      </dgm:prSet>
      <dgm:spPr/>
    </dgm:pt>
    <dgm:pt modelId="{927EE361-F14B-4EF5-A8CD-6953E83FBDEF}" type="pres">
      <dgm:prSet presAssocID="{3E476AB9-1BF9-4C87-8E39-B5F7EBA0C6D3}" presName="rootComposite" presStyleCnt="0"/>
      <dgm:spPr/>
    </dgm:pt>
    <dgm:pt modelId="{B8E3B426-BA7D-4ADD-AFB7-545BB6348182}" type="pres">
      <dgm:prSet presAssocID="{3E476AB9-1BF9-4C87-8E39-B5F7EBA0C6D3}" presName="rootText" presStyleLbl="node2" presStyleIdx="3" presStyleCnt="6" custScaleX="238078" custScaleY="119412">
        <dgm:presLayoutVars>
          <dgm:chPref val="3"/>
        </dgm:presLayoutVars>
      </dgm:prSet>
      <dgm:spPr/>
    </dgm:pt>
    <dgm:pt modelId="{029B7BDA-DE69-439D-990A-3AAFD24DC0F6}" type="pres">
      <dgm:prSet presAssocID="{3E476AB9-1BF9-4C87-8E39-B5F7EBA0C6D3}" presName="rootConnector" presStyleLbl="node2" presStyleIdx="3" presStyleCnt="6"/>
      <dgm:spPr/>
    </dgm:pt>
    <dgm:pt modelId="{75B8D7B5-1211-417C-97BE-0B1368AAC5F2}" type="pres">
      <dgm:prSet presAssocID="{3E476AB9-1BF9-4C87-8E39-B5F7EBA0C6D3}" presName="hierChild4" presStyleCnt="0"/>
      <dgm:spPr/>
    </dgm:pt>
    <dgm:pt modelId="{251E9F97-6FF2-4AD2-A759-5671B11AC94A}" type="pres">
      <dgm:prSet presAssocID="{F3EF8B43-6109-42F5-BD6C-BDB7256BDCC1}" presName="Name64" presStyleLbl="parChTrans1D3" presStyleIdx="0" presStyleCnt="7" custSzX="175723" custSzY="479423"/>
      <dgm:spPr/>
    </dgm:pt>
    <dgm:pt modelId="{3558FFDC-3DC5-456D-AF49-1AE815D0F20F}" type="pres">
      <dgm:prSet presAssocID="{CC4CD53E-3F8F-4913-BC02-2EAEC25FC75E}" presName="hierRoot2" presStyleCnt="0">
        <dgm:presLayoutVars>
          <dgm:hierBranch val="init"/>
        </dgm:presLayoutVars>
      </dgm:prSet>
      <dgm:spPr/>
    </dgm:pt>
    <dgm:pt modelId="{AE7ED0EF-AB23-443E-85B5-A768AB0426E5}" type="pres">
      <dgm:prSet presAssocID="{CC4CD53E-3F8F-4913-BC02-2EAEC25FC75E}" presName="rootComposite" presStyleCnt="0"/>
      <dgm:spPr/>
    </dgm:pt>
    <dgm:pt modelId="{96D42BD6-3679-4262-8073-4CE50D12401D}" type="pres">
      <dgm:prSet presAssocID="{CC4CD53E-3F8F-4913-BC02-2EAEC25FC75E}" presName="rootText" presStyleLbl="node3" presStyleIdx="0" presStyleCnt="7" custScaleX="292701" custScaleY="119412">
        <dgm:presLayoutVars>
          <dgm:chPref val="3"/>
        </dgm:presLayoutVars>
      </dgm:prSet>
      <dgm:spPr/>
    </dgm:pt>
    <dgm:pt modelId="{9B51A1DB-13C7-4AAA-8247-90CB6EC60583}" type="pres">
      <dgm:prSet presAssocID="{CC4CD53E-3F8F-4913-BC02-2EAEC25FC75E}" presName="rootConnector" presStyleLbl="node3" presStyleIdx="0" presStyleCnt="7"/>
      <dgm:spPr/>
    </dgm:pt>
    <dgm:pt modelId="{E4B418A3-43E6-4524-B1CF-6BA1F6456F03}" type="pres">
      <dgm:prSet presAssocID="{CC4CD53E-3F8F-4913-BC02-2EAEC25FC75E}" presName="hierChild4" presStyleCnt="0"/>
      <dgm:spPr/>
    </dgm:pt>
    <dgm:pt modelId="{FE59C814-B654-43E8-893A-1156EC8BD07F}" type="pres">
      <dgm:prSet presAssocID="{CC4CD53E-3F8F-4913-BC02-2EAEC25FC75E}" presName="hierChild5" presStyleCnt="0"/>
      <dgm:spPr/>
    </dgm:pt>
    <dgm:pt modelId="{A09EDE90-DF35-4ADB-A29C-90C7AAE42AEF}" type="pres">
      <dgm:prSet presAssocID="{A6B8F356-E7F1-41D1-88E3-C3A7D620826C}" presName="Name64" presStyleLbl="parChTrans1D3" presStyleIdx="1" presStyleCnt="7" custSzX="175723" custSzY="159807"/>
      <dgm:spPr/>
    </dgm:pt>
    <dgm:pt modelId="{837D8608-CB63-4C39-882B-B1AACAAB09C9}" type="pres">
      <dgm:prSet presAssocID="{596164B4-A718-49BB-A55B-45CE9EF06742}" presName="hierRoot2" presStyleCnt="0">
        <dgm:presLayoutVars>
          <dgm:hierBranch val="init"/>
        </dgm:presLayoutVars>
      </dgm:prSet>
      <dgm:spPr/>
    </dgm:pt>
    <dgm:pt modelId="{F9ABCF04-CBEF-4C9A-A870-AFAE6DD8BEF6}" type="pres">
      <dgm:prSet presAssocID="{596164B4-A718-49BB-A55B-45CE9EF06742}" presName="rootComposite" presStyleCnt="0"/>
      <dgm:spPr/>
    </dgm:pt>
    <dgm:pt modelId="{6846EAEC-5C9D-4A07-9FA1-CBF3759CDDA2}" type="pres">
      <dgm:prSet presAssocID="{596164B4-A718-49BB-A55B-45CE9EF06742}" presName="rootText" presStyleLbl="node3" presStyleIdx="1" presStyleCnt="7" custScaleX="289010" custScaleY="119412">
        <dgm:presLayoutVars>
          <dgm:chPref val="3"/>
        </dgm:presLayoutVars>
      </dgm:prSet>
      <dgm:spPr/>
    </dgm:pt>
    <dgm:pt modelId="{537DF5B7-4E3B-4152-A5F2-540153431017}" type="pres">
      <dgm:prSet presAssocID="{596164B4-A718-49BB-A55B-45CE9EF06742}" presName="rootConnector" presStyleLbl="node3" presStyleIdx="1" presStyleCnt="7"/>
      <dgm:spPr/>
    </dgm:pt>
    <dgm:pt modelId="{160AACF4-5A75-46AF-A9A2-F607DA62418F}" type="pres">
      <dgm:prSet presAssocID="{596164B4-A718-49BB-A55B-45CE9EF06742}" presName="hierChild4" presStyleCnt="0"/>
      <dgm:spPr/>
    </dgm:pt>
    <dgm:pt modelId="{5F584F9A-5C16-49B3-9AA0-4BE767461B16}" type="pres">
      <dgm:prSet presAssocID="{596164B4-A718-49BB-A55B-45CE9EF06742}" presName="hierChild5" presStyleCnt="0"/>
      <dgm:spPr/>
    </dgm:pt>
    <dgm:pt modelId="{F34F8149-4D71-4F9D-B19F-A2CEFA1BF4B5}" type="pres">
      <dgm:prSet presAssocID="{58738CA9-3D5D-460A-8CB6-1D3D082C1ACF}" presName="Name64" presStyleLbl="parChTrans1D3" presStyleIdx="2" presStyleCnt="7" custSzX="175723" custSzY="159807"/>
      <dgm:spPr/>
    </dgm:pt>
    <dgm:pt modelId="{A05FC06E-B865-42E6-917D-F8A2B2D75FEE}" type="pres">
      <dgm:prSet presAssocID="{B8BD00B1-7DE3-4E50-AD70-9CB4AEA7ED4E}" presName="hierRoot2" presStyleCnt="0">
        <dgm:presLayoutVars>
          <dgm:hierBranch val="init"/>
        </dgm:presLayoutVars>
      </dgm:prSet>
      <dgm:spPr/>
    </dgm:pt>
    <dgm:pt modelId="{932A4FC1-B9C0-4122-85CF-A0F84AEC01CD}" type="pres">
      <dgm:prSet presAssocID="{B8BD00B1-7DE3-4E50-AD70-9CB4AEA7ED4E}" presName="rootComposite" presStyleCnt="0"/>
      <dgm:spPr/>
    </dgm:pt>
    <dgm:pt modelId="{1491DF41-201E-4C56-80B9-19AE12C8E13F}" type="pres">
      <dgm:prSet presAssocID="{B8BD00B1-7DE3-4E50-AD70-9CB4AEA7ED4E}" presName="rootText" presStyleLbl="node3" presStyleIdx="2" presStyleCnt="7" custScaleX="288689" custScaleY="119412">
        <dgm:presLayoutVars>
          <dgm:chPref val="3"/>
        </dgm:presLayoutVars>
      </dgm:prSet>
      <dgm:spPr/>
    </dgm:pt>
    <dgm:pt modelId="{AC41C371-55D2-46B3-841E-80970ABE2680}" type="pres">
      <dgm:prSet presAssocID="{B8BD00B1-7DE3-4E50-AD70-9CB4AEA7ED4E}" presName="rootConnector" presStyleLbl="node3" presStyleIdx="2" presStyleCnt="7"/>
      <dgm:spPr/>
    </dgm:pt>
    <dgm:pt modelId="{C8345753-1510-4617-80B1-FD5547C2A744}" type="pres">
      <dgm:prSet presAssocID="{B8BD00B1-7DE3-4E50-AD70-9CB4AEA7ED4E}" presName="hierChild4" presStyleCnt="0"/>
      <dgm:spPr/>
    </dgm:pt>
    <dgm:pt modelId="{B3C1945F-33C8-471F-8480-52E7B75ADCA3}" type="pres">
      <dgm:prSet presAssocID="{B8BD00B1-7DE3-4E50-AD70-9CB4AEA7ED4E}" presName="hierChild5" presStyleCnt="0"/>
      <dgm:spPr/>
    </dgm:pt>
    <dgm:pt modelId="{12835F4B-EA5A-4970-A044-509279500092}" type="pres">
      <dgm:prSet presAssocID="{B0EE7556-BB46-4F7C-9B24-81F96715DD77}" presName="Name64" presStyleLbl="parChTrans1D3" presStyleIdx="3" presStyleCnt="7" custSzX="175723" custSzY="479423"/>
      <dgm:spPr/>
    </dgm:pt>
    <dgm:pt modelId="{DA11A5D1-7A15-4D36-BB9E-DF4A90B347F8}" type="pres">
      <dgm:prSet presAssocID="{3578E524-931F-4AB1-B860-510BDEBA000E}" presName="hierRoot2" presStyleCnt="0">
        <dgm:presLayoutVars>
          <dgm:hierBranch val="init"/>
        </dgm:presLayoutVars>
      </dgm:prSet>
      <dgm:spPr/>
    </dgm:pt>
    <dgm:pt modelId="{F736E814-EB32-456A-BA1A-455EBE542123}" type="pres">
      <dgm:prSet presAssocID="{3578E524-931F-4AB1-B860-510BDEBA000E}" presName="rootComposite" presStyleCnt="0"/>
      <dgm:spPr/>
    </dgm:pt>
    <dgm:pt modelId="{6B0152E8-4FFB-48F8-A656-E25BA531BEA4}" type="pres">
      <dgm:prSet presAssocID="{3578E524-931F-4AB1-B860-510BDEBA000E}" presName="rootText" presStyleLbl="node3" presStyleIdx="3" presStyleCnt="7" custScaleX="288383" custScaleY="119412">
        <dgm:presLayoutVars>
          <dgm:chPref val="3"/>
        </dgm:presLayoutVars>
      </dgm:prSet>
      <dgm:spPr/>
    </dgm:pt>
    <dgm:pt modelId="{DF60D183-5988-4F96-89E9-530B99A3318E}" type="pres">
      <dgm:prSet presAssocID="{3578E524-931F-4AB1-B860-510BDEBA000E}" presName="rootConnector" presStyleLbl="node3" presStyleIdx="3" presStyleCnt="7"/>
      <dgm:spPr/>
    </dgm:pt>
    <dgm:pt modelId="{1397EAA6-7401-4A77-A87D-E3BA846B1470}" type="pres">
      <dgm:prSet presAssocID="{3578E524-931F-4AB1-B860-510BDEBA000E}" presName="hierChild4" presStyleCnt="0"/>
      <dgm:spPr/>
    </dgm:pt>
    <dgm:pt modelId="{40C58915-6FC0-4434-9844-EC9EB25427B2}" type="pres">
      <dgm:prSet presAssocID="{3578E524-931F-4AB1-B860-510BDEBA000E}" presName="hierChild5" presStyleCnt="0"/>
      <dgm:spPr/>
    </dgm:pt>
    <dgm:pt modelId="{C4EB53F9-1D23-4431-B542-87318480445B}" type="pres">
      <dgm:prSet presAssocID="{3E476AB9-1BF9-4C87-8E39-B5F7EBA0C6D3}" presName="hierChild5" presStyleCnt="0"/>
      <dgm:spPr/>
    </dgm:pt>
    <dgm:pt modelId="{2C85B884-FC84-4EC3-BEBC-72A13DD5AC8E}" type="pres">
      <dgm:prSet presAssocID="{B62BA710-AF4B-40EC-BFBB-65CC8E1F422D}" presName="Name64" presStyleLbl="parChTrans1D2" presStyleIdx="4" presStyleCnt="6" custSzX="175723" custSzY="2237311"/>
      <dgm:spPr/>
    </dgm:pt>
    <dgm:pt modelId="{B4D1A175-4942-46F4-903F-EEEF394E13E4}" type="pres">
      <dgm:prSet presAssocID="{732320CC-EE90-4E63-AF65-84A4A6B1AFCC}" presName="hierRoot2" presStyleCnt="0">
        <dgm:presLayoutVars>
          <dgm:hierBranch val="init"/>
        </dgm:presLayoutVars>
      </dgm:prSet>
      <dgm:spPr/>
    </dgm:pt>
    <dgm:pt modelId="{B713A1DE-AA73-4983-9179-272B334D9B68}" type="pres">
      <dgm:prSet presAssocID="{732320CC-EE90-4E63-AF65-84A4A6B1AFCC}" presName="rootComposite" presStyleCnt="0"/>
      <dgm:spPr/>
    </dgm:pt>
    <dgm:pt modelId="{50BD3990-F8DB-46BB-80FA-43B7789924C6}" type="pres">
      <dgm:prSet presAssocID="{732320CC-EE90-4E63-AF65-84A4A6B1AFCC}" presName="rootText" presStyleLbl="node2" presStyleIdx="4" presStyleCnt="6" custScaleX="277215" custScaleY="119412">
        <dgm:presLayoutVars>
          <dgm:chPref val="3"/>
        </dgm:presLayoutVars>
      </dgm:prSet>
      <dgm:spPr/>
    </dgm:pt>
    <dgm:pt modelId="{56A5A3F3-7948-459B-A190-6D2DE70D853B}" type="pres">
      <dgm:prSet presAssocID="{732320CC-EE90-4E63-AF65-84A4A6B1AFCC}" presName="rootConnector" presStyleLbl="node2" presStyleIdx="4" presStyleCnt="6"/>
      <dgm:spPr/>
    </dgm:pt>
    <dgm:pt modelId="{DF3C261F-FCBD-4C30-A3E8-027AA3A97590}" type="pres">
      <dgm:prSet presAssocID="{732320CC-EE90-4E63-AF65-84A4A6B1AFCC}" presName="hierChild4" presStyleCnt="0"/>
      <dgm:spPr/>
    </dgm:pt>
    <dgm:pt modelId="{32CA7E83-4020-4102-B4C7-90825F8ADBFF}" type="pres">
      <dgm:prSet presAssocID="{DD1B0D57-589C-4BC3-9A02-170200DA4DE1}" presName="Name64" presStyleLbl="parChTrans1D3" presStyleIdx="4" presStyleCnt="7" custSzX="175723" custSzY="159807"/>
      <dgm:spPr/>
    </dgm:pt>
    <dgm:pt modelId="{61616A51-99E0-4E0A-966B-3D9FBF918B92}" type="pres">
      <dgm:prSet presAssocID="{8624B4C7-0DD3-4CCF-9A49-CD7437773A97}" presName="hierRoot2" presStyleCnt="0">
        <dgm:presLayoutVars>
          <dgm:hierBranch val="init"/>
        </dgm:presLayoutVars>
      </dgm:prSet>
      <dgm:spPr/>
    </dgm:pt>
    <dgm:pt modelId="{62A0FD2E-BFED-42A7-ABCA-E7A9E2821D62}" type="pres">
      <dgm:prSet presAssocID="{8624B4C7-0DD3-4CCF-9A49-CD7437773A97}" presName="rootComposite" presStyleCnt="0"/>
      <dgm:spPr/>
    </dgm:pt>
    <dgm:pt modelId="{C246178E-ED21-4CC0-A787-85EEFC5FB68D}" type="pres">
      <dgm:prSet presAssocID="{8624B4C7-0DD3-4CCF-9A49-CD7437773A97}" presName="rootText" presStyleLbl="node3" presStyleIdx="4" presStyleCnt="7" custScaleX="243848" custScaleY="119412">
        <dgm:presLayoutVars>
          <dgm:chPref val="3"/>
        </dgm:presLayoutVars>
      </dgm:prSet>
      <dgm:spPr/>
    </dgm:pt>
    <dgm:pt modelId="{B9EA28CB-D6E5-432E-BE4A-BA59EED397DD}" type="pres">
      <dgm:prSet presAssocID="{8624B4C7-0DD3-4CCF-9A49-CD7437773A97}" presName="rootConnector" presStyleLbl="node3" presStyleIdx="4" presStyleCnt="7"/>
      <dgm:spPr/>
    </dgm:pt>
    <dgm:pt modelId="{A17922DD-D3F4-4E73-B245-85545D1591B8}" type="pres">
      <dgm:prSet presAssocID="{8624B4C7-0DD3-4CCF-9A49-CD7437773A97}" presName="hierChild4" presStyleCnt="0"/>
      <dgm:spPr/>
    </dgm:pt>
    <dgm:pt modelId="{0AB75656-617A-475E-B78A-3D1DAD41FCA1}" type="pres">
      <dgm:prSet presAssocID="{8624B4C7-0DD3-4CCF-9A49-CD7437773A97}" presName="hierChild5" presStyleCnt="0"/>
      <dgm:spPr/>
    </dgm:pt>
    <dgm:pt modelId="{174F06BD-84E0-47B0-B6CB-9D85E8D8EC88}" type="pres">
      <dgm:prSet presAssocID="{69318708-70BC-44F3-A128-C540C0921595}" presName="Name64" presStyleLbl="parChTrans1D3" presStyleIdx="5" presStyleCnt="7" custSzX="175723" custSzY="159807"/>
      <dgm:spPr/>
    </dgm:pt>
    <dgm:pt modelId="{6D624000-97A2-4554-AB53-275D1C4AC21E}" type="pres">
      <dgm:prSet presAssocID="{1C00ABC9-3296-4793-ADE8-A3F1C9DEF114}" presName="hierRoot2" presStyleCnt="0">
        <dgm:presLayoutVars>
          <dgm:hierBranch val="init"/>
        </dgm:presLayoutVars>
      </dgm:prSet>
      <dgm:spPr/>
    </dgm:pt>
    <dgm:pt modelId="{D3209F3D-4C2E-4941-8D46-4B298F04E1D3}" type="pres">
      <dgm:prSet presAssocID="{1C00ABC9-3296-4793-ADE8-A3F1C9DEF114}" presName="rootComposite" presStyleCnt="0"/>
      <dgm:spPr/>
    </dgm:pt>
    <dgm:pt modelId="{6D8ABCFF-AF60-4D42-9C1E-726931E4736E}" type="pres">
      <dgm:prSet presAssocID="{1C00ABC9-3296-4793-ADE8-A3F1C9DEF114}" presName="rootText" presStyleLbl="node3" presStyleIdx="5" presStyleCnt="7" custScaleX="246036" custScaleY="119412">
        <dgm:presLayoutVars>
          <dgm:chPref val="3"/>
        </dgm:presLayoutVars>
      </dgm:prSet>
      <dgm:spPr/>
    </dgm:pt>
    <dgm:pt modelId="{6F547681-2795-4A39-BD5A-37306AEACFA6}" type="pres">
      <dgm:prSet presAssocID="{1C00ABC9-3296-4793-ADE8-A3F1C9DEF114}" presName="rootConnector" presStyleLbl="node3" presStyleIdx="5" presStyleCnt="7"/>
      <dgm:spPr/>
    </dgm:pt>
    <dgm:pt modelId="{55CF4A24-0444-4D21-B94A-6C7AB11813A7}" type="pres">
      <dgm:prSet presAssocID="{1C00ABC9-3296-4793-ADE8-A3F1C9DEF114}" presName="hierChild4" presStyleCnt="0"/>
      <dgm:spPr/>
    </dgm:pt>
    <dgm:pt modelId="{850DBEA4-D1AD-49E2-B15E-D23B969BC875}" type="pres">
      <dgm:prSet presAssocID="{1C00ABC9-3296-4793-ADE8-A3F1C9DEF114}" presName="hierChild5" presStyleCnt="0"/>
      <dgm:spPr/>
    </dgm:pt>
    <dgm:pt modelId="{A5396B25-3973-4585-A5AF-BBCDA9A92B92}" type="pres">
      <dgm:prSet presAssocID="{732320CC-EE90-4E63-AF65-84A4A6B1AFCC}" presName="hierChild5" presStyleCnt="0"/>
      <dgm:spPr/>
    </dgm:pt>
    <dgm:pt modelId="{5C2BA500-3F32-4203-BE98-702D0BBE083F}" type="pres">
      <dgm:prSet presAssocID="{DABC17C2-3852-4E33-B004-F8A8E5006F43}" presName="Name64" presStyleLbl="parChTrans1D2" presStyleIdx="5" presStyleCnt="6" custSzX="175723" custSzY="2716735"/>
      <dgm:spPr/>
    </dgm:pt>
    <dgm:pt modelId="{41F25FE3-2077-44A5-8EAD-651C8E5855D7}" type="pres">
      <dgm:prSet presAssocID="{F1D80690-CEA9-40BF-B42C-26657906CBDF}" presName="hierRoot2" presStyleCnt="0">
        <dgm:presLayoutVars>
          <dgm:hierBranch val="init"/>
        </dgm:presLayoutVars>
      </dgm:prSet>
      <dgm:spPr/>
    </dgm:pt>
    <dgm:pt modelId="{3341ADA4-B751-47F9-86A9-BDD5472A6CF3}" type="pres">
      <dgm:prSet presAssocID="{F1D80690-CEA9-40BF-B42C-26657906CBDF}" presName="rootComposite" presStyleCnt="0"/>
      <dgm:spPr/>
    </dgm:pt>
    <dgm:pt modelId="{9BA73A92-BA62-47D8-AAD1-B2A58857D9D1}" type="pres">
      <dgm:prSet presAssocID="{F1D80690-CEA9-40BF-B42C-26657906CBDF}" presName="rootText" presStyleLbl="node2" presStyleIdx="5" presStyleCnt="6" custScaleX="276601" custScaleY="119412">
        <dgm:presLayoutVars>
          <dgm:chPref val="3"/>
        </dgm:presLayoutVars>
      </dgm:prSet>
      <dgm:spPr/>
    </dgm:pt>
    <dgm:pt modelId="{64EE126D-F2C1-4E58-A9F0-F5A79840EAE1}" type="pres">
      <dgm:prSet presAssocID="{F1D80690-CEA9-40BF-B42C-26657906CBDF}" presName="rootConnector" presStyleLbl="node2" presStyleIdx="5" presStyleCnt="6"/>
      <dgm:spPr/>
    </dgm:pt>
    <dgm:pt modelId="{465B66E1-BFEA-4C52-B447-18AAAA67166B}" type="pres">
      <dgm:prSet presAssocID="{F1D80690-CEA9-40BF-B42C-26657906CBDF}" presName="hierChild4" presStyleCnt="0"/>
      <dgm:spPr/>
    </dgm:pt>
    <dgm:pt modelId="{27F44569-CACF-47AE-B036-B508C6F852E3}" type="pres">
      <dgm:prSet presAssocID="{4317687C-C495-4E31-A8F4-AF2FA921782F}" presName="Name64" presStyleLbl="parChTrans1D3" presStyleIdx="6" presStyleCnt="7" custSzX="175723" custSzY="109190"/>
      <dgm:spPr/>
    </dgm:pt>
    <dgm:pt modelId="{0606E1C1-AF02-4A3E-9E46-7AF5D11C8C26}" type="pres">
      <dgm:prSet presAssocID="{2662FAAF-02E9-488E-A71F-2964C283F788}" presName="hierRoot2" presStyleCnt="0">
        <dgm:presLayoutVars>
          <dgm:hierBranch val="init"/>
        </dgm:presLayoutVars>
      </dgm:prSet>
      <dgm:spPr/>
    </dgm:pt>
    <dgm:pt modelId="{4E452A0E-7053-48F0-B4C6-4B7284C87B6D}" type="pres">
      <dgm:prSet presAssocID="{2662FAAF-02E9-488E-A71F-2964C283F788}" presName="rootComposite" presStyleCnt="0"/>
      <dgm:spPr/>
    </dgm:pt>
    <dgm:pt modelId="{18CB9A4A-036B-4D7F-AF20-33A484240F22}" type="pres">
      <dgm:prSet presAssocID="{2662FAAF-02E9-488E-A71F-2964C283F788}" presName="rootText" presStyleLbl="node3" presStyleIdx="6" presStyleCnt="7" custScaleX="250509" custScaleY="119412">
        <dgm:presLayoutVars>
          <dgm:chPref val="3"/>
        </dgm:presLayoutVars>
      </dgm:prSet>
      <dgm:spPr/>
    </dgm:pt>
    <dgm:pt modelId="{EAEC6DCC-72E1-4F23-9926-C00BC561CF37}" type="pres">
      <dgm:prSet presAssocID="{2662FAAF-02E9-488E-A71F-2964C283F788}" presName="rootConnector" presStyleLbl="node3" presStyleIdx="6" presStyleCnt="7"/>
      <dgm:spPr/>
    </dgm:pt>
    <dgm:pt modelId="{00C0E2FC-5DCE-4D24-BCF4-2D06F176AA00}" type="pres">
      <dgm:prSet presAssocID="{2662FAAF-02E9-488E-A71F-2964C283F788}" presName="hierChild4" presStyleCnt="0"/>
      <dgm:spPr/>
    </dgm:pt>
    <dgm:pt modelId="{0B9F1ADB-9CAB-4E09-A53F-CFA3ED904E61}" type="pres">
      <dgm:prSet presAssocID="{2662FAAF-02E9-488E-A71F-2964C283F788}" presName="hierChild5" presStyleCnt="0"/>
      <dgm:spPr/>
    </dgm:pt>
    <dgm:pt modelId="{2214E3D3-0087-4CA6-A565-DCB131FA5D4D}" type="pres">
      <dgm:prSet presAssocID="{F1D80690-CEA9-40BF-B42C-26657906CBDF}" presName="hierChild5" presStyleCnt="0"/>
      <dgm:spPr/>
    </dgm:pt>
    <dgm:pt modelId="{C344835D-3408-4B20-8119-88D7C1A72F9F}" type="pres">
      <dgm:prSet presAssocID="{1C1C1C01-E699-4347-AC2D-98102BABC383}" presName="hierChild3" presStyleCnt="0"/>
      <dgm:spPr/>
    </dgm:pt>
  </dgm:ptLst>
  <dgm:cxnLst>
    <dgm:cxn modelId="{182C0402-76B2-4DE3-93F6-B380C69CC7E4}" type="presOf" srcId="{5D646C51-C198-4C18-87A9-A8A1076EE7DA}" destId="{B57A0555-EB0F-423E-9ED4-3C4F3B9AC7B8}" srcOrd="0" destOrd="0" presId="urn:microsoft.com/office/officeart/2009/3/layout/HorizontalOrganizationChart"/>
    <dgm:cxn modelId="{87B7DB07-7DB9-4336-9B9C-AC942EF80B62}" type="presOf" srcId="{1C1C1C01-E699-4347-AC2D-98102BABC383}" destId="{01F775CE-5265-4965-B4D8-AD8BAD2BD79D}" srcOrd="0" destOrd="0" presId="urn:microsoft.com/office/officeart/2009/3/layout/HorizontalOrganizationChart"/>
    <dgm:cxn modelId="{8AD1F208-7D92-4124-91E0-8E453DDEB502}" type="presOf" srcId="{596164B4-A718-49BB-A55B-45CE9EF06742}" destId="{6846EAEC-5C9D-4A07-9FA1-CBF3759CDDA2}" srcOrd="0" destOrd="0" presId="urn:microsoft.com/office/officeart/2009/3/layout/HorizontalOrganizationChart"/>
    <dgm:cxn modelId="{25826D0B-653C-4413-BF38-D7207B6B4A3C}" type="presOf" srcId="{8624B4C7-0DD3-4CCF-9A49-CD7437773A97}" destId="{B9EA28CB-D6E5-432E-BE4A-BA59EED397DD}" srcOrd="1" destOrd="0" presId="urn:microsoft.com/office/officeart/2009/3/layout/HorizontalOrganizationChart"/>
    <dgm:cxn modelId="{ABC9D511-E92C-4D46-9244-B8183DA43AFD}" type="presOf" srcId="{77387905-ADE0-4F60-8D25-11B3AD8CF488}" destId="{DC778076-3A42-4E6D-948C-0A4C5BC64B36}" srcOrd="0" destOrd="0" presId="urn:microsoft.com/office/officeart/2009/3/layout/HorizontalOrganizationChart"/>
    <dgm:cxn modelId="{47C82B12-DE1D-4A00-A1BD-13ADDCFCBD8E}" type="presOf" srcId="{CC4CD53E-3F8F-4913-BC02-2EAEC25FC75E}" destId="{96D42BD6-3679-4262-8073-4CE50D12401D}" srcOrd="0" destOrd="0" presId="urn:microsoft.com/office/officeart/2009/3/layout/HorizontalOrganizationChart"/>
    <dgm:cxn modelId="{798E221B-6993-4FE2-80FF-CD5E81179FD3}" srcId="{1C1C1C01-E699-4347-AC2D-98102BABC383}" destId="{F1D80690-CEA9-40BF-B42C-26657906CBDF}" srcOrd="5" destOrd="0" parTransId="{DABC17C2-3852-4E33-B004-F8A8E5006F43}" sibTransId="{D328C255-8167-40E5-861E-073F1B067589}"/>
    <dgm:cxn modelId="{BB81EB20-08D2-4D40-AFB9-F653DDF31408}" type="presOf" srcId="{4317687C-C495-4E31-A8F4-AF2FA921782F}" destId="{27F44569-CACF-47AE-B036-B508C6F852E3}" srcOrd="0" destOrd="0" presId="urn:microsoft.com/office/officeart/2009/3/layout/HorizontalOrganizationChart"/>
    <dgm:cxn modelId="{90292826-36FA-4080-9499-C189CA0045AF}" type="presOf" srcId="{3578E524-931F-4AB1-B860-510BDEBA000E}" destId="{DF60D183-5988-4F96-89E9-530B99A3318E}" srcOrd="1" destOrd="0" presId="urn:microsoft.com/office/officeart/2009/3/layout/HorizontalOrganizationChart"/>
    <dgm:cxn modelId="{9AE51A27-9BFF-4B4C-9FE3-8140EA8CABD8}" type="presOf" srcId="{A3F4FD87-F816-4997-A9A2-92A5F3EED6AC}" destId="{C25E9B28-4006-4774-919C-2A4235C139B4}" srcOrd="1" destOrd="0" presId="urn:microsoft.com/office/officeart/2009/3/layout/HorizontalOrganizationChart"/>
    <dgm:cxn modelId="{83C6BA2A-F69E-4BA7-85F0-D642B049F8B2}" type="presOf" srcId="{B8BD00B1-7DE3-4E50-AD70-9CB4AEA7ED4E}" destId="{AC41C371-55D2-46B3-841E-80970ABE2680}" srcOrd="1" destOrd="0" presId="urn:microsoft.com/office/officeart/2009/3/layout/HorizontalOrganizationChart"/>
    <dgm:cxn modelId="{BE3AE631-7039-4F91-94DA-F4E9FA9DA509}" srcId="{3E476AB9-1BF9-4C87-8E39-B5F7EBA0C6D3}" destId="{3578E524-931F-4AB1-B860-510BDEBA000E}" srcOrd="3" destOrd="0" parTransId="{B0EE7556-BB46-4F7C-9B24-81F96715DD77}" sibTransId="{CFC80149-8EF1-4397-83A5-125458EA912B}"/>
    <dgm:cxn modelId="{C7AC6A36-EC5B-4042-836A-56A9E5B0EA99}" srcId="{1C1C1C01-E699-4347-AC2D-98102BABC383}" destId="{96015DAD-A36F-450A-B21F-E87E0C953619}" srcOrd="2" destOrd="0" parTransId="{5D646C51-C198-4C18-87A9-A8A1076EE7DA}" sibTransId="{51946044-78B3-499B-8CDB-44451F204D2F}"/>
    <dgm:cxn modelId="{C5B8593D-BA31-4C10-89C2-767F3846BCB9}" type="presOf" srcId="{596164B4-A718-49BB-A55B-45CE9EF06742}" destId="{537DF5B7-4E3B-4152-A5F2-540153431017}" srcOrd="1" destOrd="0" presId="urn:microsoft.com/office/officeart/2009/3/layout/HorizontalOrganizationChart"/>
    <dgm:cxn modelId="{E183DD3E-EB53-42F0-8198-19E08F9F36A0}" type="presOf" srcId="{B62BA710-AF4B-40EC-BFBB-65CC8E1F422D}" destId="{2C85B884-FC84-4EC3-BEBC-72A13DD5AC8E}" srcOrd="0" destOrd="0" presId="urn:microsoft.com/office/officeart/2009/3/layout/HorizontalOrganizationChart"/>
    <dgm:cxn modelId="{0DA8B05C-71A2-4F99-BEAA-E3ADFCCE7970}" type="presOf" srcId="{A6B8F356-E7F1-41D1-88E3-C3A7D620826C}" destId="{A09EDE90-DF35-4ADB-A29C-90C7AAE42AEF}" srcOrd="0" destOrd="0" presId="urn:microsoft.com/office/officeart/2009/3/layout/HorizontalOrganizationChart"/>
    <dgm:cxn modelId="{64DFD660-FB68-4C51-AA3F-02131ECCACA4}" type="presOf" srcId="{F5C511F7-0110-416B-830A-3D3BF5BC78C8}" destId="{846219CD-F325-40E4-9B0F-EA29763013BA}" srcOrd="0" destOrd="0" presId="urn:microsoft.com/office/officeart/2009/3/layout/HorizontalOrganizationChart"/>
    <dgm:cxn modelId="{C5B19643-389D-43A4-9D21-17552ADD44DE}" type="presOf" srcId="{F5C511F7-0110-416B-830A-3D3BF5BC78C8}" destId="{5349B1E7-71B6-45AC-A612-1E99210A8F1B}" srcOrd="1" destOrd="0" presId="urn:microsoft.com/office/officeart/2009/3/layout/HorizontalOrganizationChart"/>
    <dgm:cxn modelId="{48456E65-4F4D-4BCC-95F9-4AB3D1B1D31A}" srcId="{E3326D4A-DBF1-484C-B9D5-60D23EB7E8BD}" destId="{1C1C1C01-E699-4347-AC2D-98102BABC383}" srcOrd="0" destOrd="0" parTransId="{6F47FCB6-30AE-4449-A233-EA035AE8C34A}" sibTransId="{E1199B95-1507-41DD-BE32-6301AA3C665D}"/>
    <dgm:cxn modelId="{C067E466-B1DA-49B9-9EDC-D1F732C78BCB}" srcId="{1C1C1C01-E699-4347-AC2D-98102BABC383}" destId="{3E476AB9-1BF9-4C87-8E39-B5F7EBA0C6D3}" srcOrd="3" destOrd="0" parTransId="{CE032667-9FAD-4CDB-9EE5-2EB844AC1597}" sibTransId="{27331B4A-6D2F-443F-90FA-17DB056A1D74}"/>
    <dgm:cxn modelId="{B7B28E47-39FB-4B87-A38E-9A087F645737}" srcId="{3E476AB9-1BF9-4C87-8E39-B5F7EBA0C6D3}" destId="{596164B4-A718-49BB-A55B-45CE9EF06742}" srcOrd="1" destOrd="0" parTransId="{A6B8F356-E7F1-41D1-88E3-C3A7D620826C}" sibTransId="{258EF4F1-5B83-426D-911F-7AE8DD0C51BD}"/>
    <dgm:cxn modelId="{4D8CA66A-4170-4C4E-BFC4-B9D05C23ADFF}" srcId="{3E476AB9-1BF9-4C87-8E39-B5F7EBA0C6D3}" destId="{B8BD00B1-7DE3-4E50-AD70-9CB4AEA7ED4E}" srcOrd="2" destOrd="0" parTransId="{58738CA9-3D5D-460A-8CB6-1D3D082C1ACF}" sibTransId="{6A5742CE-95D2-46A1-B48D-4A7CC0F516D0}"/>
    <dgm:cxn modelId="{6174E54F-24E5-4FE6-BDCD-B4863E919D88}" srcId="{1C1C1C01-E699-4347-AC2D-98102BABC383}" destId="{732320CC-EE90-4E63-AF65-84A4A6B1AFCC}" srcOrd="4" destOrd="0" parTransId="{B62BA710-AF4B-40EC-BFBB-65CC8E1F422D}" sibTransId="{9362CA99-A3AC-4771-9A09-4BE1B1375FAD}"/>
    <dgm:cxn modelId="{0261C073-9505-4472-8DF1-0F884B450F29}" type="presOf" srcId="{B0EE7556-BB46-4F7C-9B24-81F96715DD77}" destId="{12835F4B-EA5A-4970-A044-509279500092}" srcOrd="0" destOrd="0" presId="urn:microsoft.com/office/officeart/2009/3/layout/HorizontalOrganizationChart"/>
    <dgm:cxn modelId="{DA337154-078F-4095-A767-C802A0A8CE76}" type="presOf" srcId="{DD1B0D57-589C-4BC3-9A02-170200DA4DE1}" destId="{32CA7E83-4020-4102-B4C7-90825F8ADBFF}" srcOrd="0" destOrd="0" presId="urn:microsoft.com/office/officeart/2009/3/layout/HorizontalOrganizationChart"/>
    <dgm:cxn modelId="{2439CE59-99A4-46D6-8096-5047AB5883F3}" type="presOf" srcId="{B8BD00B1-7DE3-4E50-AD70-9CB4AEA7ED4E}" destId="{1491DF41-201E-4C56-80B9-19AE12C8E13F}" srcOrd="0" destOrd="0" presId="urn:microsoft.com/office/officeart/2009/3/layout/HorizontalOrganizationChart"/>
    <dgm:cxn modelId="{DA51747E-426C-4F4D-95B8-BE780A540CFA}" type="presOf" srcId="{69318708-70BC-44F3-A128-C540C0921595}" destId="{174F06BD-84E0-47B0-B6CB-9D85E8D8EC88}" srcOrd="0" destOrd="0" presId="urn:microsoft.com/office/officeart/2009/3/layout/HorizontalOrganizationChart"/>
    <dgm:cxn modelId="{4B80DE7F-14A3-4036-BE62-193698D34E7C}" type="presOf" srcId="{3578E524-931F-4AB1-B860-510BDEBA000E}" destId="{6B0152E8-4FFB-48F8-A656-E25BA531BEA4}" srcOrd="0" destOrd="0" presId="urn:microsoft.com/office/officeart/2009/3/layout/HorizontalOrganizationChart"/>
    <dgm:cxn modelId="{2565B883-2653-4251-9FF5-40F51B72E9E5}" srcId="{732320CC-EE90-4E63-AF65-84A4A6B1AFCC}" destId="{1C00ABC9-3296-4793-ADE8-A3F1C9DEF114}" srcOrd="1" destOrd="0" parTransId="{69318708-70BC-44F3-A128-C540C0921595}" sibTransId="{69B9A7A6-42C0-4FDF-910C-D355164FF248}"/>
    <dgm:cxn modelId="{0FB10589-C5EE-4B21-A57F-178836951C5F}" type="presOf" srcId="{31CF180F-E558-448D-829D-74E866DC992D}" destId="{D69CDD47-9C73-41B4-BD7B-C3E1AA750D2D}" srcOrd="0" destOrd="0" presId="urn:microsoft.com/office/officeart/2009/3/layout/HorizontalOrganizationChart"/>
    <dgm:cxn modelId="{6BFFF68C-6B4F-447B-83FC-44A790BA0394}" type="presOf" srcId="{3E476AB9-1BF9-4C87-8E39-B5F7EBA0C6D3}" destId="{029B7BDA-DE69-439D-990A-3AAFD24DC0F6}" srcOrd="1" destOrd="0" presId="urn:microsoft.com/office/officeart/2009/3/layout/HorizontalOrganizationChart"/>
    <dgm:cxn modelId="{1F7DD391-FA7C-4B6E-B8D3-30FC8BC480E6}" type="presOf" srcId="{F3EF8B43-6109-42F5-BD6C-BDB7256BDCC1}" destId="{251E9F97-6FF2-4AD2-A759-5671B11AC94A}" srcOrd="0" destOrd="0" presId="urn:microsoft.com/office/officeart/2009/3/layout/HorizontalOrganizationChart"/>
    <dgm:cxn modelId="{907F3D95-DA30-4AE9-9C14-94EB8861648E}" type="presOf" srcId="{F1D80690-CEA9-40BF-B42C-26657906CBDF}" destId="{9BA73A92-BA62-47D8-AAD1-B2A58857D9D1}" srcOrd="0" destOrd="0" presId="urn:microsoft.com/office/officeart/2009/3/layout/HorizontalOrganizationChart"/>
    <dgm:cxn modelId="{A210969E-2C58-43FA-B6AF-91CE093BF585}" srcId="{732320CC-EE90-4E63-AF65-84A4A6B1AFCC}" destId="{8624B4C7-0DD3-4CCF-9A49-CD7437773A97}" srcOrd="0" destOrd="0" parTransId="{DD1B0D57-589C-4BC3-9A02-170200DA4DE1}" sibTransId="{DC61B41F-5228-4221-BFCD-A99DA6A6AD5A}"/>
    <dgm:cxn modelId="{9928E5A3-3B62-42F8-B7DF-BD535F9696AC}" type="presOf" srcId="{DABC17C2-3852-4E33-B004-F8A8E5006F43}" destId="{5C2BA500-3F32-4203-BE98-702D0BBE083F}" srcOrd="0" destOrd="0" presId="urn:microsoft.com/office/officeart/2009/3/layout/HorizontalOrganizationChart"/>
    <dgm:cxn modelId="{8E22ACA5-10DC-4402-B8BD-5DEC20E639D4}" type="presOf" srcId="{96015DAD-A36F-450A-B21F-E87E0C953619}" destId="{AC9A64CC-F587-4A8A-A991-769C9998A8E1}" srcOrd="0" destOrd="0" presId="urn:microsoft.com/office/officeart/2009/3/layout/HorizontalOrganizationChart"/>
    <dgm:cxn modelId="{C0DF44A6-89C4-46BF-8B15-486521B748FE}" type="presOf" srcId="{732320CC-EE90-4E63-AF65-84A4A6B1AFCC}" destId="{56A5A3F3-7948-459B-A190-6D2DE70D853B}" srcOrd="1" destOrd="0" presId="urn:microsoft.com/office/officeart/2009/3/layout/HorizontalOrganizationChart"/>
    <dgm:cxn modelId="{57E0F6AA-EE2B-41F3-A69F-A79E99292402}" type="presOf" srcId="{2662FAAF-02E9-488E-A71F-2964C283F788}" destId="{EAEC6DCC-72E1-4F23-9926-C00BC561CF37}" srcOrd="1" destOrd="0" presId="urn:microsoft.com/office/officeart/2009/3/layout/HorizontalOrganizationChart"/>
    <dgm:cxn modelId="{362B00B0-C295-46AA-B47C-C99227BF13AE}" type="presOf" srcId="{2662FAAF-02E9-488E-A71F-2964C283F788}" destId="{18CB9A4A-036B-4D7F-AF20-33A484240F22}" srcOrd="0" destOrd="0" presId="urn:microsoft.com/office/officeart/2009/3/layout/HorizontalOrganizationChart"/>
    <dgm:cxn modelId="{0F9641B5-5E4F-411B-9B79-AEB5DDDAA562}" type="presOf" srcId="{CE032667-9FAD-4CDB-9EE5-2EB844AC1597}" destId="{509EACB0-4DC0-45D3-A6A0-E1B73D7F62E9}" srcOrd="0" destOrd="0" presId="urn:microsoft.com/office/officeart/2009/3/layout/HorizontalOrganizationChart"/>
    <dgm:cxn modelId="{5FB85BBF-1248-4456-8BC6-C29DEBD7BBF3}" type="presOf" srcId="{1C00ABC9-3296-4793-ADE8-A3F1C9DEF114}" destId="{6D8ABCFF-AF60-4D42-9C1E-726931E4736E}" srcOrd="0" destOrd="0" presId="urn:microsoft.com/office/officeart/2009/3/layout/HorizontalOrganizationChart"/>
    <dgm:cxn modelId="{92689BC1-14E4-40B4-902D-01848103789A}" type="presOf" srcId="{732320CC-EE90-4E63-AF65-84A4A6B1AFCC}" destId="{50BD3990-F8DB-46BB-80FA-43B7789924C6}" srcOrd="0" destOrd="0" presId="urn:microsoft.com/office/officeart/2009/3/layout/HorizontalOrganizationChart"/>
    <dgm:cxn modelId="{07F2BDCB-B582-44A8-9B21-DAD6FA8A8344}" type="presOf" srcId="{58738CA9-3D5D-460A-8CB6-1D3D082C1ACF}" destId="{F34F8149-4D71-4F9D-B19F-A2CEFA1BF4B5}" srcOrd="0" destOrd="0" presId="urn:microsoft.com/office/officeart/2009/3/layout/HorizontalOrganizationChart"/>
    <dgm:cxn modelId="{FB689BCD-94CD-44FB-A1C0-13953CA9EAE8}" srcId="{1C1C1C01-E699-4347-AC2D-98102BABC383}" destId="{A3F4FD87-F816-4997-A9A2-92A5F3EED6AC}" srcOrd="0" destOrd="0" parTransId="{77387905-ADE0-4F60-8D25-11B3AD8CF488}" sibTransId="{445D28D0-6016-482D-BC52-7A7C414ABAAA}"/>
    <dgm:cxn modelId="{3457E2D1-1510-4600-A9FC-948BE85C6D02}" type="presOf" srcId="{96015DAD-A36F-450A-B21F-E87E0C953619}" destId="{193CB7A2-D000-4379-816B-3DB69F5DE54E}" srcOrd="1" destOrd="0" presId="urn:microsoft.com/office/officeart/2009/3/layout/HorizontalOrganizationChart"/>
    <dgm:cxn modelId="{757B67D8-AE49-466F-9BD4-CA59EA794F84}" type="presOf" srcId="{8624B4C7-0DD3-4CCF-9A49-CD7437773A97}" destId="{C246178E-ED21-4CC0-A787-85EEFC5FB68D}" srcOrd="0" destOrd="0" presId="urn:microsoft.com/office/officeart/2009/3/layout/HorizontalOrganizationChart"/>
    <dgm:cxn modelId="{40007DDA-C185-4F80-B010-D8E11988DD85}" type="presOf" srcId="{1C1C1C01-E699-4347-AC2D-98102BABC383}" destId="{981B2702-3203-4F60-A3D5-D9DD078DA573}" srcOrd="1" destOrd="0" presId="urn:microsoft.com/office/officeart/2009/3/layout/HorizontalOrganizationChart"/>
    <dgm:cxn modelId="{53E7C0E2-1634-4352-9FC1-54917996690B}" type="presOf" srcId="{E3326D4A-DBF1-484C-B9D5-60D23EB7E8BD}" destId="{EC65D6CA-88E3-4129-A062-AFB003D54C4A}" srcOrd="0" destOrd="0" presId="urn:microsoft.com/office/officeart/2009/3/layout/HorizontalOrganizationChart"/>
    <dgm:cxn modelId="{34C6D6E4-D07A-4877-A39E-637F401C3094}" type="presOf" srcId="{CC4CD53E-3F8F-4913-BC02-2EAEC25FC75E}" destId="{9B51A1DB-13C7-4AAA-8247-90CB6EC60583}" srcOrd="1" destOrd="0" presId="urn:microsoft.com/office/officeart/2009/3/layout/HorizontalOrganizationChart"/>
    <dgm:cxn modelId="{39417FE5-F837-4E51-8767-19377A6A297A}" type="presOf" srcId="{F1D80690-CEA9-40BF-B42C-26657906CBDF}" destId="{64EE126D-F2C1-4E58-A9F0-F5A79840EAE1}" srcOrd="1" destOrd="0" presId="urn:microsoft.com/office/officeart/2009/3/layout/HorizontalOrganizationChart"/>
    <dgm:cxn modelId="{8E1841E6-B3F8-41B9-AA68-879200B08588}" srcId="{1C1C1C01-E699-4347-AC2D-98102BABC383}" destId="{F5C511F7-0110-416B-830A-3D3BF5BC78C8}" srcOrd="1" destOrd="0" parTransId="{31CF180F-E558-448D-829D-74E866DC992D}" sibTransId="{8BE141D0-6E8C-4B3B-91DD-D0B93F401503}"/>
    <dgm:cxn modelId="{63AD25E8-21C8-4AFE-9F88-61535409B828}" srcId="{F1D80690-CEA9-40BF-B42C-26657906CBDF}" destId="{2662FAAF-02E9-488E-A71F-2964C283F788}" srcOrd="0" destOrd="0" parTransId="{4317687C-C495-4E31-A8F4-AF2FA921782F}" sibTransId="{F43AEEEB-A5DB-472C-8CD4-3BC6A3351A1F}"/>
    <dgm:cxn modelId="{6AE836F2-2678-47FF-A81D-61139AE318C8}" type="presOf" srcId="{1C00ABC9-3296-4793-ADE8-A3F1C9DEF114}" destId="{6F547681-2795-4A39-BD5A-37306AEACFA6}" srcOrd="1" destOrd="0" presId="urn:microsoft.com/office/officeart/2009/3/layout/HorizontalOrganizationChart"/>
    <dgm:cxn modelId="{3B3FC7F6-C4B0-4FAE-8DCA-AB5453A80467}" type="presOf" srcId="{A3F4FD87-F816-4997-A9A2-92A5F3EED6AC}" destId="{7C9977BA-8C9C-45F7-87EB-EFC65542427F}" srcOrd="0" destOrd="0" presId="urn:microsoft.com/office/officeart/2009/3/layout/HorizontalOrganizationChart"/>
    <dgm:cxn modelId="{D7FFF9FB-B27A-44B8-B72F-2479452ACE85}" srcId="{3E476AB9-1BF9-4C87-8E39-B5F7EBA0C6D3}" destId="{CC4CD53E-3F8F-4913-BC02-2EAEC25FC75E}" srcOrd="0" destOrd="0" parTransId="{F3EF8B43-6109-42F5-BD6C-BDB7256BDCC1}" sibTransId="{E9CAD9C4-0F73-4C6F-9413-E9D451923A70}"/>
    <dgm:cxn modelId="{C95856FC-2231-4E5D-A270-C381789F82BA}" type="presOf" srcId="{3E476AB9-1BF9-4C87-8E39-B5F7EBA0C6D3}" destId="{B8E3B426-BA7D-4ADD-AFB7-545BB6348182}" srcOrd="0" destOrd="0" presId="urn:microsoft.com/office/officeart/2009/3/layout/HorizontalOrganizationChart"/>
    <dgm:cxn modelId="{6C38196C-55DB-4EA7-96EE-E2186A0E008F}" type="presParOf" srcId="{EC65D6CA-88E3-4129-A062-AFB003D54C4A}" destId="{D1167F58-3A19-4F1A-9FA7-F7D240AAC5A4}" srcOrd="0" destOrd="0" presId="urn:microsoft.com/office/officeart/2009/3/layout/HorizontalOrganizationChart"/>
    <dgm:cxn modelId="{F823F7FB-A1D9-4DC5-9C9A-0BE9C4A1E7F4}" type="presParOf" srcId="{D1167F58-3A19-4F1A-9FA7-F7D240AAC5A4}" destId="{83051B8B-33F6-405B-8A0A-214C07BFC6A2}" srcOrd="0" destOrd="0" presId="urn:microsoft.com/office/officeart/2009/3/layout/HorizontalOrganizationChart"/>
    <dgm:cxn modelId="{1F97064D-FF09-4F55-B892-C834C790EA88}" type="presParOf" srcId="{83051B8B-33F6-405B-8A0A-214C07BFC6A2}" destId="{01F775CE-5265-4965-B4D8-AD8BAD2BD79D}" srcOrd="0" destOrd="0" presId="urn:microsoft.com/office/officeart/2009/3/layout/HorizontalOrganizationChart"/>
    <dgm:cxn modelId="{7469F304-A4F7-4246-9115-4B0A3C4C9E8E}" type="presParOf" srcId="{83051B8B-33F6-405B-8A0A-214C07BFC6A2}" destId="{981B2702-3203-4F60-A3D5-D9DD078DA573}" srcOrd="1" destOrd="0" presId="urn:microsoft.com/office/officeart/2009/3/layout/HorizontalOrganizationChart"/>
    <dgm:cxn modelId="{13791C31-BC94-4298-98D9-7E4E4F2E38AC}" type="presParOf" srcId="{D1167F58-3A19-4F1A-9FA7-F7D240AAC5A4}" destId="{C0602D13-8018-461A-9380-49C7725AF721}" srcOrd="1" destOrd="0" presId="urn:microsoft.com/office/officeart/2009/3/layout/HorizontalOrganizationChart"/>
    <dgm:cxn modelId="{B7127DD2-860B-4225-A12F-6A071AA993E4}" type="presParOf" srcId="{C0602D13-8018-461A-9380-49C7725AF721}" destId="{DC778076-3A42-4E6D-948C-0A4C5BC64B36}" srcOrd="0" destOrd="0" presId="urn:microsoft.com/office/officeart/2009/3/layout/HorizontalOrganizationChart"/>
    <dgm:cxn modelId="{B0C81A42-E468-4143-9F5C-DAA8D3E583C2}" type="presParOf" srcId="{C0602D13-8018-461A-9380-49C7725AF721}" destId="{3E1AFA32-8086-45D7-9970-654511364E9B}" srcOrd="1" destOrd="0" presId="urn:microsoft.com/office/officeart/2009/3/layout/HorizontalOrganizationChart"/>
    <dgm:cxn modelId="{A71D32B4-EB74-4BD0-BFE5-222409B7C7F7}" type="presParOf" srcId="{3E1AFA32-8086-45D7-9970-654511364E9B}" destId="{C2E83700-F8F9-4FF2-9153-2E30886B3D78}" srcOrd="0" destOrd="0" presId="urn:microsoft.com/office/officeart/2009/3/layout/HorizontalOrganizationChart"/>
    <dgm:cxn modelId="{38F630CC-8BF4-4734-A7BF-EA962BE674F7}" type="presParOf" srcId="{C2E83700-F8F9-4FF2-9153-2E30886B3D78}" destId="{7C9977BA-8C9C-45F7-87EB-EFC65542427F}" srcOrd="0" destOrd="0" presId="urn:microsoft.com/office/officeart/2009/3/layout/HorizontalOrganizationChart"/>
    <dgm:cxn modelId="{6E0C70D0-AABD-4E3E-A23D-DEBEAEB8EA50}" type="presParOf" srcId="{C2E83700-F8F9-4FF2-9153-2E30886B3D78}" destId="{C25E9B28-4006-4774-919C-2A4235C139B4}" srcOrd="1" destOrd="0" presId="urn:microsoft.com/office/officeart/2009/3/layout/HorizontalOrganizationChart"/>
    <dgm:cxn modelId="{F1758BB1-150C-4F56-9620-88D9D79529E3}" type="presParOf" srcId="{3E1AFA32-8086-45D7-9970-654511364E9B}" destId="{58469BA2-29C4-40BF-97C6-6C57AB025028}" srcOrd="1" destOrd="0" presId="urn:microsoft.com/office/officeart/2009/3/layout/HorizontalOrganizationChart"/>
    <dgm:cxn modelId="{BE6B268A-B566-4970-9851-76B3F8A2A9B2}" type="presParOf" srcId="{3E1AFA32-8086-45D7-9970-654511364E9B}" destId="{0CC2B68F-B997-4640-8DF2-DD37CF3A087C}" srcOrd="2" destOrd="0" presId="urn:microsoft.com/office/officeart/2009/3/layout/HorizontalOrganizationChart"/>
    <dgm:cxn modelId="{E9D0B8A0-AE19-4B3C-B7E8-E57E36ADEF62}" type="presParOf" srcId="{C0602D13-8018-461A-9380-49C7725AF721}" destId="{D69CDD47-9C73-41B4-BD7B-C3E1AA750D2D}" srcOrd="2" destOrd="0" presId="urn:microsoft.com/office/officeart/2009/3/layout/HorizontalOrganizationChart"/>
    <dgm:cxn modelId="{44A80EA1-281A-4ED7-BF9C-77A0A589A4B3}" type="presParOf" srcId="{C0602D13-8018-461A-9380-49C7725AF721}" destId="{F0C3DD72-5EC1-496F-9456-818F9A306462}" srcOrd="3" destOrd="0" presId="urn:microsoft.com/office/officeart/2009/3/layout/HorizontalOrganizationChart"/>
    <dgm:cxn modelId="{C8EE0677-4391-4C10-8FDA-2F8A7684F50F}" type="presParOf" srcId="{F0C3DD72-5EC1-496F-9456-818F9A306462}" destId="{4914650D-DFBB-4117-8296-14E59E283150}" srcOrd="0" destOrd="0" presId="urn:microsoft.com/office/officeart/2009/3/layout/HorizontalOrganizationChart"/>
    <dgm:cxn modelId="{B41909CC-3206-4B79-958D-9FC660052CDC}" type="presParOf" srcId="{4914650D-DFBB-4117-8296-14E59E283150}" destId="{846219CD-F325-40E4-9B0F-EA29763013BA}" srcOrd="0" destOrd="0" presId="urn:microsoft.com/office/officeart/2009/3/layout/HorizontalOrganizationChart"/>
    <dgm:cxn modelId="{61A322BF-469A-46A7-A5F8-D4ED3B3414FB}" type="presParOf" srcId="{4914650D-DFBB-4117-8296-14E59E283150}" destId="{5349B1E7-71B6-45AC-A612-1E99210A8F1B}" srcOrd="1" destOrd="0" presId="urn:microsoft.com/office/officeart/2009/3/layout/HorizontalOrganizationChart"/>
    <dgm:cxn modelId="{AEDC35F9-808C-44FA-934D-5DA65F1ADFEA}" type="presParOf" srcId="{F0C3DD72-5EC1-496F-9456-818F9A306462}" destId="{EF213B53-EEAD-4348-8EF7-B031FC2F4C53}" srcOrd="1" destOrd="0" presId="urn:microsoft.com/office/officeart/2009/3/layout/HorizontalOrganizationChart"/>
    <dgm:cxn modelId="{E12CB3F6-A04C-4DC5-B61B-2C397CF8C3C9}" type="presParOf" srcId="{F0C3DD72-5EC1-496F-9456-818F9A306462}" destId="{24A92740-DF9F-49DD-8E59-76D1B215486E}" srcOrd="2" destOrd="0" presId="urn:microsoft.com/office/officeart/2009/3/layout/HorizontalOrganizationChart"/>
    <dgm:cxn modelId="{8E557C60-5355-49DE-9AD9-2863EB60B218}" type="presParOf" srcId="{C0602D13-8018-461A-9380-49C7725AF721}" destId="{B57A0555-EB0F-423E-9ED4-3C4F3B9AC7B8}" srcOrd="4" destOrd="0" presId="urn:microsoft.com/office/officeart/2009/3/layout/HorizontalOrganizationChart"/>
    <dgm:cxn modelId="{3453A11F-DE9F-46AC-BE85-03E1BAF39FD5}" type="presParOf" srcId="{C0602D13-8018-461A-9380-49C7725AF721}" destId="{97A85093-C20B-4EAB-8F10-9710DEF19985}" srcOrd="5" destOrd="0" presId="urn:microsoft.com/office/officeart/2009/3/layout/HorizontalOrganizationChart"/>
    <dgm:cxn modelId="{589E4E6B-EB19-43F0-8F01-37CAD420F96B}" type="presParOf" srcId="{97A85093-C20B-4EAB-8F10-9710DEF19985}" destId="{D373EE23-C7D6-4C37-9270-9E560CE0EB38}" srcOrd="0" destOrd="0" presId="urn:microsoft.com/office/officeart/2009/3/layout/HorizontalOrganizationChart"/>
    <dgm:cxn modelId="{F49C9ABF-FEB4-4ABD-B5B0-D02DB22AC383}" type="presParOf" srcId="{D373EE23-C7D6-4C37-9270-9E560CE0EB38}" destId="{AC9A64CC-F587-4A8A-A991-769C9998A8E1}" srcOrd="0" destOrd="0" presId="urn:microsoft.com/office/officeart/2009/3/layout/HorizontalOrganizationChart"/>
    <dgm:cxn modelId="{801B2916-7B76-40BB-B5A1-EDC49B821F8B}" type="presParOf" srcId="{D373EE23-C7D6-4C37-9270-9E560CE0EB38}" destId="{193CB7A2-D000-4379-816B-3DB69F5DE54E}" srcOrd="1" destOrd="0" presId="urn:microsoft.com/office/officeart/2009/3/layout/HorizontalOrganizationChart"/>
    <dgm:cxn modelId="{B48BBC66-8031-4AB2-97FC-FD330BF6F0EB}" type="presParOf" srcId="{97A85093-C20B-4EAB-8F10-9710DEF19985}" destId="{DA436DCB-3D91-4660-9DFF-C94AC38786ED}" srcOrd="1" destOrd="0" presId="urn:microsoft.com/office/officeart/2009/3/layout/HorizontalOrganizationChart"/>
    <dgm:cxn modelId="{A64F2E57-537F-4C68-A597-C5954F1D218B}" type="presParOf" srcId="{97A85093-C20B-4EAB-8F10-9710DEF19985}" destId="{72B383C2-6B9D-4DF9-A7BC-5B795A4877D5}" srcOrd="2" destOrd="0" presId="urn:microsoft.com/office/officeart/2009/3/layout/HorizontalOrganizationChart"/>
    <dgm:cxn modelId="{F8784EA5-CFA1-4929-9088-D0C7B00C5699}" type="presParOf" srcId="{C0602D13-8018-461A-9380-49C7725AF721}" destId="{509EACB0-4DC0-45D3-A6A0-E1B73D7F62E9}" srcOrd="6" destOrd="0" presId="urn:microsoft.com/office/officeart/2009/3/layout/HorizontalOrganizationChart"/>
    <dgm:cxn modelId="{1CEECBDA-6A47-46DB-A3B5-9E958F9CCE73}" type="presParOf" srcId="{C0602D13-8018-461A-9380-49C7725AF721}" destId="{F856429D-AD05-43F1-AD0A-30106D1E3FF8}" srcOrd="7" destOrd="0" presId="urn:microsoft.com/office/officeart/2009/3/layout/HorizontalOrganizationChart"/>
    <dgm:cxn modelId="{3CCD1F33-296D-436E-A3CA-3950C8CA4382}" type="presParOf" srcId="{F856429D-AD05-43F1-AD0A-30106D1E3FF8}" destId="{927EE361-F14B-4EF5-A8CD-6953E83FBDEF}" srcOrd="0" destOrd="0" presId="urn:microsoft.com/office/officeart/2009/3/layout/HorizontalOrganizationChart"/>
    <dgm:cxn modelId="{A340600A-BD33-4E3D-872B-E727BE2D116B}" type="presParOf" srcId="{927EE361-F14B-4EF5-A8CD-6953E83FBDEF}" destId="{B8E3B426-BA7D-4ADD-AFB7-545BB6348182}" srcOrd="0" destOrd="0" presId="urn:microsoft.com/office/officeart/2009/3/layout/HorizontalOrganizationChart"/>
    <dgm:cxn modelId="{655A0F04-D6E7-49EB-993D-4CDEFF6CF5D2}" type="presParOf" srcId="{927EE361-F14B-4EF5-A8CD-6953E83FBDEF}" destId="{029B7BDA-DE69-439D-990A-3AAFD24DC0F6}" srcOrd="1" destOrd="0" presId="urn:microsoft.com/office/officeart/2009/3/layout/HorizontalOrganizationChart"/>
    <dgm:cxn modelId="{54146137-B992-43B9-BE37-2FCD83568D48}" type="presParOf" srcId="{F856429D-AD05-43F1-AD0A-30106D1E3FF8}" destId="{75B8D7B5-1211-417C-97BE-0B1368AAC5F2}" srcOrd="1" destOrd="0" presId="urn:microsoft.com/office/officeart/2009/3/layout/HorizontalOrganizationChart"/>
    <dgm:cxn modelId="{86F8406B-1B70-4D59-A539-F4CD277AE713}" type="presParOf" srcId="{75B8D7B5-1211-417C-97BE-0B1368AAC5F2}" destId="{251E9F97-6FF2-4AD2-A759-5671B11AC94A}" srcOrd="0" destOrd="0" presId="urn:microsoft.com/office/officeart/2009/3/layout/HorizontalOrganizationChart"/>
    <dgm:cxn modelId="{2AA37BAB-BE7E-470F-BA15-CCD326BE1EF5}" type="presParOf" srcId="{75B8D7B5-1211-417C-97BE-0B1368AAC5F2}" destId="{3558FFDC-3DC5-456D-AF49-1AE815D0F20F}" srcOrd="1" destOrd="0" presId="urn:microsoft.com/office/officeart/2009/3/layout/HorizontalOrganizationChart"/>
    <dgm:cxn modelId="{B1BFAFE1-5EB0-4A47-B07A-01C5B73E43B2}" type="presParOf" srcId="{3558FFDC-3DC5-456D-AF49-1AE815D0F20F}" destId="{AE7ED0EF-AB23-443E-85B5-A768AB0426E5}" srcOrd="0" destOrd="0" presId="urn:microsoft.com/office/officeart/2009/3/layout/HorizontalOrganizationChart"/>
    <dgm:cxn modelId="{EC71BBD1-62B9-4911-A41D-431C631234FA}" type="presParOf" srcId="{AE7ED0EF-AB23-443E-85B5-A768AB0426E5}" destId="{96D42BD6-3679-4262-8073-4CE50D12401D}" srcOrd="0" destOrd="0" presId="urn:microsoft.com/office/officeart/2009/3/layout/HorizontalOrganizationChart"/>
    <dgm:cxn modelId="{332F6AF2-6037-4966-8C06-F1BDE7BBE89A}" type="presParOf" srcId="{AE7ED0EF-AB23-443E-85B5-A768AB0426E5}" destId="{9B51A1DB-13C7-4AAA-8247-90CB6EC60583}" srcOrd="1" destOrd="0" presId="urn:microsoft.com/office/officeart/2009/3/layout/HorizontalOrganizationChart"/>
    <dgm:cxn modelId="{CE66EF7B-7286-453A-B68A-EB1A3FE3BA0B}" type="presParOf" srcId="{3558FFDC-3DC5-456D-AF49-1AE815D0F20F}" destId="{E4B418A3-43E6-4524-B1CF-6BA1F6456F03}" srcOrd="1" destOrd="0" presId="urn:microsoft.com/office/officeart/2009/3/layout/HorizontalOrganizationChart"/>
    <dgm:cxn modelId="{4E61CBB9-BC80-4C75-8C30-E78A5B24D9C3}" type="presParOf" srcId="{3558FFDC-3DC5-456D-AF49-1AE815D0F20F}" destId="{FE59C814-B654-43E8-893A-1156EC8BD07F}" srcOrd="2" destOrd="0" presId="urn:microsoft.com/office/officeart/2009/3/layout/HorizontalOrganizationChart"/>
    <dgm:cxn modelId="{F99CDCA2-332F-44D1-8475-690C3CA936B4}" type="presParOf" srcId="{75B8D7B5-1211-417C-97BE-0B1368AAC5F2}" destId="{A09EDE90-DF35-4ADB-A29C-90C7AAE42AEF}" srcOrd="2" destOrd="0" presId="urn:microsoft.com/office/officeart/2009/3/layout/HorizontalOrganizationChart"/>
    <dgm:cxn modelId="{AE5AE40B-F456-4026-9AD2-B5635CBCFB1F}" type="presParOf" srcId="{75B8D7B5-1211-417C-97BE-0B1368AAC5F2}" destId="{837D8608-CB63-4C39-882B-B1AACAAB09C9}" srcOrd="3" destOrd="0" presId="urn:microsoft.com/office/officeart/2009/3/layout/HorizontalOrganizationChart"/>
    <dgm:cxn modelId="{318D3F17-7792-4049-AB8F-FBB6A080B4F1}" type="presParOf" srcId="{837D8608-CB63-4C39-882B-B1AACAAB09C9}" destId="{F9ABCF04-CBEF-4C9A-A870-AFAE6DD8BEF6}" srcOrd="0" destOrd="0" presId="urn:microsoft.com/office/officeart/2009/3/layout/HorizontalOrganizationChart"/>
    <dgm:cxn modelId="{4C39144B-1FD9-40EC-8542-D5A2BB475687}" type="presParOf" srcId="{F9ABCF04-CBEF-4C9A-A870-AFAE6DD8BEF6}" destId="{6846EAEC-5C9D-4A07-9FA1-CBF3759CDDA2}" srcOrd="0" destOrd="0" presId="urn:microsoft.com/office/officeart/2009/3/layout/HorizontalOrganizationChart"/>
    <dgm:cxn modelId="{8FD6D477-E3F1-4406-A215-7AC1A296C2AD}" type="presParOf" srcId="{F9ABCF04-CBEF-4C9A-A870-AFAE6DD8BEF6}" destId="{537DF5B7-4E3B-4152-A5F2-540153431017}" srcOrd="1" destOrd="0" presId="urn:microsoft.com/office/officeart/2009/3/layout/HorizontalOrganizationChart"/>
    <dgm:cxn modelId="{3A887076-48F2-4FE3-8DB0-7E5086FE4D95}" type="presParOf" srcId="{837D8608-CB63-4C39-882B-B1AACAAB09C9}" destId="{160AACF4-5A75-46AF-A9A2-F607DA62418F}" srcOrd="1" destOrd="0" presId="urn:microsoft.com/office/officeart/2009/3/layout/HorizontalOrganizationChart"/>
    <dgm:cxn modelId="{6037FEB4-F9E8-4BB4-928D-4D289194DD1C}" type="presParOf" srcId="{837D8608-CB63-4C39-882B-B1AACAAB09C9}" destId="{5F584F9A-5C16-49B3-9AA0-4BE767461B16}" srcOrd="2" destOrd="0" presId="urn:microsoft.com/office/officeart/2009/3/layout/HorizontalOrganizationChart"/>
    <dgm:cxn modelId="{3E4337F5-9ED4-40C2-9527-A417506702C8}" type="presParOf" srcId="{75B8D7B5-1211-417C-97BE-0B1368AAC5F2}" destId="{F34F8149-4D71-4F9D-B19F-A2CEFA1BF4B5}" srcOrd="4" destOrd="0" presId="urn:microsoft.com/office/officeart/2009/3/layout/HorizontalOrganizationChart"/>
    <dgm:cxn modelId="{64EB3BF1-8C8F-4C4D-BC6F-570672D45C67}" type="presParOf" srcId="{75B8D7B5-1211-417C-97BE-0B1368AAC5F2}" destId="{A05FC06E-B865-42E6-917D-F8A2B2D75FEE}" srcOrd="5" destOrd="0" presId="urn:microsoft.com/office/officeart/2009/3/layout/HorizontalOrganizationChart"/>
    <dgm:cxn modelId="{B92AC545-9659-4FB0-8B5B-48CA0517A9E5}" type="presParOf" srcId="{A05FC06E-B865-42E6-917D-F8A2B2D75FEE}" destId="{932A4FC1-B9C0-4122-85CF-A0F84AEC01CD}" srcOrd="0" destOrd="0" presId="urn:microsoft.com/office/officeart/2009/3/layout/HorizontalOrganizationChart"/>
    <dgm:cxn modelId="{1A28727F-729D-4DD1-ACF9-AE0EFDF20398}" type="presParOf" srcId="{932A4FC1-B9C0-4122-85CF-A0F84AEC01CD}" destId="{1491DF41-201E-4C56-80B9-19AE12C8E13F}" srcOrd="0" destOrd="0" presId="urn:microsoft.com/office/officeart/2009/3/layout/HorizontalOrganizationChart"/>
    <dgm:cxn modelId="{9CC3852B-CEC5-449C-86BC-752D08A800B9}" type="presParOf" srcId="{932A4FC1-B9C0-4122-85CF-A0F84AEC01CD}" destId="{AC41C371-55D2-46B3-841E-80970ABE2680}" srcOrd="1" destOrd="0" presId="urn:microsoft.com/office/officeart/2009/3/layout/HorizontalOrganizationChart"/>
    <dgm:cxn modelId="{771152E3-726B-4B94-B680-98F424B5762F}" type="presParOf" srcId="{A05FC06E-B865-42E6-917D-F8A2B2D75FEE}" destId="{C8345753-1510-4617-80B1-FD5547C2A744}" srcOrd="1" destOrd="0" presId="urn:microsoft.com/office/officeart/2009/3/layout/HorizontalOrganizationChart"/>
    <dgm:cxn modelId="{D7BA17C3-DC3B-499D-B5E7-1DEFC396B7EA}" type="presParOf" srcId="{A05FC06E-B865-42E6-917D-F8A2B2D75FEE}" destId="{B3C1945F-33C8-471F-8480-52E7B75ADCA3}" srcOrd="2" destOrd="0" presId="urn:microsoft.com/office/officeart/2009/3/layout/HorizontalOrganizationChart"/>
    <dgm:cxn modelId="{473E5BBA-046B-4112-A665-D75596772AB3}" type="presParOf" srcId="{75B8D7B5-1211-417C-97BE-0B1368AAC5F2}" destId="{12835F4B-EA5A-4970-A044-509279500092}" srcOrd="6" destOrd="0" presId="urn:microsoft.com/office/officeart/2009/3/layout/HorizontalOrganizationChart"/>
    <dgm:cxn modelId="{24B760E7-3287-42BC-A9B2-76F47FC1EEF6}" type="presParOf" srcId="{75B8D7B5-1211-417C-97BE-0B1368AAC5F2}" destId="{DA11A5D1-7A15-4D36-BB9E-DF4A90B347F8}" srcOrd="7" destOrd="0" presId="urn:microsoft.com/office/officeart/2009/3/layout/HorizontalOrganizationChart"/>
    <dgm:cxn modelId="{2AB66AE6-E858-44CF-9DB6-AD87FC37BF91}" type="presParOf" srcId="{DA11A5D1-7A15-4D36-BB9E-DF4A90B347F8}" destId="{F736E814-EB32-456A-BA1A-455EBE542123}" srcOrd="0" destOrd="0" presId="urn:microsoft.com/office/officeart/2009/3/layout/HorizontalOrganizationChart"/>
    <dgm:cxn modelId="{0866BB04-13AA-4F00-AA5D-6F38821BF3C4}" type="presParOf" srcId="{F736E814-EB32-456A-BA1A-455EBE542123}" destId="{6B0152E8-4FFB-48F8-A656-E25BA531BEA4}" srcOrd="0" destOrd="0" presId="urn:microsoft.com/office/officeart/2009/3/layout/HorizontalOrganizationChart"/>
    <dgm:cxn modelId="{7D50B4DA-2C7D-4711-8E71-32A5A5E11C3F}" type="presParOf" srcId="{F736E814-EB32-456A-BA1A-455EBE542123}" destId="{DF60D183-5988-4F96-89E9-530B99A3318E}" srcOrd="1" destOrd="0" presId="urn:microsoft.com/office/officeart/2009/3/layout/HorizontalOrganizationChart"/>
    <dgm:cxn modelId="{711CBF8A-E37F-4CFA-B564-5517DE70F703}" type="presParOf" srcId="{DA11A5D1-7A15-4D36-BB9E-DF4A90B347F8}" destId="{1397EAA6-7401-4A77-A87D-E3BA846B1470}" srcOrd="1" destOrd="0" presId="urn:microsoft.com/office/officeart/2009/3/layout/HorizontalOrganizationChart"/>
    <dgm:cxn modelId="{DE3A0AB7-6014-402E-8A60-0589A51BB55E}" type="presParOf" srcId="{DA11A5D1-7A15-4D36-BB9E-DF4A90B347F8}" destId="{40C58915-6FC0-4434-9844-EC9EB25427B2}" srcOrd="2" destOrd="0" presId="urn:microsoft.com/office/officeart/2009/3/layout/HorizontalOrganizationChart"/>
    <dgm:cxn modelId="{F60F0604-0EED-45C5-959B-8FD3CB257E09}" type="presParOf" srcId="{F856429D-AD05-43F1-AD0A-30106D1E3FF8}" destId="{C4EB53F9-1D23-4431-B542-87318480445B}" srcOrd="2" destOrd="0" presId="urn:microsoft.com/office/officeart/2009/3/layout/HorizontalOrganizationChart"/>
    <dgm:cxn modelId="{395DA96B-B646-4180-A39C-7C988C62720D}" type="presParOf" srcId="{C0602D13-8018-461A-9380-49C7725AF721}" destId="{2C85B884-FC84-4EC3-BEBC-72A13DD5AC8E}" srcOrd="8" destOrd="0" presId="urn:microsoft.com/office/officeart/2009/3/layout/HorizontalOrganizationChart"/>
    <dgm:cxn modelId="{3941C835-3403-4875-B38A-34C481EF824A}" type="presParOf" srcId="{C0602D13-8018-461A-9380-49C7725AF721}" destId="{B4D1A175-4942-46F4-903F-EEEF394E13E4}" srcOrd="9" destOrd="0" presId="urn:microsoft.com/office/officeart/2009/3/layout/HorizontalOrganizationChart"/>
    <dgm:cxn modelId="{4E402008-FCB3-427B-B6A6-A09533401773}" type="presParOf" srcId="{B4D1A175-4942-46F4-903F-EEEF394E13E4}" destId="{B713A1DE-AA73-4983-9179-272B334D9B68}" srcOrd="0" destOrd="0" presId="urn:microsoft.com/office/officeart/2009/3/layout/HorizontalOrganizationChart"/>
    <dgm:cxn modelId="{96F0357E-B215-45E7-B490-832B954A0440}" type="presParOf" srcId="{B713A1DE-AA73-4983-9179-272B334D9B68}" destId="{50BD3990-F8DB-46BB-80FA-43B7789924C6}" srcOrd="0" destOrd="0" presId="urn:microsoft.com/office/officeart/2009/3/layout/HorizontalOrganizationChart"/>
    <dgm:cxn modelId="{1355298D-B5D1-432E-B0DD-EA46B833D8D7}" type="presParOf" srcId="{B713A1DE-AA73-4983-9179-272B334D9B68}" destId="{56A5A3F3-7948-459B-A190-6D2DE70D853B}" srcOrd="1" destOrd="0" presId="urn:microsoft.com/office/officeart/2009/3/layout/HorizontalOrganizationChart"/>
    <dgm:cxn modelId="{0FD1F34B-92DD-4C14-A0FD-02A252CC113E}" type="presParOf" srcId="{B4D1A175-4942-46F4-903F-EEEF394E13E4}" destId="{DF3C261F-FCBD-4C30-A3E8-027AA3A97590}" srcOrd="1" destOrd="0" presId="urn:microsoft.com/office/officeart/2009/3/layout/HorizontalOrganizationChart"/>
    <dgm:cxn modelId="{DA7106B2-C51F-4A39-BB39-0121484548A2}" type="presParOf" srcId="{DF3C261F-FCBD-4C30-A3E8-027AA3A97590}" destId="{32CA7E83-4020-4102-B4C7-90825F8ADBFF}" srcOrd="0" destOrd="0" presId="urn:microsoft.com/office/officeart/2009/3/layout/HorizontalOrganizationChart"/>
    <dgm:cxn modelId="{F2E540CC-57F7-4548-9DEE-F6026DCA03AD}" type="presParOf" srcId="{DF3C261F-FCBD-4C30-A3E8-027AA3A97590}" destId="{61616A51-99E0-4E0A-966B-3D9FBF918B92}" srcOrd="1" destOrd="0" presId="urn:microsoft.com/office/officeart/2009/3/layout/HorizontalOrganizationChart"/>
    <dgm:cxn modelId="{5A5AFFF0-E875-4190-8116-DC02D70912EB}" type="presParOf" srcId="{61616A51-99E0-4E0A-966B-3D9FBF918B92}" destId="{62A0FD2E-BFED-42A7-ABCA-E7A9E2821D62}" srcOrd="0" destOrd="0" presId="urn:microsoft.com/office/officeart/2009/3/layout/HorizontalOrganizationChart"/>
    <dgm:cxn modelId="{D92B02A6-21D6-47FC-9B57-E110146F52C4}" type="presParOf" srcId="{62A0FD2E-BFED-42A7-ABCA-E7A9E2821D62}" destId="{C246178E-ED21-4CC0-A787-85EEFC5FB68D}" srcOrd="0" destOrd="0" presId="urn:microsoft.com/office/officeart/2009/3/layout/HorizontalOrganizationChart"/>
    <dgm:cxn modelId="{BE9CD609-EFD5-458F-BC9E-D36E6445C48B}" type="presParOf" srcId="{62A0FD2E-BFED-42A7-ABCA-E7A9E2821D62}" destId="{B9EA28CB-D6E5-432E-BE4A-BA59EED397DD}" srcOrd="1" destOrd="0" presId="urn:microsoft.com/office/officeart/2009/3/layout/HorizontalOrganizationChart"/>
    <dgm:cxn modelId="{020487EB-06C1-4C8F-ABAD-E813C7E5A250}" type="presParOf" srcId="{61616A51-99E0-4E0A-966B-3D9FBF918B92}" destId="{A17922DD-D3F4-4E73-B245-85545D1591B8}" srcOrd="1" destOrd="0" presId="urn:microsoft.com/office/officeart/2009/3/layout/HorizontalOrganizationChart"/>
    <dgm:cxn modelId="{1717C0E3-ECB3-46C1-8117-3CF74B23EB46}" type="presParOf" srcId="{61616A51-99E0-4E0A-966B-3D9FBF918B92}" destId="{0AB75656-617A-475E-B78A-3D1DAD41FCA1}" srcOrd="2" destOrd="0" presId="urn:microsoft.com/office/officeart/2009/3/layout/HorizontalOrganizationChart"/>
    <dgm:cxn modelId="{4860856B-1385-4442-B2DD-ADFE7AC9FA6F}" type="presParOf" srcId="{DF3C261F-FCBD-4C30-A3E8-027AA3A97590}" destId="{174F06BD-84E0-47B0-B6CB-9D85E8D8EC88}" srcOrd="2" destOrd="0" presId="urn:microsoft.com/office/officeart/2009/3/layout/HorizontalOrganizationChart"/>
    <dgm:cxn modelId="{564496B9-2CCB-4833-A13E-AFC39E96F5D8}" type="presParOf" srcId="{DF3C261F-FCBD-4C30-A3E8-027AA3A97590}" destId="{6D624000-97A2-4554-AB53-275D1C4AC21E}" srcOrd="3" destOrd="0" presId="urn:microsoft.com/office/officeart/2009/3/layout/HorizontalOrganizationChart"/>
    <dgm:cxn modelId="{8588C4A7-13DD-44CF-AA8B-AE184C774AD3}" type="presParOf" srcId="{6D624000-97A2-4554-AB53-275D1C4AC21E}" destId="{D3209F3D-4C2E-4941-8D46-4B298F04E1D3}" srcOrd="0" destOrd="0" presId="urn:microsoft.com/office/officeart/2009/3/layout/HorizontalOrganizationChart"/>
    <dgm:cxn modelId="{AF58A593-50A2-4029-95A2-1521F791C1A0}" type="presParOf" srcId="{D3209F3D-4C2E-4941-8D46-4B298F04E1D3}" destId="{6D8ABCFF-AF60-4D42-9C1E-726931E4736E}" srcOrd="0" destOrd="0" presId="urn:microsoft.com/office/officeart/2009/3/layout/HorizontalOrganizationChart"/>
    <dgm:cxn modelId="{8E661A84-BEE9-440A-B8E9-D6246E999410}" type="presParOf" srcId="{D3209F3D-4C2E-4941-8D46-4B298F04E1D3}" destId="{6F547681-2795-4A39-BD5A-37306AEACFA6}" srcOrd="1" destOrd="0" presId="urn:microsoft.com/office/officeart/2009/3/layout/HorizontalOrganizationChart"/>
    <dgm:cxn modelId="{47026222-475B-4B6A-A8CC-F491E6B94E1D}" type="presParOf" srcId="{6D624000-97A2-4554-AB53-275D1C4AC21E}" destId="{55CF4A24-0444-4D21-B94A-6C7AB11813A7}" srcOrd="1" destOrd="0" presId="urn:microsoft.com/office/officeart/2009/3/layout/HorizontalOrganizationChart"/>
    <dgm:cxn modelId="{657B3D2C-A21F-48AD-ABB7-AC6F9D0C18B7}" type="presParOf" srcId="{6D624000-97A2-4554-AB53-275D1C4AC21E}" destId="{850DBEA4-D1AD-49E2-B15E-D23B969BC875}" srcOrd="2" destOrd="0" presId="urn:microsoft.com/office/officeart/2009/3/layout/HorizontalOrganizationChart"/>
    <dgm:cxn modelId="{63B0CF2F-9984-413F-BE1F-7C929397609D}" type="presParOf" srcId="{B4D1A175-4942-46F4-903F-EEEF394E13E4}" destId="{A5396B25-3973-4585-A5AF-BBCDA9A92B92}" srcOrd="2" destOrd="0" presId="urn:microsoft.com/office/officeart/2009/3/layout/HorizontalOrganizationChart"/>
    <dgm:cxn modelId="{B410D6DB-3FC0-4E67-8FBB-8927671145DF}" type="presParOf" srcId="{C0602D13-8018-461A-9380-49C7725AF721}" destId="{5C2BA500-3F32-4203-BE98-702D0BBE083F}" srcOrd="10" destOrd="0" presId="urn:microsoft.com/office/officeart/2009/3/layout/HorizontalOrganizationChart"/>
    <dgm:cxn modelId="{016A3D31-9D6D-4C99-B48A-D3A596E4D7F5}" type="presParOf" srcId="{C0602D13-8018-461A-9380-49C7725AF721}" destId="{41F25FE3-2077-44A5-8EAD-651C8E5855D7}" srcOrd="11" destOrd="0" presId="urn:microsoft.com/office/officeart/2009/3/layout/HorizontalOrganizationChart"/>
    <dgm:cxn modelId="{CE0686F9-E106-4B86-8064-7FCD506D2974}" type="presParOf" srcId="{41F25FE3-2077-44A5-8EAD-651C8E5855D7}" destId="{3341ADA4-B751-47F9-86A9-BDD5472A6CF3}" srcOrd="0" destOrd="0" presId="urn:microsoft.com/office/officeart/2009/3/layout/HorizontalOrganizationChart"/>
    <dgm:cxn modelId="{B34AA56C-A434-433C-9468-D588CF5A6828}" type="presParOf" srcId="{3341ADA4-B751-47F9-86A9-BDD5472A6CF3}" destId="{9BA73A92-BA62-47D8-AAD1-B2A58857D9D1}" srcOrd="0" destOrd="0" presId="urn:microsoft.com/office/officeart/2009/3/layout/HorizontalOrganizationChart"/>
    <dgm:cxn modelId="{65DE60EC-8245-4583-B486-8E3EA746DDB4}" type="presParOf" srcId="{3341ADA4-B751-47F9-86A9-BDD5472A6CF3}" destId="{64EE126D-F2C1-4E58-A9F0-F5A79840EAE1}" srcOrd="1" destOrd="0" presId="urn:microsoft.com/office/officeart/2009/3/layout/HorizontalOrganizationChart"/>
    <dgm:cxn modelId="{61D05BB4-046B-4D43-B4B2-53E71F44348B}" type="presParOf" srcId="{41F25FE3-2077-44A5-8EAD-651C8E5855D7}" destId="{465B66E1-BFEA-4C52-B447-18AAAA67166B}" srcOrd="1" destOrd="0" presId="urn:microsoft.com/office/officeart/2009/3/layout/HorizontalOrganizationChart"/>
    <dgm:cxn modelId="{ED719259-1363-4619-8ECD-355856327C8F}" type="presParOf" srcId="{465B66E1-BFEA-4C52-B447-18AAAA67166B}" destId="{27F44569-CACF-47AE-B036-B508C6F852E3}" srcOrd="0" destOrd="0" presId="urn:microsoft.com/office/officeart/2009/3/layout/HorizontalOrganizationChart"/>
    <dgm:cxn modelId="{B8E3EBF0-A118-41D2-AE3F-07E4FDC012FF}" type="presParOf" srcId="{465B66E1-BFEA-4C52-B447-18AAAA67166B}" destId="{0606E1C1-AF02-4A3E-9E46-7AF5D11C8C26}" srcOrd="1" destOrd="0" presId="urn:microsoft.com/office/officeart/2009/3/layout/HorizontalOrganizationChart"/>
    <dgm:cxn modelId="{7ADF346D-E712-4520-8818-AADAF8D2B47C}" type="presParOf" srcId="{0606E1C1-AF02-4A3E-9E46-7AF5D11C8C26}" destId="{4E452A0E-7053-48F0-B4C6-4B7284C87B6D}" srcOrd="0" destOrd="0" presId="urn:microsoft.com/office/officeart/2009/3/layout/HorizontalOrganizationChart"/>
    <dgm:cxn modelId="{47F0A6CA-DCA9-4442-9F52-12E5E93B7A9C}" type="presParOf" srcId="{4E452A0E-7053-48F0-B4C6-4B7284C87B6D}" destId="{18CB9A4A-036B-4D7F-AF20-33A484240F22}" srcOrd="0" destOrd="0" presId="urn:microsoft.com/office/officeart/2009/3/layout/HorizontalOrganizationChart"/>
    <dgm:cxn modelId="{2C28D068-1C24-4528-95EF-F367AE216339}" type="presParOf" srcId="{4E452A0E-7053-48F0-B4C6-4B7284C87B6D}" destId="{EAEC6DCC-72E1-4F23-9926-C00BC561CF37}" srcOrd="1" destOrd="0" presId="urn:microsoft.com/office/officeart/2009/3/layout/HorizontalOrganizationChart"/>
    <dgm:cxn modelId="{57C86D9D-5D71-49EC-8530-29E3E93DAECA}" type="presParOf" srcId="{0606E1C1-AF02-4A3E-9E46-7AF5D11C8C26}" destId="{00C0E2FC-5DCE-4D24-BCF4-2D06F176AA00}" srcOrd="1" destOrd="0" presId="urn:microsoft.com/office/officeart/2009/3/layout/HorizontalOrganizationChart"/>
    <dgm:cxn modelId="{E6BB1774-CA63-483A-99D5-1092409D53BF}" type="presParOf" srcId="{0606E1C1-AF02-4A3E-9E46-7AF5D11C8C26}" destId="{0B9F1ADB-9CAB-4E09-A53F-CFA3ED904E61}" srcOrd="2" destOrd="0" presId="urn:microsoft.com/office/officeart/2009/3/layout/HorizontalOrganizationChart"/>
    <dgm:cxn modelId="{6F96BD7A-B885-448E-BE48-DF755E9A2078}" type="presParOf" srcId="{41F25FE3-2077-44A5-8EAD-651C8E5855D7}" destId="{2214E3D3-0087-4CA6-A565-DCB131FA5D4D}" srcOrd="2" destOrd="0" presId="urn:microsoft.com/office/officeart/2009/3/layout/HorizontalOrganizationChart"/>
    <dgm:cxn modelId="{0DB3862D-9F41-4884-AD63-B5E9A5188ED8}" type="presParOf" srcId="{D1167F58-3A19-4F1A-9FA7-F7D240AAC5A4}" destId="{C344835D-3408-4B20-8119-88D7C1A72F9F}"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3326D4A-DBF1-484C-B9D5-60D23EB7E8BD}" type="doc">
      <dgm:prSet loTypeId="urn:microsoft.com/office/officeart/2009/3/layout/HorizontalOrganizationChart" loCatId="hierarchy" qsTypeId="urn:microsoft.com/office/officeart/2005/8/quickstyle/3d4" qsCatId="3D" csTypeId="urn:microsoft.com/office/officeart/2005/8/colors/accent0_1" csCatId="mainScheme" phldr="1"/>
      <dgm:spPr/>
      <dgm:t>
        <a:bodyPr/>
        <a:lstStyle/>
        <a:p>
          <a:endParaRPr lang="zh-CN" altLang="en-US"/>
        </a:p>
      </dgm:t>
    </dgm:pt>
    <dgm:pt modelId="{1C1C1C01-E699-4347-AC2D-98102BABC383}">
      <dgm:prSet phldrT="[文本]" custT="1"/>
      <dgm:spPr/>
      <dgm:t>
        <a:bodyPr/>
        <a:lstStyle/>
        <a:p>
          <a:r>
            <a:rPr lang="zh-CN" altLang="en-US" sz="1800" b="0" dirty="0"/>
            <a:t>测量、分析和改进</a:t>
          </a:r>
        </a:p>
      </dgm:t>
    </dgm:pt>
    <dgm:pt modelId="{6F47FCB6-30AE-4449-A233-EA035AE8C34A}" type="parTrans" cxnId="{48456E65-4F4D-4BCC-95F9-4AB3D1B1D31A}">
      <dgm:prSet/>
      <dgm:spPr/>
      <dgm:t>
        <a:bodyPr/>
        <a:lstStyle/>
        <a:p>
          <a:endParaRPr lang="zh-CN" altLang="en-US" sz="1800"/>
        </a:p>
      </dgm:t>
    </dgm:pt>
    <dgm:pt modelId="{E1199B95-1507-41DD-BE32-6301AA3C665D}" type="sibTrans" cxnId="{48456E65-4F4D-4BCC-95F9-4AB3D1B1D31A}">
      <dgm:prSet/>
      <dgm:spPr/>
      <dgm:t>
        <a:bodyPr/>
        <a:lstStyle/>
        <a:p>
          <a:endParaRPr lang="zh-CN" altLang="en-US" sz="1800"/>
        </a:p>
      </dgm:t>
    </dgm:pt>
    <dgm:pt modelId="{3E476AB9-1BF9-4C87-8E39-B5F7EBA0C6D3}">
      <dgm:prSet custT="1"/>
      <dgm:spPr/>
      <dgm:t>
        <a:bodyPr/>
        <a:lstStyle/>
        <a:p>
          <a:r>
            <a:rPr lang="zh-CN" altLang="en-US" sz="1800" b="0" dirty="0"/>
            <a:t>产品的监测和测量</a:t>
          </a:r>
        </a:p>
      </dgm:t>
    </dgm:pt>
    <dgm:pt modelId="{CE032667-9FAD-4CDB-9EE5-2EB844AC1597}" type="parTrans" cxnId="{C067E466-B1DA-49B9-9EDC-D1F732C78BCB}">
      <dgm:prSet/>
      <dgm:spPr/>
      <dgm:t>
        <a:bodyPr/>
        <a:lstStyle/>
        <a:p>
          <a:endParaRPr lang="zh-CN" altLang="en-US" sz="1800" b="0"/>
        </a:p>
      </dgm:t>
    </dgm:pt>
    <dgm:pt modelId="{27331B4A-6D2F-443F-90FA-17DB056A1D74}" type="sibTrans" cxnId="{C067E466-B1DA-49B9-9EDC-D1F732C78BCB}">
      <dgm:prSet/>
      <dgm:spPr/>
      <dgm:t>
        <a:bodyPr/>
        <a:lstStyle/>
        <a:p>
          <a:endParaRPr lang="zh-CN" altLang="en-US" sz="1800"/>
        </a:p>
      </dgm:t>
    </dgm:pt>
    <dgm:pt modelId="{732320CC-EE90-4E63-AF65-84A4A6B1AFCC}">
      <dgm:prSet custT="1"/>
      <dgm:spPr/>
      <dgm:t>
        <a:bodyPr/>
        <a:lstStyle/>
        <a:p>
          <a:r>
            <a:rPr lang="zh-CN" altLang="en-US" sz="1800" b="0" dirty="0"/>
            <a:t>过程的监测和测量</a:t>
          </a:r>
        </a:p>
      </dgm:t>
    </dgm:pt>
    <dgm:pt modelId="{B62BA710-AF4B-40EC-BFBB-65CC8E1F422D}" type="parTrans" cxnId="{6174E54F-24E5-4FE6-BDCD-B4863E919D88}">
      <dgm:prSet/>
      <dgm:spPr/>
      <dgm:t>
        <a:bodyPr/>
        <a:lstStyle/>
        <a:p>
          <a:endParaRPr lang="zh-CN" altLang="en-US" sz="1800" b="0"/>
        </a:p>
      </dgm:t>
    </dgm:pt>
    <dgm:pt modelId="{9362CA99-A3AC-4771-9A09-4BE1B1375FAD}" type="sibTrans" cxnId="{6174E54F-24E5-4FE6-BDCD-B4863E919D88}">
      <dgm:prSet/>
      <dgm:spPr/>
      <dgm:t>
        <a:bodyPr/>
        <a:lstStyle/>
        <a:p>
          <a:endParaRPr lang="zh-CN" altLang="en-US" sz="1800"/>
        </a:p>
      </dgm:t>
    </dgm:pt>
    <dgm:pt modelId="{F1D80690-CEA9-40BF-B42C-26657906CBDF}">
      <dgm:prSet custT="1"/>
      <dgm:spPr/>
      <dgm:t>
        <a:bodyPr/>
        <a:lstStyle/>
        <a:p>
          <a:r>
            <a:rPr lang="zh-CN" altLang="en-US" sz="1800" b="0" dirty="0"/>
            <a:t>向监管机构报告</a:t>
          </a:r>
        </a:p>
      </dgm:t>
    </dgm:pt>
    <dgm:pt modelId="{DABC17C2-3852-4E33-B004-F8A8E5006F43}" type="parTrans" cxnId="{798E221B-6993-4FE2-80FF-CD5E81179FD3}">
      <dgm:prSet/>
      <dgm:spPr/>
      <dgm:t>
        <a:bodyPr/>
        <a:lstStyle/>
        <a:p>
          <a:endParaRPr lang="zh-CN" altLang="en-US" sz="1800" b="0"/>
        </a:p>
      </dgm:t>
    </dgm:pt>
    <dgm:pt modelId="{D328C255-8167-40E5-861E-073F1B067589}" type="sibTrans" cxnId="{798E221B-6993-4FE2-80FF-CD5E81179FD3}">
      <dgm:prSet/>
      <dgm:spPr/>
      <dgm:t>
        <a:bodyPr/>
        <a:lstStyle/>
        <a:p>
          <a:endParaRPr lang="zh-CN" altLang="en-US" sz="1800"/>
        </a:p>
      </dgm:t>
    </dgm:pt>
    <dgm:pt modelId="{DE1F3B88-99A0-42F0-88E8-1529E132062F}">
      <dgm:prSet custT="1"/>
      <dgm:spPr/>
      <dgm:t>
        <a:bodyPr/>
        <a:lstStyle/>
        <a:p>
          <a:r>
            <a:rPr lang="zh-CN" altLang="en-US" sz="1800" b="0" dirty="0"/>
            <a:t>内部审核</a:t>
          </a:r>
        </a:p>
      </dgm:t>
    </dgm:pt>
    <dgm:pt modelId="{9178A9C4-EB75-4B21-9404-A621E42C96C3}" type="parTrans" cxnId="{CAD20BFB-80C7-456B-9EC7-D8F15FED7A1A}">
      <dgm:prSet/>
      <dgm:spPr/>
      <dgm:t>
        <a:bodyPr/>
        <a:lstStyle/>
        <a:p>
          <a:endParaRPr lang="zh-CN" altLang="en-US" sz="1800" b="0"/>
        </a:p>
      </dgm:t>
    </dgm:pt>
    <dgm:pt modelId="{DB114152-6A38-4706-BB8F-73A9DCEDA070}" type="sibTrans" cxnId="{CAD20BFB-80C7-456B-9EC7-D8F15FED7A1A}">
      <dgm:prSet/>
      <dgm:spPr/>
      <dgm:t>
        <a:bodyPr/>
        <a:lstStyle/>
        <a:p>
          <a:endParaRPr lang="zh-CN" altLang="en-US" sz="1800"/>
        </a:p>
      </dgm:t>
    </dgm:pt>
    <dgm:pt modelId="{CF72F4CE-5351-4627-A51E-A9FC7A359C97}">
      <dgm:prSet custT="1"/>
      <dgm:spPr/>
      <dgm:t>
        <a:bodyPr/>
        <a:lstStyle/>
        <a:p>
          <a:r>
            <a:rPr lang="zh-CN" altLang="en-US" sz="1800" b="0" dirty="0"/>
            <a:t>不合格品</a:t>
          </a:r>
        </a:p>
      </dgm:t>
    </dgm:pt>
    <dgm:pt modelId="{2FA2AE52-D9D7-487A-BDFB-65EFC80C118F}" type="parTrans" cxnId="{7D726801-05A9-403D-B2A9-270353C35467}">
      <dgm:prSet/>
      <dgm:spPr/>
      <dgm:t>
        <a:bodyPr/>
        <a:lstStyle/>
        <a:p>
          <a:endParaRPr lang="zh-CN" altLang="en-US" sz="1800" b="0"/>
        </a:p>
      </dgm:t>
    </dgm:pt>
    <dgm:pt modelId="{D65D2E29-6FEA-42DE-A17E-37761ED91EFC}" type="sibTrans" cxnId="{7D726801-05A9-403D-B2A9-270353C35467}">
      <dgm:prSet/>
      <dgm:spPr/>
      <dgm:t>
        <a:bodyPr/>
        <a:lstStyle/>
        <a:p>
          <a:endParaRPr lang="zh-CN" altLang="en-US" sz="1800"/>
        </a:p>
      </dgm:t>
    </dgm:pt>
    <dgm:pt modelId="{91215BFC-E821-4564-A8FC-CAA370B06F61}">
      <dgm:prSet custT="1"/>
      <dgm:spPr/>
      <dgm:t>
        <a:bodyPr/>
        <a:lstStyle/>
        <a:p>
          <a:r>
            <a:rPr lang="zh-CN" altLang="en-US" sz="1800" b="0" dirty="0"/>
            <a:t>数据分析</a:t>
          </a:r>
        </a:p>
      </dgm:t>
    </dgm:pt>
    <dgm:pt modelId="{660D480A-2E57-4503-93BA-D92CE5B2CA6C}" type="parTrans" cxnId="{69D437BF-B143-453F-8BEC-7A97D30F9F24}">
      <dgm:prSet/>
      <dgm:spPr/>
      <dgm:t>
        <a:bodyPr/>
        <a:lstStyle/>
        <a:p>
          <a:endParaRPr lang="zh-CN" altLang="en-US" sz="1800" b="0"/>
        </a:p>
      </dgm:t>
    </dgm:pt>
    <dgm:pt modelId="{0BE66FF6-D04A-47F8-988B-2C0CD8198D1E}" type="sibTrans" cxnId="{69D437BF-B143-453F-8BEC-7A97D30F9F24}">
      <dgm:prSet/>
      <dgm:spPr/>
      <dgm:t>
        <a:bodyPr/>
        <a:lstStyle/>
        <a:p>
          <a:endParaRPr lang="zh-CN" altLang="en-US" sz="1800"/>
        </a:p>
      </dgm:t>
    </dgm:pt>
    <dgm:pt modelId="{0E68881C-E2B1-44F8-A845-AD79DF3A767E}">
      <dgm:prSet custT="1"/>
      <dgm:spPr/>
      <dgm:t>
        <a:bodyPr/>
        <a:lstStyle/>
        <a:p>
          <a:r>
            <a:rPr lang="zh-CN" altLang="en-US" sz="1800" b="0" dirty="0"/>
            <a:t>纠正预防</a:t>
          </a:r>
        </a:p>
      </dgm:t>
    </dgm:pt>
    <dgm:pt modelId="{A54AACBF-0193-4CAE-84CC-C10CDF84584C}" type="parTrans" cxnId="{66E9DE88-7433-4387-B9CC-4E66A1DE89D8}">
      <dgm:prSet/>
      <dgm:spPr/>
      <dgm:t>
        <a:bodyPr/>
        <a:lstStyle/>
        <a:p>
          <a:endParaRPr lang="zh-CN" altLang="en-US" sz="1800" b="0"/>
        </a:p>
      </dgm:t>
    </dgm:pt>
    <dgm:pt modelId="{28A078B5-5825-4729-BFDD-A28D9732D8B3}" type="sibTrans" cxnId="{66E9DE88-7433-4387-B9CC-4E66A1DE89D8}">
      <dgm:prSet/>
      <dgm:spPr/>
      <dgm:t>
        <a:bodyPr/>
        <a:lstStyle/>
        <a:p>
          <a:endParaRPr lang="zh-CN" altLang="en-US" sz="1800"/>
        </a:p>
      </dgm:t>
    </dgm:pt>
    <dgm:pt modelId="{23D738A3-F9EB-4DC9-9551-045B23C7F096}">
      <dgm:prSet custT="1"/>
      <dgm:spPr/>
      <dgm:t>
        <a:bodyPr/>
        <a:lstStyle/>
        <a:p>
          <a:r>
            <a:rPr lang="zh-CN" altLang="en-US" sz="1800" b="0" dirty="0"/>
            <a:t>原材料检验记录</a:t>
          </a:r>
        </a:p>
      </dgm:t>
    </dgm:pt>
    <dgm:pt modelId="{523FD7CA-7DED-4E8F-BFA0-C1FD053840A1}" type="parTrans" cxnId="{7FD405F8-E73E-4944-A332-7679D4443E23}">
      <dgm:prSet/>
      <dgm:spPr/>
      <dgm:t>
        <a:bodyPr/>
        <a:lstStyle/>
        <a:p>
          <a:endParaRPr lang="zh-CN" altLang="en-US" sz="1800" b="0"/>
        </a:p>
      </dgm:t>
    </dgm:pt>
    <dgm:pt modelId="{AE2926EE-8E78-4D11-9637-8B37DB796516}" type="sibTrans" cxnId="{7FD405F8-E73E-4944-A332-7679D4443E23}">
      <dgm:prSet/>
      <dgm:spPr/>
      <dgm:t>
        <a:bodyPr/>
        <a:lstStyle/>
        <a:p>
          <a:endParaRPr lang="zh-CN" altLang="en-US" sz="1800"/>
        </a:p>
      </dgm:t>
    </dgm:pt>
    <dgm:pt modelId="{B316AA12-721F-46D1-802F-435E4543920E}">
      <dgm:prSet custT="1"/>
      <dgm:spPr/>
      <dgm:t>
        <a:bodyPr/>
        <a:lstStyle/>
        <a:p>
          <a:r>
            <a:rPr lang="zh-CN" altLang="en-US" sz="1800" b="0" dirty="0"/>
            <a:t>成品检验记录与报告</a:t>
          </a:r>
        </a:p>
      </dgm:t>
    </dgm:pt>
    <dgm:pt modelId="{A664FC41-010F-40F1-9B04-33532B5592B9}" type="parTrans" cxnId="{66F2B1A4-CF58-4023-B4A4-5BB9930733E4}">
      <dgm:prSet/>
      <dgm:spPr/>
      <dgm:t>
        <a:bodyPr/>
        <a:lstStyle/>
        <a:p>
          <a:endParaRPr lang="zh-CN" altLang="en-US" sz="1800" b="0"/>
        </a:p>
      </dgm:t>
    </dgm:pt>
    <dgm:pt modelId="{41C1350D-1A77-433F-9754-C3D3A845CB29}" type="sibTrans" cxnId="{66F2B1A4-CF58-4023-B4A4-5BB9930733E4}">
      <dgm:prSet/>
      <dgm:spPr/>
      <dgm:t>
        <a:bodyPr/>
        <a:lstStyle/>
        <a:p>
          <a:endParaRPr lang="zh-CN" altLang="en-US" sz="1800"/>
        </a:p>
      </dgm:t>
    </dgm:pt>
    <dgm:pt modelId="{CC00F59E-84D3-4EAF-A720-9AAFD781DCA1}">
      <dgm:prSet custT="1"/>
      <dgm:spPr/>
      <dgm:t>
        <a:bodyPr/>
        <a:lstStyle/>
        <a:p>
          <a:r>
            <a:rPr lang="zh-CN" altLang="en-US" sz="1800" b="0" dirty="0"/>
            <a:t>过程检查</a:t>
          </a:r>
        </a:p>
      </dgm:t>
    </dgm:pt>
    <dgm:pt modelId="{E165A560-E451-41AF-84D7-E84857BEFF86}" type="parTrans" cxnId="{F6999EDA-D134-401A-964B-10D32D803F09}">
      <dgm:prSet/>
      <dgm:spPr/>
      <dgm:t>
        <a:bodyPr/>
        <a:lstStyle/>
        <a:p>
          <a:endParaRPr lang="zh-CN" altLang="en-US" sz="1800" b="0"/>
        </a:p>
      </dgm:t>
    </dgm:pt>
    <dgm:pt modelId="{1E59180E-40B2-4E93-ABBB-E17AB1B5AC93}" type="sibTrans" cxnId="{F6999EDA-D134-401A-964B-10D32D803F09}">
      <dgm:prSet/>
      <dgm:spPr/>
      <dgm:t>
        <a:bodyPr/>
        <a:lstStyle/>
        <a:p>
          <a:endParaRPr lang="zh-CN" altLang="en-US" sz="1800"/>
        </a:p>
      </dgm:t>
    </dgm:pt>
    <dgm:pt modelId="{97566065-AE11-4576-8C2E-9986EE30EB0E}">
      <dgm:prSet custT="1"/>
      <dgm:spPr/>
      <dgm:t>
        <a:bodyPr/>
        <a:lstStyle/>
        <a:p>
          <a:r>
            <a:rPr lang="zh-CN" altLang="en-US" sz="1800" b="0" dirty="0">
              <a:solidFill>
                <a:srgbClr val="FF0000"/>
              </a:solidFill>
              <a:highlight>
                <a:srgbClr val="FFFF00"/>
              </a:highlight>
            </a:rPr>
            <a:t>不良事件监测与再评价、召回；重大变更</a:t>
          </a:r>
        </a:p>
      </dgm:t>
    </dgm:pt>
    <dgm:pt modelId="{1409E7A9-55A0-4A14-B196-0E3BD6CFB8E1}" type="parTrans" cxnId="{D4F9E51C-D126-45ED-99C4-55D14B037F2A}">
      <dgm:prSet/>
      <dgm:spPr/>
      <dgm:t>
        <a:bodyPr/>
        <a:lstStyle/>
        <a:p>
          <a:endParaRPr lang="zh-CN" altLang="en-US" sz="1800" b="0"/>
        </a:p>
      </dgm:t>
    </dgm:pt>
    <dgm:pt modelId="{418B6FF9-80E2-46D7-9A0D-DD5B55261FB8}" type="sibTrans" cxnId="{D4F9E51C-D126-45ED-99C4-55D14B037F2A}">
      <dgm:prSet/>
      <dgm:spPr/>
      <dgm:t>
        <a:bodyPr/>
        <a:lstStyle/>
        <a:p>
          <a:endParaRPr lang="zh-CN" altLang="en-US" sz="1800"/>
        </a:p>
      </dgm:t>
    </dgm:pt>
    <dgm:pt modelId="{46B778DB-2AA5-4CBC-A57F-8A0F1ADA7E7D}">
      <dgm:prSet custT="1"/>
      <dgm:spPr/>
      <dgm:t>
        <a:bodyPr/>
        <a:lstStyle/>
        <a:p>
          <a:r>
            <a:rPr lang="zh-CN" altLang="en-US" sz="1800" b="0" dirty="0"/>
            <a:t>审核计划、检查记录表、不符合项、审核报告</a:t>
          </a:r>
        </a:p>
      </dgm:t>
    </dgm:pt>
    <dgm:pt modelId="{E01F225B-1647-4E0C-8FD1-0AE26231E30C}" type="parTrans" cxnId="{AEF3256E-2B9E-4D9D-A8F0-B2C80ABD4E06}">
      <dgm:prSet/>
      <dgm:spPr/>
      <dgm:t>
        <a:bodyPr/>
        <a:lstStyle/>
        <a:p>
          <a:endParaRPr lang="zh-CN" altLang="en-US" sz="1800" b="0"/>
        </a:p>
      </dgm:t>
    </dgm:pt>
    <dgm:pt modelId="{AA9AE8EB-AFD2-4D24-B87D-D64749DE7E9C}" type="sibTrans" cxnId="{AEF3256E-2B9E-4D9D-A8F0-B2C80ABD4E06}">
      <dgm:prSet/>
      <dgm:spPr/>
      <dgm:t>
        <a:bodyPr/>
        <a:lstStyle/>
        <a:p>
          <a:endParaRPr lang="zh-CN" altLang="en-US" sz="1800"/>
        </a:p>
      </dgm:t>
    </dgm:pt>
    <dgm:pt modelId="{832DC2FA-EECF-4A03-9BD6-47CC7B6A4E84}">
      <dgm:prSet custT="1"/>
      <dgm:spPr/>
      <dgm:t>
        <a:bodyPr/>
        <a:lstStyle/>
        <a:p>
          <a:r>
            <a:rPr lang="zh-CN" altLang="en-US" sz="1800" b="0" dirty="0"/>
            <a:t>评审记录、处置记录</a:t>
          </a:r>
        </a:p>
      </dgm:t>
    </dgm:pt>
    <dgm:pt modelId="{115125A6-35AB-46B5-A071-11656025BD10}" type="parTrans" cxnId="{D5C84CB7-D1B0-4B64-A5AC-BB0F19E4F857}">
      <dgm:prSet/>
      <dgm:spPr/>
      <dgm:t>
        <a:bodyPr/>
        <a:lstStyle/>
        <a:p>
          <a:endParaRPr lang="zh-CN" altLang="en-US" sz="1800" b="0"/>
        </a:p>
      </dgm:t>
    </dgm:pt>
    <dgm:pt modelId="{81BE5E98-67D2-4470-9572-3B020C2CCE5C}" type="sibTrans" cxnId="{D5C84CB7-D1B0-4B64-A5AC-BB0F19E4F857}">
      <dgm:prSet/>
      <dgm:spPr/>
      <dgm:t>
        <a:bodyPr/>
        <a:lstStyle/>
        <a:p>
          <a:endParaRPr lang="zh-CN" altLang="en-US" sz="1800"/>
        </a:p>
      </dgm:t>
    </dgm:pt>
    <dgm:pt modelId="{581328FD-9586-4477-98BC-D8F7D2AF4E3B}">
      <dgm:prSet custT="1"/>
      <dgm:spPr/>
      <dgm:t>
        <a:bodyPr/>
        <a:lstStyle/>
        <a:p>
          <a:r>
            <a:rPr lang="zh-CN" altLang="en-US" sz="1800" b="0" dirty="0"/>
            <a:t>返工记录（如有）</a:t>
          </a:r>
        </a:p>
      </dgm:t>
    </dgm:pt>
    <dgm:pt modelId="{FB7F7B65-1011-4AFC-AA9E-C9DCF4E07E98}" type="parTrans" cxnId="{84E2D6FF-7079-47A1-8B7E-A6655F0453F7}">
      <dgm:prSet/>
      <dgm:spPr/>
      <dgm:t>
        <a:bodyPr/>
        <a:lstStyle/>
        <a:p>
          <a:endParaRPr lang="zh-CN" altLang="en-US" sz="1800" b="0"/>
        </a:p>
      </dgm:t>
    </dgm:pt>
    <dgm:pt modelId="{EE250E37-7F2E-4920-8F9E-9804925B3F69}" type="sibTrans" cxnId="{84E2D6FF-7079-47A1-8B7E-A6655F0453F7}">
      <dgm:prSet/>
      <dgm:spPr/>
      <dgm:t>
        <a:bodyPr/>
        <a:lstStyle/>
        <a:p>
          <a:endParaRPr lang="zh-CN" altLang="en-US" sz="1800"/>
        </a:p>
      </dgm:t>
    </dgm:pt>
    <dgm:pt modelId="{D5BB95D1-3024-40E0-9BB0-DC800C40278F}">
      <dgm:prSet custT="1"/>
      <dgm:spPr/>
      <dgm:t>
        <a:bodyPr/>
        <a:lstStyle/>
        <a:p>
          <a:r>
            <a:rPr lang="zh-CN" altLang="en-US" sz="1800" b="0" dirty="0"/>
            <a:t>生产、质控、反馈等数据收集与分析</a:t>
          </a:r>
        </a:p>
      </dgm:t>
    </dgm:pt>
    <dgm:pt modelId="{91935B44-A8CA-416C-A764-C4E783B1A065}" type="parTrans" cxnId="{42024DA1-9918-4D9E-86AA-DFBE58724A02}">
      <dgm:prSet/>
      <dgm:spPr/>
      <dgm:t>
        <a:bodyPr/>
        <a:lstStyle/>
        <a:p>
          <a:endParaRPr lang="zh-CN" altLang="en-US" sz="1800" b="0"/>
        </a:p>
      </dgm:t>
    </dgm:pt>
    <dgm:pt modelId="{E780A12F-EB3B-4FFA-9986-9C2C6444CFD2}" type="sibTrans" cxnId="{42024DA1-9918-4D9E-86AA-DFBE58724A02}">
      <dgm:prSet/>
      <dgm:spPr/>
      <dgm:t>
        <a:bodyPr/>
        <a:lstStyle/>
        <a:p>
          <a:endParaRPr lang="zh-CN" altLang="en-US" sz="1800"/>
        </a:p>
      </dgm:t>
    </dgm:pt>
    <dgm:pt modelId="{7108D7FD-E6BB-4E86-998C-22FA36CE3F94}">
      <dgm:prSet custT="1"/>
      <dgm:spPr/>
      <dgm:t>
        <a:bodyPr/>
        <a:lstStyle/>
        <a:p>
          <a:r>
            <a:rPr lang="zh-CN" altLang="en-US" sz="1800" b="0" dirty="0"/>
            <a:t>措施处理单、风险管理资料</a:t>
          </a:r>
        </a:p>
      </dgm:t>
    </dgm:pt>
    <dgm:pt modelId="{D6A94479-E73A-46CF-AC90-D80E471780D7}" type="parTrans" cxnId="{18023E33-4322-4E23-BD42-999A924B243C}">
      <dgm:prSet/>
      <dgm:spPr/>
      <dgm:t>
        <a:bodyPr/>
        <a:lstStyle/>
        <a:p>
          <a:endParaRPr lang="zh-CN" altLang="en-US" sz="1800" b="0"/>
        </a:p>
      </dgm:t>
    </dgm:pt>
    <dgm:pt modelId="{4CB2AB3C-47AC-43D1-A37E-FED43A052CE6}" type="sibTrans" cxnId="{18023E33-4322-4E23-BD42-999A924B243C}">
      <dgm:prSet/>
      <dgm:spPr/>
      <dgm:t>
        <a:bodyPr/>
        <a:lstStyle/>
        <a:p>
          <a:endParaRPr lang="zh-CN" altLang="en-US" sz="1800"/>
        </a:p>
      </dgm:t>
    </dgm:pt>
    <dgm:pt modelId="{EC65D6CA-88E3-4129-A062-AFB003D54C4A}" type="pres">
      <dgm:prSet presAssocID="{E3326D4A-DBF1-484C-B9D5-60D23EB7E8BD}" presName="hierChild1" presStyleCnt="0">
        <dgm:presLayoutVars>
          <dgm:orgChart val="1"/>
          <dgm:chPref val="1"/>
          <dgm:dir/>
          <dgm:animOne val="branch"/>
          <dgm:animLvl val="lvl"/>
          <dgm:resizeHandles/>
        </dgm:presLayoutVars>
      </dgm:prSet>
      <dgm:spPr/>
    </dgm:pt>
    <dgm:pt modelId="{D1167F58-3A19-4F1A-9FA7-F7D240AAC5A4}" type="pres">
      <dgm:prSet presAssocID="{1C1C1C01-E699-4347-AC2D-98102BABC383}" presName="hierRoot1" presStyleCnt="0">
        <dgm:presLayoutVars>
          <dgm:hierBranch/>
        </dgm:presLayoutVars>
      </dgm:prSet>
      <dgm:spPr/>
    </dgm:pt>
    <dgm:pt modelId="{83051B8B-33F6-405B-8A0A-214C07BFC6A2}" type="pres">
      <dgm:prSet presAssocID="{1C1C1C01-E699-4347-AC2D-98102BABC383}" presName="rootComposite1" presStyleCnt="0"/>
      <dgm:spPr/>
    </dgm:pt>
    <dgm:pt modelId="{01F775CE-5265-4965-B4D8-AD8BAD2BD79D}" type="pres">
      <dgm:prSet presAssocID="{1C1C1C01-E699-4347-AC2D-98102BABC383}" presName="rootText1" presStyleLbl="node0" presStyleIdx="0" presStyleCnt="1" custScaleX="165285" custScaleY="119412">
        <dgm:presLayoutVars>
          <dgm:chPref val="3"/>
        </dgm:presLayoutVars>
      </dgm:prSet>
      <dgm:spPr/>
    </dgm:pt>
    <dgm:pt modelId="{981B2702-3203-4F60-A3D5-D9DD078DA573}" type="pres">
      <dgm:prSet presAssocID="{1C1C1C01-E699-4347-AC2D-98102BABC383}" presName="rootConnector1" presStyleLbl="node1" presStyleIdx="0" presStyleCnt="0"/>
      <dgm:spPr/>
    </dgm:pt>
    <dgm:pt modelId="{C0602D13-8018-461A-9380-49C7725AF721}" type="pres">
      <dgm:prSet presAssocID="{1C1C1C01-E699-4347-AC2D-98102BABC383}" presName="hierChild2" presStyleCnt="0"/>
      <dgm:spPr/>
    </dgm:pt>
    <dgm:pt modelId="{509EACB0-4DC0-45D3-A6A0-E1B73D7F62E9}" type="pres">
      <dgm:prSet presAssocID="{CE032667-9FAD-4CDB-9EE5-2EB844AC1597}" presName="Name64" presStyleLbl="parChTrans1D2" presStyleIdx="0" presStyleCnt="7" custSzX="175723" custSzY="1278463"/>
      <dgm:spPr/>
    </dgm:pt>
    <dgm:pt modelId="{F856429D-AD05-43F1-AD0A-30106D1E3FF8}" type="pres">
      <dgm:prSet presAssocID="{3E476AB9-1BF9-4C87-8E39-B5F7EBA0C6D3}" presName="hierRoot2" presStyleCnt="0">
        <dgm:presLayoutVars>
          <dgm:hierBranch val="init"/>
        </dgm:presLayoutVars>
      </dgm:prSet>
      <dgm:spPr/>
    </dgm:pt>
    <dgm:pt modelId="{927EE361-F14B-4EF5-A8CD-6953E83FBDEF}" type="pres">
      <dgm:prSet presAssocID="{3E476AB9-1BF9-4C87-8E39-B5F7EBA0C6D3}" presName="rootComposite" presStyleCnt="0"/>
      <dgm:spPr/>
    </dgm:pt>
    <dgm:pt modelId="{B8E3B426-BA7D-4ADD-AFB7-545BB6348182}" type="pres">
      <dgm:prSet presAssocID="{3E476AB9-1BF9-4C87-8E39-B5F7EBA0C6D3}" presName="rootText" presStyleLbl="node2" presStyleIdx="0" presStyleCnt="7" custScaleX="183479" custScaleY="119412">
        <dgm:presLayoutVars>
          <dgm:chPref val="3"/>
        </dgm:presLayoutVars>
      </dgm:prSet>
      <dgm:spPr/>
    </dgm:pt>
    <dgm:pt modelId="{029B7BDA-DE69-439D-990A-3AAFD24DC0F6}" type="pres">
      <dgm:prSet presAssocID="{3E476AB9-1BF9-4C87-8E39-B5F7EBA0C6D3}" presName="rootConnector" presStyleLbl="node2" presStyleIdx="0" presStyleCnt="7"/>
      <dgm:spPr/>
    </dgm:pt>
    <dgm:pt modelId="{75B8D7B5-1211-417C-97BE-0B1368AAC5F2}" type="pres">
      <dgm:prSet presAssocID="{3E476AB9-1BF9-4C87-8E39-B5F7EBA0C6D3}" presName="hierChild4" presStyleCnt="0"/>
      <dgm:spPr/>
    </dgm:pt>
    <dgm:pt modelId="{A77B57F2-C0DA-4464-9F97-871469D8A126}" type="pres">
      <dgm:prSet presAssocID="{523FD7CA-7DED-4E8F-BFA0-C1FD053840A1}" presName="Name64" presStyleLbl="parChTrans1D3" presStyleIdx="0" presStyleCnt="9"/>
      <dgm:spPr/>
    </dgm:pt>
    <dgm:pt modelId="{4A5DBD65-B1D3-454F-92CA-534A427551AF}" type="pres">
      <dgm:prSet presAssocID="{23D738A3-F9EB-4DC9-9551-045B23C7F096}" presName="hierRoot2" presStyleCnt="0">
        <dgm:presLayoutVars>
          <dgm:hierBranch val="init"/>
        </dgm:presLayoutVars>
      </dgm:prSet>
      <dgm:spPr/>
    </dgm:pt>
    <dgm:pt modelId="{6C13A15F-191B-4051-8760-084E568DE885}" type="pres">
      <dgm:prSet presAssocID="{23D738A3-F9EB-4DC9-9551-045B23C7F096}" presName="rootComposite" presStyleCnt="0"/>
      <dgm:spPr/>
    </dgm:pt>
    <dgm:pt modelId="{DEB3DC5B-DC80-4C36-BA91-91227ACD6444}" type="pres">
      <dgm:prSet presAssocID="{23D738A3-F9EB-4DC9-9551-045B23C7F096}" presName="rootText" presStyleLbl="node3" presStyleIdx="0" presStyleCnt="9" custScaleX="436854">
        <dgm:presLayoutVars>
          <dgm:chPref val="3"/>
        </dgm:presLayoutVars>
      </dgm:prSet>
      <dgm:spPr/>
    </dgm:pt>
    <dgm:pt modelId="{B3A7812B-DEAA-4F59-86DF-B5340FAF954F}" type="pres">
      <dgm:prSet presAssocID="{23D738A3-F9EB-4DC9-9551-045B23C7F096}" presName="rootConnector" presStyleLbl="node3" presStyleIdx="0" presStyleCnt="9"/>
      <dgm:spPr/>
    </dgm:pt>
    <dgm:pt modelId="{323972B9-A3B2-4EA4-A2CF-88AA35372F94}" type="pres">
      <dgm:prSet presAssocID="{23D738A3-F9EB-4DC9-9551-045B23C7F096}" presName="hierChild4" presStyleCnt="0"/>
      <dgm:spPr/>
    </dgm:pt>
    <dgm:pt modelId="{3C28DCE3-065F-4882-9AC7-FB0C219C7614}" type="pres">
      <dgm:prSet presAssocID="{23D738A3-F9EB-4DC9-9551-045B23C7F096}" presName="hierChild5" presStyleCnt="0"/>
      <dgm:spPr/>
    </dgm:pt>
    <dgm:pt modelId="{027D8E1D-4505-4CDF-811F-EAB5C743F243}" type="pres">
      <dgm:prSet presAssocID="{A664FC41-010F-40F1-9B04-33532B5592B9}" presName="Name64" presStyleLbl="parChTrans1D3" presStyleIdx="1" presStyleCnt="9"/>
      <dgm:spPr/>
    </dgm:pt>
    <dgm:pt modelId="{472DE78D-3F87-4579-842B-68C708D9F6E5}" type="pres">
      <dgm:prSet presAssocID="{B316AA12-721F-46D1-802F-435E4543920E}" presName="hierRoot2" presStyleCnt="0">
        <dgm:presLayoutVars>
          <dgm:hierBranch val="init"/>
        </dgm:presLayoutVars>
      </dgm:prSet>
      <dgm:spPr/>
    </dgm:pt>
    <dgm:pt modelId="{985B7B5A-220B-4077-80BE-F6767AAF1BC6}" type="pres">
      <dgm:prSet presAssocID="{B316AA12-721F-46D1-802F-435E4543920E}" presName="rootComposite" presStyleCnt="0"/>
      <dgm:spPr/>
    </dgm:pt>
    <dgm:pt modelId="{C2BCBAF7-4296-4F46-B96B-571C2E14DC73}" type="pres">
      <dgm:prSet presAssocID="{B316AA12-721F-46D1-802F-435E4543920E}" presName="rootText" presStyleLbl="node3" presStyleIdx="1" presStyleCnt="9" custScaleX="436854">
        <dgm:presLayoutVars>
          <dgm:chPref val="3"/>
        </dgm:presLayoutVars>
      </dgm:prSet>
      <dgm:spPr/>
    </dgm:pt>
    <dgm:pt modelId="{A17529A3-0189-46E8-ABBD-98D6AD9A70E4}" type="pres">
      <dgm:prSet presAssocID="{B316AA12-721F-46D1-802F-435E4543920E}" presName="rootConnector" presStyleLbl="node3" presStyleIdx="1" presStyleCnt="9"/>
      <dgm:spPr/>
    </dgm:pt>
    <dgm:pt modelId="{FEF74C7F-7EF6-4EF3-86BF-3772242FBF0D}" type="pres">
      <dgm:prSet presAssocID="{B316AA12-721F-46D1-802F-435E4543920E}" presName="hierChild4" presStyleCnt="0"/>
      <dgm:spPr/>
    </dgm:pt>
    <dgm:pt modelId="{2AE81815-0F96-4B83-83A4-988E81B0D159}" type="pres">
      <dgm:prSet presAssocID="{B316AA12-721F-46D1-802F-435E4543920E}" presName="hierChild5" presStyleCnt="0"/>
      <dgm:spPr/>
    </dgm:pt>
    <dgm:pt modelId="{C4EB53F9-1D23-4431-B542-87318480445B}" type="pres">
      <dgm:prSet presAssocID="{3E476AB9-1BF9-4C87-8E39-B5F7EBA0C6D3}" presName="hierChild5" presStyleCnt="0"/>
      <dgm:spPr/>
    </dgm:pt>
    <dgm:pt modelId="{2C85B884-FC84-4EC3-BEBC-72A13DD5AC8E}" type="pres">
      <dgm:prSet presAssocID="{B62BA710-AF4B-40EC-BFBB-65CC8E1F422D}" presName="Name64" presStyleLbl="parChTrans1D2" presStyleIdx="1" presStyleCnt="7" custSzX="175723" custSzY="2237311"/>
      <dgm:spPr/>
    </dgm:pt>
    <dgm:pt modelId="{B4D1A175-4942-46F4-903F-EEEF394E13E4}" type="pres">
      <dgm:prSet presAssocID="{732320CC-EE90-4E63-AF65-84A4A6B1AFCC}" presName="hierRoot2" presStyleCnt="0">
        <dgm:presLayoutVars>
          <dgm:hierBranch val="init"/>
        </dgm:presLayoutVars>
      </dgm:prSet>
      <dgm:spPr/>
    </dgm:pt>
    <dgm:pt modelId="{B713A1DE-AA73-4983-9179-272B334D9B68}" type="pres">
      <dgm:prSet presAssocID="{732320CC-EE90-4E63-AF65-84A4A6B1AFCC}" presName="rootComposite" presStyleCnt="0"/>
      <dgm:spPr/>
    </dgm:pt>
    <dgm:pt modelId="{50BD3990-F8DB-46BB-80FA-43B7789924C6}" type="pres">
      <dgm:prSet presAssocID="{732320CC-EE90-4E63-AF65-84A4A6B1AFCC}" presName="rootText" presStyleLbl="node2" presStyleIdx="1" presStyleCnt="7" custScaleX="183479" custScaleY="119412">
        <dgm:presLayoutVars>
          <dgm:chPref val="3"/>
        </dgm:presLayoutVars>
      </dgm:prSet>
      <dgm:spPr/>
    </dgm:pt>
    <dgm:pt modelId="{56A5A3F3-7948-459B-A190-6D2DE70D853B}" type="pres">
      <dgm:prSet presAssocID="{732320CC-EE90-4E63-AF65-84A4A6B1AFCC}" presName="rootConnector" presStyleLbl="node2" presStyleIdx="1" presStyleCnt="7"/>
      <dgm:spPr/>
    </dgm:pt>
    <dgm:pt modelId="{DF3C261F-FCBD-4C30-A3E8-027AA3A97590}" type="pres">
      <dgm:prSet presAssocID="{732320CC-EE90-4E63-AF65-84A4A6B1AFCC}" presName="hierChild4" presStyleCnt="0"/>
      <dgm:spPr/>
    </dgm:pt>
    <dgm:pt modelId="{6C03504D-3E13-47D0-8C0C-9F54D37010FB}" type="pres">
      <dgm:prSet presAssocID="{E165A560-E451-41AF-84D7-E84857BEFF86}" presName="Name64" presStyleLbl="parChTrans1D3" presStyleIdx="2" presStyleCnt="9"/>
      <dgm:spPr/>
    </dgm:pt>
    <dgm:pt modelId="{DA8F2EF4-49EB-4E5B-A0CA-EBF4DEAE13FA}" type="pres">
      <dgm:prSet presAssocID="{CC00F59E-84D3-4EAF-A720-9AAFD781DCA1}" presName="hierRoot2" presStyleCnt="0">
        <dgm:presLayoutVars>
          <dgm:hierBranch val="init"/>
        </dgm:presLayoutVars>
      </dgm:prSet>
      <dgm:spPr/>
    </dgm:pt>
    <dgm:pt modelId="{7E945AE1-A785-4199-B88A-BD91EE9C728C}" type="pres">
      <dgm:prSet presAssocID="{CC00F59E-84D3-4EAF-A720-9AAFD781DCA1}" presName="rootComposite" presStyleCnt="0"/>
      <dgm:spPr/>
    </dgm:pt>
    <dgm:pt modelId="{950B67E6-BE92-4351-A9AB-65D552F744DA}" type="pres">
      <dgm:prSet presAssocID="{CC00F59E-84D3-4EAF-A720-9AAFD781DCA1}" presName="rootText" presStyleLbl="node3" presStyleIdx="2" presStyleCnt="9" custScaleX="436854">
        <dgm:presLayoutVars>
          <dgm:chPref val="3"/>
        </dgm:presLayoutVars>
      </dgm:prSet>
      <dgm:spPr/>
    </dgm:pt>
    <dgm:pt modelId="{E7D7E92F-E060-45E8-ACED-5A32E477B18D}" type="pres">
      <dgm:prSet presAssocID="{CC00F59E-84D3-4EAF-A720-9AAFD781DCA1}" presName="rootConnector" presStyleLbl="node3" presStyleIdx="2" presStyleCnt="9"/>
      <dgm:spPr/>
    </dgm:pt>
    <dgm:pt modelId="{AEDAE3B0-7A23-4C0B-B36E-B40D5400D874}" type="pres">
      <dgm:prSet presAssocID="{CC00F59E-84D3-4EAF-A720-9AAFD781DCA1}" presName="hierChild4" presStyleCnt="0"/>
      <dgm:spPr/>
    </dgm:pt>
    <dgm:pt modelId="{097955FD-9885-440D-A24F-6D966E0C1D67}" type="pres">
      <dgm:prSet presAssocID="{CC00F59E-84D3-4EAF-A720-9AAFD781DCA1}" presName="hierChild5" presStyleCnt="0"/>
      <dgm:spPr/>
    </dgm:pt>
    <dgm:pt modelId="{A5396B25-3973-4585-A5AF-BBCDA9A92B92}" type="pres">
      <dgm:prSet presAssocID="{732320CC-EE90-4E63-AF65-84A4A6B1AFCC}" presName="hierChild5" presStyleCnt="0"/>
      <dgm:spPr/>
    </dgm:pt>
    <dgm:pt modelId="{5C2BA500-3F32-4203-BE98-702D0BBE083F}" type="pres">
      <dgm:prSet presAssocID="{DABC17C2-3852-4E33-B004-F8A8E5006F43}" presName="Name64" presStyleLbl="parChTrans1D2" presStyleIdx="2" presStyleCnt="7" custSzX="175723" custSzY="2716735"/>
      <dgm:spPr/>
    </dgm:pt>
    <dgm:pt modelId="{41F25FE3-2077-44A5-8EAD-651C8E5855D7}" type="pres">
      <dgm:prSet presAssocID="{F1D80690-CEA9-40BF-B42C-26657906CBDF}" presName="hierRoot2" presStyleCnt="0">
        <dgm:presLayoutVars>
          <dgm:hierBranch val="init"/>
        </dgm:presLayoutVars>
      </dgm:prSet>
      <dgm:spPr/>
    </dgm:pt>
    <dgm:pt modelId="{3341ADA4-B751-47F9-86A9-BDD5472A6CF3}" type="pres">
      <dgm:prSet presAssocID="{F1D80690-CEA9-40BF-B42C-26657906CBDF}" presName="rootComposite" presStyleCnt="0"/>
      <dgm:spPr/>
    </dgm:pt>
    <dgm:pt modelId="{9BA73A92-BA62-47D8-AAD1-B2A58857D9D1}" type="pres">
      <dgm:prSet presAssocID="{F1D80690-CEA9-40BF-B42C-26657906CBDF}" presName="rootText" presStyleLbl="node2" presStyleIdx="2" presStyleCnt="7" custScaleX="183479" custScaleY="119412">
        <dgm:presLayoutVars>
          <dgm:chPref val="3"/>
        </dgm:presLayoutVars>
      </dgm:prSet>
      <dgm:spPr/>
    </dgm:pt>
    <dgm:pt modelId="{64EE126D-F2C1-4E58-A9F0-F5A79840EAE1}" type="pres">
      <dgm:prSet presAssocID="{F1D80690-CEA9-40BF-B42C-26657906CBDF}" presName="rootConnector" presStyleLbl="node2" presStyleIdx="2" presStyleCnt="7"/>
      <dgm:spPr/>
    </dgm:pt>
    <dgm:pt modelId="{465B66E1-BFEA-4C52-B447-18AAAA67166B}" type="pres">
      <dgm:prSet presAssocID="{F1D80690-CEA9-40BF-B42C-26657906CBDF}" presName="hierChild4" presStyleCnt="0"/>
      <dgm:spPr/>
    </dgm:pt>
    <dgm:pt modelId="{EA4BBCA1-4D2C-4C39-9B45-F46B663FBCCA}" type="pres">
      <dgm:prSet presAssocID="{1409E7A9-55A0-4A14-B196-0E3BD6CFB8E1}" presName="Name64" presStyleLbl="parChTrans1D3" presStyleIdx="3" presStyleCnt="9"/>
      <dgm:spPr/>
    </dgm:pt>
    <dgm:pt modelId="{932423BE-E5CB-4C2C-9783-F1B391B3D948}" type="pres">
      <dgm:prSet presAssocID="{97566065-AE11-4576-8C2E-9986EE30EB0E}" presName="hierRoot2" presStyleCnt="0">
        <dgm:presLayoutVars>
          <dgm:hierBranch val="init"/>
        </dgm:presLayoutVars>
      </dgm:prSet>
      <dgm:spPr/>
    </dgm:pt>
    <dgm:pt modelId="{088434C7-2608-46D6-A853-F6DDE6B828FF}" type="pres">
      <dgm:prSet presAssocID="{97566065-AE11-4576-8C2E-9986EE30EB0E}" presName="rootComposite" presStyleCnt="0"/>
      <dgm:spPr/>
    </dgm:pt>
    <dgm:pt modelId="{80F11B0F-366E-405E-AB0B-C1FA53917FDF}" type="pres">
      <dgm:prSet presAssocID="{97566065-AE11-4576-8C2E-9986EE30EB0E}" presName="rootText" presStyleLbl="node3" presStyleIdx="3" presStyleCnt="9" custScaleX="436854">
        <dgm:presLayoutVars>
          <dgm:chPref val="3"/>
        </dgm:presLayoutVars>
      </dgm:prSet>
      <dgm:spPr/>
    </dgm:pt>
    <dgm:pt modelId="{4707AD35-2DDA-4CF9-A43C-088F341C111F}" type="pres">
      <dgm:prSet presAssocID="{97566065-AE11-4576-8C2E-9986EE30EB0E}" presName="rootConnector" presStyleLbl="node3" presStyleIdx="3" presStyleCnt="9"/>
      <dgm:spPr/>
    </dgm:pt>
    <dgm:pt modelId="{968B989F-361E-47D7-9E31-3B9B7BC089B4}" type="pres">
      <dgm:prSet presAssocID="{97566065-AE11-4576-8C2E-9986EE30EB0E}" presName="hierChild4" presStyleCnt="0"/>
      <dgm:spPr/>
    </dgm:pt>
    <dgm:pt modelId="{AF379A7F-CE5C-4156-8A31-E8D29B0EA401}" type="pres">
      <dgm:prSet presAssocID="{97566065-AE11-4576-8C2E-9986EE30EB0E}" presName="hierChild5" presStyleCnt="0"/>
      <dgm:spPr/>
    </dgm:pt>
    <dgm:pt modelId="{2214E3D3-0087-4CA6-A565-DCB131FA5D4D}" type="pres">
      <dgm:prSet presAssocID="{F1D80690-CEA9-40BF-B42C-26657906CBDF}" presName="hierChild5" presStyleCnt="0"/>
      <dgm:spPr/>
    </dgm:pt>
    <dgm:pt modelId="{493E2844-EFB1-483F-BAAF-01F8704B6B67}" type="pres">
      <dgm:prSet presAssocID="{9178A9C4-EB75-4B21-9404-A621E42C96C3}" presName="Name64" presStyleLbl="parChTrans1D2" presStyleIdx="3" presStyleCnt="7"/>
      <dgm:spPr/>
    </dgm:pt>
    <dgm:pt modelId="{8AB499F5-251A-4C72-84E7-C79D870D731F}" type="pres">
      <dgm:prSet presAssocID="{DE1F3B88-99A0-42F0-88E8-1529E132062F}" presName="hierRoot2" presStyleCnt="0">
        <dgm:presLayoutVars>
          <dgm:hierBranch val="init"/>
        </dgm:presLayoutVars>
      </dgm:prSet>
      <dgm:spPr/>
    </dgm:pt>
    <dgm:pt modelId="{9F0A8635-5F76-4D9C-B271-BE766248405C}" type="pres">
      <dgm:prSet presAssocID="{DE1F3B88-99A0-42F0-88E8-1529E132062F}" presName="rootComposite" presStyleCnt="0"/>
      <dgm:spPr/>
    </dgm:pt>
    <dgm:pt modelId="{86B45F9B-9904-4B44-9809-BF20AA8AFA4D}" type="pres">
      <dgm:prSet presAssocID="{DE1F3B88-99A0-42F0-88E8-1529E132062F}" presName="rootText" presStyleLbl="node2" presStyleIdx="3" presStyleCnt="7" custScaleX="183479">
        <dgm:presLayoutVars>
          <dgm:chPref val="3"/>
        </dgm:presLayoutVars>
      </dgm:prSet>
      <dgm:spPr/>
    </dgm:pt>
    <dgm:pt modelId="{5E9B1B37-FDCC-45A6-BAEB-79A700CD8EB5}" type="pres">
      <dgm:prSet presAssocID="{DE1F3B88-99A0-42F0-88E8-1529E132062F}" presName="rootConnector" presStyleLbl="node2" presStyleIdx="3" presStyleCnt="7"/>
      <dgm:spPr/>
    </dgm:pt>
    <dgm:pt modelId="{516BBDB5-4B55-4A1D-BBBF-3DAECDCE2E93}" type="pres">
      <dgm:prSet presAssocID="{DE1F3B88-99A0-42F0-88E8-1529E132062F}" presName="hierChild4" presStyleCnt="0"/>
      <dgm:spPr/>
    </dgm:pt>
    <dgm:pt modelId="{59606BC0-A132-483B-A5E2-ECA705244463}" type="pres">
      <dgm:prSet presAssocID="{E01F225B-1647-4E0C-8FD1-0AE26231E30C}" presName="Name64" presStyleLbl="parChTrans1D3" presStyleIdx="4" presStyleCnt="9"/>
      <dgm:spPr/>
    </dgm:pt>
    <dgm:pt modelId="{4C09C31A-D258-4939-A98C-9CD765E5EA93}" type="pres">
      <dgm:prSet presAssocID="{46B778DB-2AA5-4CBC-A57F-8A0F1ADA7E7D}" presName="hierRoot2" presStyleCnt="0">
        <dgm:presLayoutVars>
          <dgm:hierBranch val="init"/>
        </dgm:presLayoutVars>
      </dgm:prSet>
      <dgm:spPr/>
    </dgm:pt>
    <dgm:pt modelId="{4DED2721-F2E3-4CA3-9691-4B00E01856B1}" type="pres">
      <dgm:prSet presAssocID="{46B778DB-2AA5-4CBC-A57F-8A0F1ADA7E7D}" presName="rootComposite" presStyleCnt="0"/>
      <dgm:spPr/>
    </dgm:pt>
    <dgm:pt modelId="{E69DC68B-26B3-4296-BA5B-40B82653F485}" type="pres">
      <dgm:prSet presAssocID="{46B778DB-2AA5-4CBC-A57F-8A0F1ADA7E7D}" presName="rootText" presStyleLbl="node3" presStyleIdx="4" presStyleCnt="9" custScaleX="436854">
        <dgm:presLayoutVars>
          <dgm:chPref val="3"/>
        </dgm:presLayoutVars>
      </dgm:prSet>
      <dgm:spPr/>
    </dgm:pt>
    <dgm:pt modelId="{BFE1ED22-480F-4FA1-8DB9-650735E55C5A}" type="pres">
      <dgm:prSet presAssocID="{46B778DB-2AA5-4CBC-A57F-8A0F1ADA7E7D}" presName="rootConnector" presStyleLbl="node3" presStyleIdx="4" presStyleCnt="9"/>
      <dgm:spPr/>
    </dgm:pt>
    <dgm:pt modelId="{57F8C0CA-80B4-44DF-AA03-010F88DC6287}" type="pres">
      <dgm:prSet presAssocID="{46B778DB-2AA5-4CBC-A57F-8A0F1ADA7E7D}" presName="hierChild4" presStyleCnt="0"/>
      <dgm:spPr/>
    </dgm:pt>
    <dgm:pt modelId="{47E060ED-70FB-4400-AB27-9C1885053CC5}" type="pres">
      <dgm:prSet presAssocID="{46B778DB-2AA5-4CBC-A57F-8A0F1ADA7E7D}" presName="hierChild5" presStyleCnt="0"/>
      <dgm:spPr/>
    </dgm:pt>
    <dgm:pt modelId="{157FD8AA-A5EF-402A-B84E-DACEC7F779F7}" type="pres">
      <dgm:prSet presAssocID="{DE1F3B88-99A0-42F0-88E8-1529E132062F}" presName="hierChild5" presStyleCnt="0"/>
      <dgm:spPr/>
    </dgm:pt>
    <dgm:pt modelId="{82832C2F-1A63-4923-8E98-A9E8C4A61734}" type="pres">
      <dgm:prSet presAssocID="{2FA2AE52-D9D7-487A-BDFB-65EFC80C118F}" presName="Name64" presStyleLbl="parChTrans1D2" presStyleIdx="4" presStyleCnt="7"/>
      <dgm:spPr/>
    </dgm:pt>
    <dgm:pt modelId="{046F07E4-1AD5-477D-A447-2EE070F9E9CC}" type="pres">
      <dgm:prSet presAssocID="{CF72F4CE-5351-4627-A51E-A9FC7A359C97}" presName="hierRoot2" presStyleCnt="0">
        <dgm:presLayoutVars>
          <dgm:hierBranch val="init"/>
        </dgm:presLayoutVars>
      </dgm:prSet>
      <dgm:spPr/>
    </dgm:pt>
    <dgm:pt modelId="{C10F8227-BA62-4ED6-91CD-EA21D80B27B3}" type="pres">
      <dgm:prSet presAssocID="{CF72F4CE-5351-4627-A51E-A9FC7A359C97}" presName="rootComposite" presStyleCnt="0"/>
      <dgm:spPr/>
    </dgm:pt>
    <dgm:pt modelId="{B09EC02B-8ADC-4F51-9C08-F19AB489597C}" type="pres">
      <dgm:prSet presAssocID="{CF72F4CE-5351-4627-A51E-A9FC7A359C97}" presName="rootText" presStyleLbl="node2" presStyleIdx="4" presStyleCnt="7" custScaleX="183479">
        <dgm:presLayoutVars>
          <dgm:chPref val="3"/>
        </dgm:presLayoutVars>
      </dgm:prSet>
      <dgm:spPr/>
    </dgm:pt>
    <dgm:pt modelId="{D8EC0A5E-BC86-4394-A918-9AAD8FA0A6EB}" type="pres">
      <dgm:prSet presAssocID="{CF72F4CE-5351-4627-A51E-A9FC7A359C97}" presName="rootConnector" presStyleLbl="node2" presStyleIdx="4" presStyleCnt="7"/>
      <dgm:spPr/>
    </dgm:pt>
    <dgm:pt modelId="{2CD79C24-FD86-453C-AADE-7469CA927634}" type="pres">
      <dgm:prSet presAssocID="{CF72F4CE-5351-4627-A51E-A9FC7A359C97}" presName="hierChild4" presStyleCnt="0"/>
      <dgm:spPr/>
    </dgm:pt>
    <dgm:pt modelId="{391C2B0D-1151-46F5-8641-9DA9E9C169FD}" type="pres">
      <dgm:prSet presAssocID="{115125A6-35AB-46B5-A071-11656025BD10}" presName="Name64" presStyleLbl="parChTrans1D3" presStyleIdx="5" presStyleCnt="9"/>
      <dgm:spPr/>
    </dgm:pt>
    <dgm:pt modelId="{47C22CD4-E974-4A9B-A8D3-020112D7866E}" type="pres">
      <dgm:prSet presAssocID="{832DC2FA-EECF-4A03-9BD6-47CC7B6A4E84}" presName="hierRoot2" presStyleCnt="0">
        <dgm:presLayoutVars>
          <dgm:hierBranch val="init"/>
        </dgm:presLayoutVars>
      </dgm:prSet>
      <dgm:spPr/>
    </dgm:pt>
    <dgm:pt modelId="{62E41E8B-FFBA-4E07-8100-788ED848235E}" type="pres">
      <dgm:prSet presAssocID="{832DC2FA-EECF-4A03-9BD6-47CC7B6A4E84}" presName="rootComposite" presStyleCnt="0"/>
      <dgm:spPr/>
    </dgm:pt>
    <dgm:pt modelId="{7E3EB4C9-A675-40DA-838B-E6DC1CCC7C02}" type="pres">
      <dgm:prSet presAssocID="{832DC2FA-EECF-4A03-9BD6-47CC7B6A4E84}" presName="rootText" presStyleLbl="node3" presStyleIdx="5" presStyleCnt="9" custScaleX="436854">
        <dgm:presLayoutVars>
          <dgm:chPref val="3"/>
        </dgm:presLayoutVars>
      </dgm:prSet>
      <dgm:spPr/>
    </dgm:pt>
    <dgm:pt modelId="{04DA73F7-2DEB-4F80-A527-31FE22D85762}" type="pres">
      <dgm:prSet presAssocID="{832DC2FA-EECF-4A03-9BD6-47CC7B6A4E84}" presName="rootConnector" presStyleLbl="node3" presStyleIdx="5" presStyleCnt="9"/>
      <dgm:spPr/>
    </dgm:pt>
    <dgm:pt modelId="{680BA0AD-D227-451B-BA8F-A07948BA8DC1}" type="pres">
      <dgm:prSet presAssocID="{832DC2FA-EECF-4A03-9BD6-47CC7B6A4E84}" presName="hierChild4" presStyleCnt="0"/>
      <dgm:spPr/>
    </dgm:pt>
    <dgm:pt modelId="{24A8AAEE-B892-426E-B1BA-D4F7A1035DBD}" type="pres">
      <dgm:prSet presAssocID="{832DC2FA-EECF-4A03-9BD6-47CC7B6A4E84}" presName="hierChild5" presStyleCnt="0"/>
      <dgm:spPr/>
    </dgm:pt>
    <dgm:pt modelId="{1E916701-634B-4928-9C7B-3A13376D3AE7}" type="pres">
      <dgm:prSet presAssocID="{FB7F7B65-1011-4AFC-AA9E-C9DCF4E07E98}" presName="Name64" presStyleLbl="parChTrans1D3" presStyleIdx="6" presStyleCnt="9"/>
      <dgm:spPr/>
    </dgm:pt>
    <dgm:pt modelId="{F7F96E63-A73D-4A61-9293-B9F6B8DC0A02}" type="pres">
      <dgm:prSet presAssocID="{581328FD-9586-4477-98BC-D8F7D2AF4E3B}" presName="hierRoot2" presStyleCnt="0">
        <dgm:presLayoutVars>
          <dgm:hierBranch val="init"/>
        </dgm:presLayoutVars>
      </dgm:prSet>
      <dgm:spPr/>
    </dgm:pt>
    <dgm:pt modelId="{0ED67772-C931-4417-A2E9-DC9E19CF9067}" type="pres">
      <dgm:prSet presAssocID="{581328FD-9586-4477-98BC-D8F7D2AF4E3B}" presName="rootComposite" presStyleCnt="0"/>
      <dgm:spPr/>
    </dgm:pt>
    <dgm:pt modelId="{C515FB72-4654-419A-8246-8F0DFB14D50B}" type="pres">
      <dgm:prSet presAssocID="{581328FD-9586-4477-98BC-D8F7D2AF4E3B}" presName="rootText" presStyleLbl="node3" presStyleIdx="6" presStyleCnt="9" custScaleX="436854">
        <dgm:presLayoutVars>
          <dgm:chPref val="3"/>
        </dgm:presLayoutVars>
      </dgm:prSet>
      <dgm:spPr/>
    </dgm:pt>
    <dgm:pt modelId="{B43C49DA-9CCE-4D97-B6B9-3582D86CD655}" type="pres">
      <dgm:prSet presAssocID="{581328FD-9586-4477-98BC-D8F7D2AF4E3B}" presName="rootConnector" presStyleLbl="node3" presStyleIdx="6" presStyleCnt="9"/>
      <dgm:spPr/>
    </dgm:pt>
    <dgm:pt modelId="{387AC95A-2ECF-4F30-9F62-D6676B0398DE}" type="pres">
      <dgm:prSet presAssocID="{581328FD-9586-4477-98BC-D8F7D2AF4E3B}" presName="hierChild4" presStyleCnt="0"/>
      <dgm:spPr/>
    </dgm:pt>
    <dgm:pt modelId="{0AA99762-1050-46F7-91BD-D3AF2B96B394}" type="pres">
      <dgm:prSet presAssocID="{581328FD-9586-4477-98BC-D8F7D2AF4E3B}" presName="hierChild5" presStyleCnt="0"/>
      <dgm:spPr/>
    </dgm:pt>
    <dgm:pt modelId="{7CE71CE1-1263-4C7C-9386-7A47F91FBC5E}" type="pres">
      <dgm:prSet presAssocID="{CF72F4CE-5351-4627-A51E-A9FC7A359C97}" presName="hierChild5" presStyleCnt="0"/>
      <dgm:spPr/>
    </dgm:pt>
    <dgm:pt modelId="{ECF7E3FA-ED34-4A5E-8CED-12DB8B856E3D}" type="pres">
      <dgm:prSet presAssocID="{660D480A-2E57-4503-93BA-D92CE5B2CA6C}" presName="Name64" presStyleLbl="parChTrans1D2" presStyleIdx="5" presStyleCnt="7"/>
      <dgm:spPr/>
    </dgm:pt>
    <dgm:pt modelId="{346F0102-038B-4DD7-B180-0D722437A632}" type="pres">
      <dgm:prSet presAssocID="{91215BFC-E821-4564-A8FC-CAA370B06F61}" presName="hierRoot2" presStyleCnt="0">
        <dgm:presLayoutVars>
          <dgm:hierBranch val="init"/>
        </dgm:presLayoutVars>
      </dgm:prSet>
      <dgm:spPr/>
    </dgm:pt>
    <dgm:pt modelId="{52F844C1-0C7F-4D35-B8B8-B05E814B55AA}" type="pres">
      <dgm:prSet presAssocID="{91215BFC-E821-4564-A8FC-CAA370B06F61}" presName="rootComposite" presStyleCnt="0"/>
      <dgm:spPr/>
    </dgm:pt>
    <dgm:pt modelId="{590074F9-582E-4933-BA25-86E5A11DBC71}" type="pres">
      <dgm:prSet presAssocID="{91215BFC-E821-4564-A8FC-CAA370B06F61}" presName="rootText" presStyleLbl="node2" presStyleIdx="5" presStyleCnt="7" custScaleX="183479">
        <dgm:presLayoutVars>
          <dgm:chPref val="3"/>
        </dgm:presLayoutVars>
      </dgm:prSet>
      <dgm:spPr/>
    </dgm:pt>
    <dgm:pt modelId="{407462E9-0F64-493F-B8D2-1C469218103C}" type="pres">
      <dgm:prSet presAssocID="{91215BFC-E821-4564-A8FC-CAA370B06F61}" presName="rootConnector" presStyleLbl="node2" presStyleIdx="5" presStyleCnt="7"/>
      <dgm:spPr/>
    </dgm:pt>
    <dgm:pt modelId="{887557A8-1E72-447E-95B3-D5904F1C2C6B}" type="pres">
      <dgm:prSet presAssocID="{91215BFC-E821-4564-A8FC-CAA370B06F61}" presName="hierChild4" presStyleCnt="0"/>
      <dgm:spPr/>
    </dgm:pt>
    <dgm:pt modelId="{B594DA89-E414-4463-8738-F900D18E83E9}" type="pres">
      <dgm:prSet presAssocID="{91935B44-A8CA-416C-A764-C4E783B1A065}" presName="Name64" presStyleLbl="parChTrans1D3" presStyleIdx="7" presStyleCnt="9"/>
      <dgm:spPr/>
    </dgm:pt>
    <dgm:pt modelId="{1C451467-7168-447E-A169-61CCE0627DF7}" type="pres">
      <dgm:prSet presAssocID="{D5BB95D1-3024-40E0-9BB0-DC800C40278F}" presName="hierRoot2" presStyleCnt="0">
        <dgm:presLayoutVars>
          <dgm:hierBranch val="init"/>
        </dgm:presLayoutVars>
      </dgm:prSet>
      <dgm:spPr/>
    </dgm:pt>
    <dgm:pt modelId="{AAF05019-A1CC-4DEB-91F5-D2AAF117075D}" type="pres">
      <dgm:prSet presAssocID="{D5BB95D1-3024-40E0-9BB0-DC800C40278F}" presName="rootComposite" presStyleCnt="0"/>
      <dgm:spPr/>
    </dgm:pt>
    <dgm:pt modelId="{16A243BD-D920-4F12-A43B-A666C6F103BE}" type="pres">
      <dgm:prSet presAssocID="{D5BB95D1-3024-40E0-9BB0-DC800C40278F}" presName="rootText" presStyleLbl="node3" presStyleIdx="7" presStyleCnt="9" custScaleX="436854">
        <dgm:presLayoutVars>
          <dgm:chPref val="3"/>
        </dgm:presLayoutVars>
      </dgm:prSet>
      <dgm:spPr/>
    </dgm:pt>
    <dgm:pt modelId="{4D9EE8E8-1AB9-4A56-B9FD-33138A629E04}" type="pres">
      <dgm:prSet presAssocID="{D5BB95D1-3024-40E0-9BB0-DC800C40278F}" presName="rootConnector" presStyleLbl="node3" presStyleIdx="7" presStyleCnt="9"/>
      <dgm:spPr/>
    </dgm:pt>
    <dgm:pt modelId="{28ACEF98-FFA3-4E86-AE32-5B79428F0FCC}" type="pres">
      <dgm:prSet presAssocID="{D5BB95D1-3024-40E0-9BB0-DC800C40278F}" presName="hierChild4" presStyleCnt="0"/>
      <dgm:spPr/>
    </dgm:pt>
    <dgm:pt modelId="{E8D178D4-B3CF-4A82-BEF8-DA259E4F72A9}" type="pres">
      <dgm:prSet presAssocID="{D5BB95D1-3024-40E0-9BB0-DC800C40278F}" presName="hierChild5" presStyleCnt="0"/>
      <dgm:spPr/>
    </dgm:pt>
    <dgm:pt modelId="{45C9F6A4-26F8-46C4-BBB7-DF5AFC9A9E83}" type="pres">
      <dgm:prSet presAssocID="{91215BFC-E821-4564-A8FC-CAA370B06F61}" presName="hierChild5" presStyleCnt="0"/>
      <dgm:spPr/>
    </dgm:pt>
    <dgm:pt modelId="{6B3B7570-F3DB-4E03-B6D9-9B68B7BFCB7B}" type="pres">
      <dgm:prSet presAssocID="{A54AACBF-0193-4CAE-84CC-C10CDF84584C}" presName="Name64" presStyleLbl="parChTrans1D2" presStyleIdx="6" presStyleCnt="7"/>
      <dgm:spPr/>
    </dgm:pt>
    <dgm:pt modelId="{6B2C01D7-72B4-471C-B195-B3639AFEFFD8}" type="pres">
      <dgm:prSet presAssocID="{0E68881C-E2B1-44F8-A845-AD79DF3A767E}" presName="hierRoot2" presStyleCnt="0">
        <dgm:presLayoutVars>
          <dgm:hierBranch val="init"/>
        </dgm:presLayoutVars>
      </dgm:prSet>
      <dgm:spPr/>
    </dgm:pt>
    <dgm:pt modelId="{D432FBFD-2FF5-4D3A-AC44-10709620969C}" type="pres">
      <dgm:prSet presAssocID="{0E68881C-E2B1-44F8-A845-AD79DF3A767E}" presName="rootComposite" presStyleCnt="0"/>
      <dgm:spPr/>
    </dgm:pt>
    <dgm:pt modelId="{1768CC96-235C-4655-93E0-DD20752E979E}" type="pres">
      <dgm:prSet presAssocID="{0E68881C-E2B1-44F8-A845-AD79DF3A767E}" presName="rootText" presStyleLbl="node2" presStyleIdx="6" presStyleCnt="7" custScaleX="183479">
        <dgm:presLayoutVars>
          <dgm:chPref val="3"/>
        </dgm:presLayoutVars>
      </dgm:prSet>
      <dgm:spPr/>
    </dgm:pt>
    <dgm:pt modelId="{5F6C50A3-F7DC-4C08-9874-40DC3D235974}" type="pres">
      <dgm:prSet presAssocID="{0E68881C-E2B1-44F8-A845-AD79DF3A767E}" presName="rootConnector" presStyleLbl="node2" presStyleIdx="6" presStyleCnt="7"/>
      <dgm:spPr/>
    </dgm:pt>
    <dgm:pt modelId="{3B95CDE6-3433-477B-8DF7-05264209437B}" type="pres">
      <dgm:prSet presAssocID="{0E68881C-E2B1-44F8-A845-AD79DF3A767E}" presName="hierChild4" presStyleCnt="0"/>
      <dgm:spPr/>
    </dgm:pt>
    <dgm:pt modelId="{55B676E3-A293-48E4-8BF7-501413E53BAF}" type="pres">
      <dgm:prSet presAssocID="{D6A94479-E73A-46CF-AC90-D80E471780D7}" presName="Name64" presStyleLbl="parChTrans1D3" presStyleIdx="8" presStyleCnt="9"/>
      <dgm:spPr/>
    </dgm:pt>
    <dgm:pt modelId="{E967A868-7FB7-4AB4-8DB6-9BD7A5FCF07C}" type="pres">
      <dgm:prSet presAssocID="{7108D7FD-E6BB-4E86-998C-22FA36CE3F94}" presName="hierRoot2" presStyleCnt="0">
        <dgm:presLayoutVars>
          <dgm:hierBranch val="init"/>
        </dgm:presLayoutVars>
      </dgm:prSet>
      <dgm:spPr/>
    </dgm:pt>
    <dgm:pt modelId="{543FBC64-21F5-4AA5-80BD-14B7DD4634B6}" type="pres">
      <dgm:prSet presAssocID="{7108D7FD-E6BB-4E86-998C-22FA36CE3F94}" presName="rootComposite" presStyleCnt="0"/>
      <dgm:spPr/>
    </dgm:pt>
    <dgm:pt modelId="{F36E5B30-D6E9-4F66-B209-320B65A9A3C5}" type="pres">
      <dgm:prSet presAssocID="{7108D7FD-E6BB-4E86-998C-22FA36CE3F94}" presName="rootText" presStyleLbl="node3" presStyleIdx="8" presStyleCnt="9" custScaleX="436854">
        <dgm:presLayoutVars>
          <dgm:chPref val="3"/>
        </dgm:presLayoutVars>
      </dgm:prSet>
      <dgm:spPr/>
    </dgm:pt>
    <dgm:pt modelId="{1F98AD6C-6859-4996-BE36-5A9A5EDC8081}" type="pres">
      <dgm:prSet presAssocID="{7108D7FD-E6BB-4E86-998C-22FA36CE3F94}" presName="rootConnector" presStyleLbl="node3" presStyleIdx="8" presStyleCnt="9"/>
      <dgm:spPr/>
    </dgm:pt>
    <dgm:pt modelId="{00137675-FAB0-42CF-A14C-74B2CA19487B}" type="pres">
      <dgm:prSet presAssocID="{7108D7FD-E6BB-4E86-998C-22FA36CE3F94}" presName="hierChild4" presStyleCnt="0"/>
      <dgm:spPr/>
    </dgm:pt>
    <dgm:pt modelId="{D87F840D-4A2C-4103-9EB8-72DD44FA4D5F}" type="pres">
      <dgm:prSet presAssocID="{7108D7FD-E6BB-4E86-998C-22FA36CE3F94}" presName="hierChild5" presStyleCnt="0"/>
      <dgm:spPr/>
    </dgm:pt>
    <dgm:pt modelId="{47C7BA1E-D27F-4A86-B953-E7BD1F5BB72C}" type="pres">
      <dgm:prSet presAssocID="{0E68881C-E2B1-44F8-A845-AD79DF3A767E}" presName="hierChild5" presStyleCnt="0"/>
      <dgm:spPr/>
    </dgm:pt>
    <dgm:pt modelId="{C344835D-3408-4B20-8119-88D7C1A72F9F}" type="pres">
      <dgm:prSet presAssocID="{1C1C1C01-E699-4347-AC2D-98102BABC383}" presName="hierChild3" presStyleCnt="0"/>
      <dgm:spPr/>
    </dgm:pt>
  </dgm:ptLst>
  <dgm:cxnLst>
    <dgm:cxn modelId="{7D726801-05A9-403D-B2A9-270353C35467}" srcId="{1C1C1C01-E699-4347-AC2D-98102BABC383}" destId="{CF72F4CE-5351-4627-A51E-A9FC7A359C97}" srcOrd="4" destOrd="0" parTransId="{2FA2AE52-D9D7-487A-BDFB-65EFC80C118F}" sibTransId="{D65D2E29-6FEA-42DE-A17E-37761ED91EFC}"/>
    <dgm:cxn modelId="{E81ADF02-8FE4-4234-BC5E-FE3794D9967C}" type="presOf" srcId="{97566065-AE11-4576-8C2E-9986EE30EB0E}" destId="{80F11B0F-366E-405E-AB0B-C1FA53917FDF}" srcOrd="0" destOrd="0" presId="urn:microsoft.com/office/officeart/2009/3/layout/HorizontalOrganizationChart"/>
    <dgm:cxn modelId="{D2B45204-B4EA-49D3-904D-F2EE49531665}" type="presOf" srcId="{D5BB95D1-3024-40E0-9BB0-DC800C40278F}" destId="{16A243BD-D920-4F12-A43B-A666C6F103BE}" srcOrd="0" destOrd="0" presId="urn:microsoft.com/office/officeart/2009/3/layout/HorizontalOrganizationChart"/>
    <dgm:cxn modelId="{87B7DB07-7DB9-4336-9B9C-AC942EF80B62}" type="presOf" srcId="{1C1C1C01-E699-4347-AC2D-98102BABC383}" destId="{01F775CE-5265-4965-B4D8-AD8BAD2BD79D}" srcOrd="0" destOrd="0" presId="urn:microsoft.com/office/officeart/2009/3/layout/HorizontalOrganizationChart"/>
    <dgm:cxn modelId="{95B11B0E-93C6-4A97-A8F0-78D729C68603}" type="presOf" srcId="{9178A9C4-EB75-4B21-9404-A621E42C96C3}" destId="{493E2844-EFB1-483F-BAAF-01F8704B6B67}" srcOrd="0" destOrd="0" presId="urn:microsoft.com/office/officeart/2009/3/layout/HorizontalOrganizationChart"/>
    <dgm:cxn modelId="{798E221B-6993-4FE2-80FF-CD5E81179FD3}" srcId="{1C1C1C01-E699-4347-AC2D-98102BABC383}" destId="{F1D80690-CEA9-40BF-B42C-26657906CBDF}" srcOrd="2" destOrd="0" parTransId="{DABC17C2-3852-4E33-B004-F8A8E5006F43}" sibTransId="{D328C255-8167-40E5-861E-073F1B067589}"/>
    <dgm:cxn modelId="{D4F9E51C-D126-45ED-99C4-55D14B037F2A}" srcId="{F1D80690-CEA9-40BF-B42C-26657906CBDF}" destId="{97566065-AE11-4576-8C2E-9986EE30EB0E}" srcOrd="0" destOrd="0" parTransId="{1409E7A9-55A0-4A14-B196-0E3BD6CFB8E1}" sibTransId="{418B6FF9-80E2-46D7-9A0D-DD5B55261FB8}"/>
    <dgm:cxn modelId="{5B491922-4C69-498B-8D42-6833F720BC64}" type="presOf" srcId="{CF72F4CE-5351-4627-A51E-A9FC7A359C97}" destId="{D8EC0A5E-BC86-4394-A918-9AAD8FA0A6EB}" srcOrd="1" destOrd="0" presId="urn:microsoft.com/office/officeart/2009/3/layout/HorizontalOrganizationChart"/>
    <dgm:cxn modelId="{9120292D-0B79-40A1-B07D-4833B58606B0}" type="presOf" srcId="{7108D7FD-E6BB-4E86-998C-22FA36CE3F94}" destId="{F36E5B30-D6E9-4F66-B209-320B65A9A3C5}" srcOrd="0" destOrd="0" presId="urn:microsoft.com/office/officeart/2009/3/layout/HorizontalOrganizationChart"/>
    <dgm:cxn modelId="{18023E33-4322-4E23-BD42-999A924B243C}" srcId="{0E68881C-E2B1-44F8-A845-AD79DF3A767E}" destId="{7108D7FD-E6BB-4E86-998C-22FA36CE3F94}" srcOrd="0" destOrd="0" parTransId="{D6A94479-E73A-46CF-AC90-D80E471780D7}" sibTransId="{4CB2AB3C-47AC-43D1-A37E-FED43A052CE6}"/>
    <dgm:cxn modelId="{12E80B35-74AC-4765-841B-DE3B6FFABE43}" type="presOf" srcId="{CC00F59E-84D3-4EAF-A720-9AAFD781DCA1}" destId="{E7D7E92F-E060-45E8-ACED-5A32E477B18D}" srcOrd="1" destOrd="0" presId="urn:microsoft.com/office/officeart/2009/3/layout/HorizontalOrganizationChart"/>
    <dgm:cxn modelId="{E183DD3E-EB53-42F0-8198-19E08F9F36A0}" type="presOf" srcId="{B62BA710-AF4B-40EC-BFBB-65CC8E1F422D}" destId="{2C85B884-FC84-4EC3-BEBC-72A13DD5AC8E}" srcOrd="0" destOrd="0" presId="urn:microsoft.com/office/officeart/2009/3/layout/HorizontalOrganizationChart"/>
    <dgm:cxn modelId="{B9D2D260-5EE6-4945-B362-FD8F70D51563}" type="presOf" srcId="{832DC2FA-EECF-4A03-9BD6-47CC7B6A4E84}" destId="{04DA73F7-2DEB-4F80-A527-31FE22D85762}" srcOrd="1" destOrd="0" presId="urn:microsoft.com/office/officeart/2009/3/layout/HorizontalOrganizationChart"/>
    <dgm:cxn modelId="{83C40063-0AF6-441F-9193-FD87FE857E19}" type="presOf" srcId="{46B778DB-2AA5-4CBC-A57F-8A0F1ADA7E7D}" destId="{E69DC68B-26B3-4296-BA5B-40B82653F485}" srcOrd="0" destOrd="0" presId="urn:microsoft.com/office/officeart/2009/3/layout/HorizontalOrganizationChart"/>
    <dgm:cxn modelId="{48456E65-4F4D-4BCC-95F9-4AB3D1B1D31A}" srcId="{E3326D4A-DBF1-484C-B9D5-60D23EB7E8BD}" destId="{1C1C1C01-E699-4347-AC2D-98102BABC383}" srcOrd="0" destOrd="0" parTransId="{6F47FCB6-30AE-4449-A233-EA035AE8C34A}" sibTransId="{E1199B95-1507-41DD-BE32-6301AA3C665D}"/>
    <dgm:cxn modelId="{7B0E4A46-7A8C-49DE-8858-792CF9DB49E4}" type="presOf" srcId="{A54AACBF-0193-4CAE-84CC-C10CDF84584C}" destId="{6B3B7570-F3DB-4E03-B6D9-9B68B7BFCB7B}" srcOrd="0" destOrd="0" presId="urn:microsoft.com/office/officeart/2009/3/layout/HorizontalOrganizationChart"/>
    <dgm:cxn modelId="{C067E466-B1DA-49B9-9EDC-D1F732C78BCB}" srcId="{1C1C1C01-E699-4347-AC2D-98102BABC383}" destId="{3E476AB9-1BF9-4C87-8E39-B5F7EBA0C6D3}" srcOrd="0" destOrd="0" parTransId="{CE032667-9FAD-4CDB-9EE5-2EB844AC1597}" sibTransId="{27331B4A-6D2F-443F-90FA-17DB056A1D74}"/>
    <dgm:cxn modelId="{CB7B2049-409B-4063-A970-21794A2A5F80}" type="presOf" srcId="{A664FC41-010F-40F1-9B04-33532B5592B9}" destId="{027D8E1D-4505-4CDF-811F-EAB5C743F243}" srcOrd="0" destOrd="0" presId="urn:microsoft.com/office/officeart/2009/3/layout/HorizontalOrganizationChart"/>
    <dgm:cxn modelId="{FAD40E4A-71DD-4E80-A7A5-8FD8F6B0EFCC}" type="presOf" srcId="{115125A6-35AB-46B5-A071-11656025BD10}" destId="{391C2B0D-1151-46F5-8641-9DA9E9C169FD}" srcOrd="0" destOrd="0" presId="urn:microsoft.com/office/officeart/2009/3/layout/HorizontalOrganizationChart"/>
    <dgm:cxn modelId="{0FD3AB4B-CB69-4FB3-A47C-3A2168338B0F}" type="presOf" srcId="{FB7F7B65-1011-4AFC-AA9E-C9DCF4E07E98}" destId="{1E916701-634B-4928-9C7B-3A13376D3AE7}" srcOrd="0" destOrd="0" presId="urn:microsoft.com/office/officeart/2009/3/layout/HorizontalOrganizationChart"/>
    <dgm:cxn modelId="{ABF5F56B-CA97-4D38-BB42-72C2BE801D32}" type="presOf" srcId="{832DC2FA-EECF-4A03-9BD6-47CC7B6A4E84}" destId="{7E3EB4C9-A675-40DA-838B-E6DC1CCC7C02}" srcOrd="0" destOrd="0" presId="urn:microsoft.com/office/officeart/2009/3/layout/HorizontalOrganizationChart"/>
    <dgm:cxn modelId="{AEF3256E-2B9E-4D9D-A8F0-B2C80ABD4E06}" srcId="{DE1F3B88-99A0-42F0-88E8-1529E132062F}" destId="{46B778DB-2AA5-4CBC-A57F-8A0F1ADA7E7D}" srcOrd="0" destOrd="0" parTransId="{E01F225B-1647-4E0C-8FD1-0AE26231E30C}" sibTransId="{AA9AE8EB-AFD2-4D24-B87D-D64749DE7E9C}"/>
    <dgm:cxn modelId="{6174E54F-24E5-4FE6-BDCD-B4863E919D88}" srcId="{1C1C1C01-E699-4347-AC2D-98102BABC383}" destId="{732320CC-EE90-4E63-AF65-84A4A6B1AFCC}" srcOrd="1" destOrd="0" parTransId="{B62BA710-AF4B-40EC-BFBB-65CC8E1F422D}" sibTransId="{9362CA99-A3AC-4771-9A09-4BE1B1375FAD}"/>
    <dgm:cxn modelId="{76188C73-5FC5-4975-A24A-AB8D214DB598}" type="presOf" srcId="{91215BFC-E821-4564-A8FC-CAA370B06F61}" destId="{407462E9-0F64-493F-B8D2-1C469218103C}" srcOrd="1" destOrd="0" presId="urn:microsoft.com/office/officeart/2009/3/layout/HorizontalOrganizationChart"/>
    <dgm:cxn modelId="{8CEE9375-BAEC-4497-9B0B-333A54DE60EA}" type="presOf" srcId="{0E68881C-E2B1-44F8-A845-AD79DF3A767E}" destId="{5F6C50A3-F7DC-4C08-9874-40DC3D235974}" srcOrd="1" destOrd="0" presId="urn:microsoft.com/office/officeart/2009/3/layout/HorizontalOrganizationChart"/>
    <dgm:cxn modelId="{4F6E0285-5B65-4633-8B52-5E254B647181}" type="presOf" srcId="{0E68881C-E2B1-44F8-A845-AD79DF3A767E}" destId="{1768CC96-235C-4655-93E0-DD20752E979E}" srcOrd="0" destOrd="0" presId="urn:microsoft.com/office/officeart/2009/3/layout/HorizontalOrganizationChart"/>
    <dgm:cxn modelId="{66E9DE88-7433-4387-B9CC-4E66A1DE89D8}" srcId="{1C1C1C01-E699-4347-AC2D-98102BABC383}" destId="{0E68881C-E2B1-44F8-A845-AD79DF3A767E}" srcOrd="6" destOrd="0" parTransId="{A54AACBF-0193-4CAE-84CC-C10CDF84584C}" sibTransId="{28A078B5-5825-4729-BFDD-A28D9732D8B3}"/>
    <dgm:cxn modelId="{6BFFF68C-6B4F-447B-83FC-44A790BA0394}" type="presOf" srcId="{3E476AB9-1BF9-4C87-8E39-B5F7EBA0C6D3}" destId="{029B7BDA-DE69-439D-990A-3AAFD24DC0F6}" srcOrd="1" destOrd="0" presId="urn:microsoft.com/office/officeart/2009/3/layout/HorizontalOrganizationChart"/>
    <dgm:cxn modelId="{2B01F594-674A-4805-8022-740072DEDB6B}" type="presOf" srcId="{B316AA12-721F-46D1-802F-435E4543920E}" destId="{C2BCBAF7-4296-4F46-B96B-571C2E14DC73}" srcOrd="0" destOrd="0" presId="urn:microsoft.com/office/officeart/2009/3/layout/HorizontalOrganizationChart"/>
    <dgm:cxn modelId="{907F3D95-DA30-4AE9-9C14-94EB8861648E}" type="presOf" srcId="{F1D80690-CEA9-40BF-B42C-26657906CBDF}" destId="{9BA73A92-BA62-47D8-AAD1-B2A58857D9D1}" srcOrd="0" destOrd="0" presId="urn:microsoft.com/office/officeart/2009/3/layout/HorizontalOrganizationChart"/>
    <dgm:cxn modelId="{7F448C98-4D62-418D-B12D-062CC597AFD0}" type="presOf" srcId="{46B778DB-2AA5-4CBC-A57F-8A0F1ADA7E7D}" destId="{BFE1ED22-480F-4FA1-8DB9-650735E55C5A}" srcOrd="1" destOrd="0" presId="urn:microsoft.com/office/officeart/2009/3/layout/HorizontalOrganizationChart"/>
    <dgm:cxn modelId="{0C873B9C-2BA3-4C09-8BE1-CAFF1E66500C}" type="presOf" srcId="{D5BB95D1-3024-40E0-9BB0-DC800C40278F}" destId="{4D9EE8E8-1AB9-4A56-B9FD-33138A629E04}" srcOrd="1" destOrd="0" presId="urn:microsoft.com/office/officeart/2009/3/layout/HorizontalOrganizationChart"/>
    <dgm:cxn modelId="{42024DA1-9918-4D9E-86AA-DFBE58724A02}" srcId="{91215BFC-E821-4564-A8FC-CAA370B06F61}" destId="{D5BB95D1-3024-40E0-9BB0-DC800C40278F}" srcOrd="0" destOrd="0" parTransId="{91935B44-A8CA-416C-A764-C4E783B1A065}" sibTransId="{E780A12F-EB3B-4FFA-9986-9C2C6444CFD2}"/>
    <dgm:cxn modelId="{9928E5A3-3B62-42F8-B7DF-BD535F9696AC}" type="presOf" srcId="{DABC17C2-3852-4E33-B004-F8A8E5006F43}" destId="{5C2BA500-3F32-4203-BE98-702D0BBE083F}" srcOrd="0" destOrd="0" presId="urn:microsoft.com/office/officeart/2009/3/layout/HorizontalOrganizationChart"/>
    <dgm:cxn modelId="{66F2B1A4-CF58-4023-B4A4-5BB9930733E4}" srcId="{3E476AB9-1BF9-4C87-8E39-B5F7EBA0C6D3}" destId="{B316AA12-721F-46D1-802F-435E4543920E}" srcOrd="1" destOrd="0" parTransId="{A664FC41-010F-40F1-9B04-33532B5592B9}" sibTransId="{41C1350D-1A77-433F-9754-C3D3A845CB29}"/>
    <dgm:cxn modelId="{C0DF44A6-89C4-46BF-8B15-486521B748FE}" type="presOf" srcId="{732320CC-EE90-4E63-AF65-84A4A6B1AFCC}" destId="{56A5A3F3-7948-459B-A190-6D2DE70D853B}" srcOrd="1" destOrd="0" presId="urn:microsoft.com/office/officeart/2009/3/layout/HorizontalOrganizationChart"/>
    <dgm:cxn modelId="{FF4F94A7-25D6-43DC-83B4-12F32B88CEAB}" type="presOf" srcId="{7108D7FD-E6BB-4E86-998C-22FA36CE3F94}" destId="{1F98AD6C-6859-4996-BE36-5A9A5EDC8081}" srcOrd="1" destOrd="0" presId="urn:microsoft.com/office/officeart/2009/3/layout/HorizontalOrganizationChart"/>
    <dgm:cxn modelId="{F3FC3FAF-6CF1-4906-B959-B919EC63A711}" type="presOf" srcId="{91935B44-A8CA-416C-A764-C4E783B1A065}" destId="{B594DA89-E414-4463-8738-F900D18E83E9}" srcOrd="0" destOrd="0" presId="urn:microsoft.com/office/officeart/2009/3/layout/HorizontalOrganizationChart"/>
    <dgm:cxn modelId="{B70255AF-C95A-48DC-A161-B6B4216B40D3}" type="presOf" srcId="{CC00F59E-84D3-4EAF-A720-9AAFD781DCA1}" destId="{950B67E6-BE92-4351-A9AB-65D552F744DA}" srcOrd="0" destOrd="0" presId="urn:microsoft.com/office/officeart/2009/3/layout/HorizontalOrganizationChart"/>
    <dgm:cxn modelId="{0F9641B5-5E4F-411B-9B79-AEB5DDDAA562}" type="presOf" srcId="{CE032667-9FAD-4CDB-9EE5-2EB844AC1597}" destId="{509EACB0-4DC0-45D3-A6A0-E1B73D7F62E9}" srcOrd="0" destOrd="0" presId="urn:microsoft.com/office/officeart/2009/3/layout/HorizontalOrganizationChart"/>
    <dgm:cxn modelId="{D5C84CB7-D1B0-4B64-A5AC-BB0F19E4F857}" srcId="{CF72F4CE-5351-4627-A51E-A9FC7A359C97}" destId="{832DC2FA-EECF-4A03-9BD6-47CC7B6A4E84}" srcOrd="0" destOrd="0" parTransId="{115125A6-35AB-46B5-A071-11656025BD10}" sibTransId="{81BE5E98-67D2-4470-9572-3B020C2CCE5C}"/>
    <dgm:cxn modelId="{8EDFD4B7-E65F-463F-A42D-60E5AA356189}" type="presOf" srcId="{D6A94479-E73A-46CF-AC90-D80E471780D7}" destId="{55B676E3-A293-48E4-8BF7-501413E53BAF}" srcOrd="0" destOrd="0" presId="urn:microsoft.com/office/officeart/2009/3/layout/HorizontalOrganizationChart"/>
    <dgm:cxn modelId="{69D437BF-B143-453F-8BEC-7A97D30F9F24}" srcId="{1C1C1C01-E699-4347-AC2D-98102BABC383}" destId="{91215BFC-E821-4564-A8FC-CAA370B06F61}" srcOrd="5" destOrd="0" parTransId="{660D480A-2E57-4503-93BA-D92CE5B2CA6C}" sibTransId="{0BE66FF6-D04A-47F8-988B-2C0CD8198D1E}"/>
    <dgm:cxn modelId="{92689BC1-14E4-40B4-902D-01848103789A}" type="presOf" srcId="{732320CC-EE90-4E63-AF65-84A4A6B1AFCC}" destId="{50BD3990-F8DB-46BB-80FA-43B7789924C6}" srcOrd="0" destOrd="0" presId="urn:microsoft.com/office/officeart/2009/3/layout/HorizontalOrganizationChart"/>
    <dgm:cxn modelId="{E76993C2-83B1-4996-9D94-2F09FD19430E}" type="presOf" srcId="{E01F225B-1647-4E0C-8FD1-0AE26231E30C}" destId="{59606BC0-A132-483B-A5E2-ECA705244463}" srcOrd="0" destOrd="0" presId="urn:microsoft.com/office/officeart/2009/3/layout/HorizontalOrganizationChart"/>
    <dgm:cxn modelId="{C8C90ACA-8B21-4404-BD73-FE32500A5827}" type="presOf" srcId="{581328FD-9586-4477-98BC-D8F7D2AF4E3B}" destId="{C515FB72-4654-419A-8246-8F0DFB14D50B}" srcOrd="0" destOrd="0" presId="urn:microsoft.com/office/officeart/2009/3/layout/HorizontalOrganizationChart"/>
    <dgm:cxn modelId="{4A3B1ACE-66EB-4A62-8F74-9BBAC4D2ECD1}" type="presOf" srcId="{660D480A-2E57-4503-93BA-D92CE5B2CA6C}" destId="{ECF7E3FA-ED34-4A5E-8CED-12DB8B856E3D}" srcOrd="0" destOrd="0" presId="urn:microsoft.com/office/officeart/2009/3/layout/HorizontalOrganizationChart"/>
    <dgm:cxn modelId="{A399FBD0-6EF9-4E8D-9B25-05B98333DCE0}" type="presOf" srcId="{523FD7CA-7DED-4E8F-BFA0-C1FD053840A1}" destId="{A77B57F2-C0DA-4464-9F97-871469D8A126}" srcOrd="0" destOrd="0" presId="urn:microsoft.com/office/officeart/2009/3/layout/HorizontalOrganizationChart"/>
    <dgm:cxn modelId="{2FF4C8D1-3CD2-411E-A724-A0C6C2DEBB27}" type="presOf" srcId="{DE1F3B88-99A0-42F0-88E8-1529E132062F}" destId="{5E9B1B37-FDCC-45A6-BAEB-79A700CD8EB5}" srcOrd="1" destOrd="0" presId="urn:microsoft.com/office/officeart/2009/3/layout/HorizontalOrganizationChart"/>
    <dgm:cxn modelId="{67025BD7-21B0-4DE5-894A-963EDDF9E368}" type="presOf" srcId="{1409E7A9-55A0-4A14-B196-0E3BD6CFB8E1}" destId="{EA4BBCA1-4D2C-4C39-9B45-F46B663FBCCA}" srcOrd="0" destOrd="0" presId="urn:microsoft.com/office/officeart/2009/3/layout/HorizontalOrganizationChart"/>
    <dgm:cxn modelId="{2B58B3D7-7543-44BF-8B85-0446F9AC19EF}" type="presOf" srcId="{DE1F3B88-99A0-42F0-88E8-1529E132062F}" destId="{86B45F9B-9904-4B44-9809-BF20AA8AFA4D}" srcOrd="0" destOrd="0" presId="urn:microsoft.com/office/officeart/2009/3/layout/HorizontalOrganizationChart"/>
    <dgm:cxn modelId="{059628D9-229A-4C31-B7F4-B12ECF84564A}" type="presOf" srcId="{2FA2AE52-D9D7-487A-BDFB-65EFC80C118F}" destId="{82832C2F-1A63-4923-8E98-A9E8C4A61734}" srcOrd="0" destOrd="0" presId="urn:microsoft.com/office/officeart/2009/3/layout/HorizontalOrganizationChart"/>
    <dgm:cxn modelId="{40007DDA-C185-4F80-B010-D8E11988DD85}" type="presOf" srcId="{1C1C1C01-E699-4347-AC2D-98102BABC383}" destId="{981B2702-3203-4F60-A3D5-D9DD078DA573}" srcOrd="1" destOrd="0" presId="urn:microsoft.com/office/officeart/2009/3/layout/HorizontalOrganizationChart"/>
    <dgm:cxn modelId="{F6999EDA-D134-401A-964B-10D32D803F09}" srcId="{732320CC-EE90-4E63-AF65-84A4A6B1AFCC}" destId="{CC00F59E-84D3-4EAF-A720-9AAFD781DCA1}" srcOrd="0" destOrd="0" parTransId="{E165A560-E451-41AF-84D7-E84857BEFF86}" sibTransId="{1E59180E-40B2-4E93-ABBB-E17AB1B5AC93}"/>
    <dgm:cxn modelId="{53E7C0E2-1634-4352-9FC1-54917996690B}" type="presOf" srcId="{E3326D4A-DBF1-484C-B9D5-60D23EB7E8BD}" destId="{EC65D6CA-88E3-4129-A062-AFB003D54C4A}" srcOrd="0" destOrd="0" presId="urn:microsoft.com/office/officeart/2009/3/layout/HorizontalOrganizationChart"/>
    <dgm:cxn modelId="{13C37CE5-0351-4F41-865F-0D16805028D9}" type="presOf" srcId="{23D738A3-F9EB-4DC9-9551-045B23C7F096}" destId="{DEB3DC5B-DC80-4C36-BA91-91227ACD6444}" srcOrd="0" destOrd="0" presId="urn:microsoft.com/office/officeart/2009/3/layout/HorizontalOrganizationChart"/>
    <dgm:cxn modelId="{39417FE5-F837-4E51-8767-19377A6A297A}" type="presOf" srcId="{F1D80690-CEA9-40BF-B42C-26657906CBDF}" destId="{64EE126D-F2C1-4E58-A9F0-F5A79840EAE1}" srcOrd="1" destOrd="0" presId="urn:microsoft.com/office/officeart/2009/3/layout/HorizontalOrganizationChart"/>
    <dgm:cxn modelId="{43CEDEE7-6ED0-466C-B9AE-8596CCC9DA1E}" type="presOf" srcId="{23D738A3-F9EB-4DC9-9551-045B23C7F096}" destId="{B3A7812B-DEAA-4F59-86DF-B5340FAF954F}" srcOrd="1" destOrd="0" presId="urn:microsoft.com/office/officeart/2009/3/layout/HorizontalOrganizationChart"/>
    <dgm:cxn modelId="{335030E8-7352-4AE6-AAED-DC8C1FD5788A}" type="presOf" srcId="{581328FD-9586-4477-98BC-D8F7D2AF4E3B}" destId="{B43C49DA-9CCE-4D97-B6B9-3582D86CD655}" srcOrd="1" destOrd="0" presId="urn:microsoft.com/office/officeart/2009/3/layout/HorizontalOrganizationChart"/>
    <dgm:cxn modelId="{49A11DED-4506-470D-A252-B9D19777A918}" type="presOf" srcId="{91215BFC-E821-4564-A8FC-CAA370B06F61}" destId="{590074F9-582E-4933-BA25-86E5A11DBC71}" srcOrd="0" destOrd="0" presId="urn:microsoft.com/office/officeart/2009/3/layout/HorizontalOrganizationChart"/>
    <dgm:cxn modelId="{2ED1F4EE-1F4C-474E-9A6E-D229640001ED}" type="presOf" srcId="{CF72F4CE-5351-4627-A51E-A9FC7A359C97}" destId="{B09EC02B-8ADC-4F51-9C08-F19AB489597C}" srcOrd="0" destOrd="0" presId="urn:microsoft.com/office/officeart/2009/3/layout/HorizontalOrganizationChart"/>
    <dgm:cxn modelId="{594DDFF0-E70F-4CE1-9839-FAA25666981C}" type="presOf" srcId="{97566065-AE11-4576-8C2E-9986EE30EB0E}" destId="{4707AD35-2DDA-4CF9-A43C-088F341C111F}" srcOrd="1" destOrd="0" presId="urn:microsoft.com/office/officeart/2009/3/layout/HorizontalOrganizationChart"/>
    <dgm:cxn modelId="{DD3A76F2-E993-4620-8584-79A134051872}" type="presOf" srcId="{E165A560-E451-41AF-84D7-E84857BEFF86}" destId="{6C03504D-3E13-47D0-8C0C-9F54D37010FB}" srcOrd="0" destOrd="0" presId="urn:microsoft.com/office/officeart/2009/3/layout/HorizontalOrganizationChart"/>
    <dgm:cxn modelId="{7FD405F8-E73E-4944-A332-7679D4443E23}" srcId="{3E476AB9-1BF9-4C87-8E39-B5F7EBA0C6D3}" destId="{23D738A3-F9EB-4DC9-9551-045B23C7F096}" srcOrd="0" destOrd="0" parTransId="{523FD7CA-7DED-4E8F-BFA0-C1FD053840A1}" sibTransId="{AE2926EE-8E78-4D11-9637-8B37DB796516}"/>
    <dgm:cxn modelId="{CAD20BFB-80C7-456B-9EC7-D8F15FED7A1A}" srcId="{1C1C1C01-E699-4347-AC2D-98102BABC383}" destId="{DE1F3B88-99A0-42F0-88E8-1529E132062F}" srcOrd="3" destOrd="0" parTransId="{9178A9C4-EB75-4B21-9404-A621E42C96C3}" sibTransId="{DB114152-6A38-4706-BB8F-73A9DCEDA070}"/>
    <dgm:cxn modelId="{C95856FC-2231-4E5D-A270-C381789F82BA}" type="presOf" srcId="{3E476AB9-1BF9-4C87-8E39-B5F7EBA0C6D3}" destId="{B8E3B426-BA7D-4ADD-AFB7-545BB6348182}" srcOrd="0" destOrd="0" presId="urn:microsoft.com/office/officeart/2009/3/layout/HorizontalOrganizationChart"/>
    <dgm:cxn modelId="{84E2D6FF-7079-47A1-8B7E-A6655F0453F7}" srcId="{CF72F4CE-5351-4627-A51E-A9FC7A359C97}" destId="{581328FD-9586-4477-98BC-D8F7D2AF4E3B}" srcOrd="1" destOrd="0" parTransId="{FB7F7B65-1011-4AFC-AA9E-C9DCF4E07E98}" sibTransId="{EE250E37-7F2E-4920-8F9E-9804925B3F69}"/>
    <dgm:cxn modelId="{5A6EE9FF-EFC7-4A8F-A519-C9F84CA64459}" type="presOf" srcId="{B316AA12-721F-46D1-802F-435E4543920E}" destId="{A17529A3-0189-46E8-ABBD-98D6AD9A70E4}" srcOrd="1" destOrd="0" presId="urn:microsoft.com/office/officeart/2009/3/layout/HorizontalOrganizationChart"/>
    <dgm:cxn modelId="{6C38196C-55DB-4EA7-96EE-E2186A0E008F}" type="presParOf" srcId="{EC65D6CA-88E3-4129-A062-AFB003D54C4A}" destId="{D1167F58-3A19-4F1A-9FA7-F7D240AAC5A4}" srcOrd="0" destOrd="0" presId="urn:microsoft.com/office/officeart/2009/3/layout/HorizontalOrganizationChart"/>
    <dgm:cxn modelId="{F823F7FB-A1D9-4DC5-9C9A-0BE9C4A1E7F4}" type="presParOf" srcId="{D1167F58-3A19-4F1A-9FA7-F7D240AAC5A4}" destId="{83051B8B-33F6-405B-8A0A-214C07BFC6A2}" srcOrd="0" destOrd="0" presId="urn:microsoft.com/office/officeart/2009/3/layout/HorizontalOrganizationChart"/>
    <dgm:cxn modelId="{1F97064D-FF09-4F55-B892-C834C790EA88}" type="presParOf" srcId="{83051B8B-33F6-405B-8A0A-214C07BFC6A2}" destId="{01F775CE-5265-4965-B4D8-AD8BAD2BD79D}" srcOrd="0" destOrd="0" presId="urn:microsoft.com/office/officeart/2009/3/layout/HorizontalOrganizationChart"/>
    <dgm:cxn modelId="{7469F304-A4F7-4246-9115-4B0A3C4C9E8E}" type="presParOf" srcId="{83051B8B-33F6-405B-8A0A-214C07BFC6A2}" destId="{981B2702-3203-4F60-A3D5-D9DD078DA573}" srcOrd="1" destOrd="0" presId="urn:microsoft.com/office/officeart/2009/3/layout/HorizontalOrganizationChart"/>
    <dgm:cxn modelId="{13791C31-BC94-4298-98D9-7E4E4F2E38AC}" type="presParOf" srcId="{D1167F58-3A19-4F1A-9FA7-F7D240AAC5A4}" destId="{C0602D13-8018-461A-9380-49C7725AF721}" srcOrd="1" destOrd="0" presId="urn:microsoft.com/office/officeart/2009/3/layout/HorizontalOrganizationChart"/>
    <dgm:cxn modelId="{F8784EA5-CFA1-4929-9088-D0C7B00C5699}" type="presParOf" srcId="{C0602D13-8018-461A-9380-49C7725AF721}" destId="{509EACB0-4DC0-45D3-A6A0-E1B73D7F62E9}" srcOrd="0" destOrd="0" presId="urn:microsoft.com/office/officeart/2009/3/layout/HorizontalOrganizationChart"/>
    <dgm:cxn modelId="{1CEECBDA-6A47-46DB-A3B5-9E958F9CCE73}" type="presParOf" srcId="{C0602D13-8018-461A-9380-49C7725AF721}" destId="{F856429D-AD05-43F1-AD0A-30106D1E3FF8}" srcOrd="1" destOrd="0" presId="urn:microsoft.com/office/officeart/2009/3/layout/HorizontalOrganizationChart"/>
    <dgm:cxn modelId="{3CCD1F33-296D-436E-A3CA-3950C8CA4382}" type="presParOf" srcId="{F856429D-AD05-43F1-AD0A-30106D1E3FF8}" destId="{927EE361-F14B-4EF5-A8CD-6953E83FBDEF}" srcOrd="0" destOrd="0" presId="urn:microsoft.com/office/officeart/2009/3/layout/HorizontalOrganizationChart"/>
    <dgm:cxn modelId="{A340600A-BD33-4E3D-872B-E727BE2D116B}" type="presParOf" srcId="{927EE361-F14B-4EF5-A8CD-6953E83FBDEF}" destId="{B8E3B426-BA7D-4ADD-AFB7-545BB6348182}" srcOrd="0" destOrd="0" presId="urn:microsoft.com/office/officeart/2009/3/layout/HorizontalOrganizationChart"/>
    <dgm:cxn modelId="{655A0F04-D6E7-49EB-993D-4CDEFF6CF5D2}" type="presParOf" srcId="{927EE361-F14B-4EF5-A8CD-6953E83FBDEF}" destId="{029B7BDA-DE69-439D-990A-3AAFD24DC0F6}" srcOrd="1" destOrd="0" presId="urn:microsoft.com/office/officeart/2009/3/layout/HorizontalOrganizationChart"/>
    <dgm:cxn modelId="{54146137-B992-43B9-BE37-2FCD83568D48}" type="presParOf" srcId="{F856429D-AD05-43F1-AD0A-30106D1E3FF8}" destId="{75B8D7B5-1211-417C-97BE-0B1368AAC5F2}" srcOrd="1" destOrd="0" presId="urn:microsoft.com/office/officeart/2009/3/layout/HorizontalOrganizationChart"/>
    <dgm:cxn modelId="{A5B382D7-FDEE-45A2-B233-8475F6938544}" type="presParOf" srcId="{75B8D7B5-1211-417C-97BE-0B1368AAC5F2}" destId="{A77B57F2-C0DA-4464-9F97-871469D8A126}" srcOrd="0" destOrd="0" presId="urn:microsoft.com/office/officeart/2009/3/layout/HorizontalOrganizationChart"/>
    <dgm:cxn modelId="{3FD01AF5-1ACF-43AC-AC1D-800FE352E6F1}" type="presParOf" srcId="{75B8D7B5-1211-417C-97BE-0B1368AAC5F2}" destId="{4A5DBD65-B1D3-454F-92CA-534A427551AF}" srcOrd="1" destOrd="0" presId="urn:microsoft.com/office/officeart/2009/3/layout/HorizontalOrganizationChart"/>
    <dgm:cxn modelId="{33579717-68BF-403F-B23F-68D414775B17}" type="presParOf" srcId="{4A5DBD65-B1D3-454F-92CA-534A427551AF}" destId="{6C13A15F-191B-4051-8760-084E568DE885}" srcOrd="0" destOrd="0" presId="urn:microsoft.com/office/officeart/2009/3/layout/HorizontalOrganizationChart"/>
    <dgm:cxn modelId="{DB604C15-72B3-4DC5-A306-C6FC2055139E}" type="presParOf" srcId="{6C13A15F-191B-4051-8760-084E568DE885}" destId="{DEB3DC5B-DC80-4C36-BA91-91227ACD6444}" srcOrd="0" destOrd="0" presId="urn:microsoft.com/office/officeart/2009/3/layout/HorizontalOrganizationChart"/>
    <dgm:cxn modelId="{3FB4E7A4-56FE-4CB6-BC6E-EF3B2D727C2A}" type="presParOf" srcId="{6C13A15F-191B-4051-8760-084E568DE885}" destId="{B3A7812B-DEAA-4F59-86DF-B5340FAF954F}" srcOrd="1" destOrd="0" presId="urn:microsoft.com/office/officeart/2009/3/layout/HorizontalOrganizationChart"/>
    <dgm:cxn modelId="{5F6B7A20-739F-485A-9DFE-4D6F9DBB1C29}" type="presParOf" srcId="{4A5DBD65-B1D3-454F-92CA-534A427551AF}" destId="{323972B9-A3B2-4EA4-A2CF-88AA35372F94}" srcOrd="1" destOrd="0" presId="urn:microsoft.com/office/officeart/2009/3/layout/HorizontalOrganizationChart"/>
    <dgm:cxn modelId="{4E724E05-6554-4145-8C38-20DB3A268623}" type="presParOf" srcId="{4A5DBD65-B1D3-454F-92CA-534A427551AF}" destId="{3C28DCE3-065F-4882-9AC7-FB0C219C7614}" srcOrd="2" destOrd="0" presId="urn:microsoft.com/office/officeart/2009/3/layout/HorizontalOrganizationChart"/>
    <dgm:cxn modelId="{A95410E7-BEC5-4E85-A419-04B01DEF5F48}" type="presParOf" srcId="{75B8D7B5-1211-417C-97BE-0B1368AAC5F2}" destId="{027D8E1D-4505-4CDF-811F-EAB5C743F243}" srcOrd="2" destOrd="0" presId="urn:microsoft.com/office/officeart/2009/3/layout/HorizontalOrganizationChart"/>
    <dgm:cxn modelId="{73A22E19-AB7A-4779-8E16-12DE55797684}" type="presParOf" srcId="{75B8D7B5-1211-417C-97BE-0B1368AAC5F2}" destId="{472DE78D-3F87-4579-842B-68C708D9F6E5}" srcOrd="3" destOrd="0" presId="urn:microsoft.com/office/officeart/2009/3/layout/HorizontalOrganizationChart"/>
    <dgm:cxn modelId="{D11103B9-A880-47F6-9BEF-CBB21A48CB93}" type="presParOf" srcId="{472DE78D-3F87-4579-842B-68C708D9F6E5}" destId="{985B7B5A-220B-4077-80BE-F6767AAF1BC6}" srcOrd="0" destOrd="0" presId="urn:microsoft.com/office/officeart/2009/3/layout/HorizontalOrganizationChart"/>
    <dgm:cxn modelId="{C2A28E74-D5B6-46B1-930D-32A1B9C34898}" type="presParOf" srcId="{985B7B5A-220B-4077-80BE-F6767AAF1BC6}" destId="{C2BCBAF7-4296-4F46-B96B-571C2E14DC73}" srcOrd="0" destOrd="0" presId="urn:microsoft.com/office/officeart/2009/3/layout/HorizontalOrganizationChart"/>
    <dgm:cxn modelId="{2112867E-DB27-4444-A228-C322C30CE78B}" type="presParOf" srcId="{985B7B5A-220B-4077-80BE-F6767AAF1BC6}" destId="{A17529A3-0189-46E8-ABBD-98D6AD9A70E4}" srcOrd="1" destOrd="0" presId="urn:microsoft.com/office/officeart/2009/3/layout/HorizontalOrganizationChart"/>
    <dgm:cxn modelId="{67451FB0-BB1D-4C64-A23F-B7A1289E5828}" type="presParOf" srcId="{472DE78D-3F87-4579-842B-68C708D9F6E5}" destId="{FEF74C7F-7EF6-4EF3-86BF-3772242FBF0D}" srcOrd="1" destOrd="0" presId="urn:microsoft.com/office/officeart/2009/3/layout/HorizontalOrganizationChart"/>
    <dgm:cxn modelId="{1C6B5562-C972-42A9-8056-83F2F1075E20}" type="presParOf" srcId="{472DE78D-3F87-4579-842B-68C708D9F6E5}" destId="{2AE81815-0F96-4B83-83A4-988E81B0D159}" srcOrd="2" destOrd="0" presId="urn:microsoft.com/office/officeart/2009/3/layout/HorizontalOrganizationChart"/>
    <dgm:cxn modelId="{F60F0604-0EED-45C5-959B-8FD3CB257E09}" type="presParOf" srcId="{F856429D-AD05-43F1-AD0A-30106D1E3FF8}" destId="{C4EB53F9-1D23-4431-B542-87318480445B}" srcOrd="2" destOrd="0" presId="urn:microsoft.com/office/officeart/2009/3/layout/HorizontalOrganizationChart"/>
    <dgm:cxn modelId="{395DA96B-B646-4180-A39C-7C988C62720D}" type="presParOf" srcId="{C0602D13-8018-461A-9380-49C7725AF721}" destId="{2C85B884-FC84-4EC3-BEBC-72A13DD5AC8E}" srcOrd="2" destOrd="0" presId="urn:microsoft.com/office/officeart/2009/3/layout/HorizontalOrganizationChart"/>
    <dgm:cxn modelId="{3941C835-3403-4875-B38A-34C481EF824A}" type="presParOf" srcId="{C0602D13-8018-461A-9380-49C7725AF721}" destId="{B4D1A175-4942-46F4-903F-EEEF394E13E4}" srcOrd="3" destOrd="0" presId="urn:microsoft.com/office/officeart/2009/3/layout/HorizontalOrganizationChart"/>
    <dgm:cxn modelId="{4E402008-FCB3-427B-B6A6-A09533401773}" type="presParOf" srcId="{B4D1A175-4942-46F4-903F-EEEF394E13E4}" destId="{B713A1DE-AA73-4983-9179-272B334D9B68}" srcOrd="0" destOrd="0" presId="urn:microsoft.com/office/officeart/2009/3/layout/HorizontalOrganizationChart"/>
    <dgm:cxn modelId="{96F0357E-B215-45E7-B490-832B954A0440}" type="presParOf" srcId="{B713A1DE-AA73-4983-9179-272B334D9B68}" destId="{50BD3990-F8DB-46BB-80FA-43B7789924C6}" srcOrd="0" destOrd="0" presId="urn:microsoft.com/office/officeart/2009/3/layout/HorizontalOrganizationChart"/>
    <dgm:cxn modelId="{1355298D-B5D1-432E-B0DD-EA46B833D8D7}" type="presParOf" srcId="{B713A1DE-AA73-4983-9179-272B334D9B68}" destId="{56A5A3F3-7948-459B-A190-6D2DE70D853B}" srcOrd="1" destOrd="0" presId="urn:microsoft.com/office/officeart/2009/3/layout/HorizontalOrganizationChart"/>
    <dgm:cxn modelId="{0FD1F34B-92DD-4C14-A0FD-02A252CC113E}" type="presParOf" srcId="{B4D1A175-4942-46F4-903F-EEEF394E13E4}" destId="{DF3C261F-FCBD-4C30-A3E8-027AA3A97590}" srcOrd="1" destOrd="0" presId="urn:microsoft.com/office/officeart/2009/3/layout/HorizontalOrganizationChart"/>
    <dgm:cxn modelId="{4566C012-8529-4488-9378-5BCAD223A83C}" type="presParOf" srcId="{DF3C261F-FCBD-4C30-A3E8-027AA3A97590}" destId="{6C03504D-3E13-47D0-8C0C-9F54D37010FB}" srcOrd="0" destOrd="0" presId="urn:microsoft.com/office/officeart/2009/3/layout/HorizontalOrganizationChart"/>
    <dgm:cxn modelId="{F7BCB3B4-0806-4E01-AA39-642835976E5F}" type="presParOf" srcId="{DF3C261F-FCBD-4C30-A3E8-027AA3A97590}" destId="{DA8F2EF4-49EB-4E5B-A0CA-EBF4DEAE13FA}" srcOrd="1" destOrd="0" presId="urn:microsoft.com/office/officeart/2009/3/layout/HorizontalOrganizationChart"/>
    <dgm:cxn modelId="{4924A382-1C6E-4B09-9934-7CA650C33E5D}" type="presParOf" srcId="{DA8F2EF4-49EB-4E5B-A0CA-EBF4DEAE13FA}" destId="{7E945AE1-A785-4199-B88A-BD91EE9C728C}" srcOrd="0" destOrd="0" presId="urn:microsoft.com/office/officeart/2009/3/layout/HorizontalOrganizationChart"/>
    <dgm:cxn modelId="{8E4669C3-DA8F-487B-AD61-49C7927F7B28}" type="presParOf" srcId="{7E945AE1-A785-4199-B88A-BD91EE9C728C}" destId="{950B67E6-BE92-4351-A9AB-65D552F744DA}" srcOrd="0" destOrd="0" presId="urn:microsoft.com/office/officeart/2009/3/layout/HorizontalOrganizationChart"/>
    <dgm:cxn modelId="{58DE16FA-291A-4E91-87D1-61DD3B8FE04B}" type="presParOf" srcId="{7E945AE1-A785-4199-B88A-BD91EE9C728C}" destId="{E7D7E92F-E060-45E8-ACED-5A32E477B18D}" srcOrd="1" destOrd="0" presId="urn:microsoft.com/office/officeart/2009/3/layout/HorizontalOrganizationChart"/>
    <dgm:cxn modelId="{C2A114D3-772F-4CFF-9606-8DB787126ECD}" type="presParOf" srcId="{DA8F2EF4-49EB-4E5B-A0CA-EBF4DEAE13FA}" destId="{AEDAE3B0-7A23-4C0B-B36E-B40D5400D874}" srcOrd="1" destOrd="0" presId="urn:microsoft.com/office/officeart/2009/3/layout/HorizontalOrganizationChart"/>
    <dgm:cxn modelId="{AE22B751-B6FC-4F09-B154-E0F37E4A6296}" type="presParOf" srcId="{DA8F2EF4-49EB-4E5B-A0CA-EBF4DEAE13FA}" destId="{097955FD-9885-440D-A24F-6D966E0C1D67}" srcOrd="2" destOrd="0" presId="urn:microsoft.com/office/officeart/2009/3/layout/HorizontalOrganizationChart"/>
    <dgm:cxn modelId="{63B0CF2F-9984-413F-BE1F-7C929397609D}" type="presParOf" srcId="{B4D1A175-4942-46F4-903F-EEEF394E13E4}" destId="{A5396B25-3973-4585-A5AF-BBCDA9A92B92}" srcOrd="2" destOrd="0" presId="urn:microsoft.com/office/officeart/2009/3/layout/HorizontalOrganizationChart"/>
    <dgm:cxn modelId="{B410D6DB-3FC0-4E67-8FBB-8927671145DF}" type="presParOf" srcId="{C0602D13-8018-461A-9380-49C7725AF721}" destId="{5C2BA500-3F32-4203-BE98-702D0BBE083F}" srcOrd="4" destOrd="0" presId="urn:microsoft.com/office/officeart/2009/3/layout/HorizontalOrganizationChart"/>
    <dgm:cxn modelId="{016A3D31-9D6D-4C99-B48A-D3A596E4D7F5}" type="presParOf" srcId="{C0602D13-8018-461A-9380-49C7725AF721}" destId="{41F25FE3-2077-44A5-8EAD-651C8E5855D7}" srcOrd="5" destOrd="0" presId="urn:microsoft.com/office/officeart/2009/3/layout/HorizontalOrganizationChart"/>
    <dgm:cxn modelId="{CE0686F9-E106-4B86-8064-7FCD506D2974}" type="presParOf" srcId="{41F25FE3-2077-44A5-8EAD-651C8E5855D7}" destId="{3341ADA4-B751-47F9-86A9-BDD5472A6CF3}" srcOrd="0" destOrd="0" presId="urn:microsoft.com/office/officeart/2009/3/layout/HorizontalOrganizationChart"/>
    <dgm:cxn modelId="{B34AA56C-A434-433C-9468-D588CF5A6828}" type="presParOf" srcId="{3341ADA4-B751-47F9-86A9-BDD5472A6CF3}" destId="{9BA73A92-BA62-47D8-AAD1-B2A58857D9D1}" srcOrd="0" destOrd="0" presId="urn:microsoft.com/office/officeart/2009/3/layout/HorizontalOrganizationChart"/>
    <dgm:cxn modelId="{65DE60EC-8245-4583-B486-8E3EA746DDB4}" type="presParOf" srcId="{3341ADA4-B751-47F9-86A9-BDD5472A6CF3}" destId="{64EE126D-F2C1-4E58-A9F0-F5A79840EAE1}" srcOrd="1" destOrd="0" presId="urn:microsoft.com/office/officeart/2009/3/layout/HorizontalOrganizationChart"/>
    <dgm:cxn modelId="{61D05BB4-046B-4D43-B4B2-53E71F44348B}" type="presParOf" srcId="{41F25FE3-2077-44A5-8EAD-651C8E5855D7}" destId="{465B66E1-BFEA-4C52-B447-18AAAA67166B}" srcOrd="1" destOrd="0" presId="urn:microsoft.com/office/officeart/2009/3/layout/HorizontalOrganizationChart"/>
    <dgm:cxn modelId="{E637FB90-B3A6-4471-AE6B-F67B4AA0177D}" type="presParOf" srcId="{465B66E1-BFEA-4C52-B447-18AAAA67166B}" destId="{EA4BBCA1-4D2C-4C39-9B45-F46B663FBCCA}" srcOrd="0" destOrd="0" presId="urn:microsoft.com/office/officeart/2009/3/layout/HorizontalOrganizationChart"/>
    <dgm:cxn modelId="{FB1A61C5-0688-4BFE-B198-B397701FD983}" type="presParOf" srcId="{465B66E1-BFEA-4C52-B447-18AAAA67166B}" destId="{932423BE-E5CB-4C2C-9783-F1B391B3D948}" srcOrd="1" destOrd="0" presId="urn:microsoft.com/office/officeart/2009/3/layout/HorizontalOrganizationChart"/>
    <dgm:cxn modelId="{B7B2EADB-E662-4D32-8C8D-A1205AF2E5AD}" type="presParOf" srcId="{932423BE-E5CB-4C2C-9783-F1B391B3D948}" destId="{088434C7-2608-46D6-A853-F6DDE6B828FF}" srcOrd="0" destOrd="0" presId="urn:microsoft.com/office/officeart/2009/3/layout/HorizontalOrganizationChart"/>
    <dgm:cxn modelId="{B739815A-A128-4338-9C63-270FA024B723}" type="presParOf" srcId="{088434C7-2608-46D6-A853-F6DDE6B828FF}" destId="{80F11B0F-366E-405E-AB0B-C1FA53917FDF}" srcOrd="0" destOrd="0" presId="urn:microsoft.com/office/officeart/2009/3/layout/HorizontalOrganizationChart"/>
    <dgm:cxn modelId="{F24C7CA1-167E-4326-9595-39DE117226CA}" type="presParOf" srcId="{088434C7-2608-46D6-A853-F6DDE6B828FF}" destId="{4707AD35-2DDA-4CF9-A43C-088F341C111F}" srcOrd="1" destOrd="0" presId="urn:microsoft.com/office/officeart/2009/3/layout/HorizontalOrganizationChart"/>
    <dgm:cxn modelId="{4A6CF25D-C7A6-425A-BC2D-17E4BB66AA28}" type="presParOf" srcId="{932423BE-E5CB-4C2C-9783-F1B391B3D948}" destId="{968B989F-361E-47D7-9E31-3B9B7BC089B4}" srcOrd="1" destOrd="0" presId="urn:microsoft.com/office/officeart/2009/3/layout/HorizontalOrganizationChart"/>
    <dgm:cxn modelId="{2D7CEB22-2B7D-413A-B6FB-6917C9DA8A55}" type="presParOf" srcId="{932423BE-E5CB-4C2C-9783-F1B391B3D948}" destId="{AF379A7F-CE5C-4156-8A31-E8D29B0EA401}" srcOrd="2" destOrd="0" presId="urn:microsoft.com/office/officeart/2009/3/layout/HorizontalOrganizationChart"/>
    <dgm:cxn modelId="{6F96BD7A-B885-448E-BE48-DF755E9A2078}" type="presParOf" srcId="{41F25FE3-2077-44A5-8EAD-651C8E5855D7}" destId="{2214E3D3-0087-4CA6-A565-DCB131FA5D4D}" srcOrd="2" destOrd="0" presId="urn:microsoft.com/office/officeart/2009/3/layout/HorizontalOrganizationChart"/>
    <dgm:cxn modelId="{D01254A2-550E-4A05-BAD3-8CD1A7E9C18B}" type="presParOf" srcId="{C0602D13-8018-461A-9380-49C7725AF721}" destId="{493E2844-EFB1-483F-BAAF-01F8704B6B67}" srcOrd="6" destOrd="0" presId="urn:microsoft.com/office/officeart/2009/3/layout/HorizontalOrganizationChart"/>
    <dgm:cxn modelId="{0CB9389A-6E01-4019-BCD6-1D9AEB0A5EF6}" type="presParOf" srcId="{C0602D13-8018-461A-9380-49C7725AF721}" destId="{8AB499F5-251A-4C72-84E7-C79D870D731F}" srcOrd="7" destOrd="0" presId="urn:microsoft.com/office/officeart/2009/3/layout/HorizontalOrganizationChart"/>
    <dgm:cxn modelId="{90AEC0BD-F352-4005-B0CA-F07ABBA587E0}" type="presParOf" srcId="{8AB499F5-251A-4C72-84E7-C79D870D731F}" destId="{9F0A8635-5F76-4D9C-B271-BE766248405C}" srcOrd="0" destOrd="0" presId="urn:microsoft.com/office/officeart/2009/3/layout/HorizontalOrganizationChart"/>
    <dgm:cxn modelId="{577C7B81-2CA0-485F-A005-3E5E06CB79BC}" type="presParOf" srcId="{9F0A8635-5F76-4D9C-B271-BE766248405C}" destId="{86B45F9B-9904-4B44-9809-BF20AA8AFA4D}" srcOrd="0" destOrd="0" presId="urn:microsoft.com/office/officeart/2009/3/layout/HorizontalOrganizationChart"/>
    <dgm:cxn modelId="{BF0F8042-006D-4FF4-9556-E76925E6C409}" type="presParOf" srcId="{9F0A8635-5F76-4D9C-B271-BE766248405C}" destId="{5E9B1B37-FDCC-45A6-BAEB-79A700CD8EB5}" srcOrd="1" destOrd="0" presId="urn:microsoft.com/office/officeart/2009/3/layout/HorizontalOrganizationChart"/>
    <dgm:cxn modelId="{18E63F13-11AC-488E-825E-B2113A3933BB}" type="presParOf" srcId="{8AB499F5-251A-4C72-84E7-C79D870D731F}" destId="{516BBDB5-4B55-4A1D-BBBF-3DAECDCE2E93}" srcOrd="1" destOrd="0" presId="urn:microsoft.com/office/officeart/2009/3/layout/HorizontalOrganizationChart"/>
    <dgm:cxn modelId="{0C7E2430-DDFE-472B-B49D-62C5B33590F6}" type="presParOf" srcId="{516BBDB5-4B55-4A1D-BBBF-3DAECDCE2E93}" destId="{59606BC0-A132-483B-A5E2-ECA705244463}" srcOrd="0" destOrd="0" presId="urn:microsoft.com/office/officeart/2009/3/layout/HorizontalOrganizationChart"/>
    <dgm:cxn modelId="{35FFFDFA-98B7-4FBF-A163-90DFCC25F842}" type="presParOf" srcId="{516BBDB5-4B55-4A1D-BBBF-3DAECDCE2E93}" destId="{4C09C31A-D258-4939-A98C-9CD765E5EA93}" srcOrd="1" destOrd="0" presId="urn:microsoft.com/office/officeart/2009/3/layout/HorizontalOrganizationChart"/>
    <dgm:cxn modelId="{DE9B57E6-144A-41EC-A72A-7BCD5F657663}" type="presParOf" srcId="{4C09C31A-D258-4939-A98C-9CD765E5EA93}" destId="{4DED2721-F2E3-4CA3-9691-4B00E01856B1}" srcOrd="0" destOrd="0" presId="urn:microsoft.com/office/officeart/2009/3/layout/HorizontalOrganizationChart"/>
    <dgm:cxn modelId="{136F2C1B-290F-470A-982C-2086BAA9BBE2}" type="presParOf" srcId="{4DED2721-F2E3-4CA3-9691-4B00E01856B1}" destId="{E69DC68B-26B3-4296-BA5B-40B82653F485}" srcOrd="0" destOrd="0" presId="urn:microsoft.com/office/officeart/2009/3/layout/HorizontalOrganizationChart"/>
    <dgm:cxn modelId="{AAA48C5F-AB3A-43F5-B8F0-7BA822660E91}" type="presParOf" srcId="{4DED2721-F2E3-4CA3-9691-4B00E01856B1}" destId="{BFE1ED22-480F-4FA1-8DB9-650735E55C5A}" srcOrd="1" destOrd="0" presId="urn:microsoft.com/office/officeart/2009/3/layout/HorizontalOrganizationChart"/>
    <dgm:cxn modelId="{7AB4A901-F141-4F2B-9271-D029C4B1BDBC}" type="presParOf" srcId="{4C09C31A-D258-4939-A98C-9CD765E5EA93}" destId="{57F8C0CA-80B4-44DF-AA03-010F88DC6287}" srcOrd="1" destOrd="0" presId="urn:microsoft.com/office/officeart/2009/3/layout/HorizontalOrganizationChart"/>
    <dgm:cxn modelId="{5434D2CA-7BCF-46AD-9C65-4AA59BBA77BD}" type="presParOf" srcId="{4C09C31A-D258-4939-A98C-9CD765E5EA93}" destId="{47E060ED-70FB-4400-AB27-9C1885053CC5}" srcOrd="2" destOrd="0" presId="urn:microsoft.com/office/officeart/2009/3/layout/HorizontalOrganizationChart"/>
    <dgm:cxn modelId="{B1989B66-6019-4520-A738-45289827EC44}" type="presParOf" srcId="{8AB499F5-251A-4C72-84E7-C79D870D731F}" destId="{157FD8AA-A5EF-402A-B84E-DACEC7F779F7}" srcOrd="2" destOrd="0" presId="urn:microsoft.com/office/officeart/2009/3/layout/HorizontalOrganizationChart"/>
    <dgm:cxn modelId="{8A54D540-5ACF-465B-BAE5-A97AD7CA4A14}" type="presParOf" srcId="{C0602D13-8018-461A-9380-49C7725AF721}" destId="{82832C2F-1A63-4923-8E98-A9E8C4A61734}" srcOrd="8" destOrd="0" presId="urn:microsoft.com/office/officeart/2009/3/layout/HorizontalOrganizationChart"/>
    <dgm:cxn modelId="{1E8DEC8B-1060-4CFC-A4AB-3B7316F29D48}" type="presParOf" srcId="{C0602D13-8018-461A-9380-49C7725AF721}" destId="{046F07E4-1AD5-477D-A447-2EE070F9E9CC}" srcOrd="9" destOrd="0" presId="urn:microsoft.com/office/officeart/2009/3/layout/HorizontalOrganizationChart"/>
    <dgm:cxn modelId="{0D334640-EDEA-4FC7-91E1-A58B7C034D32}" type="presParOf" srcId="{046F07E4-1AD5-477D-A447-2EE070F9E9CC}" destId="{C10F8227-BA62-4ED6-91CD-EA21D80B27B3}" srcOrd="0" destOrd="0" presId="urn:microsoft.com/office/officeart/2009/3/layout/HorizontalOrganizationChart"/>
    <dgm:cxn modelId="{25AC62B1-7E9D-40D6-A040-BD995071987C}" type="presParOf" srcId="{C10F8227-BA62-4ED6-91CD-EA21D80B27B3}" destId="{B09EC02B-8ADC-4F51-9C08-F19AB489597C}" srcOrd="0" destOrd="0" presId="urn:microsoft.com/office/officeart/2009/3/layout/HorizontalOrganizationChart"/>
    <dgm:cxn modelId="{3420C54A-BF02-4E63-81EC-46DBA4463238}" type="presParOf" srcId="{C10F8227-BA62-4ED6-91CD-EA21D80B27B3}" destId="{D8EC0A5E-BC86-4394-A918-9AAD8FA0A6EB}" srcOrd="1" destOrd="0" presId="urn:microsoft.com/office/officeart/2009/3/layout/HorizontalOrganizationChart"/>
    <dgm:cxn modelId="{17DA4576-8BB2-402B-A967-FC5A7D5D2DAA}" type="presParOf" srcId="{046F07E4-1AD5-477D-A447-2EE070F9E9CC}" destId="{2CD79C24-FD86-453C-AADE-7469CA927634}" srcOrd="1" destOrd="0" presId="urn:microsoft.com/office/officeart/2009/3/layout/HorizontalOrganizationChart"/>
    <dgm:cxn modelId="{FE7DA452-C664-4DE5-AE4F-31D6BB343F0B}" type="presParOf" srcId="{2CD79C24-FD86-453C-AADE-7469CA927634}" destId="{391C2B0D-1151-46F5-8641-9DA9E9C169FD}" srcOrd="0" destOrd="0" presId="urn:microsoft.com/office/officeart/2009/3/layout/HorizontalOrganizationChart"/>
    <dgm:cxn modelId="{93F787A0-CEE0-4345-A7CD-3066A8666843}" type="presParOf" srcId="{2CD79C24-FD86-453C-AADE-7469CA927634}" destId="{47C22CD4-E974-4A9B-A8D3-020112D7866E}" srcOrd="1" destOrd="0" presId="urn:microsoft.com/office/officeart/2009/3/layout/HorizontalOrganizationChart"/>
    <dgm:cxn modelId="{D5B9D5DA-5F13-431B-B655-8AE865C9FF08}" type="presParOf" srcId="{47C22CD4-E974-4A9B-A8D3-020112D7866E}" destId="{62E41E8B-FFBA-4E07-8100-788ED848235E}" srcOrd="0" destOrd="0" presId="urn:microsoft.com/office/officeart/2009/3/layout/HorizontalOrganizationChart"/>
    <dgm:cxn modelId="{077F2302-368A-475A-A9DB-41346081C46A}" type="presParOf" srcId="{62E41E8B-FFBA-4E07-8100-788ED848235E}" destId="{7E3EB4C9-A675-40DA-838B-E6DC1CCC7C02}" srcOrd="0" destOrd="0" presId="urn:microsoft.com/office/officeart/2009/3/layout/HorizontalOrganizationChart"/>
    <dgm:cxn modelId="{1277BF0A-0E2D-488D-A1AE-22F9933F8A53}" type="presParOf" srcId="{62E41E8B-FFBA-4E07-8100-788ED848235E}" destId="{04DA73F7-2DEB-4F80-A527-31FE22D85762}" srcOrd="1" destOrd="0" presId="urn:microsoft.com/office/officeart/2009/3/layout/HorizontalOrganizationChart"/>
    <dgm:cxn modelId="{2360C05D-3A18-49F9-A6E2-341840963498}" type="presParOf" srcId="{47C22CD4-E974-4A9B-A8D3-020112D7866E}" destId="{680BA0AD-D227-451B-BA8F-A07948BA8DC1}" srcOrd="1" destOrd="0" presId="urn:microsoft.com/office/officeart/2009/3/layout/HorizontalOrganizationChart"/>
    <dgm:cxn modelId="{88A8273E-E920-4732-8BB7-5EAE68623019}" type="presParOf" srcId="{47C22CD4-E974-4A9B-A8D3-020112D7866E}" destId="{24A8AAEE-B892-426E-B1BA-D4F7A1035DBD}" srcOrd="2" destOrd="0" presId="urn:microsoft.com/office/officeart/2009/3/layout/HorizontalOrganizationChart"/>
    <dgm:cxn modelId="{CF6D2A55-F7DB-4992-A0AF-6A6F419712BE}" type="presParOf" srcId="{2CD79C24-FD86-453C-AADE-7469CA927634}" destId="{1E916701-634B-4928-9C7B-3A13376D3AE7}" srcOrd="2" destOrd="0" presId="urn:microsoft.com/office/officeart/2009/3/layout/HorizontalOrganizationChart"/>
    <dgm:cxn modelId="{C8A2952E-FFBC-4574-AEFE-8175FB85D762}" type="presParOf" srcId="{2CD79C24-FD86-453C-AADE-7469CA927634}" destId="{F7F96E63-A73D-4A61-9293-B9F6B8DC0A02}" srcOrd="3" destOrd="0" presId="urn:microsoft.com/office/officeart/2009/3/layout/HorizontalOrganizationChart"/>
    <dgm:cxn modelId="{930266BC-626C-42D3-9A17-B3DB796610A1}" type="presParOf" srcId="{F7F96E63-A73D-4A61-9293-B9F6B8DC0A02}" destId="{0ED67772-C931-4417-A2E9-DC9E19CF9067}" srcOrd="0" destOrd="0" presId="urn:microsoft.com/office/officeart/2009/3/layout/HorizontalOrganizationChart"/>
    <dgm:cxn modelId="{D9C224D0-CE09-4A92-A7EA-7CDE814AD0FE}" type="presParOf" srcId="{0ED67772-C931-4417-A2E9-DC9E19CF9067}" destId="{C515FB72-4654-419A-8246-8F0DFB14D50B}" srcOrd="0" destOrd="0" presId="urn:microsoft.com/office/officeart/2009/3/layout/HorizontalOrganizationChart"/>
    <dgm:cxn modelId="{5DD3C99C-7BC6-430B-A517-3B6B9F9B5DD9}" type="presParOf" srcId="{0ED67772-C931-4417-A2E9-DC9E19CF9067}" destId="{B43C49DA-9CCE-4D97-B6B9-3582D86CD655}" srcOrd="1" destOrd="0" presId="urn:microsoft.com/office/officeart/2009/3/layout/HorizontalOrganizationChart"/>
    <dgm:cxn modelId="{D7001A20-3F8A-498A-B13D-23AAC2E301B6}" type="presParOf" srcId="{F7F96E63-A73D-4A61-9293-B9F6B8DC0A02}" destId="{387AC95A-2ECF-4F30-9F62-D6676B0398DE}" srcOrd="1" destOrd="0" presId="urn:microsoft.com/office/officeart/2009/3/layout/HorizontalOrganizationChart"/>
    <dgm:cxn modelId="{2B5CE235-C5F5-4157-AC82-06E54E9A069C}" type="presParOf" srcId="{F7F96E63-A73D-4A61-9293-B9F6B8DC0A02}" destId="{0AA99762-1050-46F7-91BD-D3AF2B96B394}" srcOrd="2" destOrd="0" presId="urn:microsoft.com/office/officeart/2009/3/layout/HorizontalOrganizationChart"/>
    <dgm:cxn modelId="{547DD9EF-CDB3-4E57-8A18-5604B73AAAA0}" type="presParOf" srcId="{046F07E4-1AD5-477D-A447-2EE070F9E9CC}" destId="{7CE71CE1-1263-4C7C-9386-7A47F91FBC5E}" srcOrd="2" destOrd="0" presId="urn:microsoft.com/office/officeart/2009/3/layout/HorizontalOrganizationChart"/>
    <dgm:cxn modelId="{82697B9F-3FEE-4EEE-A4B0-73512AB8193F}" type="presParOf" srcId="{C0602D13-8018-461A-9380-49C7725AF721}" destId="{ECF7E3FA-ED34-4A5E-8CED-12DB8B856E3D}" srcOrd="10" destOrd="0" presId="urn:microsoft.com/office/officeart/2009/3/layout/HorizontalOrganizationChart"/>
    <dgm:cxn modelId="{8A8AB176-C65B-42BF-ABF3-AA6FA40ED3C5}" type="presParOf" srcId="{C0602D13-8018-461A-9380-49C7725AF721}" destId="{346F0102-038B-4DD7-B180-0D722437A632}" srcOrd="11" destOrd="0" presId="urn:microsoft.com/office/officeart/2009/3/layout/HorizontalOrganizationChart"/>
    <dgm:cxn modelId="{45998887-7AEE-46C6-97EC-FA087A3F9191}" type="presParOf" srcId="{346F0102-038B-4DD7-B180-0D722437A632}" destId="{52F844C1-0C7F-4D35-B8B8-B05E814B55AA}" srcOrd="0" destOrd="0" presId="urn:microsoft.com/office/officeart/2009/3/layout/HorizontalOrganizationChart"/>
    <dgm:cxn modelId="{0BE8C791-A2D8-4049-AE74-B3896737B540}" type="presParOf" srcId="{52F844C1-0C7F-4D35-B8B8-B05E814B55AA}" destId="{590074F9-582E-4933-BA25-86E5A11DBC71}" srcOrd="0" destOrd="0" presId="urn:microsoft.com/office/officeart/2009/3/layout/HorizontalOrganizationChart"/>
    <dgm:cxn modelId="{8B6E946D-E1D9-4DFF-97F7-39B3F5188AAF}" type="presParOf" srcId="{52F844C1-0C7F-4D35-B8B8-B05E814B55AA}" destId="{407462E9-0F64-493F-B8D2-1C469218103C}" srcOrd="1" destOrd="0" presId="urn:microsoft.com/office/officeart/2009/3/layout/HorizontalOrganizationChart"/>
    <dgm:cxn modelId="{BD25D900-D5CB-40BC-B24A-7DDFDD31D013}" type="presParOf" srcId="{346F0102-038B-4DD7-B180-0D722437A632}" destId="{887557A8-1E72-447E-95B3-D5904F1C2C6B}" srcOrd="1" destOrd="0" presId="urn:microsoft.com/office/officeart/2009/3/layout/HorizontalOrganizationChart"/>
    <dgm:cxn modelId="{FA049088-85AB-4ED5-92A0-0C7ECFFCBA1C}" type="presParOf" srcId="{887557A8-1E72-447E-95B3-D5904F1C2C6B}" destId="{B594DA89-E414-4463-8738-F900D18E83E9}" srcOrd="0" destOrd="0" presId="urn:microsoft.com/office/officeart/2009/3/layout/HorizontalOrganizationChart"/>
    <dgm:cxn modelId="{5ABB1D36-0AA3-4365-A193-68E35BE02F3B}" type="presParOf" srcId="{887557A8-1E72-447E-95B3-D5904F1C2C6B}" destId="{1C451467-7168-447E-A169-61CCE0627DF7}" srcOrd="1" destOrd="0" presId="urn:microsoft.com/office/officeart/2009/3/layout/HorizontalOrganizationChart"/>
    <dgm:cxn modelId="{709B3FF5-4EF7-4075-B457-9793A12206C6}" type="presParOf" srcId="{1C451467-7168-447E-A169-61CCE0627DF7}" destId="{AAF05019-A1CC-4DEB-91F5-D2AAF117075D}" srcOrd="0" destOrd="0" presId="urn:microsoft.com/office/officeart/2009/3/layout/HorizontalOrganizationChart"/>
    <dgm:cxn modelId="{2D4F2598-D9F4-4279-AFFE-E18BB037343D}" type="presParOf" srcId="{AAF05019-A1CC-4DEB-91F5-D2AAF117075D}" destId="{16A243BD-D920-4F12-A43B-A666C6F103BE}" srcOrd="0" destOrd="0" presId="urn:microsoft.com/office/officeart/2009/3/layout/HorizontalOrganizationChart"/>
    <dgm:cxn modelId="{44A10ECE-E2F0-46D6-B343-CE4724C3DDD8}" type="presParOf" srcId="{AAF05019-A1CC-4DEB-91F5-D2AAF117075D}" destId="{4D9EE8E8-1AB9-4A56-B9FD-33138A629E04}" srcOrd="1" destOrd="0" presId="urn:microsoft.com/office/officeart/2009/3/layout/HorizontalOrganizationChart"/>
    <dgm:cxn modelId="{16C4E990-CC81-459B-A853-09299EFD77F9}" type="presParOf" srcId="{1C451467-7168-447E-A169-61CCE0627DF7}" destId="{28ACEF98-FFA3-4E86-AE32-5B79428F0FCC}" srcOrd="1" destOrd="0" presId="urn:microsoft.com/office/officeart/2009/3/layout/HorizontalOrganizationChart"/>
    <dgm:cxn modelId="{5401453B-F693-40D9-B74D-7D2B49263156}" type="presParOf" srcId="{1C451467-7168-447E-A169-61CCE0627DF7}" destId="{E8D178D4-B3CF-4A82-BEF8-DA259E4F72A9}" srcOrd="2" destOrd="0" presId="urn:microsoft.com/office/officeart/2009/3/layout/HorizontalOrganizationChart"/>
    <dgm:cxn modelId="{F5CAB546-F210-41AF-A836-F688FE8DBDA1}" type="presParOf" srcId="{346F0102-038B-4DD7-B180-0D722437A632}" destId="{45C9F6A4-26F8-46C4-BBB7-DF5AFC9A9E83}" srcOrd="2" destOrd="0" presId="urn:microsoft.com/office/officeart/2009/3/layout/HorizontalOrganizationChart"/>
    <dgm:cxn modelId="{3C5EE958-5567-4557-B1F5-E9F4869A1EA2}" type="presParOf" srcId="{C0602D13-8018-461A-9380-49C7725AF721}" destId="{6B3B7570-F3DB-4E03-B6D9-9B68B7BFCB7B}" srcOrd="12" destOrd="0" presId="urn:microsoft.com/office/officeart/2009/3/layout/HorizontalOrganizationChart"/>
    <dgm:cxn modelId="{3EE23787-12CE-4D3D-B417-FA70181A1B28}" type="presParOf" srcId="{C0602D13-8018-461A-9380-49C7725AF721}" destId="{6B2C01D7-72B4-471C-B195-B3639AFEFFD8}" srcOrd="13" destOrd="0" presId="urn:microsoft.com/office/officeart/2009/3/layout/HorizontalOrganizationChart"/>
    <dgm:cxn modelId="{DFCBA801-ACA2-4048-9C09-45703BD30B9E}" type="presParOf" srcId="{6B2C01D7-72B4-471C-B195-B3639AFEFFD8}" destId="{D432FBFD-2FF5-4D3A-AC44-10709620969C}" srcOrd="0" destOrd="0" presId="urn:microsoft.com/office/officeart/2009/3/layout/HorizontalOrganizationChart"/>
    <dgm:cxn modelId="{67250CDC-627E-4F80-AD64-6CB93046A8AA}" type="presParOf" srcId="{D432FBFD-2FF5-4D3A-AC44-10709620969C}" destId="{1768CC96-235C-4655-93E0-DD20752E979E}" srcOrd="0" destOrd="0" presId="urn:microsoft.com/office/officeart/2009/3/layout/HorizontalOrganizationChart"/>
    <dgm:cxn modelId="{C2E6695C-189A-4F93-A5D0-841E85FA731D}" type="presParOf" srcId="{D432FBFD-2FF5-4D3A-AC44-10709620969C}" destId="{5F6C50A3-F7DC-4C08-9874-40DC3D235974}" srcOrd="1" destOrd="0" presId="urn:microsoft.com/office/officeart/2009/3/layout/HorizontalOrganizationChart"/>
    <dgm:cxn modelId="{3954AA38-EC35-488C-B230-D2D195FB7ED7}" type="presParOf" srcId="{6B2C01D7-72B4-471C-B195-B3639AFEFFD8}" destId="{3B95CDE6-3433-477B-8DF7-05264209437B}" srcOrd="1" destOrd="0" presId="urn:microsoft.com/office/officeart/2009/3/layout/HorizontalOrganizationChart"/>
    <dgm:cxn modelId="{171508F5-6E9D-4713-9E73-2B2069984E26}" type="presParOf" srcId="{3B95CDE6-3433-477B-8DF7-05264209437B}" destId="{55B676E3-A293-48E4-8BF7-501413E53BAF}" srcOrd="0" destOrd="0" presId="urn:microsoft.com/office/officeart/2009/3/layout/HorizontalOrganizationChart"/>
    <dgm:cxn modelId="{3C508513-58A7-404F-801B-D4710CD72BC3}" type="presParOf" srcId="{3B95CDE6-3433-477B-8DF7-05264209437B}" destId="{E967A868-7FB7-4AB4-8DB6-9BD7A5FCF07C}" srcOrd="1" destOrd="0" presId="urn:microsoft.com/office/officeart/2009/3/layout/HorizontalOrganizationChart"/>
    <dgm:cxn modelId="{4D4446B2-A30E-45B6-9054-93DEC65D61C1}" type="presParOf" srcId="{E967A868-7FB7-4AB4-8DB6-9BD7A5FCF07C}" destId="{543FBC64-21F5-4AA5-80BD-14B7DD4634B6}" srcOrd="0" destOrd="0" presId="urn:microsoft.com/office/officeart/2009/3/layout/HorizontalOrganizationChart"/>
    <dgm:cxn modelId="{53301DD0-31E5-48C3-90CB-6E59B0401F35}" type="presParOf" srcId="{543FBC64-21F5-4AA5-80BD-14B7DD4634B6}" destId="{F36E5B30-D6E9-4F66-B209-320B65A9A3C5}" srcOrd="0" destOrd="0" presId="urn:microsoft.com/office/officeart/2009/3/layout/HorizontalOrganizationChart"/>
    <dgm:cxn modelId="{AEA3F6B7-FA74-4D91-8C0C-CCC71D0894C4}" type="presParOf" srcId="{543FBC64-21F5-4AA5-80BD-14B7DD4634B6}" destId="{1F98AD6C-6859-4996-BE36-5A9A5EDC8081}" srcOrd="1" destOrd="0" presId="urn:microsoft.com/office/officeart/2009/3/layout/HorizontalOrganizationChart"/>
    <dgm:cxn modelId="{C621EFB3-BBE7-415B-9EC2-1A66282354BA}" type="presParOf" srcId="{E967A868-7FB7-4AB4-8DB6-9BD7A5FCF07C}" destId="{00137675-FAB0-42CF-A14C-74B2CA19487B}" srcOrd="1" destOrd="0" presId="urn:microsoft.com/office/officeart/2009/3/layout/HorizontalOrganizationChart"/>
    <dgm:cxn modelId="{E213318E-2DBF-4236-8ED8-E38697CC142C}" type="presParOf" srcId="{E967A868-7FB7-4AB4-8DB6-9BD7A5FCF07C}" destId="{D87F840D-4A2C-4103-9EB8-72DD44FA4D5F}" srcOrd="2" destOrd="0" presId="urn:microsoft.com/office/officeart/2009/3/layout/HorizontalOrganizationChart"/>
    <dgm:cxn modelId="{2D2FE682-F788-4CFA-A4C5-B72BD2AAE363}" type="presParOf" srcId="{6B2C01D7-72B4-471C-B195-B3639AFEFFD8}" destId="{47C7BA1E-D27F-4A86-B953-E7BD1F5BB72C}" srcOrd="2" destOrd="0" presId="urn:microsoft.com/office/officeart/2009/3/layout/HorizontalOrganizationChart"/>
    <dgm:cxn modelId="{0DB3862D-9F41-4884-AD63-B5E9A5188ED8}" type="presParOf" srcId="{D1167F58-3A19-4F1A-9FA7-F7D240AAC5A4}" destId="{C344835D-3408-4B20-8119-88D7C1A72F9F}"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55612F-41C7-4A48-9418-E5C7D11C3972}">
      <dsp:nvSpPr>
        <dsp:cNvPr id="0" name=""/>
        <dsp:cNvSpPr/>
      </dsp:nvSpPr>
      <dsp:spPr>
        <a:xfrm>
          <a:off x="1372" y="136948"/>
          <a:ext cx="4024989" cy="856990"/>
        </a:xfrm>
        <a:prstGeom prst="roundRect">
          <a:avLst>
            <a:gd name="adj" fmla="val 10000"/>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CN" altLang="en-US" sz="2400" kern="1200" dirty="0"/>
            <a:t>注册人、备案人</a:t>
          </a:r>
        </a:p>
      </dsp:txBody>
      <dsp:txXfrm>
        <a:off x="26472" y="162048"/>
        <a:ext cx="3974789" cy="806790"/>
      </dsp:txXfrm>
    </dsp:sp>
    <dsp:sp modelId="{EB49E24D-1631-4C92-8FAA-0F8979D18104}">
      <dsp:nvSpPr>
        <dsp:cNvPr id="0" name=""/>
        <dsp:cNvSpPr/>
      </dsp:nvSpPr>
      <dsp:spPr>
        <a:xfrm>
          <a:off x="403871" y="993939"/>
          <a:ext cx="402498" cy="1174061"/>
        </a:xfrm>
        <a:custGeom>
          <a:avLst/>
          <a:gdLst/>
          <a:ahLst/>
          <a:cxnLst/>
          <a:rect l="0" t="0" r="0" b="0"/>
          <a:pathLst>
            <a:path>
              <a:moveTo>
                <a:pt x="0" y="0"/>
              </a:moveTo>
              <a:lnTo>
                <a:pt x="0" y="1174061"/>
              </a:lnTo>
              <a:lnTo>
                <a:pt x="402498" y="117406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143EC38-9AE2-47D3-9628-430AD8A13CDD}">
      <dsp:nvSpPr>
        <dsp:cNvPr id="0" name=""/>
        <dsp:cNvSpPr/>
      </dsp:nvSpPr>
      <dsp:spPr>
        <a:xfrm>
          <a:off x="806370" y="1507414"/>
          <a:ext cx="3286242" cy="132117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l" defTabSz="533400">
            <a:lnSpc>
              <a:spcPct val="100000"/>
            </a:lnSpc>
            <a:spcBef>
              <a:spcPct val="0"/>
            </a:spcBef>
            <a:spcAft>
              <a:spcPct val="35000"/>
            </a:spcAft>
            <a:buNone/>
          </a:pPr>
          <a:r>
            <a:rPr lang="zh-CN" altLang="en-US" sz="1200" kern="1200" dirty="0">
              <a:solidFill>
                <a:srgbClr val="FF0000"/>
              </a:solidFill>
              <a:highlight>
                <a:srgbClr val="FFFF00"/>
              </a:highlight>
            </a:rPr>
            <a:t>评估</a:t>
          </a:r>
          <a:r>
            <a:rPr lang="zh-CN" altLang="en-US" sz="1200" kern="1200" dirty="0"/>
            <a:t>受托方质量保证能力风险管理能力</a:t>
          </a:r>
          <a:endParaRPr lang="en-US" altLang="zh-CN" sz="1200" kern="1200" dirty="0"/>
        </a:p>
        <a:p>
          <a:pPr marL="0" lvl="0" indent="0" algn="l" defTabSz="533400">
            <a:lnSpc>
              <a:spcPct val="100000"/>
            </a:lnSpc>
            <a:spcBef>
              <a:spcPct val="0"/>
            </a:spcBef>
            <a:spcAft>
              <a:spcPct val="35000"/>
            </a:spcAft>
            <a:buNone/>
          </a:pPr>
          <a:r>
            <a:rPr lang="zh-CN" altLang="en-US" sz="1200" kern="1200" dirty="0"/>
            <a:t>与受托方签订</a:t>
          </a:r>
          <a:r>
            <a:rPr lang="zh-CN" altLang="en-US" sz="1200" kern="1200" dirty="0">
              <a:solidFill>
                <a:srgbClr val="FF0000"/>
              </a:solidFill>
              <a:highlight>
                <a:srgbClr val="FFFF00"/>
              </a:highlight>
            </a:rPr>
            <a:t>质量协议以及委托协议</a:t>
          </a:r>
          <a:endParaRPr lang="en-US" altLang="zh-CN" sz="1200" kern="1200" dirty="0">
            <a:solidFill>
              <a:srgbClr val="FF0000"/>
            </a:solidFill>
            <a:highlight>
              <a:srgbClr val="FFFF00"/>
            </a:highlight>
          </a:endParaRPr>
        </a:p>
        <a:p>
          <a:pPr marL="0" lvl="0" indent="0" algn="l" defTabSz="533400">
            <a:lnSpc>
              <a:spcPct val="100000"/>
            </a:lnSpc>
            <a:spcBef>
              <a:spcPct val="0"/>
            </a:spcBef>
            <a:spcAft>
              <a:spcPct val="35000"/>
            </a:spcAft>
            <a:buNone/>
          </a:pPr>
          <a:r>
            <a:rPr lang="zh-CN" altLang="en-US" sz="1200" kern="1200" dirty="0">
              <a:solidFill>
                <a:srgbClr val="FF0000"/>
              </a:solidFill>
              <a:highlight>
                <a:srgbClr val="FFFF00"/>
              </a:highlight>
            </a:rPr>
            <a:t>监督</a:t>
          </a:r>
          <a:r>
            <a:rPr lang="zh-CN" altLang="en-US" sz="1200" kern="1200" dirty="0"/>
            <a:t>受托方履行有关协议约定的义务</a:t>
          </a:r>
        </a:p>
      </dsp:txBody>
      <dsp:txXfrm>
        <a:off x="845066" y="1546110"/>
        <a:ext cx="3208850" cy="1243780"/>
      </dsp:txXfrm>
    </dsp:sp>
    <dsp:sp modelId="{6850F6AF-8E41-4385-8383-E18D5A633F95}">
      <dsp:nvSpPr>
        <dsp:cNvPr id="0" name=""/>
        <dsp:cNvSpPr/>
      </dsp:nvSpPr>
      <dsp:spPr>
        <a:xfrm>
          <a:off x="403871" y="993939"/>
          <a:ext cx="402498" cy="3052919"/>
        </a:xfrm>
        <a:custGeom>
          <a:avLst/>
          <a:gdLst/>
          <a:ahLst/>
          <a:cxnLst/>
          <a:rect l="0" t="0" r="0" b="0"/>
          <a:pathLst>
            <a:path>
              <a:moveTo>
                <a:pt x="0" y="0"/>
              </a:moveTo>
              <a:lnTo>
                <a:pt x="0" y="3052919"/>
              </a:lnTo>
              <a:lnTo>
                <a:pt x="402498" y="305291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A50BC53-86A7-4E07-B6C2-67E9FDC9B2F9}">
      <dsp:nvSpPr>
        <dsp:cNvPr id="0" name=""/>
        <dsp:cNvSpPr/>
      </dsp:nvSpPr>
      <dsp:spPr>
        <a:xfrm>
          <a:off x="806370" y="3342062"/>
          <a:ext cx="3286242" cy="140959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l" defTabSz="533400">
            <a:lnSpc>
              <a:spcPct val="90000"/>
            </a:lnSpc>
            <a:spcBef>
              <a:spcPct val="0"/>
            </a:spcBef>
            <a:spcAft>
              <a:spcPct val="35000"/>
            </a:spcAft>
            <a:buNone/>
          </a:pPr>
          <a:r>
            <a:rPr lang="zh-CN" altLang="en-US" sz="1200" kern="1200" dirty="0"/>
            <a:t>建立产品</a:t>
          </a:r>
          <a:r>
            <a:rPr lang="zh-CN" altLang="en-US" sz="1200" kern="1200" dirty="0">
              <a:solidFill>
                <a:srgbClr val="05C4F1"/>
              </a:solidFill>
              <a:highlight>
                <a:srgbClr val="FFFF00"/>
              </a:highlight>
            </a:rPr>
            <a:t>上市放行</a:t>
          </a:r>
          <a:r>
            <a:rPr lang="zh-CN" altLang="en-US" sz="1200" kern="1200" dirty="0"/>
            <a:t>规程</a:t>
          </a:r>
          <a:endParaRPr lang="en-US" altLang="zh-CN" sz="1200" kern="1200" dirty="0"/>
        </a:p>
        <a:p>
          <a:pPr marL="0" lvl="0" indent="0" algn="l" defTabSz="533400">
            <a:lnSpc>
              <a:spcPct val="90000"/>
            </a:lnSpc>
            <a:spcBef>
              <a:spcPct val="0"/>
            </a:spcBef>
            <a:spcAft>
              <a:spcPct val="35000"/>
            </a:spcAft>
            <a:buNone/>
          </a:pPr>
          <a:r>
            <a:rPr lang="zh-CN" altLang="en-US" sz="1200" kern="1200" dirty="0"/>
            <a:t>明确放行标准、条件</a:t>
          </a:r>
          <a:endParaRPr lang="en-US" altLang="zh-CN" sz="1200" kern="1200" dirty="0"/>
        </a:p>
        <a:p>
          <a:pPr marL="0" lvl="0" indent="0" algn="l" defTabSz="533400">
            <a:lnSpc>
              <a:spcPct val="90000"/>
            </a:lnSpc>
            <a:spcBef>
              <a:spcPct val="0"/>
            </a:spcBef>
            <a:spcAft>
              <a:spcPct val="35000"/>
            </a:spcAft>
            <a:buNone/>
          </a:pPr>
          <a:r>
            <a:rPr lang="zh-CN" altLang="en-US" sz="1200" kern="1200" dirty="0"/>
            <a:t>审核生产过程记录和质量检验结果</a:t>
          </a:r>
          <a:endParaRPr lang="en-US" altLang="zh-CN" sz="1200" kern="1200" dirty="0"/>
        </a:p>
        <a:p>
          <a:pPr marL="0" lvl="0" indent="0" algn="l" defTabSz="533400">
            <a:lnSpc>
              <a:spcPct val="90000"/>
            </a:lnSpc>
            <a:spcBef>
              <a:spcPct val="0"/>
            </a:spcBef>
            <a:spcAft>
              <a:spcPct val="35000"/>
            </a:spcAft>
            <a:buNone/>
          </a:pPr>
          <a:r>
            <a:rPr lang="zh-CN" altLang="en-US" sz="1200" kern="1200" dirty="0"/>
            <a:t>经授权的放行人员签字后方可上市</a:t>
          </a:r>
        </a:p>
      </dsp:txBody>
      <dsp:txXfrm>
        <a:off x="847656" y="3383348"/>
        <a:ext cx="3203670" cy="1327020"/>
      </dsp:txXfrm>
    </dsp:sp>
    <dsp:sp modelId="{2BF6F054-8EF7-4830-8D94-460F195A49C7}">
      <dsp:nvSpPr>
        <dsp:cNvPr id="0" name=""/>
        <dsp:cNvSpPr/>
      </dsp:nvSpPr>
      <dsp:spPr>
        <a:xfrm>
          <a:off x="5053313" y="136948"/>
          <a:ext cx="3235429" cy="956953"/>
        </a:xfrm>
        <a:prstGeom prst="roundRect">
          <a:avLst>
            <a:gd name="adj" fmla="val 10000"/>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CN" altLang="en-US" sz="2400" kern="1200" dirty="0"/>
            <a:t>受托生产企业</a:t>
          </a:r>
        </a:p>
      </dsp:txBody>
      <dsp:txXfrm>
        <a:off x="5081341" y="164976"/>
        <a:ext cx="3179373" cy="900897"/>
      </dsp:txXfrm>
    </dsp:sp>
    <dsp:sp modelId="{40D65849-B943-4808-91D7-293E601D7199}">
      <dsp:nvSpPr>
        <dsp:cNvPr id="0" name=""/>
        <dsp:cNvSpPr/>
      </dsp:nvSpPr>
      <dsp:spPr>
        <a:xfrm>
          <a:off x="5376856" y="1093902"/>
          <a:ext cx="323542" cy="1123299"/>
        </a:xfrm>
        <a:custGeom>
          <a:avLst/>
          <a:gdLst/>
          <a:ahLst/>
          <a:cxnLst/>
          <a:rect l="0" t="0" r="0" b="0"/>
          <a:pathLst>
            <a:path>
              <a:moveTo>
                <a:pt x="0" y="0"/>
              </a:moveTo>
              <a:lnTo>
                <a:pt x="0" y="1123299"/>
              </a:lnTo>
              <a:lnTo>
                <a:pt x="323542" y="112329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4EABF87-8F68-429C-87BF-5925470BFD41}">
      <dsp:nvSpPr>
        <dsp:cNvPr id="0" name=""/>
        <dsp:cNvSpPr/>
      </dsp:nvSpPr>
      <dsp:spPr>
        <a:xfrm>
          <a:off x="5700398" y="1607378"/>
          <a:ext cx="3286242" cy="121964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l" defTabSz="533400">
            <a:lnSpc>
              <a:spcPct val="90000"/>
            </a:lnSpc>
            <a:spcBef>
              <a:spcPct val="0"/>
            </a:spcBef>
            <a:spcAft>
              <a:spcPct val="35000"/>
            </a:spcAft>
            <a:buNone/>
          </a:pPr>
          <a:r>
            <a:rPr lang="zh-CN" altLang="en-US" sz="1200" kern="1200" dirty="0"/>
            <a:t>按照</a:t>
          </a:r>
          <a:r>
            <a:rPr lang="zh-CN" altLang="en-US" sz="1200" kern="1200" dirty="0">
              <a:solidFill>
                <a:srgbClr val="FF0000"/>
              </a:solidFill>
              <a:highlight>
                <a:srgbClr val="FFFF00"/>
              </a:highlight>
            </a:rPr>
            <a:t>法律、法规、规章等要求组织生产</a:t>
          </a:r>
          <a:endParaRPr lang="en-US" altLang="zh-CN" sz="1200" kern="1200" dirty="0">
            <a:solidFill>
              <a:srgbClr val="FF0000"/>
            </a:solidFill>
            <a:highlight>
              <a:srgbClr val="FFFF00"/>
            </a:highlight>
          </a:endParaRPr>
        </a:p>
        <a:p>
          <a:pPr marL="0" lvl="0" indent="0" algn="l" defTabSz="533400">
            <a:lnSpc>
              <a:spcPct val="90000"/>
            </a:lnSpc>
            <a:spcBef>
              <a:spcPct val="0"/>
            </a:spcBef>
            <a:spcAft>
              <a:spcPct val="35000"/>
            </a:spcAft>
            <a:buNone/>
          </a:pPr>
          <a:r>
            <a:rPr lang="zh-CN" altLang="en-US" sz="1200" kern="1200" dirty="0"/>
            <a:t>对</a:t>
          </a:r>
          <a:r>
            <a:rPr lang="zh-CN" altLang="en-US" sz="1200" kern="1200" dirty="0">
              <a:solidFill>
                <a:srgbClr val="FF0000"/>
              </a:solidFill>
              <a:highlight>
                <a:srgbClr val="FFFF00"/>
              </a:highlight>
            </a:rPr>
            <a:t>生产行为负责</a:t>
          </a:r>
          <a:endParaRPr lang="en-US" altLang="zh-CN" sz="1200" kern="1200" dirty="0">
            <a:solidFill>
              <a:srgbClr val="FF0000"/>
            </a:solidFill>
            <a:highlight>
              <a:srgbClr val="FFFF00"/>
            </a:highlight>
          </a:endParaRPr>
        </a:p>
        <a:p>
          <a:pPr marL="0" lvl="0" indent="0" algn="l" defTabSz="533400">
            <a:lnSpc>
              <a:spcPct val="90000"/>
            </a:lnSpc>
            <a:spcBef>
              <a:spcPct val="0"/>
            </a:spcBef>
            <a:spcAft>
              <a:spcPct val="35000"/>
            </a:spcAft>
            <a:buNone/>
          </a:pPr>
          <a:r>
            <a:rPr lang="zh-CN" altLang="en-US" sz="1200" kern="1200" dirty="0">
              <a:solidFill>
                <a:srgbClr val="FF0000"/>
              </a:solidFill>
              <a:highlight>
                <a:srgbClr val="FFFF00"/>
              </a:highlight>
            </a:rPr>
            <a:t>接受</a:t>
          </a:r>
          <a:r>
            <a:rPr lang="zh-CN" altLang="en-US" sz="1200" kern="1200" dirty="0"/>
            <a:t>委托方监督</a:t>
          </a:r>
        </a:p>
      </dsp:txBody>
      <dsp:txXfrm>
        <a:off x="5736120" y="1643100"/>
        <a:ext cx="3214798" cy="1148203"/>
      </dsp:txXfrm>
    </dsp:sp>
    <dsp:sp modelId="{3AE9F62E-7DDB-4D25-A8AA-E3E6658F352C}">
      <dsp:nvSpPr>
        <dsp:cNvPr id="0" name=""/>
        <dsp:cNvSpPr/>
      </dsp:nvSpPr>
      <dsp:spPr>
        <a:xfrm>
          <a:off x="5376856" y="1093902"/>
          <a:ext cx="323542" cy="2939266"/>
        </a:xfrm>
        <a:custGeom>
          <a:avLst/>
          <a:gdLst/>
          <a:ahLst/>
          <a:cxnLst/>
          <a:rect l="0" t="0" r="0" b="0"/>
          <a:pathLst>
            <a:path>
              <a:moveTo>
                <a:pt x="0" y="0"/>
              </a:moveTo>
              <a:lnTo>
                <a:pt x="0" y="2939266"/>
              </a:lnTo>
              <a:lnTo>
                <a:pt x="323542" y="293926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C6A4315-CA9A-407D-8587-FBFDACF2A502}">
      <dsp:nvSpPr>
        <dsp:cNvPr id="0" name=""/>
        <dsp:cNvSpPr/>
      </dsp:nvSpPr>
      <dsp:spPr>
        <a:xfrm>
          <a:off x="5700398" y="3340501"/>
          <a:ext cx="3286242" cy="138533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l" defTabSz="533400">
            <a:lnSpc>
              <a:spcPct val="90000"/>
            </a:lnSpc>
            <a:spcBef>
              <a:spcPct val="0"/>
            </a:spcBef>
            <a:spcAft>
              <a:spcPct val="35000"/>
            </a:spcAft>
            <a:buNone/>
          </a:pPr>
          <a:r>
            <a:rPr lang="zh-CN" altLang="en-US" sz="1200" kern="1200" dirty="0"/>
            <a:t>建立</a:t>
          </a:r>
          <a:r>
            <a:rPr lang="zh-CN" altLang="en-US" sz="1200" kern="1200" dirty="0">
              <a:solidFill>
                <a:srgbClr val="05C4F1"/>
              </a:solidFill>
              <a:highlight>
                <a:srgbClr val="FFFF00"/>
              </a:highlight>
            </a:rPr>
            <a:t>生产放行</a:t>
          </a:r>
          <a:r>
            <a:rPr lang="zh-CN" altLang="en-US" sz="1200" kern="1200" dirty="0"/>
            <a:t>规程
明确生产放行的标准、条件</a:t>
          </a:r>
          <a:endParaRPr lang="en-US" altLang="zh-CN" sz="1200" kern="1200" dirty="0"/>
        </a:p>
        <a:p>
          <a:pPr marL="0" lvl="0" indent="0" algn="l" defTabSz="533400">
            <a:lnSpc>
              <a:spcPct val="90000"/>
            </a:lnSpc>
            <a:spcBef>
              <a:spcPct val="0"/>
            </a:spcBef>
            <a:spcAft>
              <a:spcPct val="35000"/>
            </a:spcAft>
            <a:buNone/>
          </a:pPr>
          <a:r>
            <a:rPr lang="zh-CN" altLang="en-US" sz="1200" kern="1200" dirty="0"/>
            <a:t>确认符合标准、条件的，方可出厂</a:t>
          </a:r>
        </a:p>
      </dsp:txBody>
      <dsp:txXfrm>
        <a:off x="5740973" y="3381076"/>
        <a:ext cx="3205092" cy="13041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9CE977-1AEC-4769-8906-3B5C26FC4268}">
      <dsp:nvSpPr>
        <dsp:cNvPr id="0" name=""/>
        <dsp:cNvSpPr/>
      </dsp:nvSpPr>
      <dsp:spPr>
        <a:xfrm>
          <a:off x="780613" y="0"/>
          <a:ext cx="9372766" cy="4845049"/>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97A00989-AD55-4965-AFF2-71EB7F927F2E}">
      <dsp:nvSpPr>
        <dsp:cNvPr id="0" name=""/>
        <dsp:cNvSpPr/>
      </dsp:nvSpPr>
      <dsp:spPr>
        <a:xfrm>
          <a:off x="3499" y="1453515"/>
          <a:ext cx="681636" cy="193802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kern="1200" dirty="0">
              <a:latin typeface="+mn-ea"/>
              <a:ea typeface="+mn-ea"/>
            </a:rPr>
            <a:t>产品概念</a:t>
          </a:r>
        </a:p>
      </dsp:txBody>
      <dsp:txXfrm>
        <a:off x="36774" y="1486790"/>
        <a:ext cx="615086" cy="1871470"/>
      </dsp:txXfrm>
    </dsp:sp>
    <dsp:sp modelId="{1C9F09F4-5EB3-4AA6-A6D0-1547C9ADC081}">
      <dsp:nvSpPr>
        <dsp:cNvPr id="0" name=""/>
        <dsp:cNvSpPr/>
      </dsp:nvSpPr>
      <dsp:spPr>
        <a:xfrm>
          <a:off x="798741" y="1453515"/>
          <a:ext cx="681636" cy="193802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kern="1200" dirty="0">
              <a:latin typeface="+mn-ea"/>
              <a:ea typeface="+mn-ea"/>
            </a:rPr>
            <a:t>识别法规和标准</a:t>
          </a:r>
        </a:p>
      </dsp:txBody>
      <dsp:txXfrm>
        <a:off x="832016" y="1486790"/>
        <a:ext cx="615086" cy="1871470"/>
      </dsp:txXfrm>
    </dsp:sp>
    <dsp:sp modelId="{65F0A891-50A9-4E3F-8810-6D47EDA620F9}">
      <dsp:nvSpPr>
        <dsp:cNvPr id="0" name=""/>
        <dsp:cNvSpPr/>
      </dsp:nvSpPr>
      <dsp:spPr>
        <a:xfrm>
          <a:off x="1593984" y="1453515"/>
          <a:ext cx="681636" cy="1938020"/>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kern="1200" dirty="0">
              <a:latin typeface="+mn-ea"/>
              <a:ea typeface="+mn-ea"/>
            </a:rPr>
            <a:t>选址</a:t>
          </a:r>
        </a:p>
      </dsp:txBody>
      <dsp:txXfrm>
        <a:off x="1627259" y="1486790"/>
        <a:ext cx="615086" cy="1871470"/>
      </dsp:txXfrm>
    </dsp:sp>
    <dsp:sp modelId="{6E2FB255-753A-4EE3-8BD6-9AC9A116BCDC}">
      <dsp:nvSpPr>
        <dsp:cNvPr id="0" name=""/>
        <dsp:cNvSpPr/>
      </dsp:nvSpPr>
      <dsp:spPr>
        <a:xfrm>
          <a:off x="2389226" y="1453515"/>
          <a:ext cx="681636" cy="193802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kern="1200" dirty="0">
              <a:latin typeface="+mn-ea"/>
              <a:ea typeface="+mn-ea"/>
            </a:rPr>
            <a:t>工商注册</a:t>
          </a:r>
        </a:p>
      </dsp:txBody>
      <dsp:txXfrm>
        <a:off x="2422501" y="1486790"/>
        <a:ext cx="615086" cy="1871470"/>
      </dsp:txXfrm>
    </dsp:sp>
    <dsp:sp modelId="{F58589E0-8586-4AB1-84E4-6C6F230A6829}">
      <dsp:nvSpPr>
        <dsp:cNvPr id="0" name=""/>
        <dsp:cNvSpPr/>
      </dsp:nvSpPr>
      <dsp:spPr>
        <a:xfrm>
          <a:off x="3184468" y="1453515"/>
          <a:ext cx="681636" cy="1938020"/>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kern="1200" dirty="0">
              <a:latin typeface="+mn-ea"/>
              <a:ea typeface="+mn-ea"/>
            </a:rPr>
            <a:t>软、硬件配置</a:t>
          </a:r>
        </a:p>
      </dsp:txBody>
      <dsp:txXfrm>
        <a:off x="3217743" y="1486790"/>
        <a:ext cx="615086" cy="1871470"/>
      </dsp:txXfrm>
    </dsp:sp>
    <dsp:sp modelId="{2E4CD184-F05C-4E30-870E-70DE19C7F217}">
      <dsp:nvSpPr>
        <dsp:cNvPr id="0" name=""/>
        <dsp:cNvSpPr/>
      </dsp:nvSpPr>
      <dsp:spPr>
        <a:xfrm>
          <a:off x="3979710" y="1453515"/>
          <a:ext cx="681636" cy="193802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kern="1200" dirty="0">
              <a:latin typeface="+mn-ea"/>
              <a:ea typeface="+mn-ea"/>
            </a:rPr>
            <a:t>研发输出转换</a:t>
          </a:r>
        </a:p>
      </dsp:txBody>
      <dsp:txXfrm>
        <a:off x="4012985" y="1486790"/>
        <a:ext cx="615086" cy="1871470"/>
      </dsp:txXfrm>
    </dsp:sp>
    <dsp:sp modelId="{C7E78C93-01C3-4546-9007-40748F4D8669}">
      <dsp:nvSpPr>
        <dsp:cNvPr id="0" name=""/>
        <dsp:cNvSpPr/>
      </dsp:nvSpPr>
      <dsp:spPr>
        <a:xfrm>
          <a:off x="4774952" y="1453515"/>
          <a:ext cx="681636" cy="193802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kern="1200" dirty="0">
              <a:latin typeface="+mn-ea"/>
              <a:ea typeface="+mn-ea"/>
            </a:rPr>
            <a:t>型式试验</a:t>
          </a:r>
          <a:endParaRPr lang="en-US" altLang="zh-CN" sz="1800" kern="1200" dirty="0">
            <a:latin typeface="+mn-ea"/>
            <a:ea typeface="+mn-ea"/>
          </a:endParaRPr>
        </a:p>
        <a:p>
          <a:pPr marL="0" lvl="0" indent="0" algn="ctr" defTabSz="800100">
            <a:lnSpc>
              <a:spcPct val="90000"/>
            </a:lnSpc>
            <a:spcBef>
              <a:spcPct val="0"/>
            </a:spcBef>
            <a:spcAft>
              <a:spcPct val="35000"/>
            </a:spcAft>
            <a:buNone/>
          </a:pPr>
          <a:r>
            <a:rPr lang="zh-CN" altLang="en-US" sz="1800" kern="1200" dirty="0">
              <a:latin typeface="+mn-ea"/>
              <a:ea typeface="+mn-ea"/>
            </a:rPr>
            <a:t>临床评价</a:t>
          </a:r>
        </a:p>
      </dsp:txBody>
      <dsp:txXfrm>
        <a:off x="4808227" y="1486790"/>
        <a:ext cx="615086" cy="1871470"/>
      </dsp:txXfrm>
    </dsp:sp>
    <dsp:sp modelId="{A21DFC9D-0DC7-4C8F-88F3-4E086383DBE0}">
      <dsp:nvSpPr>
        <dsp:cNvPr id="0" name=""/>
        <dsp:cNvSpPr/>
      </dsp:nvSpPr>
      <dsp:spPr>
        <a:xfrm>
          <a:off x="5570195" y="1453515"/>
          <a:ext cx="681636" cy="1938020"/>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kern="1200" dirty="0">
              <a:latin typeface="+mn-ea"/>
              <a:ea typeface="+mn-ea"/>
            </a:rPr>
            <a:t>产品注册</a:t>
          </a:r>
        </a:p>
      </dsp:txBody>
      <dsp:txXfrm>
        <a:off x="5603470" y="1486790"/>
        <a:ext cx="615086" cy="1871470"/>
      </dsp:txXfrm>
    </dsp:sp>
    <dsp:sp modelId="{55F10BD7-6D5C-43BD-8693-2F2680224F67}">
      <dsp:nvSpPr>
        <dsp:cNvPr id="0" name=""/>
        <dsp:cNvSpPr/>
      </dsp:nvSpPr>
      <dsp:spPr>
        <a:xfrm>
          <a:off x="6365437" y="1453515"/>
          <a:ext cx="681636" cy="1938020"/>
        </a:xfrm>
        <a:prstGeom prst="roundRect">
          <a:avLst/>
        </a:prstGeom>
        <a:solidFill>
          <a:srgbClr val="FFFF00"/>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kern="1200" dirty="0">
              <a:solidFill>
                <a:srgbClr val="FF0000"/>
              </a:solidFill>
              <a:highlight>
                <a:srgbClr val="FFFF00"/>
              </a:highlight>
              <a:latin typeface="+mn-ea"/>
              <a:ea typeface="+mn-ea"/>
            </a:rPr>
            <a:t>体系核查</a:t>
          </a:r>
        </a:p>
      </dsp:txBody>
      <dsp:txXfrm>
        <a:off x="6398712" y="1486790"/>
        <a:ext cx="615086" cy="1871470"/>
      </dsp:txXfrm>
    </dsp:sp>
    <dsp:sp modelId="{1475C5E2-B475-4848-8411-1441D1BA74ED}">
      <dsp:nvSpPr>
        <dsp:cNvPr id="0" name=""/>
        <dsp:cNvSpPr/>
      </dsp:nvSpPr>
      <dsp:spPr>
        <a:xfrm>
          <a:off x="7160679" y="1453515"/>
          <a:ext cx="681636" cy="1938020"/>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kern="1200" dirty="0">
              <a:latin typeface="+mn-ea"/>
              <a:ea typeface="+mn-ea"/>
            </a:rPr>
            <a:t>注册证书</a:t>
          </a:r>
        </a:p>
      </dsp:txBody>
      <dsp:txXfrm>
        <a:off x="7193954" y="1486790"/>
        <a:ext cx="615086" cy="1871470"/>
      </dsp:txXfrm>
    </dsp:sp>
    <dsp:sp modelId="{6D1A379B-741F-4893-99BD-1F364416635B}">
      <dsp:nvSpPr>
        <dsp:cNvPr id="0" name=""/>
        <dsp:cNvSpPr/>
      </dsp:nvSpPr>
      <dsp:spPr>
        <a:xfrm>
          <a:off x="7955921" y="1453515"/>
          <a:ext cx="681636" cy="193802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kern="1200" dirty="0">
              <a:latin typeface="+mn-ea"/>
              <a:ea typeface="+mn-ea"/>
            </a:rPr>
            <a:t>生产许可</a:t>
          </a:r>
        </a:p>
      </dsp:txBody>
      <dsp:txXfrm>
        <a:off x="7989196" y="1486790"/>
        <a:ext cx="615086" cy="1871470"/>
      </dsp:txXfrm>
    </dsp:sp>
    <dsp:sp modelId="{3E5DF2C4-1E7C-462C-A7A0-B61BB3C18071}">
      <dsp:nvSpPr>
        <dsp:cNvPr id="0" name=""/>
        <dsp:cNvSpPr/>
      </dsp:nvSpPr>
      <dsp:spPr>
        <a:xfrm>
          <a:off x="8751163" y="1453515"/>
          <a:ext cx="681636" cy="193802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kern="1200" dirty="0">
              <a:latin typeface="+mn-ea"/>
              <a:ea typeface="+mn-ea"/>
            </a:rPr>
            <a:t>上市后管理</a:t>
          </a:r>
        </a:p>
      </dsp:txBody>
      <dsp:txXfrm>
        <a:off x="8784438" y="1486790"/>
        <a:ext cx="615086" cy="1871470"/>
      </dsp:txXfrm>
    </dsp:sp>
    <dsp:sp modelId="{DD664170-1292-4B8B-A338-7D2379D63553}">
      <dsp:nvSpPr>
        <dsp:cNvPr id="0" name=""/>
        <dsp:cNvSpPr/>
      </dsp:nvSpPr>
      <dsp:spPr>
        <a:xfrm>
          <a:off x="9546405" y="1453515"/>
          <a:ext cx="681636" cy="1938020"/>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kern="1200" dirty="0">
              <a:latin typeface="+mn-ea"/>
              <a:ea typeface="+mn-ea"/>
            </a:rPr>
            <a:t>延续或变更</a:t>
          </a:r>
        </a:p>
      </dsp:txBody>
      <dsp:txXfrm>
        <a:off x="9579680" y="1486790"/>
        <a:ext cx="615086" cy="1871470"/>
      </dsp:txXfrm>
    </dsp:sp>
    <dsp:sp modelId="{BE406F64-DB39-4FBD-829D-B8207AF4B132}">
      <dsp:nvSpPr>
        <dsp:cNvPr id="0" name=""/>
        <dsp:cNvSpPr/>
      </dsp:nvSpPr>
      <dsp:spPr>
        <a:xfrm>
          <a:off x="10341648" y="1453515"/>
          <a:ext cx="681636" cy="193802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kern="1200" dirty="0">
              <a:latin typeface="+mn-ea"/>
              <a:ea typeface="+mn-ea"/>
            </a:rPr>
            <a:t>淘汰</a:t>
          </a:r>
        </a:p>
      </dsp:txBody>
      <dsp:txXfrm>
        <a:off x="10374923" y="1486790"/>
        <a:ext cx="615086" cy="187147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F17829-7207-4CDF-989F-FCA37C5CF112}">
      <dsp:nvSpPr>
        <dsp:cNvPr id="0" name=""/>
        <dsp:cNvSpPr/>
      </dsp:nvSpPr>
      <dsp:spPr>
        <a:xfrm>
          <a:off x="1065515" y="716788"/>
          <a:ext cx="1715327" cy="1715327"/>
        </a:xfrm>
        <a:prstGeom prst="ellipse">
          <a:avLst/>
        </a:prstGeom>
        <a:solidFill>
          <a:srgbClr val="FFFF00">
            <a:alpha val="50000"/>
          </a:srgb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zh-CN" altLang="en-US" sz="2400" kern="1200" dirty="0"/>
            <a:t>体系</a:t>
          </a:r>
        </a:p>
      </dsp:txBody>
      <dsp:txXfrm>
        <a:off x="1316719" y="967992"/>
        <a:ext cx="1212919" cy="1212919"/>
      </dsp:txXfrm>
    </dsp:sp>
    <dsp:sp modelId="{0F379029-9C38-4895-9EC7-F2B53EAF9C11}">
      <dsp:nvSpPr>
        <dsp:cNvPr id="0" name=""/>
        <dsp:cNvSpPr/>
      </dsp:nvSpPr>
      <dsp:spPr>
        <a:xfrm>
          <a:off x="1499881" y="52921"/>
          <a:ext cx="857663" cy="857663"/>
        </a:xfrm>
        <a:prstGeom prst="ellipse">
          <a:avLst/>
        </a:prstGeom>
        <a:solidFill>
          <a:schemeClr val="accent3">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zh-CN" altLang="en-US" sz="2400" kern="1200" dirty="0"/>
            <a:t>机</a:t>
          </a:r>
        </a:p>
      </dsp:txBody>
      <dsp:txXfrm>
        <a:off x="1625483" y="178523"/>
        <a:ext cx="606459" cy="606459"/>
      </dsp:txXfrm>
    </dsp:sp>
    <dsp:sp modelId="{38B2923C-4F0D-4F67-AC17-E54C4AD47704}">
      <dsp:nvSpPr>
        <dsp:cNvPr id="0" name=""/>
        <dsp:cNvSpPr/>
      </dsp:nvSpPr>
      <dsp:spPr>
        <a:xfrm>
          <a:off x="2561152" y="823980"/>
          <a:ext cx="857663" cy="857663"/>
        </a:xfrm>
        <a:prstGeom prst="ellipse">
          <a:avLst/>
        </a:prstGeom>
        <a:solidFill>
          <a:srgbClr val="00B050">
            <a:alpha val="50000"/>
          </a:srgb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zh-CN" altLang="en-US" sz="2400" kern="1200" dirty="0"/>
            <a:t>料</a:t>
          </a:r>
        </a:p>
      </dsp:txBody>
      <dsp:txXfrm>
        <a:off x="2686754" y="949582"/>
        <a:ext cx="606459" cy="606459"/>
      </dsp:txXfrm>
    </dsp:sp>
    <dsp:sp modelId="{FE138339-30F4-475C-A5A4-F2E3F20BEFDA}">
      <dsp:nvSpPr>
        <dsp:cNvPr id="0" name=""/>
        <dsp:cNvSpPr/>
      </dsp:nvSpPr>
      <dsp:spPr>
        <a:xfrm>
          <a:off x="2155783" y="2071579"/>
          <a:ext cx="857663" cy="857663"/>
        </a:xfrm>
        <a:prstGeom prst="ellipse">
          <a:avLst/>
        </a:prstGeom>
        <a:solidFill>
          <a:srgbClr val="FF0000">
            <a:alpha val="50000"/>
          </a:srgb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zh-CN" altLang="en-US" sz="2400" kern="1200" dirty="0"/>
            <a:t>法</a:t>
          </a:r>
        </a:p>
      </dsp:txBody>
      <dsp:txXfrm>
        <a:off x="2281385" y="2197181"/>
        <a:ext cx="606459" cy="606459"/>
      </dsp:txXfrm>
    </dsp:sp>
    <dsp:sp modelId="{4852F8B7-5BBE-403F-BB43-A622DD6376A2}">
      <dsp:nvSpPr>
        <dsp:cNvPr id="0" name=""/>
        <dsp:cNvSpPr/>
      </dsp:nvSpPr>
      <dsp:spPr>
        <a:xfrm>
          <a:off x="843980" y="2071579"/>
          <a:ext cx="857663" cy="857663"/>
        </a:xfrm>
        <a:prstGeom prst="ellipse">
          <a:avLst/>
        </a:prstGeom>
        <a:solidFill>
          <a:srgbClr val="7030A0">
            <a:alpha val="50000"/>
          </a:srgb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zh-CN" altLang="en-US" sz="2400" kern="1200" dirty="0"/>
            <a:t>环</a:t>
          </a:r>
        </a:p>
      </dsp:txBody>
      <dsp:txXfrm>
        <a:off x="969582" y="2197181"/>
        <a:ext cx="606459" cy="606459"/>
      </dsp:txXfrm>
    </dsp:sp>
    <dsp:sp modelId="{01080E23-CD53-4B3F-87BE-11E586F49E38}">
      <dsp:nvSpPr>
        <dsp:cNvPr id="0" name=""/>
        <dsp:cNvSpPr/>
      </dsp:nvSpPr>
      <dsp:spPr>
        <a:xfrm>
          <a:off x="438610" y="823980"/>
          <a:ext cx="857663" cy="857663"/>
        </a:xfrm>
        <a:prstGeom prst="ellipse">
          <a:avLst/>
        </a:prstGeom>
        <a:solidFill>
          <a:srgbClr val="FFC000">
            <a:alpha val="50000"/>
          </a:srgb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zh-CN" altLang="en-US" sz="2400" kern="1200" dirty="0"/>
            <a:t>人</a:t>
          </a:r>
        </a:p>
      </dsp:txBody>
      <dsp:txXfrm>
        <a:off x="564212" y="949582"/>
        <a:ext cx="606459" cy="60645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865718-F63B-46EC-B044-40BCF7500FF8}">
      <dsp:nvSpPr>
        <dsp:cNvPr id="0" name=""/>
        <dsp:cNvSpPr/>
      </dsp:nvSpPr>
      <dsp:spPr>
        <a:xfrm>
          <a:off x="1765119" y="2355074"/>
          <a:ext cx="352399" cy="1515318"/>
        </a:xfrm>
        <a:custGeom>
          <a:avLst/>
          <a:gdLst/>
          <a:ahLst/>
          <a:cxnLst/>
          <a:rect l="0" t="0" r="0" b="0"/>
          <a:pathLst>
            <a:path>
              <a:moveTo>
                <a:pt x="0" y="0"/>
              </a:moveTo>
              <a:lnTo>
                <a:pt x="176199" y="0"/>
              </a:lnTo>
              <a:lnTo>
                <a:pt x="176199" y="1515318"/>
              </a:lnTo>
              <a:lnTo>
                <a:pt x="352399" y="1515318"/>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664C353A-5719-490C-B1A5-042A0AACC165}">
      <dsp:nvSpPr>
        <dsp:cNvPr id="0" name=""/>
        <dsp:cNvSpPr/>
      </dsp:nvSpPr>
      <dsp:spPr>
        <a:xfrm>
          <a:off x="3879516" y="3067013"/>
          <a:ext cx="352399" cy="91440"/>
        </a:xfrm>
        <a:custGeom>
          <a:avLst/>
          <a:gdLst/>
          <a:ahLst/>
          <a:cxnLst/>
          <a:rect l="0" t="0" r="0" b="0"/>
          <a:pathLst>
            <a:path>
              <a:moveTo>
                <a:pt x="0" y="45720"/>
              </a:moveTo>
              <a:lnTo>
                <a:pt x="352399" y="4572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9EB1DDC5-28DE-4FCB-8CB3-96E3D744DF7D}">
      <dsp:nvSpPr>
        <dsp:cNvPr id="0" name=""/>
        <dsp:cNvSpPr/>
      </dsp:nvSpPr>
      <dsp:spPr>
        <a:xfrm>
          <a:off x="1765119" y="2355074"/>
          <a:ext cx="352399" cy="757659"/>
        </a:xfrm>
        <a:custGeom>
          <a:avLst/>
          <a:gdLst/>
          <a:ahLst/>
          <a:cxnLst/>
          <a:rect l="0" t="0" r="0" b="0"/>
          <a:pathLst>
            <a:path>
              <a:moveTo>
                <a:pt x="0" y="0"/>
              </a:moveTo>
              <a:lnTo>
                <a:pt x="176199" y="0"/>
              </a:lnTo>
              <a:lnTo>
                <a:pt x="176199" y="757659"/>
              </a:lnTo>
              <a:lnTo>
                <a:pt x="352399" y="757659"/>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B57A0555-EB0F-423E-9ED4-3C4F3B9AC7B8}">
      <dsp:nvSpPr>
        <dsp:cNvPr id="0" name=""/>
        <dsp:cNvSpPr/>
      </dsp:nvSpPr>
      <dsp:spPr>
        <a:xfrm>
          <a:off x="1765119" y="2309354"/>
          <a:ext cx="352399" cy="91440"/>
        </a:xfrm>
        <a:custGeom>
          <a:avLst/>
          <a:gdLst/>
          <a:ahLst/>
          <a:cxnLst/>
          <a:rect l="0" t="0" r="0" b="0"/>
          <a:pathLst>
            <a:path>
              <a:moveTo>
                <a:pt x="0" y="45720"/>
              </a:moveTo>
              <a:lnTo>
                <a:pt x="352399" y="45720"/>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D69CDD47-9C73-41B4-BD7B-C3E1AA750D2D}">
      <dsp:nvSpPr>
        <dsp:cNvPr id="0" name=""/>
        <dsp:cNvSpPr/>
      </dsp:nvSpPr>
      <dsp:spPr>
        <a:xfrm>
          <a:off x="1765119" y="1597415"/>
          <a:ext cx="352399" cy="757659"/>
        </a:xfrm>
        <a:custGeom>
          <a:avLst/>
          <a:gdLst/>
          <a:ahLst/>
          <a:cxnLst/>
          <a:rect l="0" t="0" r="0" b="0"/>
          <a:pathLst>
            <a:path>
              <a:moveTo>
                <a:pt x="0" y="757659"/>
              </a:moveTo>
              <a:lnTo>
                <a:pt x="176199" y="757659"/>
              </a:lnTo>
              <a:lnTo>
                <a:pt x="176199" y="0"/>
              </a:lnTo>
              <a:lnTo>
                <a:pt x="352399" y="0"/>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A52ACCBD-2F57-4DE9-8F73-934E3C3FE318}">
      <dsp:nvSpPr>
        <dsp:cNvPr id="0" name=""/>
        <dsp:cNvSpPr/>
      </dsp:nvSpPr>
      <dsp:spPr>
        <a:xfrm>
          <a:off x="3879516" y="839756"/>
          <a:ext cx="352399" cy="378829"/>
        </a:xfrm>
        <a:custGeom>
          <a:avLst/>
          <a:gdLst/>
          <a:ahLst/>
          <a:cxnLst/>
          <a:rect l="0" t="0" r="0" b="0"/>
          <a:pathLst>
            <a:path>
              <a:moveTo>
                <a:pt x="0" y="0"/>
              </a:moveTo>
              <a:lnTo>
                <a:pt x="176199" y="0"/>
              </a:lnTo>
              <a:lnTo>
                <a:pt x="176199" y="378829"/>
              </a:lnTo>
              <a:lnTo>
                <a:pt x="352399" y="378829"/>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337732D7-862B-4C03-8672-6F7A5666BF96}">
      <dsp:nvSpPr>
        <dsp:cNvPr id="0" name=""/>
        <dsp:cNvSpPr/>
      </dsp:nvSpPr>
      <dsp:spPr>
        <a:xfrm>
          <a:off x="3879516" y="460926"/>
          <a:ext cx="352399" cy="378829"/>
        </a:xfrm>
        <a:custGeom>
          <a:avLst/>
          <a:gdLst/>
          <a:ahLst/>
          <a:cxnLst/>
          <a:rect l="0" t="0" r="0" b="0"/>
          <a:pathLst>
            <a:path>
              <a:moveTo>
                <a:pt x="0" y="378829"/>
              </a:moveTo>
              <a:lnTo>
                <a:pt x="176199" y="378829"/>
              </a:lnTo>
              <a:lnTo>
                <a:pt x="176199" y="0"/>
              </a:lnTo>
              <a:lnTo>
                <a:pt x="352399" y="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DC778076-3A42-4E6D-948C-0A4C5BC64B36}">
      <dsp:nvSpPr>
        <dsp:cNvPr id="0" name=""/>
        <dsp:cNvSpPr/>
      </dsp:nvSpPr>
      <dsp:spPr>
        <a:xfrm>
          <a:off x="1765119" y="839756"/>
          <a:ext cx="352399" cy="1515318"/>
        </a:xfrm>
        <a:custGeom>
          <a:avLst/>
          <a:gdLst/>
          <a:ahLst/>
          <a:cxnLst/>
          <a:rect l="0" t="0" r="0" b="0"/>
          <a:pathLst>
            <a:path>
              <a:moveTo>
                <a:pt x="0" y="1515318"/>
              </a:moveTo>
              <a:lnTo>
                <a:pt x="176199" y="1515318"/>
              </a:lnTo>
              <a:lnTo>
                <a:pt x="176199" y="0"/>
              </a:lnTo>
              <a:lnTo>
                <a:pt x="352399" y="0"/>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01F775CE-5265-4965-B4D8-AD8BAD2BD79D}">
      <dsp:nvSpPr>
        <dsp:cNvPr id="0" name=""/>
        <dsp:cNvSpPr/>
      </dsp:nvSpPr>
      <dsp:spPr>
        <a:xfrm>
          <a:off x="3121" y="2086370"/>
          <a:ext cx="1761997" cy="537409"/>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a:t>文件系统</a:t>
          </a:r>
          <a:endParaRPr lang="zh-CN" altLang="en-US" sz="2000" kern="1200" dirty="0"/>
        </a:p>
      </dsp:txBody>
      <dsp:txXfrm>
        <a:off x="3121" y="2086370"/>
        <a:ext cx="1761997" cy="537409"/>
      </dsp:txXfrm>
    </dsp:sp>
    <dsp:sp modelId="{7C9977BA-8C9C-45F7-87EB-EFC65542427F}">
      <dsp:nvSpPr>
        <dsp:cNvPr id="0" name=""/>
        <dsp:cNvSpPr/>
      </dsp:nvSpPr>
      <dsp:spPr>
        <a:xfrm>
          <a:off x="2117518" y="571051"/>
          <a:ext cx="1761997" cy="537409"/>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a:t>质量手册</a:t>
          </a:r>
          <a:endParaRPr lang="zh-CN" altLang="en-US" sz="2000" kern="1200" dirty="0"/>
        </a:p>
      </dsp:txBody>
      <dsp:txXfrm>
        <a:off x="2117518" y="571051"/>
        <a:ext cx="1761997" cy="537409"/>
      </dsp:txXfrm>
    </dsp:sp>
    <dsp:sp modelId="{98CBF05F-77A7-4175-BC0A-0AA382D9482E}">
      <dsp:nvSpPr>
        <dsp:cNvPr id="0" name=""/>
        <dsp:cNvSpPr/>
      </dsp:nvSpPr>
      <dsp:spPr>
        <a:xfrm>
          <a:off x="4231916" y="192222"/>
          <a:ext cx="1761997" cy="537409"/>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a:t>方针、目标</a:t>
          </a:r>
          <a:endParaRPr lang="zh-CN" altLang="en-US" sz="2000" kern="1200" dirty="0"/>
        </a:p>
      </dsp:txBody>
      <dsp:txXfrm>
        <a:off x="4231916" y="192222"/>
        <a:ext cx="1761997" cy="537409"/>
      </dsp:txXfrm>
    </dsp:sp>
    <dsp:sp modelId="{EBB9F566-D194-4CA8-9D32-A9042845AD6E}">
      <dsp:nvSpPr>
        <dsp:cNvPr id="0" name=""/>
        <dsp:cNvSpPr/>
      </dsp:nvSpPr>
      <dsp:spPr>
        <a:xfrm>
          <a:off x="4231916" y="949881"/>
          <a:ext cx="1761997" cy="537409"/>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highlight>
                <a:srgbClr val="FFFF00"/>
              </a:highlight>
            </a:rPr>
            <a:t>管代授权</a:t>
          </a:r>
        </a:p>
      </dsp:txBody>
      <dsp:txXfrm>
        <a:off x="4231916" y="949881"/>
        <a:ext cx="1761997" cy="537409"/>
      </dsp:txXfrm>
    </dsp:sp>
    <dsp:sp modelId="{846219CD-F325-40E4-9B0F-EA29763013BA}">
      <dsp:nvSpPr>
        <dsp:cNvPr id="0" name=""/>
        <dsp:cNvSpPr/>
      </dsp:nvSpPr>
      <dsp:spPr>
        <a:xfrm>
          <a:off x="2117518" y="1328710"/>
          <a:ext cx="1761997" cy="537409"/>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a:t>程序文件</a:t>
          </a:r>
          <a:endParaRPr lang="zh-CN" altLang="en-US" sz="2000" kern="1200" dirty="0"/>
        </a:p>
      </dsp:txBody>
      <dsp:txXfrm>
        <a:off x="2117518" y="1328710"/>
        <a:ext cx="1761997" cy="537409"/>
      </dsp:txXfrm>
    </dsp:sp>
    <dsp:sp modelId="{AC9A64CC-F587-4A8A-A991-769C9998A8E1}">
      <dsp:nvSpPr>
        <dsp:cNvPr id="0" name=""/>
        <dsp:cNvSpPr/>
      </dsp:nvSpPr>
      <dsp:spPr>
        <a:xfrm>
          <a:off x="2117518" y="2086370"/>
          <a:ext cx="1761997" cy="537409"/>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altLang="zh-CN" sz="2000" kern="1200" dirty="0"/>
            <a:t>SMP\SOP</a:t>
          </a:r>
          <a:endParaRPr lang="zh-CN" altLang="en-US" sz="2000" kern="1200" dirty="0"/>
        </a:p>
      </dsp:txBody>
      <dsp:txXfrm>
        <a:off x="2117518" y="2086370"/>
        <a:ext cx="1761997" cy="537409"/>
      </dsp:txXfrm>
    </dsp:sp>
    <dsp:sp modelId="{D93CB80B-6199-4942-B9E2-810244E3669B}">
      <dsp:nvSpPr>
        <dsp:cNvPr id="0" name=""/>
        <dsp:cNvSpPr/>
      </dsp:nvSpPr>
      <dsp:spPr>
        <a:xfrm>
          <a:off x="2117518" y="2844029"/>
          <a:ext cx="1761997" cy="537409"/>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证据</a:t>
          </a:r>
        </a:p>
      </dsp:txBody>
      <dsp:txXfrm>
        <a:off x="2117518" y="2844029"/>
        <a:ext cx="1761997" cy="537409"/>
      </dsp:txXfrm>
    </dsp:sp>
    <dsp:sp modelId="{529D679F-A3E4-4396-9855-F8C0D0F0843F}">
      <dsp:nvSpPr>
        <dsp:cNvPr id="0" name=""/>
        <dsp:cNvSpPr/>
      </dsp:nvSpPr>
      <dsp:spPr>
        <a:xfrm>
          <a:off x="4231916" y="2844029"/>
          <a:ext cx="5600933" cy="537409"/>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记录表单、报告、图像、视频、音频</a:t>
          </a:r>
          <a:r>
            <a:rPr lang="en-US" altLang="zh-CN" sz="2000" kern="1200" dirty="0"/>
            <a:t>……</a:t>
          </a:r>
          <a:endParaRPr lang="zh-CN" altLang="en-US" sz="2000" kern="1200" dirty="0"/>
        </a:p>
      </dsp:txBody>
      <dsp:txXfrm>
        <a:off x="4231916" y="2844029"/>
        <a:ext cx="5600933" cy="537409"/>
      </dsp:txXfrm>
    </dsp:sp>
    <dsp:sp modelId="{51B9D340-17D6-4C30-9009-26AAF31F0957}">
      <dsp:nvSpPr>
        <dsp:cNvPr id="0" name=""/>
        <dsp:cNvSpPr/>
      </dsp:nvSpPr>
      <dsp:spPr>
        <a:xfrm>
          <a:off x="2117518" y="3601688"/>
          <a:ext cx="1761997" cy="537409"/>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医疗器械文档</a:t>
          </a:r>
        </a:p>
      </dsp:txBody>
      <dsp:txXfrm>
        <a:off x="2117518" y="3601688"/>
        <a:ext cx="1761997" cy="53740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056BAD-46A1-4DE4-B6C3-9B11E1AEA283}">
      <dsp:nvSpPr>
        <dsp:cNvPr id="0" name=""/>
        <dsp:cNvSpPr/>
      </dsp:nvSpPr>
      <dsp:spPr>
        <a:xfrm>
          <a:off x="4707479" y="3150554"/>
          <a:ext cx="391457" cy="91440"/>
        </a:xfrm>
        <a:custGeom>
          <a:avLst/>
          <a:gdLst/>
          <a:ahLst/>
          <a:cxnLst/>
          <a:rect l="0" t="0" r="0" b="0"/>
          <a:pathLst>
            <a:path>
              <a:moveTo>
                <a:pt x="0" y="45720"/>
              </a:moveTo>
              <a:lnTo>
                <a:pt x="391457" y="4572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CF865718-F63B-46EC-B044-40BCF7500FF8}">
      <dsp:nvSpPr>
        <dsp:cNvPr id="0" name=""/>
        <dsp:cNvSpPr/>
      </dsp:nvSpPr>
      <dsp:spPr>
        <a:xfrm>
          <a:off x="1963791" y="1933823"/>
          <a:ext cx="391457" cy="1262451"/>
        </a:xfrm>
        <a:custGeom>
          <a:avLst/>
          <a:gdLst/>
          <a:ahLst/>
          <a:cxnLst/>
          <a:rect l="0" t="0" r="0" b="0"/>
          <a:pathLst>
            <a:path>
              <a:moveTo>
                <a:pt x="0" y="0"/>
              </a:moveTo>
              <a:lnTo>
                <a:pt x="195728" y="0"/>
              </a:lnTo>
              <a:lnTo>
                <a:pt x="195728" y="1262451"/>
              </a:lnTo>
              <a:lnTo>
                <a:pt x="391457" y="1262451"/>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B57A0555-EB0F-423E-9ED4-3C4F3B9AC7B8}">
      <dsp:nvSpPr>
        <dsp:cNvPr id="0" name=""/>
        <dsp:cNvSpPr/>
      </dsp:nvSpPr>
      <dsp:spPr>
        <a:xfrm>
          <a:off x="1963791" y="1933823"/>
          <a:ext cx="391457" cy="420817"/>
        </a:xfrm>
        <a:custGeom>
          <a:avLst/>
          <a:gdLst/>
          <a:ahLst/>
          <a:cxnLst/>
          <a:rect l="0" t="0" r="0" b="0"/>
          <a:pathLst>
            <a:path>
              <a:moveTo>
                <a:pt x="0" y="0"/>
              </a:moveTo>
              <a:lnTo>
                <a:pt x="195728" y="0"/>
              </a:lnTo>
              <a:lnTo>
                <a:pt x="195728" y="420817"/>
              </a:lnTo>
              <a:lnTo>
                <a:pt x="391457" y="420817"/>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ADCC9B7B-B13E-49E0-9C58-2186D51FB441}">
      <dsp:nvSpPr>
        <dsp:cNvPr id="0" name=""/>
        <dsp:cNvSpPr/>
      </dsp:nvSpPr>
      <dsp:spPr>
        <a:xfrm>
          <a:off x="4695266" y="1467285"/>
          <a:ext cx="391457" cy="91440"/>
        </a:xfrm>
        <a:custGeom>
          <a:avLst/>
          <a:gdLst/>
          <a:ahLst/>
          <a:cxnLst/>
          <a:rect l="0" t="0" r="0" b="0"/>
          <a:pathLst>
            <a:path>
              <a:moveTo>
                <a:pt x="0" y="45720"/>
              </a:moveTo>
              <a:lnTo>
                <a:pt x="391457" y="4572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D69CDD47-9C73-41B4-BD7B-C3E1AA750D2D}">
      <dsp:nvSpPr>
        <dsp:cNvPr id="0" name=""/>
        <dsp:cNvSpPr/>
      </dsp:nvSpPr>
      <dsp:spPr>
        <a:xfrm>
          <a:off x="1963791" y="1513005"/>
          <a:ext cx="391457" cy="420817"/>
        </a:xfrm>
        <a:custGeom>
          <a:avLst/>
          <a:gdLst/>
          <a:ahLst/>
          <a:cxnLst/>
          <a:rect l="0" t="0" r="0" b="0"/>
          <a:pathLst>
            <a:path>
              <a:moveTo>
                <a:pt x="0" y="420817"/>
              </a:moveTo>
              <a:lnTo>
                <a:pt x="195728" y="420817"/>
              </a:lnTo>
              <a:lnTo>
                <a:pt x="195728" y="0"/>
              </a:lnTo>
              <a:lnTo>
                <a:pt x="391457" y="0"/>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DC778076-3A42-4E6D-948C-0A4C5BC64B36}">
      <dsp:nvSpPr>
        <dsp:cNvPr id="0" name=""/>
        <dsp:cNvSpPr/>
      </dsp:nvSpPr>
      <dsp:spPr>
        <a:xfrm>
          <a:off x="1963791" y="671371"/>
          <a:ext cx="391457" cy="1262451"/>
        </a:xfrm>
        <a:custGeom>
          <a:avLst/>
          <a:gdLst/>
          <a:ahLst/>
          <a:cxnLst/>
          <a:rect l="0" t="0" r="0" b="0"/>
          <a:pathLst>
            <a:path>
              <a:moveTo>
                <a:pt x="0" y="1262451"/>
              </a:moveTo>
              <a:lnTo>
                <a:pt x="195728" y="1262451"/>
              </a:lnTo>
              <a:lnTo>
                <a:pt x="195728" y="0"/>
              </a:lnTo>
              <a:lnTo>
                <a:pt x="391457" y="0"/>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01F775CE-5265-4965-B4D8-AD8BAD2BD79D}">
      <dsp:nvSpPr>
        <dsp:cNvPr id="0" name=""/>
        <dsp:cNvSpPr/>
      </dsp:nvSpPr>
      <dsp:spPr>
        <a:xfrm>
          <a:off x="6501" y="1635336"/>
          <a:ext cx="1957289" cy="596973"/>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管理职责</a:t>
          </a:r>
        </a:p>
      </dsp:txBody>
      <dsp:txXfrm>
        <a:off x="6501" y="1635336"/>
        <a:ext cx="1957289" cy="596973"/>
      </dsp:txXfrm>
    </dsp:sp>
    <dsp:sp modelId="{7C9977BA-8C9C-45F7-87EB-EFC65542427F}">
      <dsp:nvSpPr>
        <dsp:cNvPr id="0" name=""/>
        <dsp:cNvSpPr/>
      </dsp:nvSpPr>
      <dsp:spPr>
        <a:xfrm>
          <a:off x="2355248" y="372884"/>
          <a:ext cx="2327060" cy="596973"/>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kern="1200" dirty="0"/>
            <a:t>组织架构和主要职能</a:t>
          </a:r>
        </a:p>
      </dsp:txBody>
      <dsp:txXfrm>
        <a:off x="2355248" y="372884"/>
        <a:ext cx="2327060" cy="596973"/>
      </dsp:txXfrm>
    </dsp:sp>
    <dsp:sp modelId="{846219CD-F325-40E4-9B0F-EA29763013BA}">
      <dsp:nvSpPr>
        <dsp:cNvPr id="0" name=""/>
        <dsp:cNvSpPr/>
      </dsp:nvSpPr>
      <dsp:spPr>
        <a:xfrm>
          <a:off x="2355248" y="1214519"/>
          <a:ext cx="2340017" cy="596973"/>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方针、目标</a:t>
          </a:r>
        </a:p>
      </dsp:txBody>
      <dsp:txXfrm>
        <a:off x="2355248" y="1214519"/>
        <a:ext cx="2340017" cy="596973"/>
      </dsp:txXfrm>
    </dsp:sp>
    <dsp:sp modelId="{F4339B83-5CAA-4DA4-A6A1-EF13E8A57658}">
      <dsp:nvSpPr>
        <dsp:cNvPr id="0" name=""/>
        <dsp:cNvSpPr/>
      </dsp:nvSpPr>
      <dsp:spPr>
        <a:xfrm>
          <a:off x="5086724" y="1214519"/>
          <a:ext cx="3635351" cy="596973"/>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制定和评价记录（会议纪要）</a:t>
          </a:r>
        </a:p>
      </dsp:txBody>
      <dsp:txXfrm>
        <a:off x="5086724" y="1214519"/>
        <a:ext cx="3635351" cy="596973"/>
      </dsp:txXfrm>
    </dsp:sp>
    <dsp:sp modelId="{AC9A64CC-F587-4A8A-A991-769C9998A8E1}">
      <dsp:nvSpPr>
        <dsp:cNvPr id="0" name=""/>
        <dsp:cNvSpPr/>
      </dsp:nvSpPr>
      <dsp:spPr>
        <a:xfrm>
          <a:off x="2355248" y="2056153"/>
          <a:ext cx="2396641" cy="596973"/>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内外部沟通</a:t>
          </a:r>
        </a:p>
      </dsp:txBody>
      <dsp:txXfrm>
        <a:off x="2355248" y="2056153"/>
        <a:ext cx="2396641" cy="596973"/>
      </dsp:txXfrm>
    </dsp:sp>
    <dsp:sp modelId="{51B9D340-17D6-4C30-9009-26AAF31F0957}">
      <dsp:nvSpPr>
        <dsp:cNvPr id="0" name=""/>
        <dsp:cNvSpPr/>
      </dsp:nvSpPr>
      <dsp:spPr>
        <a:xfrm>
          <a:off x="2355248" y="2897787"/>
          <a:ext cx="2352230" cy="596973"/>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solidFill>
                <a:srgbClr val="FF0000"/>
              </a:solidFill>
              <a:highlight>
                <a:srgbClr val="FFFF00"/>
              </a:highlight>
            </a:rPr>
            <a:t>管理评审</a:t>
          </a:r>
        </a:p>
      </dsp:txBody>
      <dsp:txXfrm>
        <a:off x="2355248" y="2897787"/>
        <a:ext cx="2352230" cy="596973"/>
      </dsp:txXfrm>
    </dsp:sp>
    <dsp:sp modelId="{B01B33CF-6A76-4717-8911-DB0AB75F2A6C}">
      <dsp:nvSpPr>
        <dsp:cNvPr id="0" name=""/>
        <dsp:cNvSpPr/>
      </dsp:nvSpPr>
      <dsp:spPr>
        <a:xfrm>
          <a:off x="5098937" y="2897787"/>
          <a:ext cx="5357276" cy="596973"/>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评审计划、输入资料、评审报告、改进证据</a:t>
          </a:r>
        </a:p>
      </dsp:txBody>
      <dsp:txXfrm>
        <a:off x="5098937" y="2897787"/>
        <a:ext cx="5357276" cy="59697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B876F9-999F-482F-A1FC-377B00DDA70B}">
      <dsp:nvSpPr>
        <dsp:cNvPr id="0" name=""/>
        <dsp:cNvSpPr/>
      </dsp:nvSpPr>
      <dsp:spPr>
        <a:xfrm>
          <a:off x="4790052" y="4916309"/>
          <a:ext cx="269545" cy="91440"/>
        </a:xfrm>
        <a:custGeom>
          <a:avLst/>
          <a:gdLst/>
          <a:ahLst/>
          <a:cxnLst/>
          <a:rect l="0" t="0" r="0" b="0"/>
          <a:pathLst>
            <a:path>
              <a:moveTo>
                <a:pt x="0" y="45720"/>
              </a:moveTo>
              <a:lnTo>
                <a:pt x="269545" y="4572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B57A0555-EB0F-423E-9ED4-3C4F3B9AC7B8}">
      <dsp:nvSpPr>
        <dsp:cNvPr id="0" name=""/>
        <dsp:cNvSpPr/>
      </dsp:nvSpPr>
      <dsp:spPr>
        <a:xfrm>
          <a:off x="1354629" y="3368341"/>
          <a:ext cx="269545" cy="1593687"/>
        </a:xfrm>
        <a:custGeom>
          <a:avLst/>
          <a:gdLst/>
          <a:ahLst/>
          <a:cxnLst/>
          <a:rect l="0" t="0" r="0" b="0"/>
          <a:pathLst>
            <a:path>
              <a:moveTo>
                <a:pt x="0" y="0"/>
              </a:moveTo>
              <a:lnTo>
                <a:pt x="134772" y="0"/>
              </a:lnTo>
              <a:lnTo>
                <a:pt x="134772" y="1593687"/>
              </a:lnTo>
              <a:lnTo>
                <a:pt x="269545" y="1593687"/>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64A423DD-0F48-448C-B38B-2AC349A4A15E}">
      <dsp:nvSpPr>
        <dsp:cNvPr id="0" name=""/>
        <dsp:cNvSpPr/>
      </dsp:nvSpPr>
      <dsp:spPr>
        <a:xfrm>
          <a:off x="4825444" y="3802983"/>
          <a:ext cx="269545" cy="579522"/>
        </a:xfrm>
        <a:custGeom>
          <a:avLst/>
          <a:gdLst/>
          <a:ahLst/>
          <a:cxnLst/>
          <a:rect l="0" t="0" r="0" b="0"/>
          <a:pathLst>
            <a:path>
              <a:moveTo>
                <a:pt x="0" y="0"/>
              </a:moveTo>
              <a:lnTo>
                <a:pt x="134772" y="0"/>
              </a:lnTo>
              <a:lnTo>
                <a:pt x="134772" y="579522"/>
              </a:lnTo>
              <a:lnTo>
                <a:pt x="269545" y="579522"/>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CAEB6FE6-EDBE-4C98-BBBA-8C9B0B12A4DF}">
      <dsp:nvSpPr>
        <dsp:cNvPr id="0" name=""/>
        <dsp:cNvSpPr/>
      </dsp:nvSpPr>
      <dsp:spPr>
        <a:xfrm>
          <a:off x="4825444" y="3757263"/>
          <a:ext cx="269545" cy="91440"/>
        </a:xfrm>
        <a:custGeom>
          <a:avLst/>
          <a:gdLst/>
          <a:ahLst/>
          <a:cxnLst/>
          <a:rect l="0" t="0" r="0" b="0"/>
          <a:pathLst>
            <a:path>
              <a:moveTo>
                <a:pt x="0" y="45720"/>
              </a:moveTo>
              <a:lnTo>
                <a:pt x="269545" y="4572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24BE5F03-66BD-4729-AAFD-53A233C74E06}">
      <dsp:nvSpPr>
        <dsp:cNvPr id="0" name=""/>
        <dsp:cNvSpPr/>
      </dsp:nvSpPr>
      <dsp:spPr>
        <a:xfrm>
          <a:off x="4825444" y="3223461"/>
          <a:ext cx="269545" cy="579522"/>
        </a:xfrm>
        <a:custGeom>
          <a:avLst/>
          <a:gdLst/>
          <a:ahLst/>
          <a:cxnLst/>
          <a:rect l="0" t="0" r="0" b="0"/>
          <a:pathLst>
            <a:path>
              <a:moveTo>
                <a:pt x="0" y="579522"/>
              </a:moveTo>
              <a:lnTo>
                <a:pt x="134772" y="579522"/>
              </a:lnTo>
              <a:lnTo>
                <a:pt x="134772" y="0"/>
              </a:lnTo>
              <a:lnTo>
                <a:pt x="269545" y="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D69CDD47-9C73-41B4-BD7B-C3E1AA750D2D}">
      <dsp:nvSpPr>
        <dsp:cNvPr id="0" name=""/>
        <dsp:cNvSpPr/>
      </dsp:nvSpPr>
      <dsp:spPr>
        <a:xfrm>
          <a:off x="1354629" y="3368341"/>
          <a:ext cx="269545" cy="434641"/>
        </a:xfrm>
        <a:custGeom>
          <a:avLst/>
          <a:gdLst/>
          <a:ahLst/>
          <a:cxnLst/>
          <a:rect l="0" t="0" r="0" b="0"/>
          <a:pathLst>
            <a:path>
              <a:moveTo>
                <a:pt x="0" y="0"/>
              </a:moveTo>
              <a:lnTo>
                <a:pt x="134772" y="0"/>
              </a:lnTo>
              <a:lnTo>
                <a:pt x="134772" y="434641"/>
              </a:lnTo>
              <a:lnTo>
                <a:pt x="269545" y="434641"/>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0333AD31-A7A9-4668-AB2C-02FB77C89393}">
      <dsp:nvSpPr>
        <dsp:cNvPr id="0" name=""/>
        <dsp:cNvSpPr/>
      </dsp:nvSpPr>
      <dsp:spPr>
        <a:xfrm>
          <a:off x="4807721" y="1774654"/>
          <a:ext cx="269545" cy="869283"/>
        </a:xfrm>
        <a:custGeom>
          <a:avLst/>
          <a:gdLst/>
          <a:ahLst/>
          <a:cxnLst/>
          <a:rect l="0" t="0" r="0" b="0"/>
          <a:pathLst>
            <a:path>
              <a:moveTo>
                <a:pt x="0" y="0"/>
              </a:moveTo>
              <a:lnTo>
                <a:pt x="134772" y="0"/>
              </a:lnTo>
              <a:lnTo>
                <a:pt x="134772" y="869283"/>
              </a:lnTo>
              <a:lnTo>
                <a:pt x="269545" y="869283"/>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49BBC106-B09D-4F29-9444-D4B973BDE651}">
      <dsp:nvSpPr>
        <dsp:cNvPr id="0" name=""/>
        <dsp:cNvSpPr/>
      </dsp:nvSpPr>
      <dsp:spPr>
        <a:xfrm>
          <a:off x="4807721" y="1774654"/>
          <a:ext cx="269545" cy="289761"/>
        </a:xfrm>
        <a:custGeom>
          <a:avLst/>
          <a:gdLst/>
          <a:ahLst/>
          <a:cxnLst/>
          <a:rect l="0" t="0" r="0" b="0"/>
          <a:pathLst>
            <a:path>
              <a:moveTo>
                <a:pt x="0" y="0"/>
              </a:moveTo>
              <a:lnTo>
                <a:pt x="134772" y="0"/>
              </a:lnTo>
              <a:lnTo>
                <a:pt x="134772" y="289761"/>
              </a:lnTo>
              <a:lnTo>
                <a:pt x="269545" y="289761"/>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359AB35E-15E1-44B6-8554-C711827F8C88}">
      <dsp:nvSpPr>
        <dsp:cNvPr id="0" name=""/>
        <dsp:cNvSpPr/>
      </dsp:nvSpPr>
      <dsp:spPr>
        <a:xfrm>
          <a:off x="4807721" y="1484893"/>
          <a:ext cx="269545" cy="289761"/>
        </a:xfrm>
        <a:custGeom>
          <a:avLst/>
          <a:gdLst/>
          <a:ahLst/>
          <a:cxnLst/>
          <a:rect l="0" t="0" r="0" b="0"/>
          <a:pathLst>
            <a:path>
              <a:moveTo>
                <a:pt x="0" y="289761"/>
              </a:moveTo>
              <a:lnTo>
                <a:pt x="134772" y="289761"/>
              </a:lnTo>
              <a:lnTo>
                <a:pt x="134772" y="0"/>
              </a:lnTo>
              <a:lnTo>
                <a:pt x="269545" y="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8EAFA2B2-E510-44ED-9B8F-F23EF62640CB}">
      <dsp:nvSpPr>
        <dsp:cNvPr id="0" name=""/>
        <dsp:cNvSpPr/>
      </dsp:nvSpPr>
      <dsp:spPr>
        <a:xfrm>
          <a:off x="4807721" y="905370"/>
          <a:ext cx="269545" cy="869283"/>
        </a:xfrm>
        <a:custGeom>
          <a:avLst/>
          <a:gdLst/>
          <a:ahLst/>
          <a:cxnLst/>
          <a:rect l="0" t="0" r="0" b="0"/>
          <a:pathLst>
            <a:path>
              <a:moveTo>
                <a:pt x="0" y="869283"/>
              </a:moveTo>
              <a:lnTo>
                <a:pt x="134772" y="869283"/>
              </a:lnTo>
              <a:lnTo>
                <a:pt x="134772" y="0"/>
              </a:lnTo>
              <a:lnTo>
                <a:pt x="269545" y="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DC778076-3A42-4E6D-948C-0A4C5BC64B36}">
      <dsp:nvSpPr>
        <dsp:cNvPr id="0" name=""/>
        <dsp:cNvSpPr/>
      </dsp:nvSpPr>
      <dsp:spPr>
        <a:xfrm>
          <a:off x="1354629" y="1774654"/>
          <a:ext cx="269545" cy="1593687"/>
        </a:xfrm>
        <a:custGeom>
          <a:avLst/>
          <a:gdLst/>
          <a:ahLst/>
          <a:cxnLst/>
          <a:rect l="0" t="0" r="0" b="0"/>
          <a:pathLst>
            <a:path>
              <a:moveTo>
                <a:pt x="0" y="1593687"/>
              </a:moveTo>
              <a:lnTo>
                <a:pt x="134772" y="1593687"/>
              </a:lnTo>
              <a:lnTo>
                <a:pt x="134772" y="0"/>
              </a:lnTo>
              <a:lnTo>
                <a:pt x="269545" y="0"/>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01F775CE-5265-4965-B4D8-AD8BAD2BD79D}">
      <dsp:nvSpPr>
        <dsp:cNvPr id="0" name=""/>
        <dsp:cNvSpPr/>
      </dsp:nvSpPr>
      <dsp:spPr>
        <a:xfrm>
          <a:off x="6902" y="3162813"/>
          <a:ext cx="1347726" cy="411056"/>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资源管理</a:t>
          </a:r>
        </a:p>
      </dsp:txBody>
      <dsp:txXfrm>
        <a:off x="6902" y="3162813"/>
        <a:ext cx="1347726" cy="411056"/>
      </dsp:txXfrm>
    </dsp:sp>
    <dsp:sp modelId="{7C9977BA-8C9C-45F7-87EB-EFC65542427F}">
      <dsp:nvSpPr>
        <dsp:cNvPr id="0" name=""/>
        <dsp:cNvSpPr/>
      </dsp:nvSpPr>
      <dsp:spPr>
        <a:xfrm>
          <a:off x="1624174" y="1569126"/>
          <a:ext cx="3183546" cy="411056"/>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人力资源</a:t>
          </a:r>
        </a:p>
      </dsp:txBody>
      <dsp:txXfrm>
        <a:off x="1624174" y="1569126"/>
        <a:ext cx="3183546" cy="411056"/>
      </dsp:txXfrm>
    </dsp:sp>
    <dsp:sp modelId="{61D4B27E-B6E6-4F23-B4C0-5580C2EBBE88}">
      <dsp:nvSpPr>
        <dsp:cNvPr id="0" name=""/>
        <dsp:cNvSpPr/>
      </dsp:nvSpPr>
      <dsp:spPr>
        <a:xfrm>
          <a:off x="5077266" y="699842"/>
          <a:ext cx="6137912" cy="411056"/>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岗位职责和任职要求</a:t>
          </a:r>
        </a:p>
      </dsp:txBody>
      <dsp:txXfrm>
        <a:off x="5077266" y="699842"/>
        <a:ext cx="6137912" cy="411056"/>
      </dsp:txXfrm>
    </dsp:sp>
    <dsp:sp modelId="{E939F180-62D9-484B-97BF-14F3FEA3FFC0}">
      <dsp:nvSpPr>
        <dsp:cNvPr id="0" name=""/>
        <dsp:cNvSpPr/>
      </dsp:nvSpPr>
      <dsp:spPr>
        <a:xfrm>
          <a:off x="5077266" y="1279365"/>
          <a:ext cx="6137912" cy="411056"/>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名册、体检档案</a:t>
          </a:r>
        </a:p>
      </dsp:txBody>
      <dsp:txXfrm>
        <a:off x="5077266" y="1279365"/>
        <a:ext cx="6137912" cy="411056"/>
      </dsp:txXfrm>
    </dsp:sp>
    <dsp:sp modelId="{621EE146-D7B2-4A85-82B0-EB1EB95FCD53}">
      <dsp:nvSpPr>
        <dsp:cNvPr id="0" name=""/>
        <dsp:cNvSpPr/>
      </dsp:nvSpPr>
      <dsp:spPr>
        <a:xfrm>
          <a:off x="5077266" y="1858887"/>
          <a:ext cx="6137912" cy="411056"/>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人员能力评价记录</a:t>
          </a:r>
        </a:p>
      </dsp:txBody>
      <dsp:txXfrm>
        <a:off x="5077266" y="1858887"/>
        <a:ext cx="6137912" cy="411056"/>
      </dsp:txXfrm>
    </dsp:sp>
    <dsp:sp modelId="{C0B03BBB-0FC5-4E6E-9FBA-D92CA4FB2AFC}">
      <dsp:nvSpPr>
        <dsp:cNvPr id="0" name=""/>
        <dsp:cNvSpPr/>
      </dsp:nvSpPr>
      <dsp:spPr>
        <a:xfrm>
          <a:off x="5077266" y="2438410"/>
          <a:ext cx="6137912" cy="411056"/>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solidFill>
                <a:srgbClr val="FF0000"/>
              </a:solidFill>
              <a:highlight>
                <a:srgbClr val="FFFF00"/>
              </a:highlight>
            </a:rPr>
            <a:t>培训计划、培训记录、考核记录、培训资料</a:t>
          </a:r>
        </a:p>
      </dsp:txBody>
      <dsp:txXfrm>
        <a:off x="5077266" y="2438410"/>
        <a:ext cx="6137912" cy="411056"/>
      </dsp:txXfrm>
    </dsp:sp>
    <dsp:sp modelId="{846219CD-F325-40E4-9B0F-EA29763013BA}">
      <dsp:nvSpPr>
        <dsp:cNvPr id="0" name=""/>
        <dsp:cNvSpPr/>
      </dsp:nvSpPr>
      <dsp:spPr>
        <a:xfrm>
          <a:off x="1624174" y="3597455"/>
          <a:ext cx="3201269" cy="411056"/>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基础设施</a:t>
          </a:r>
        </a:p>
      </dsp:txBody>
      <dsp:txXfrm>
        <a:off x="1624174" y="3597455"/>
        <a:ext cx="3201269" cy="411056"/>
      </dsp:txXfrm>
    </dsp:sp>
    <dsp:sp modelId="{46C12BF7-248D-4E16-AB8D-429EE0C1154B}">
      <dsp:nvSpPr>
        <dsp:cNvPr id="0" name=""/>
        <dsp:cNvSpPr/>
      </dsp:nvSpPr>
      <dsp:spPr>
        <a:xfrm>
          <a:off x="5094989" y="3017932"/>
          <a:ext cx="6137912" cy="411056"/>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设备采购验收记录</a:t>
          </a:r>
        </a:p>
      </dsp:txBody>
      <dsp:txXfrm>
        <a:off x="5094989" y="3017932"/>
        <a:ext cx="6137912" cy="411056"/>
      </dsp:txXfrm>
    </dsp:sp>
    <dsp:sp modelId="{E7E52E3E-42BA-4D0D-9C47-3248876C1578}">
      <dsp:nvSpPr>
        <dsp:cNvPr id="0" name=""/>
        <dsp:cNvSpPr/>
      </dsp:nvSpPr>
      <dsp:spPr>
        <a:xfrm>
          <a:off x="5094989" y="3597455"/>
          <a:ext cx="6137912" cy="411056"/>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验证与确认记录（</a:t>
          </a:r>
          <a:r>
            <a:rPr lang="en-US" altLang="zh-CN" sz="2000" kern="1200" dirty="0"/>
            <a:t>3Q</a:t>
          </a:r>
          <a:r>
            <a:rPr lang="zh-CN" altLang="en-US" sz="2000" kern="1200" dirty="0"/>
            <a:t>）</a:t>
          </a:r>
        </a:p>
      </dsp:txBody>
      <dsp:txXfrm>
        <a:off x="5094989" y="3597455"/>
        <a:ext cx="6137912" cy="411056"/>
      </dsp:txXfrm>
    </dsp:sp>
    <dsp:sp modelId="{E3A20117-7EDF-413D-90CF-AB06C08DF8E5}">
      <dsp:nvSpPr>
        <dsp:cNvPr id="0" name=""/>
        <dsp:cNvSpPr/>
      </dsp:nvSpPr>
      <dsp:spPr>
        <a:xfrm>
          <a:off x="5094989" y="4176978"/>
          <a:ext cx="6137912" cy="411056"/>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台账、使用记录、维护保养记录</a:t>
          </a:r>
        </a:p>
      </dsp:txBody>
      <dsp:txXfrm>
        <a:off x="5094989" y="4176978"/>
        <a:ext cx="6137912" cy="411056"/>
      </dsp:txXfrm>
    </dsp:sp>
    <dsp:sp modelId="{AC9A64CC-F587-4A8A-A991-769C9998A8E1}">
      <dsp:nvSpPr>
        <dsp:cNvPr id="0" name=""/>
        <dsp:cNvSpPr/>
      </dsp:nvSpPr>
      <dsp:spPr>
        <a:xfrm>
          <a:off x="1624174" y="4756500"/>
          <a:ext cx="3165877" cy="411056"/>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工作环境和污染控制</a:t>
          </a:r>
        </a:p>
      </dsp:txBody>
      <dsp:txXfrm>
        <a:off x="1624174" y="4756500"/>
        <a:ext cx="3165877" cy="411056"/>
      </dsp:txXfrm>
    </dsp:sp>
    <dsp:sp modelId="{7670310A-D655-4788-91C3-1F0248D007E6}">
      <dsp:nvSpPr>
        <dsp:cNvPr id="0" name=""/>
        <dsp:cNvSpPr/>
      </dsp:nvSpPr>
      <dsp:spPr>
        <a:xfrm>
          <a:off x="5059598" y="4756500"/>
          <a:ext cx="6242671" cy="411056"/>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卫生检查、温湿度记录、产品或物料清洁消毒记录</a:t>
          </a:r>
        </a:p>
      </dsp:txBody>
      <dsp:txXfrm>
        <a:off x="5059598" y="4756500"/>
        <a:ext cx="6242671" cy="41105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D351A9-FE6C-4D4E-895D-F132DF2441A9}">
      <dsp:nvSpPr>
        <dsp:cNvPr id="0" name=""/>
        <dsp:cNvSpPr/>
      </dsp:nvSpPr>
      <dsp:spPr>
        <a:xfrm>
          <a:off x="4899303" y="3723187"/>
          <a:ext cx="237966" cy="1279067"/>
        </a:xfrm>
        <a:custGeom>
          <a:avLst/>
          <a:gdLst/>
          <a:ahLst/>
          <a:cxnLst/>
          <a:rect l="0" t="0" r="0" b="0"/>
          <a:pathLst>
            <a:path>
              <a:moveTo>
                <a:pt x="0" y="0"/>
              </a:moveTo>
              <a:lnTo>
                <a:pt x="118866" y="0"/>
              </a:lnTo>
              <a:lnTo>
                <a:pt x="118866" y="1279067"/>
              </a:lnTo>
              <a:lnTo>
                <a:pt x="237966" y="1279067"/>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D20929EF-82A8-4FA6-A95C-F1E5A60DAFC1}">
      <dsp:nvSpPr>
        <dsp:cNvPr id="0" name=""/>
        <dsp:cNvSpPr/>
      </dsp:nvSpPr>
      <dsp:spPr>
        <a:xfrm>
          <a:off x="7833281" y="3979001"/>
          <a:ext cx="237966" cy="511626"/>
        </a:xfrm>
        <a:custGeom>
          <a:avLst/>
          <a:gdLst/>
          <a:ahLst/>
          <a:cxnLst/>
          <a:rect l="0" t="0" r="0" b="0"/>
          <a:pathLst>
            <a:path>
              <a:moveTo>
                <a:pt x="0" y="0"/>
              </a:moveTo>
              <a:lnTo>
                <a:pt x="118983" y="0"/>
              </a:lnTo>
              <a:lnTo>
                <a:pt x="118983" y="511626"/>
              </a:lnTo>
              <a:lnTo>
                <a:pt x="237966" y="511626"/>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8D2505C8-B77C-42DD-BE58-472644A571D0}">
      <dsp:nvSpPr>
        <dsp:cNvPr id="0" name=""/>
        <dsp:cNvSpPr/>
      </dsp:nvSpPr>
      <dsp:spPr>
        <a:xfrm>
          <a:off x="7833281" y="3933281"/>
          <a:ext cx="237966" cy="91440"/>
        </a:xfrm>
        <a:custGeom>
          <a:avLst/>
          <a:gdLst/>
          <a:ahLst/>
          <a:cxnLst/>
          <a:rect l="0" t="0" r="0" b="0"/>
          <a:pathLst>
            <a:path>
              <a:moveTo>
                <a:pt x="0" y="45720"/>
              </a:moveTo>
              <a:lnTo>
                <a:pt x="237966" y="4572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149E7AAC-A4BA-4A57-84B0-A64FDA576891}">
      <dsp:nvSpPr>
        <dsp:cNvPr id="0" name=""/>
        <dsp:cNvSpPr/>
      </dsp:nvSpPr>
      <dsp:spPr>
        <a:xfrm>
          <a:off x="7833281" y="3467374"/>
          <a:ext cx="237966" cy="511626"/>
        </a:xfrm>
        <a:custGeom>
          <a:avLst/>
          <a:gdLst/>
          <a:ahLst/>
          <a:cxnLst/>
          <a:rect l="0" t="0" r="0" b="0"/>
          <a:pathLst>
            <a:path>
              <a:moveTo>
                <a:pt x="0" y="511626"/>
              </a:moveTo>
              <a:lnTo>
                <a:pt x="118983" y="511626"/>
              </a:lnTo>
              <a:lnTo>
                <a:pt x="118983" y="0"/>
              </a:lnTo>
              <a:lnTo>
                <a:pt x="237966" y="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A390D974-4B9D-4CEB-8BCB-42695740EB43}">
      <dsp:nvSpPr>
        <dsp:cNvPr id="0" name=""/>
        <dsp:cNvSpPr/>
      </dsp:nvSpPr>
      <dsp:spPr>
        <a:xfrm>
          <a:off x="4899303" y="3723187"/>
          <a:ext cx="237966" cy="255813"/>
        </a:xfrm>
        <a:custGeom>
          <a:avLst/>
          <a:gdLst/>
          <a:ahLst/>
          <a:cxnLst/>
          <a:rect l="0" t="0" r="0" b="0"/>
          <a:pathLst>
            <a:path>
              <a:moveTo>
                <a:pt x="0" y="0"/>
              </a:moveTo>
              <a:lnTo>
                <a:pt x="118866" y="0"/>
              </a:lnTo>
              <a:lnTo>
                <a:pt x="118866" y="255813"/>
              </a:lnTo>
              <a:lnTo>
                <a:pt x="237966" y="255813"/>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EA24D3F4-FCD7-4D0C-8003-CFADEDE51FF7}">
      <dsp:nvSpPr>
        <dsp:cNvPr id="0" name=""/>
        <dsp:cNvSpPr/>
      </dsp:nvSpPr>
      <dsp:spPr>
        <a:xfrm>
          <a:off x="7892523" y="2444120"/>
          <a:ext cx="237966" cy="511626"/>
        </a:xfrm>
        <a:custGeom>
          <a:avLst/>
          <a:gdLst/>
          <a:ahLst/>
          <a:cxnLst/>
          <a:rect l="0" t="0" r="0" b="0"/>
          <a:pathLst>
            <a:path>
              <a:moveTo>
                <a:pt x="0" y="0"/>
              </a:moveTo>
              <a:lnTo>
                <a:pt x="118983" y="0"/>
              </a:lnTo>
              <a:lnTo>
                <a:pt x="118983" y="511626"/>
              </a:lnTo>
              <a:lnTo>
                <a:pt x="237966" y="511626"/>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AE71E9F4-DA39-46DF-96EE-B5D262FB01B8}">
      <dsp:nvSpPr>
        <dsp:cNvPr id="0" name=""/>
        <dsp:cNvSpPr/>
      </dsp:nvSpPr>
      <dsp:spPr>
        <a:xfrm>
          <a:off x="7892523" y="2398400"/>
          <a:ext cx="237966" cy="91440"/>
        </a:xfrm>
        <a:custGeom>
          <a:avLst/>
          <a:gdLst/>
          <a:ahLst/>
          <a:cxnLst/>
          <a:rect l="0" t="0" r="0" b="0"/>
          <a:pathLst>
            <a:path>
              <a:moveTo>
                <a:pt x="0" y="45720"/>
              </a:moveTo>
              <a:lnTo>
                <a:pt x="237966" y="4572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8E88223A-8B21-47FB-B602-88ED4CEFF96B}">
      <dsp:nvSpPr>
        <dsp:cNvPr id="0" name=""/>
        <dsp:cNvSpPr/>
      </dsp:nvSpPr>
      <dsp:spPr>
        <a:xfrm>
          <a:off x="7892523" y="1932493"/>
          <a:ext cx="237966" cy="511626"/>
        </a:xfrm>
        <a:custGeom>
          <a:avLst/>
          <a:gdLst/>
          <a:ahLst/>
          <a:cxnLst/>
          <a:rect l="0" t="0" r="0" b="0"/>
          <a:pathLst>
            <a:path>
              <a:moveTo>
                <a:pt x="0" y="511626"/>
              </a:moveTo>
              <a:lnTo>
                <a:pt x="118983" y="511626"/>
              </a:lnTo>
              <a:lnTo>
                <a:pt x="118983" y="0"/>
              </a:lnTo>
              <a:lnTo>
                <a:pt x="237966" y="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96B876F9-999F-482F-A1FC-377B00DDA70B}">
      <dsp:nvSpPr>
        <dsp:cNvPr id="0" name=""/>
        <dsp:cNvSpPr/>
      </dsp:nvSpPr>
      <dsp:spPr>
        <a:xfrm>
          <a:off x="4899303" y="2444120"/>
          <a:ext cx="237966" cy="1279067"/>
        </a:xfrm>
        <a:custGeom>
          <a:avLst/>
          <a:gdLst/>
          <a:ahLst/>
          <a:cxnLst/>
          <a:rect l="0" t="0" r="0" b="0"/>
          <a:pathLst>
            <a:path>
              <a:moveTo>
                <a:pt x="0" y="1279067"/>
              </a:moveTo>
              <a:lnTo>
                <a:pt x="118866" y="1279067"/>
              </a:lnTo>
              <a:lnTo>
                <a:pt x="118866" y="0"/>
              </a:lnTo>
              <a:lnTo>
                <a:pt x="237966" y="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B57A0555-EB0F-423E-9ED4-3C4F3B9AC7B8}">
      <dsp:nvSpPr>
        <dsp:cNvPr id="0" name=""/>
        <dsp:cNvSpPr/>
      </dsp:nvSpPr>
      <dsp:spPr>
        <a:xfrm>
          <a:off x="1392585" y="2059738"/>
          <a:ext cx="237966" cy="1663449"/>
        </a:xfrm>
        <a:custGeom>
          <a:avLst/>
          <a:gdLst/>
          <a:ahLst/>
          <a:cxnLst/>
          <a:rect l="0" t="0" r="0" b="0"/>
          <a:pathLst>
            <a:path>
              <a:moveTo>
                <a:pt x="0" y="0"/>
              </a:moveTo>
              <a:lnTo>
                <a:pt x="118866" y="0"/>
              </a:lnTo>
              <a:lnTo>
                <a:pt x="118866" y="1663449"/>
              </a:lnTo>
              <a:lnTo>
                <a:pt x="237966" y="1663449"/>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64A423DD-0F48-448C-B38B-2AC349A4A15E}">
      <dsp:nvSpPr>
        <dsp:cNvPr id="0" name=""/>
        <dsp:cNvSpPr/>
      </dsp:nvSpPr>
      <dsp:spPr>
        <a:xfrm>
          <a:off x="4935843" y="1164479"/>
          <a:ext cx="237966" cy="256063"/>
        </a:xfrm>
        <a:custGeom>
          <a:avLst/>
          <a:gdLst/>
          <a:ahLst/>
          <a:cxnLst/>
          <a:rect l="0" t="0" r="0" b="0"/>
          <a:pathLst>
            <a:path>
              <a:moveTo>
                <a:pt x="0" y="0"/>
              </a:moveTo>
              <a:lnTo>
                <a:pt x="118983" y="0"/>
              </a:lnTo>
              <a:lnTo>
                <a:pt x="118983" y="256063"/>
              </a:lnTo>
              <a:lnTo>
                <a:pt x="237966" y="256063"/>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CAEB6FE6-EDBE-4C98-BBBA-8C9B0B12A4DF}">
      <dsp:nvSpPr>
        <dsp:cNvPr id="0" name=""/>
        <dsp:cNvSpPr/>
      </dsp:nvSpPr>
      <dsp:spPr>
        <a:xfrm>
          <a:off x="4935843" y="908416"/>
          <a:ext cx="237966" cy="256063"/>
        </a:xfrm>
        <a:custGeom>
          <a:avLst/>
          <a:gdLst/>
          <a:ahLst/>
          <a:cxnLst/>
          <a:rect l="0" t="0" r="0" b="0"/>
          <a:pathLst>
            <a:path>
              <a:moveTo>
                <a:pt x="0" y="256063"/>
              </a:moveTo>
              <a:lnTo>
                <a:pt x="118983" y="256063"/>
              </a:lnTo>
              <a:lnTo>
                <a:pt x="118983" y="0"/>
              </a:lnTo>
              <a:lnTo>
                <a:pt x="237966" y="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D69CDD47-9C73-41B4-BD7B-C3E1AA750D2D}">
      <dsp:nvSpPr>
        <dsp:cNvPr id="0" name=""/>
        <dsp:cNvSpPr/>
      </dsp:nvSpPr>
      <dsp:spPr>
        <a:xfrm>
          <a:off x="1392585" y="1164479"/>
          <a:ext cx="237966" cy="895258"/>
        </a:xfrm>
        <a:custGeom>
          <a:avLst/>
          <a:gdLst/>
          <a:ahLst/>
          <a:cxnLst/>
          <a:rect l="0" t="0" r="0" b="0"/>
          <a:pathLst>
            <a:path>
              <a:moveTo>
                <a:pt x="0" y="895258"/>
              </a:moveTo>
              <a:lnTo>
                <a:pt x="118866" y="895258"/>
              </a:lnTo>
              <a:lnTo>
                <a:pt x="118866" y="0"/>
              </a:lnTo>
              <a:lnTo>
                <a:pt x="237966" y="0"/>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8EAFA2B2-E510-44ED-9B8F-F23EF62640CB}">
      <dsp:nvSpPr>
        <dsp:cNvPr id="0" name=""/>
        <dsp:cNvSpPr/>
      </dsp:nvSpPr>
      <dsp:spPr>
        <a:xfrm>
          <a:off x="4917537" y="350569"/>
          <a:ext cx="237966" cy="91440"/>
        </a:xfrm>
        <a:custGeom>
          <a:avLst/>
          <a:gdLst/>
          <a:ahLst/>
          <a:cxnLst/>
          <a:rect l="0" t="0" r="0" b="0"/>
          <a:pathLst>
            <a:path>
              <a:moveTo>
                <a:pt x="0" y="45720"/>
              </a:moveTo>
              <a:lnTo>
                <a:pt x="237966" y="4572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DC778076-3A42-4E6D-948C-0A4C5BC64B36}">
      <dsp:nvSpPr>
        <dsp:cNvPr id="0" name=""/>
        <dsp:cNvSpPr/>
      </dsp:nvSpPr>
      <dsp:spPr>
        <a:xfrm>
          <a:off x="1392585" y="396289"/>
          <a:ext cx="237966" cy="1663449"/>
        </a:xfrm>
        <a:custGeom>
          <a:avLst/>
          <a:gdLst/>
          <a:ahLst/>
          <a:cxnLst/>
          <a:rect l="0" t="0" r="0" b="0"/>
          <a:pathLst>
            <a:path>
              <a:moveTo>
                <a:pt x="0" y="1663449"/>
              </a:moveTo>
              <a:lnTo>
                <a:pt x="118866" y="1663449"/>
              </a:lnTo>
              <a:lnTo>
                <a:pt x="118866" y="0"/>
              </a:lnTo>
              <a:lnTo>
                <a:pt x="237966" y="0"/>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01F775CE-5265-4965-B4D8-AD8BAD2BD79D}">
      <dsp:nvSpPr>
        <dsp:cNvPr id="0" name=""/>
        <dsp:cNvSpPr/>
      </dsp:nvSpPr>
      <dsp:spPr>
        <a:xfrm>
          <a:off x="1064" y="1878112"/>
          <a:ext cx="1391520" cy="363252"/>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产品实现</a:t>
          </a:r>
        </a:p>
      </dsp:txBody>
      <dsp:txXfrm>
        <a:off x="1064" y="1878112"/>
        <a:ext cx="1391520" cy="363252"/>
      </dsp:txXfrm>
    </dsp:sp>
    <dsp:sp modelId="{7C9977BA-8C9C-45F7-87EB-EFC65542427F}">
      <dsp:nvSpPr>
        <dsp:cNvPr id="0" name=""/>
        <dsp:cNvSpPr/>
      </dsp:nvSpPr>
      <dsp:spPr>
        <a:xfrm>
          <a:off x="1630551" y="214662"/>
          <a:ext cx="3286986" cy="363252"/>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策划</a:t>
          </a:r>
        </a:p>
      </dsp:txBody>
      <dsp:txXfrm>
        <a:off x="1630551" y="214662"/>
        <a:ext cx="3286986" cy="363252"/>
      </dsp:txXfrm>
    </dsp:sp>
    <dsp:sp modelId="{61D4B27E-B6E6-4F23-B4C0-5580C2EBBE88}">
      <dsp:nvSpPr>
        <dsp:cNvPr id="0" name=""/>
        <dsp:cNvSpPr/>
      </dsp:nvSpPr>
      <dsp:spPr>
        <a:xfrm>
          <a:off x="5155503" y="214662"/>
          <a:ext cx="6337358" cy="363252"/>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总体规划：产品、人员要求、开发流程等等（可以是会议纪要）</a:t>
          </a:r>
        </a:p>
      </dsp:txBody>
      <dsp:txXfrm>
        <a:off x="5155503" y="214662"/>
        <a:ext cx="6337358" cy="363252"/>
      </dsp:txXfrm>
    </dsp:sp>
    <dsp:sp modelId="{846219CD-F325-40E4-9B0F-EA29763013BA}">
      <dsp:nvSpPr>
        <dsp:cNvPr id="0" name=""/>
        <dsp:cNvSpPr/>
      </dsp:nvSpPr>
      <dsp:spPr>
        <a:xfrm>
          <a:off x="1630551" y="982853"/>
          <a:ext cx="3305292" cy="363252"/>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与顾客有关的过程</a:t>
          </a:r>
        </a:p>
      </dsp:txBody>
      <dsp:txXfrm>
        <a:off x="1630551" y="982853"/>
        <a:ext cx="3305292" cy="363252"/>
      </dsp:txXfrm>
    </dsp:sp>
    <dsp:sp modelId="{E7E52E3E-42BA-4D0D-9C47-3248876C1578}">
      <dsp:nvSpPr>
        <dsp:cNvPr id="0" name=""/>
        <dsp:cNvSpPr/>
      </dsp:nvSpPr>
      <dsp:spPr>
        <a:xfrm>
          <a:off x="5173809" y="726789"/>
          <a:ext cx="6337358" cy="363252"/>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顾客要求（例如注册人制度下的委托生产要求，合同要求）</a:t>
          </a:r>
        </a:p>
      </dsp:txBody>
      <dsp:txXfrm>
        <a:off x="5173809" y="726789"/>
        <a:ext cx="6337358" cy="363252"/>
      </dsp:txXfrm>
    </dsp:sp>
    <dsp:sp modelId="{E3A20117-7EDF-413D-90CF-AB06C08DF8E5}">
      <dsp:nvSpPr>
        <dsp:cNvPr id="0" name=""/>
        <dsp:cNvSpPr/>
      </dsp:nvSpPr>
      <dsp:spPr>
        <a:xfrm>
          <a:off x="5173809" y="1238917"/>
          <a:ext cx="6337358" cy="363252"/>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针对于产品的：国家法规、标准要求</a:t>
          </a:r>
        </a:p>
      </dsp:txBody>
      <dsp:txXfrm>
        <a:off x="5173809" y="1238917"/>
        <a:ext cx="6337358" cy="363252"/>
      </dsp:txXfrm>
    </dsp:sp>
    <dsp:sp modelId="{AC9A64CC-F587-4A8A-A991-769C9998A8E1}">
      <dsp:nvSpPr>
        <dsp:cNvPr id="0" name=""/>
        <dsp:cNvSpPr/>
      </dsp:nvSpPr>
      <dsp:spPr>
        <a:xfrm>
          <a:off x="1630551" y="3541561"/>
          <a:ext cx="3268752" cy="363252"/>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solidFill>
                <a:srgbClr val="FF0000"/>
              </a:solidFill>
            </a:rPr>
            <a:t>设计和开发</a:t>
          </a:r>
        </a:p>
      </dsp:txBody>
      <dsp:txXfrm>
        <a:off x="1630551" y="3541561"/>
        <a:ext cx="3268752" cy="363252"/>
      </dsp:txXfrm>
    </dsp:sp>
    <dsp:sp modelId="{7670310A-D655-4788-91C3-1F0248D007E6}">
      <dsp:nvSpPr>
        <dsp:cNvPr id="0" name=""/>
        <dsp:cNvSpPr/>
      </dsp:nvSpPr>
      <dsp:spPr>
        <a:xfrm>
          <a:off x="5137269" y="2262671"/>
          <a:ext cx="2755254" cy="362898"/>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solidFill>
                <a:srgbClr val="00B0F0"/>
              </a:solidFill>
            </a:rPr>
            <a:t>策划：针对性的计划</a:t>
          </a:r>
        </a:p>
      </dsp:txBody>
      <dsp:txXfrm>
        <a:off x="5137269" y="2262671"/>
        <a:ext cx="2755254" cy="362898"/>
      </dsp:txXfrm>
    </dsp:sp>
    <dsp:sp modelId="{93356503-D38D-4672-AEE0-A489DD323AC6}">
      <dsp:nvSpPr>
        <dsp:cNvPr id="0" name=""/>
        <dsp:cNvSpPr/>
      </dsp:nvSpPr>
      <dsp:spPr>
        <a:xfrm>
          <a:off x="8130489" y="1751044"/>
          <a:ext cx="3300910" cy="362898"/>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调研报告、</a:t>
          </a:r>
          <a:r>
            <a:rPr lang="zh-CN" altLang="en-US" sz="1600" kern="1200" dirty="0">
              <a:solidFill>
                <a:srgbClr val="FF0000"/>
              </a:solidFill>
              <a:highlight>
                <a:srgbClr val="FFFF00"/>
              </a:highlight>
            </a:rPr>
            <a:t>注册与临床路径</a:t>
          </a:r>
        </a:p>
      </dsp:txBody>
      <dsp:txXfrm>
        <a:off x="8130489" y="1751044"/>
        <a:ext cx="3300910" cy="362898"/>
      </dsp:txXfrm>
    </dsp:sp>
    <dsp:sp modelId="{126D0B33-0B1F-423D-A3C3-C1255ED20545}">
      <dsp:nvSpPr>
        <dsp:cNvPr id="0" name=""/>
        <dsp:cNvSpPr/>
      </dsp:nvSpPr>
      <dsp:spPr>
        <a:xfrm>
          <a:off x="8130489" y="2262671"/>
          <a:ext cx="3300910" cy="362898"/>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开发计划和任务分配</a:t>
          </a:r>
        </a:p>
      </dsp:txBody>
      <dsp:txXfrm>
        <a:off x="8130489" y="2262671"/>
        <a:ext cx="3300910" cy="362898"/>
      </dsp:txXfrm>
    </dsp:sp>
    <dsp:sp modelId="{CADB5A86-42DA-42F1-9D9F-C45CC3DE4F93}">
      <dsp:nvSpPr>
        <dsp:cNvPr id="0" name=""/>
        <dsp:cNvSpPr/>
      </dsp:nvSpPr>
      <dsp:spPr>
        <a:xfrm>
          <a:off x="8130489" y="2774298"/>
          <a:ext cx="3272342" cy="362898"/>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风险管理计划、初始风险分析</a:t>
          </a:r>
        </a:p>
      </dsp:txBody>
      <dsp:txXfrm>
        <a:off x="8130489" y="2774298"/>
        <a:ext cx="3272342" cy="362898"/>
      </dsp:txXfrm>
    </dsp:sp>
    <dsp:sp modelId="{C85E487F-97B3-456F-BF95-00884A59F6BF}">
      <dsp:nvSpPr>
        <dsp:cNvPr id="0" name=""/>
        <dsp:cNvSpPr/>
      </dsp:nvSpPr>
      <dsp:spPr>
        <a:xfrm>
          <a:off x="5137269" y="3797552"/>
          <a:ext cx="2696012" cy="362898"/>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solidFill>
                <a:srgbClr val="00B0F0"/>
              </a:solidFill>
            </a:rPr>
            <a:t>输入（形成输入清单）</a:t>
          </a:r>
        </a:p>
      </dsp:txBody>
      <dsp:txXfrm>
        <a:off x="5137269" y="3797552"/>
        <a:ext cx="2696012" cy="362898"/>
      </dsp:txXfrm>
    </dsp:sp>
    <dsp:sp modelId="{4337784A-64E2-4C0A-8C67-B883FC94C6B6}">
      <dsp:nvSpPr>
        <dsp:cNvPr id="0" name=""/>
        <dsp:cNvSpPr/>
      </dsp:nvSpPr>
      <dsp:spPr>
        <a:xfrm>
          <a:off x="8071247" y="3285925"/>
          <a:ext cx="3342197" cy="362898"/>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前期策划内容</a:t>
          </a:r>
        </a:p>
      </dsp:txBody>
      <dsp:txXfrm>
        <a:off x="8071247" y="3285925"/>
        <a:ext cx="3342197" cy="362898"/>
      </dsp:txXfrm>
    </dsp:sp>
    <dsp:sp modelId="{61DAB27B-5868-4920-9431-80783BAC3CD9}">
      <dsp:nvSpPr>
        <dsp:cNvPr id="0" name=""/>
        <dsp:cNvSpPr/>
      </dsp:nvSpPr>
      <dsp:spPr>
        <a:xfrm>
          <a:off x="8071247" y="3797552"/>
          <a:ext cx="3376321" cy="362898"/>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法规、标准</a:t>
          </a:r>
        </a:p>
      </dsp:txBody>
      <dsp:txXfrm>
        <a:off x="8071247" y="3797552"/>
        <a:ext cx="3376321" cy="362898"/>
      </dsp:txXfrm>
    </dsp:sp>
    <dsp:sp modelId="{23DEEB1E-BF99-49EC-BCF0-230259DBBC81}">
      <dsp:nvSpPr>
        <dsp:cNvPr id="0" name=""/>
        <dsp:cNvSpPr/>
      </dsp:nvSpPr>
      <dsp:spPr>
        <a:xfrm>
          <a:off x="8071247" y="4309178"/>
          <a:ext cx="3268951" cy="362898"/>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对输入进行评审的记录</a:t>
          </a:r>
        </a:p>
      </dsp:txBody>
      <dsp:txXfrm>
        <a:off x="8071247" y="4309178"/>
        <a:ext cx="3268951" cy="362898"/>
      </dsp:txXfrm>
    </dsp:sp>
    <dsp:sp modelId="{849BC332-3656-437D-8075-3C4A6981DB30}">
      <dsp:nvSpPr>
        <dsp:cNvPr id="0" name=""/>
        <dsp:cNvSpPr/>
      </dsp:nvSpPr>
      <dsp:spPr>
        <a:xfrm>
          <a:off x="5137269" y="4820805"/>
          <a:ext cx="6341544" cy="362898"/>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i="1" kern="1200" dirty="0">
              <a:solidFill>
                <a:srgbClr val="FF0000"/>
              </a:solidFill>
              <a:highlight>
                <a:srgbClr val="FFFF00"/>
              </a:highlight>
            </a:rPr>
            <a:t>设计开发过程</a:t>
          </a:r>
        </a:p>
      </dsp:txBody>
      <dsp:txXfrm>
        <a:off x="5137269" y="4820805"/>
        <a:ext cx="6341544" cy="36289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16133E-25A2-428E-8177-BD060429BBF6}">
      <dsp:nvSpPr>
        <dsp:cNvPr id="0" name=""/>
        <dsp:cNvSpPr/>
      </dsp:nvSpPr>
      <dsp:spPr>
        <a:xfrm>
          <a:off x="7184621" y="4912584"/>
          <a:ext cx="209578" cy="91440"/>
        </a:xfrm>
        <a:custGeom>
          <a:avLst/>
          <a:gdLst/>
          <a:ahLst/>
          <a:cxnLst/>
          <a:rect l="0" t="0" r="0" b="0"/>
          <a:pathLst>
            <a:path>
              <a:moveTo>
                <a:pt x="0" y="45720"/>
              </a:moveTo>
              <a:lnTo>
                <a:pt x="209578" y="4572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09D7C666-5757-4A11-8365-C725089F1D57}">
      <dsp:nvSpPr>
        <dsp:cNvPr id="0" name=""/>
        <dsp:cNvSpPr/>
      </dsp:nvSpPr>
      <dsp:spPr>
        <a:xfrm>
          <a:off x="2610334" y="2705333"/>
          <a:ext cx="209578" cy="2252971"/>
        </a:xfrm>
        <a:custGeom>
          <a:avLst/>
          <a:gdLst/>
          <a:ahLst/>
          <a:cxnLst/>
          <a:rect l="0" t="0" r="0" b="0"/>
          <a:pathLst>
            <a:path>
              <a:moveTo>
                <a:pt x="0" y="0"/>
              </a:moveTo>
              <a:lnTo>
                <a:pt x="104789" y="0"/>
              </a:lnTo>
              <a:lnTo>
                <a:pt x="104789" y="2252971"/>
              </a:lnTo>
              <a:lnTo>
                <a:pt x="209578" y="2252971"/>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6B151860-98CD-42E8-92B1-455067C3DC30}">
      <dsp:nvSpPr>
        <dsp:cNvPr id="0" name=""/>
        <dsp:cNvSpPr/>
      </dsp:nvSpPr>
      <dsp:spPr>
        <a:xfrm>
          <a:off x="7156108" y="3831818"/>
          <a:ext cx="209578" cy="675891"/>
        </a:xfrm>
        <a:custGeom>
          <a:avLst/>
          <a:gdLst/>
          <a:ahLst/>
          <a:cxnLst/>
          <a:rect l="0" t="0" r="0" b="0"/>
          <a:pathLst>
            <a:path>
              <a:moveTo>
                <a:pt x="0" y="0"/>
              </a:moveTo>
              <a:lnTo>
                <a:pt x="104789" y="0"/>
              </a:lnTo>
              <a:lnTo>
                <a:pt x="104789" y="675891"/>
              </a:lnTo>
              <a:lnTo>
                <a:pt x="209578" y="675891"/>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96374841-A363-40F9-B89A-3C1268B38DB5}">
      <dsp:nvSpPr>
        <dsp:cNvPr id="0" name=""/>
        <dsp:cNvSpPr/>
      </dsp:nvSpPr>
      <dsp:spPr>
        <a:xfrm>
          <a:off x="7156108" y="3831818"/>
          <a:ext cx="209578" cy="225297"/>
        </a:xfrm>
        <a:custGeom>
          <a:avLst/>
          <a:gdLst/>
          <a:ahLst/>
          <a:cxnLst/>
          <a:rect l="0" t="0" r="0" b="0"/>
          <a:pathLst>
            <a:path>
              <a:moveTo>
                <a:pt x="0" y="0"/>
              </a:moveTo>
              <a:lnTo>
                <a:pt x="104789" y="0"/>
              </a:lnTo>
              <a:lnTo>
                <a:pt x="104789" y="225297"/>
              </a:lnTo>
              <a:lnTo>
                <a:pt x="209578" y="225297"/>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8BAB7753-6430-4AA7-B4DA-1064C98F26C9}">
      <dsp:nvSpPr>
        <dsp:cNvPr id="0" name=""/>
        <dsp:cNvSpPr/>
      </dsp:nvSpPr>
      <dsp:spPr>
        <a:xfrm>
          <a:off x="7156108" y="3606521"/>
          <a:ext cx="209578" cy="225297"/>
        </a:xfrm>
        <a:custGeom>
          <a:avLst/>
          <a:gdLst/>
          <a:ahLst/>
          <a:cxnLst/>
          <a:rect l="0" t="0" r="0" b="0"/>
          <a:pathLst>
            <a:path>
              <a:moveTo>
                <a:pt x="0" y="225297"/>
              </a:moveTo>
              <a:lnTo>
                <a:pt x="104789" y="225297"/>
              </a:lnTo>
              <a:lnTo>
                <a:pt x="104789" y="0"/>
              </a:lnTo>
              <a:lnTo>
                <a:pt x="209578" y="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1224CF1D-3C4E-42E1-B982-2CE978D01F87}">
      <dsp:nvSpPr>
        <dsp:cNvPr id="0" name=""/>
        <dsp:cNvSpPr/>
      </dsp:nvSpPr>
      <dsp:spPr>
        <a:xfrm>
          <a:off x="7156108" y="3155927"/>
          <a:ext cx="209578" cy="675891"/>
        </a:xfrm>
        <a:custGeom>
          <a:avLst/>
          <a:gdLst/>
          <a:ahLst/>
          <a:cxnLst/>
          <a:rect l="0" t="0" r="0" b="0"/>
          <a:pathLst>
            <a:path>
              <a:moveTo>
                <a:pt x="0" y="675891"/>
              </a:moveTo>
              <a:lnTo>
                <a:pt x="104789" y="675891"/>
              </a:lnTo>
              <a:lnTo>
                <a:pt x="104789" y="0"/>
              </a:lnTo>
              <a:lnTo>
                <a:pt x="209578" y="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0973D3E5-296F-4E84-9ABD-CF05D5F3FD9E}">
      <dsp:nvSpPr>
        <dsp:cNvPr id="0" name=""/>
        <dsp:cNvSpPr/>
      </dsp:nvSpPr>
      <dsp:spPr>
        <a:xfrm>
          <a:off x="2610334" y="2705333"/>
          <a:ext cx="209578" cy="1126485"/>
        </a:xfrm>
        <a:custGeom>
          <a:avLst/>
          <a:gdLst/>
          <a:ahLst/>
          <a:cxnLst/>
          <a:rect l="0" t="0" r="0" b="0"/>
          <a:pathLst>
            <a:path>
              <a:moveTo>
                <a:pt x="0" y="0"/>
              </a:moveTo>
              <a:lnTo>
                <a:pt x="104789" y="0"/>
              </a:lnTo>
              <a:lnTo>
                <a:pt x="104789" y="1126485"/>
              </a:lnTo>
              <a:lnTo>
                <a:pt x="209578" y="1126485"/>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6B4E4D40-63BA-494B-8C25-AD6BF89CDED4}">
      <dsp:nvSpPr>
        <dsp:cNvPr id="0" name=""/>
        <dsp:cNvSpPr/>
      </dsp:nvSpPr>
      <dsp:spPr>
        <a:xfrm>
          <a:off x="7156108" y="2254738"/>
          <a:ext cx="209578" cy="450594"/>
        </a:xfrm>
        <a:custGeom>
          <a:avLst/>
          <a:gdLst/>
          <a:ahLst/>
          <a:cxnLst/>
          <a:rect l="0" t="0" r="0" b="0"/>
          <a:pathLst>
            <a:path>
              <a:moveTo>
                <a:pt x="0" y="0"/>
              </a:moveTo>
              <a:lnTo>
                <a:pt x="104789" y="0"/>
              </a:lnTo>
              <a:lnTo>
                <a:pt x="104789" y="450594"/>
              </a:lnTo>
              <a:lnTo>
                <a:pt x="209578" y="450594"/>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25EC944A-2624-43FB-BB96-C08BCC8FEBFF}">
      <dsp:nvSpPr>
        <dsp:cNvPr id="0" name=""/>
        <dsp:cNvSpPr/>
      </dsp:nvSpPr>
      <dsp:spPr>
        <a:xfrm>
          <a:off x="7156108" y="2209018"/>
          <a:ext cx="209578" cy="91440"/>
        </a:xfrm>
        <a:custGeom>
          <a:avLst/>
          <a:gdLst/>
          <a:ahLst/>
          <a:cxnLst/>
          <a:rect l="0" t="0" r="0" b="0"/>
          <a:pathLst>
            <a:path>
              <a:moveTo>
                <a:pt x="0" y="45720"/>
              </a:moveTo>
              <a:lnTo>
                <a:pt x="209578" y="4572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ECA7C5D3-E8AB-43D5-AA76-C502CE6DC7B2}">
      <dsp:nvSpPr>
        <dsp:cNvPr id="0" name=""/>
        <dsp:cNvSpPr/>
      </dsp:nvSpPr>
      <dsp:spPr>
        <a:xfrm>
          <a:off x="7156108" y="1804144"/>
          <a:ext cx="209578" cy="450594"/>
        </a:xfrm>
        <a:custGeom>
          <a:avLst/>
          <a:gdLst/>
          <a:ahLst/>
          <a:cxnLst/>
          <a:rect l="0" t="0" r="0" b="0"/>
          <a:pathLst>
            <a:path>
              <a:moveTo>
                <a:pt x="0" y="450594"/>
              </a:moveTo>
              <a:lnTo>
                <a:pt x="104789" y="450594"/>
              </a:lnTo>
              <a:lnTo>
                <a:pt x="104789" y="0"/>
              </a:lnTo>
              <a:lnTo>
                <a:pt x="209578" y="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C7FF420D-81C8-4B03-8526-594B6FCCA90A}">
      <dsp:nvSpPr>
        <dsp:cNvPr id="0" name=""/>
        <dsp:cNvSpPr/>
      </dsp:nvSpPr>
      <dsp:spPr>
        <a:xfrm>
          <a:off x="2610334" y="2254738"/>
          <a:ext cx="209578" cy="450594"/>
        </a:xfrm>
        <a:custGeom>
          <a:avLst/>
          <a:gdLst/>
          <a:ahLst/>
          <a:cxnLst/>
          <a:rect l="0" t="0" r="0" b="0"/>
          <a:pathLst>
            <a:path>
              <a:moveTo>
                <a:pt x="0" y="450594"/>
              </a:moveTo>
              <a:lnTo>
                <a:pt x="104789" y="450594"/>
              </a:lnTo>
              <a:lnTo>
                <a:pt x="104789" y="0"/>
              </a:lnTo>
              <a:lnTo>
                <a:pt x="209578" y="0"/>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013E5A33-D4A3-405D-B8B1-EEB0BD3FCD76}">
      <dsp:nvSpPr>
        <dsp:cNvPr id="0" name=""/>
        <dsp:cNvSpPr/>
      </dsp:nvSpPr>
      <dsp:spPr>
        <a:xfrm>
          <a:off x="7156108" y="1307829"/>
          <a:ext cx="209578" cy="91440"/>
        </a:xfrm>
        <a:custGeom>
          <a:avLst/>
          <a:gdLst/>
          <a:ahLst/>
          <a:cxnLst/>
          <a:rect l="0" t="0" r="0" b="0"/>
          <a:pathLst>
            <a:path>
              <a:moveTo>
                <a:pt x="0" y="45720"/>
              </a:moveTo>
              <a:lnTo>
                <a:pt x="209578" y="4572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6783F1FF-F4F4-470B-B84F-5B88B2DC3E17}">
      <dsp:nvSpPr>
        <dsp:cNvPr id="0" name=""/>
        <dsp:cNvSpPr/>
      </dsp:nvSpPr>
      <dsp:spPr>
        <a:xfrm>
          <a:off x="2610334" y="1353549"/>
          <a:ext cx="209578" cy="1351783"/>
        </a:xfrm>
        <a:custGeom>
          <a:avLst/>
          <a:gdLst/>
          <a:ahLst/>
          <a:cxnLst/>
          <a:rect l="0" t="0" r="0" b="0"/>
          <a:pathLst>
            <a:path>
              <a:moveTo>
                <a:pt x="0" y="1351783"/>
              </a:moveTo>
              <a:lnTo>
                <a:pt x="104789" y="1351783"/>
              </a:lnTo>
              <a:lnTo>
                <a:pt x="104789" y="0"/>
              </a:lnTo>
              <a:lnTo>
                <a:pt x="209578" y="0"/>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C207074D-6989-4091-8792-1E4F710605F1}">
      <dsp:nvSpPr>
        <dsp:cNvPr id="0" name=""/>
        <dsp:cNvSpPr/>
      </dsp:nvSpPr>
      <dsp:spPr>
        <a:xfrm>
          <a:off x="7156108" y="857235"/>
          <a:ext cx="209578" cy="91440"/>
        </a:xfrm>
        <a:custGeom>
          <a:avLst/>
          <a:gdLst/>
          <a:ahLst/>
          <a:cxnLst/>
          <a:rect l="0" t="0" r="0" b="0"/>
          <a:pathLst>
            <a:path>
              <a:moveTo>
                <a:pt x="0" y="45720"/>
              </a:moveTo>
              <a:lnTo>
                <a:pt x="209578" y="4572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1D924D1B-401A-45EB-B29C-E93FBCB8DC9D}">
      <dsp:nvSpPr>
        <dsp:cNvPr id="0" name=""/>
        <dsp:cNvSpPr/>
      </dsp:nvSpPr>
      <dsp:spPr>
        <a:xfrm>
          <a:off x="2610334" y="902955"/>
          <a:ext cx="209578" cy="1802377"/>
        </a:xfrm>
        <a:custGeom>
          <a:avLst/>
          <a:gdLst/>
          <a:ahLst/>
          <a:cxnLst/>
          <a:rect l="0" t="0" r="0" b="0"/>
          <a:pathLst>
            <a:path>
              <a:moveTo>
                <a:pt x="0" y="1802377"/>
              </a:moveTo>
              <a:lnTo>
                <a:pt x="104789" y="1802377"/>
              </a:lnTo>
              <a:lnTo>
                <a:pt x="104789" y="0"/>
              </a:lnTo>
              <a:lnTo>
                <a:pt x="209578" y="0"/>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70738717-2AA6-4B7D-B878-2AD34C6A3F10}">
      <dsp:nvSpPr>
        <dsp:cNvPr id="0" name=""/>
        <dsp:cNvSpPr/>
      </dsp:nvSpPr>
      <dsp:spPr>
        <a:xfrm>
          <a:off x="7156108" y="406641"/>
          <a:ext cx="209578" cy="91440"/>
        </a:xfrm>
        <a:custGeom>
          <a:avLst/>
          <a:gdLst/>
          <a:ahLst/>
          <a:cxnLst/>
          <a:rect l="0" t="0" r="0" b="0"/>
          <a:pathLst>
            <a:path>
              <a:moveTo>
                <a:pt x="0" y="45720"/>
              </a:moveTo>
              <a:lnTo>
                <a:pt x="209578" y="4572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77ADA49B-A6FE-4164-B87D-86E0ACD2C3F3}">
      <dsp:nvSpPr>
        <dsp:cNvPr id="0" name=""/>
        <dsp:cNvSpPr/>
      </dsp:nvSpPr>
      <dsp:spPr>
        <a:xfrm>
          <a:off x="2610334" y="452361"/>
          <a:ext cx="209578" cy="2252971"/>
        </a:xfrm>
        <a:custGeom>
          <a:avLst/>
          <a:gdLst/>
          <a:ahLst/>
          <a:cxnLst/>
          <a:rect l="0" t="0" r="0" b="0"/>
          <a:pathLst>
            <a:path>
              <a:moveTo>
                <a:pt x="0" y="2252971"/>
              </a:moveTo>
              <a:lnTo>
                <a:pt x="104789" y="2252971"/>
              </a:lnTo>
              <a:lnTo>
                <a:pt x="104789" y="0"/>
              </a:lnTo>
              <a:lnTo>
                <a:pt x="209578" y="0"/>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55D4A6AF-8DA7-44A6-92B7-84A5F479CA1A}">
      <dsp:nvSpPr>
        <dsp:cNvPr id="0" name=""/>
        <dsp:cNvSpPr/>
      </dsp:nvSpPr>
      <dsp:spPr>
        <a:xfrm>
          <a:off x="1423" y="2545529"/>
          <a:ext cx="2608910" cy="31960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i="1" kern="1200" dirty="0">
              <a:solidFill>
                <a:srgbClr val="FF0000"/>
              </a:solidFill>
              <a:highlight>
                <a:srgbClr val="FFFF00"/>
              </a:highlight>
            </a:rPr>
            <a:t>设计开发过程</a:t>
          </a:r>
        </a:p>
      </dsp:txBody>
      <dsp:txXfrm>
        <a:off x="1423" y="2545529"/>
        <a:ext cx="2608910" cy="319607"/>
      </dsp:txXfrm>
    </dsp:sp>
    <dsp:sp modelId="{88FF2F13-0ADF-4D19-A054-AA00E29A258D}">
      <dsp:nvSpPr>
        <dsp:cNvPr id="0" name=""/>
        <dsp:cNvSpPr/>
      </dsp:nvSpPr>
      <dsp:spPr>
        <a:xfrm>
          <a:off x="2819912" y="292557"/>
          <a:ext cx="4336195" cy="31960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针对预期用途和适应证的研究</a:t>
          </a:r>
        </a:p>
      </dsp:txBody>
      <dsp:txXfrm>
        <a:off x="2819912" y="292557"/>
        <a:ext cx="4336195" cy="319607"/>
      </dsp:txXfrm>
    </dsp:sp>
    <dsp:sp modelId="{05B910F7-D184-4666-8B91-08AE0AF730B6}">
      <dsp:nvSpPr>
        <dsp:cNvPr id="0" name=""/>
        <dsp:cNvSpPr/>
      </dsp:nvSpPr>
      <dsp:spPr>
        <a:xfrm>
          <a:off x="7365687" y="292557"/>
          <a:ext cx="4336195" cy="31960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文献研究报告</a:t>
          </a:r>
        </a:p>
      </dsp:txBody>
      <dsp:txXfrm>
        <a:off x="7365687" y="292557"/>
        <a:ext cx="4336195" cy="319607"/>
      </dsp:txXfrm>
    </dsp:sp>
    <dsp:sp modelId="{0077E0B2-19F0-47DE-A4EC-8432E6430B5B}">
      <dsp:nvSpPr>
        <dsp:cNvPr id="0" name=""/>
        <dsp:cNvSpPr/>
      </dsp:nvSpPr>
      <dsp:spPr>
        <a:xfrm>
          <a:off x="2819912" y="743151"/>
          <a:ext cx="4336195" cy="31960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图纸绘制</a:t>
          </a:r>
        </a:p>
      </dsp:txBody>
      <dsp:txXfrm>
        <a:off x="2819912" y="743151"/>
        <a:ext cx="4336195" cy="319607"/>
      </dsp:txXfrm>
    </dsp:sp>
    <dsp:sp modelId="{B9214570-0F27-4DB1-A8C5-DC2BD7F08E7C}">
      <dsp:nvSpPr>
        <dsp:cNvPr id="0" name=""/>
        <dsp:cNvSpPr/>
      </dsp:nvSpPr>
      <dsp:spPr>
        <a:xfrm>
          <a:off x="7365687" y="743151"/>
          <a:ext cx="4336195" cy="31960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组件、总装、包装</a:t>
          </a:r>
        </a:p>
      </dsp:txBody>
      <dsp:txXfrm>
        <a:off x="7365687" y="743151"/>
        <a:ext cx="4336195" cy="319607"/>
      </dsp:txXfrm>
    </dsp:sp>
    <dsp:sp modelId="{96C8E6F0-6195-4A43-8A00-D4AFD75A4BC1}">
      <dsp:nvSpPr>
        <dsp:cNvPr id="0" name=""/>
        <dsp:cNvSpPr/>
      </dsp:nvSpPr>
      <dsp:spPr>
        <a:xfrm>
          <a:off x="2819912" y="1193746"/>
          <a:ext cx="4336195" cy="31960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软件代码编写</a:t>
          </a:r>
        </a:p>
      </dsp:txBody>
      <dsp:txXfrm>
        <a:off x="2819912" y="1193746"/>
        <a:ext cx="4336195" cy="319607"/>
      </dsp:txXfrm>
    </dsp:sp>
    <dsp:sp modelId="{20B16692-E7FF-4E92-ADE2-6A21E81469F0}">
      <dsp:nvSpPr>
        <dsp:cNvPr id="0" name=""/>
        <dsp:cNvSpPr/>
      </dsp:nvSpPr>
      <dsp:spPr>
        <a:xfrm>
          <a:off x="7365687" y="1193746"/>
          <a:ext cx="4336195" cy="31960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过程记录</a:t>
          </a:r>
        </a:p>
      </dsp:txBody>
      <dsp:txXfrm>
        <a:off x="7365687" y="1193746"/>
        <a:ext cx="4336195" cy="319607"/>
      </dsp:txXfrm>
    </dsp:sp>
    <dsp:sp modelId="{09859F43-92F5-4EF8-AD22-A523BBED1430}">
      <dsp:nvSpPr>
        <dsp:cNvPr id="0" name=""/>
        <dsp:cNvSpPr/>
      </dsp:nvSpPr>
      <dsp:spPr>
        <a:xfrm>
          <a:off x="2819912" y="2094934"/>
          <a:ext cx="4336195" cy="31960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各类试验或实验</a:t>
          </a:r>
        </a:p>
      </dsp:txBody>
      <dsp:txXfrm>
        <a:off x="2819912" y="2094934"/>
        <a:ext cx="4336195" cy="319607"/>
      </dsp:txXfrm>
    </dsp:sp>
    <dsp:sp modelId="{2B084CBA-924D-4923-B3CC-E29AAC67E821}">
      <dsp:nvSpPr>
        <dsp:cNvPr id="0" name=""/>
        <dsp:cNvSpPr/>
      </dsp:nvSpPr>
      <dsp:spPr>
        <a:xfrm>
          <a:off x="7365687" y="1644340"/>
          <a:ext cx="4336195" cy="31960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计量器具校准</a:t>
          </a:r>
        </a:p>
      </dsp:txBody>
      <dsp:txXfrm>
        <a:off x="7365687" y="1644340"/>
        <a:ext cx="4336195" cy="319607"/>
      </dsp:txXfrm>
    </dsp:sp>
    <dsp:sp modelId="{97AC48D5-90A5-41E6-80AE-3E64E282DD42}">
      <dsp:nvSpPr>
        <dsp:cNvPr id="0" name=""/>
        <dsp:cNvSpPr/>
      </dsp:nvSpPr>
      <dsp:spPr>
        <a:xfrm>
          <a:off x="7365687" y="2094934"/>
          <a:ext cx="4336195" cy="31960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方案、报告</a:t>
          </a:r>
        </a:p>
      </dsp:txBody>
      <dsp:txXfrm>
        <a:off x="7365687" y="2094934"/>
        <a:ext cx="4336195" cy="319607"/>
      </dsp:txXfrm>
    </dsp:sp>
    <dsp:sp modelId="{0155AC56-2490-4545-B50F-35E74938EDBF}">
      <dsp:nvSpPr>
        <dsp:cNvPr id="0" name=""/>
        <dsp:cNvSpPr/>
      </dsp:nvSpPr>
      <dsp:spPr>
        <a:xfrm>
          <a:off x="7365687" y="2545529"/>
          <a:ext cx="4336195" cy="31960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原始数据</a:t>
          </a:r>
        </a:p>
      </dsp:txBody>
      <dsp:txXfrm>
        <a:off x="7365687" y="2545529"/>
        <a:ext cx="4336195" cy="319607"/>
      </dsp:txXfrm>
    </dsp:sp>
    <dsp:sp modelId="{B4802A18-AC09-4EE5-B0B8-5D816E2FB1BF}">
      <dsp:nvSpPr>
        <dsp:cNvPr id="0" name=""/>
        <dsp:cNvSpPr/>
      </dsp:nvSpPr>
      <dsp:spPr>
        <a:xfrm>
          <a:off x="2819912" y="3672015"/>
          <a:ext cx="4336195" cy="31960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小样或工程机</a:t>
          </a:r>
        </a:p>
      </dsp:txBody>
      <dsp:txXfrm>
        <a:off x="2819912" y="3672015"/>
        <a:ext cx="4336195" cy="319607"/>
      </dsp:txXfrm>
    </dsp:sp>
    <dsp:sp modelId="{9E7B8CCF-0776-4E0C-A8A0-94ADF1CA3AD2}">
      <dsp:nvSpPr>
        <dsp:cNvPr id="0" name=""/>
        <dsp:cNvSpPr/>
      </dsp:nvSpPr>
      <dsp:spPr>
        <a:xfrm>
          <a:off x="7365687" y="2996123"/>
          <a:ext cx="4336195" cy="31960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材料标准研究</a:t>
          </a:r>
        </a:p>
      </dsp:txBody>
      <dsp:txXfrm>
        <a:off x="7365687" y="2996123"/>
        <a:ext cx="4336195" cy="319607"/>
      </dsp:txXfrm>
    </dsp:sp>
    <dsp:sp modelId="{4ED41513-EAF9-4F99-94AD-1E1AC8D8B78E}">
      <dsp:nvSpPr>
        <dsp:cNvPr id="0" name=""/>
        <dsp:cNvSpPr/>
      </dsp:nvSpPr>
      <dsp:spPr>
        <a:xfrm>
          <a:off x="7365687" y="3446717"/>
          <a:ext cx="4336195" cy="31960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供方初评</a:t>
          </a:r>
        </a:p>
      </dsp:txBody>
      <dsp:txXfrm>
        <a:off x="7365687" y="3446717"/>
        <a:ext cx="4336195" cy="319607"/>
      </dsp:txXfrm>
    </dsp:sp>
    <dsp:sp modelId="{D5EAB162-9F49-412E-9D5B-F03252522A5D}">
      <dsp:nvSpPr>
        <dsp:cNvPr id="0" name=""/>
        <dsp:cNvSpPr/>
      </dsp:nvSpPr>
      <dsp:spPr>
        <a:xfrm>
          <a:off x="7365687" y="3897312"/>
          <a:ext cx="4336195" cy="31960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物料采购与验收</a:t>
          </a:r>
        </a:p>
      </dsp:txBody>
      <dsp:txXfrm>
        <a:off x="7365687" y="3897312"/>
        <a:ext cx="4336195" cy="319607"/>
      </dsp:txXfrm>
    </dsp:sp>
    <dsp:sp modelId="{597B0BA7-4EB0-478A-B861-EA01FE6EF1B6}">
      <dsp:nvSpPr>
        <dsp:cNvPr id="0" name=""/>
        <dsp:cNvSpPr/>
      </dsp:nvSpPr>
      <dsp:spPr>
        <a:xfrm>
          <a:off x="7365687" y="4347906"/>
          <a:ext cx="4336195" cy="31960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试制记录</a:t>
          </a:r>
        </a:p>
      </dsp:txBody>
      <dsp:txXfrm>
        <a:off x="7365687" y="4347906"/>
        <a:ext cx="4336195" cy="319607"/>
      </dsp:txXfrm>
    </dsp:sp>
    <dsp:sp modelId="{CC4C60CF-6985-46DF-A726-BC56B005FFCB}">
      <dsp:nvSpPr>
        <dsp:cNvPr id="0" name=""/>
        <dsp:cNvSpPr/>
      </dsp:nvSpPr>
      <dsp:spPr>
        <a:xfrm>
          <a:off x="2819912" y="4798501"/>
          <a:ext cx="4364708" cy="31960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其他相关研究（如更改）</a:t>
          </a:r>
        </a:p>
      </dsp:txBody>
      <dsp:txXfrm>
        <a:off x="2819912" y="4798501"/>
        <a:ext cx="4364708" cy="319607"/>
      </dsp:txXfrm>
    </dsp:sp>
    <dsp:sp modelId="{59A6B0CA-9CA7-40D0-9985-A5ECFBA1DF58}">
      <dsp:nvSpPr>
        <dsp:cNvPr id="0" name=""/>
        <dsp:cNvSpPr/>
      </dsp:nvSpPr>
      <dsp:spPr>
        <a:xfrm>
          <a:off x="7394200" y="4798501"/>
          <a:ext cx="4323620" cy="31960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其他研究的原始记录</a:t>
          </a:r>
        </a:p>
      </dsp:txBody>
      <dsp:txXfrm>
        <a:off x="7394200" y="4798501"/>
        <a:ext cx="4323620" cy="31960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916ACC-C32B-4516-AE60-F3C2E486DC78}">
      <dsp:nvSpPr>
        <dsp:cNvPr id="0" name=""/>
        <dsp:cNvSpPr/>
      </dsp:nvSpPr>
      <dsp:spPr>
        <a:xfrm>
          <a:off x="2016298" y="3625921"/>
          <a:ext cx="276517" cy="632411"/>
        </a:xfrm>
        <a:custGeom>
          <a:avLst/>
          <a:gdLst/>
          <a:ahLst/>
          <a:cxnLst/>
          <a:rect l="0" t="0" r="0" b="0"/>
          <a:pathLst>
            <a:path>
              <a:moveTo>
                <a:pt x="0" y="0"/>
              </a:moveTo>
              <a:lnTo>
                <a:pt x="138258" y="0"/>
              </a:lnTo>
              <a:lnTo>
                <a:pt x="138258" y="632411"/>
              </a:lnTo>
              <a:lnTo>
                <a:pt x="276517" y="632411"/>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CB617F66-412D-4770-8568-0B952BF48610}">
      <dsp:nvSpPr>
        <dsp:cNvPr id="0" name=""/>
        <dsp:cNvSpPr/>
      </dsp:nvSpPr>
      <dsp:spPr>
        <a:xfrm>
          <a:off x="4771288" y="3328665"/>
          <a:ext cx="276517" cy="2674974"/>
        </a:xfrm>
        <a:custGeom>
          <a:avLst/>
          <a:gdLst/>
          <a:ahLst/>
          <a:cxnLst/>
          <a:rect l="0" t="0" r="0" b="0"/>
          <a:pathLst>
            <a:path>
              <a:moveTo>
                <a:pt x="0" y="0"/>
              </a:moveTo>
              <a:lnTo>
                <a:pt x="138258" y="0"/>
              </a:lnTo>
              <a:lnTo>
                <a:pt x="138258" y="2674974"/>
              </a:lnTo>
              <a:lnTo>
                <a:pt x="276517" y="2674974"/>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B1E6D5FD-A5C1-4468-9138-448CC189F9A3}">
      <dsp:nvSpPr>
        <dsp:cNvPr id="0" name=""/>
        <dsp:cNvSpPr/>
      </dsp:nvSpPr>
      <dsp:spPr>
        <a:xfrm>
          <a:off x="4771288" y="3328665"/>
          <a:ext cx="276517" cy="2080460"/>
        </a:xfrm>
        <a:custGeom>
          <a:avLst/>
          <a:gdLst/>
          <a:ahLst/>
          <a:cxnLst/>
          <a:rect l="0" t="0" r="0" b="0"/>
          <a:pathLst>
            <a:path>
              <a:moveTo>
                <a:pt x="0" y="0"/>
              </a:moveTo>
              <a:lnTo>
                <a:pt x="138258" y="0"/>
              </a:lnTo>
              <a:lnTo>
                <a:pt x="138258" y="2080460"/>
              </a:lnTo>
              <a:lnTo>
                <a:pt x="276517" y="208046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16A2F31A-2C1C-4B84-A85B-A03871610F09}">
      <dsp:nvSpPr>
        <dsp:cNvPr id="0" name=""/>
        <dsp:cNvSpPr/>
      </dsp:nvSpPr>
      <dsp:spPr>
        <a:xfrm>
          <a:off x="4771288" y="3328665"/>
          <a:ext cx="276517" cy="1394813"/>
        </a:xfrm>
        <a:custGeom>
          <a:avLst/>
          <a:gdLst/>
          <a:ahLst/>
          <a:cxnLst/>
          <a:rect l="0" t="0" r="0" b="0"/>
          <a:pathLst>
            <a:path>
              <a:moveTo>
                <a:pt x="0" y="0"/>
              </a:moveTo>
              <a:lnTo>
                <a:pt x="138258" y="0"/>
              </a:lnTo>
              <a:lnTo>
                <a:pt x="138258" y="1394813"/>
              </a:lnTo>
              <a:lnTo>
                <a:pt x="276517" y="1394813"/>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CE1C78C8-2479-42D6-BC15-87BC1A87C6A3}">
      <dsp:nvSpPr>
        <dsp:cNvPr id="0" name=""/>
        <dsp:cNvSpPr/>
      </dsp:nvSpPr>
      <dsp:spPr>
        <a:xfrm>
          <a:off x="4771288" y="3328665"/>
          <a:ext cx="276517" cy="709166"/>
        </a:xfrm>
        <a:custGeom>
          <a:avLst/>
          <a:gdLst/>
          <a:ahLst/>
          <a:cxnLst/>
          <a:rect l="0" t="0" r="0" b="0"/>
          <a:pathLst>
            <a:path>
              <a:moveTo>
                <a:pt x="0" y="0"/>
              </a:moveTo>
              <a:lnTo>
                <a:pt x="138258" y="0"/>
              </a:lnTo>
              <a:lnTo>
                <a:pt x="138258" y="709166"/>
              </a:lnTo>
              <a:lnTo>
                <a:pt x="276517" y="709166"/>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B9249335-0D3C-4E46-B5DF-7D1E2F819D67}">
      <dsp:nvSpPr>
        <dsp:cNvPr id="0" name=""/>
        <dsp:cNvSpPr/>
      </dsp:nvSpPr>
      <dsp:spPr>
        <a:xfrm>
          <a:off x="4771288" y="3282945"/>
          <a:ext cx="276517" cy="91440"/>
        </a:xfrm>
        <a:custGeom>
          <a:avLst/>
          <a:gdLst/>
          <a:ahLst/>
          <a:cxnLst/>
          <a:rect l="0" t="0" r="0" b="0"/>
          <a:pathLst>
            <a:path>
              <a:moveTo>
                <a:pt x="0" y="45720"/>
              </a:moveTo>
              <a:lnTo>
                <a:pt x="138258" y="45720"/>
              </a:lnTo>
              <a:lnTo>
                <a:pt x="138258" y="77460"/>
              </a:lnTo>
              <a:lnTo>
                <a:pt x="276517" y="7746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2A655F14-718D-4EA3-B71F-6362DA9AE6DD}">
      <dsp:nvSpPr>
        <dsp:cNvPr id="0" name=""/>
        <dsp:cNvSpPr/>
      </dsp:nvSpPr>
      <dsp:spPr>
        <a:xfrm>
          <a:off x="4771288" y="2682979"/>
          <a:ext cx="276517" cy="645685"/>
        </a:xfrm>
        <a:custGeom>
          <a:avLst/>
          <a:gdLst/>
          <a:ahLst/>
          <a:cxnLst/>
          <a:rect l="0" t="0" r="0" b="0"/>
          <a:pathLst>
            <a:path>
              <a:moveTo>
                <a:pt x="0" y="645685"/>
              </a:moveTo>
              <a:lnTo>
                <a:pt x="138258" y="645685"/>
              </a:lnTo>
              <a:lnTo>
                <a:pt x="138258" y="0"/>
              </a:lnTo>
              <a:lnTo>
                <a:pt x="276517" y="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14CF5654-2AFE-4F20-8B58-F06448488B1C}">
      <dsp:nvSpPr>
        <dsp:cNvPr id="0" name=""/>
        <dsp:cNvSpPr/>
      </dsp:nvSpPr>
      <dsp:spPr>
        <a:xfrm>
          <a:off x="4771288" y="2088465"/>
          <a:ext cx="276517" cy="1240199"/>
        </a:xfrm>
        <a:custGeom>
          <a:avLst/>
          <a:gdLst/>
          <a:ahLst/>
          <a:cxnLst/>
          <a:rect l="0" t="0" r="0" b="0"/>
          <a:pathLst>
            <a:path>
              <a:moveTo>
                <a:pt x="0" y="1240199"/>
              </a:moveTo>
              <a:lnTo>
                <a:pt x="138258" y="1240199"/>
              </a:lnTo>
              <a:lnTo>
                <a:pt x="138258" y="0"/>
              </a:lnTo>
              <a:lnTo>
                <a:pt x="276517" y="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A2B942F1-0880-417F-B8D9-10CA48D9A816}">
      <dsp:nvSpPr>
        <dsp:cNvPr id="0" name=""/>
        <dsp:cNvSpPr/>
      </dsp:nvSpPr>
      <dsp:spPr>
        <a:xfrm>
          <a:off x="4771288" y="1352026"/>
          <a:ext cx="276517" cy="1976638"/>
        </a:xfrm>
        <a:custGeom>
          <a:avLst/>
          <a:gdLst/>
          <a:ahLst/>
          <a:cxnLst/>
          <a:rect l="0" t="0" r="0" b="0"/>
          <a:pathLst>
            <a:path>
              <a:moveTo>
                <a:pt x="0" y="1976638"/>
              </a:moveTo>
              <a:lnTo>
                <a:pt x="138258" y="1976638"/>
              </a:lnTo>
              <a:lnTo>
                <a:pt x="138258" y="0"/>
              </a:lnTo>
              <a:lnTo>
                <a:pt x="276517" y="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46ADCF46-0151-403E-AD67-F50C36C8E107}">
      <dsp:nvSpPr>
        <dsp:cNvPr id="0" name=""/>
        <dsp:cNvSpPr/>
      </dsp:nvSpPr>
      <dsp:spPr>
        <a:xfrm>
          <a:off x="4771288" y="634638"/>
          <a:ext cx="276517" cy="2694026"/>
        </a:xfrm>
        <a:custGeom>
          <a:avLst/>
          <a:gdLst/>
          <a:ahLst/>
          <a:cxnLst/>
          <a:rect l="0" t="0" r="0" b="0"/>
          <a:pathLst>
            <a:path>
              <a:moveTo>
                <a:pt x="0" y="2694026"/>
              </a:moveTo>
              <a:lnTo>
                <a:pt x="138258" y="2694026"/>
              </a:lnTo>
              <a:lnTo>
                <a:pt x="138258" y="0"/>
              </a:lnTo>
              <a:lnTo>
                <a:pt x="276517" y="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2D597D9E-261F-4014-85DA-0D0601BD9F29}">
      <dsp:nvSpPr>
        <dsp:cNvPr id="0" name=""/>
        <dsp:cNvSpPr/>
      </dsp:nvSpPr>
      <dsp:spPr>
        <a:xfrm>
          <a:off x="2016298" y="3328665"/>
          <a:ext cx="276517" cy="297256"/>
        </a:xfrm>
        <a:custGeom>
          <a:avLst/>
          <a:gdLst/>
          <a:ahLst/>
          <a:cxnLst/>
          <a:rect l="0" t="0" r="0" b="0"/>
          <a:pathLst>
            <a:path>
              <a:moveTo>
                <a:pt x="0" y="297256"/>
              </a:moveTo>
              <a:lnTo>
                <a:pt x="138258" y="297256"/>
              </a:lnTo>
              <a:lnTo>
                <a:pt x="138258" y="0"/>
              </a:lnTo>
              <a:lnTo>
                <a:pt x="276517" y="0"/>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5B0A7BDC-C306-4662-B068-9460B3D0B5BD}">
      <dsp:nvSpPr>
        <dsp:cNvPr id="0" name=""/>
        <dsp:cNvSpPr/>
      </dsp:nvSpPr>
      <dsp:spPr>
        <a:xfrm>
          <a:off x="3151" y="3415076"/>
          <a:ext cx="2013147" cy="421689"/>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b="0" kern="1200" dirty="0">
              <a:solidFill>
                <a:srgbClr val="FF0000"/>
              </a:solidFill>
            </a:rPr>
            <a:t>设计和开发</a:t>
          </a:r>
        </a:p>
      </dsp:txBody>
      <dsp:txXfrm>
        <a:off x="3151" y="3415076"/>
        <a:ext cx="2013147" cy="421689"/>
      </dsp:txXfrm>
    </dsp:sp>
    <dsp:sp modelId="{C5E85466-304B-4C51-95E8-807A27B4893D}">
      <dsp:nvSpPr>
        <dsp:cNvPr id="0" name=""/>
        <dsp:cNvSpPr/>
      </dsp:nvSpPr>
      <dsp:spPr>
        <a:xfrm>
          <a:off x="2292816" y="2782665"/>
          <a:ext cx="2478471" cy="1091999"/>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b="0" kern="1200" dirty="0">
              <a:solidFill>
                <a:srgbClr val="00B0F0"/>
              </a:solidFill>
            </a:rPr>
            <a:t>输出</a:t>
          </a:r>
          <a:endParaRPr lang="en-US" altLang="zh-CN" sz="2000" b="0" kern="1200" dirty="0">
            <a:solidFill>
              <a:srgbClr val="00B0F0"/>
            </a:solidFill>
          </a:endParaRPr>
        </a:p>
        <a:p>
          <a:pPr marL="0" lvl="0" indent="0" algn="ctr" defTabSz="889000">
            <a:lnSpc>
              <a:spcPct val="90000"/>
            </a:lnSpc>
            <a:spcBef>
              <a:spcPct val="0"/>
            </a:spcBef>
            <a:spcAft>
              <a:spcPct val="35000"/>
            </a:spcAft>
            <a:buNone/>
          </a:pPr>
          <a:r>
            <a:rPr lang="zh-CN" altLang="en-US" sz="2000" b="0" kern="1200" dirty="0">
              <a:solidFill>
                <a:srgbClr val="00B0F0"/>
              </a:solidFill>
            </a:rPr>
            <a:t>（形成输出清单）</a:t>
          </a:r>
          <a:endParaRPr lang="zh-CN" altLang="en-US" sz="2000" b="0" kern="1200" dirty="0"/>
        </a:p>
      </dsp:txBody>
      <dsp:txXfrm>
        <a:off x="2292816" y="2782665"/>
        <a:ext cx="2478471" cy="1091999"/>
      </dsp:txXfrm>
    </dsp:sp>
    <dsp:sp modelId="{BC77C26B-C2C4-49A4-8393-DD044A0F11CC}">
      <dsp:nvSpPr>
        <dsp:cNvPr id="0" name=""/>
        <dsp:cNvSpPr/>
      </dsp:nvSpPr>
      <dsp:spPr>
        <a:xfrm>
          <a:off x="5047806" y="423793"/>
          <a:ext cx="6762522" cy="421689"/>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l" defTabSz="711200">
            <a:lnSpc>
              <a:spcPct val="90000"/>
            </a:lnSpc>
            <a:spcBef>
              <a:spcPct val="0"/>
            </a:spcBef>
            <a:spcAft>
              <a:spcPct val="35000"/>
            </a:spcAft>
            <a:buNone/>
          </a:pPr>
          <a:r>
            <a:rPr lang="zh-CN" altLang="en-US" sz="1600" b="0" kern="1200" dirty="0"/>
            <a:t>采购信息，如原材料、包装材料、组件和部件技术要求；</a:t>
          </a:r>
        </a:p>
      </dsp:txBody>
      <dsp:txXfrm>
        <a:off x="5047806" y="423793"/>
        <a:ext cx="6762522" cy="421689"/>
      </dsp:txXfrm>
    </dsp:sp>
    <dsp:sp modelId="{158F65AA-B793-4917-A5B5-F4A73DB93EC3}">
      <dsp:nvSpPr>
        <dsp:cNvPr id="0" name=""/>
        <dsp:cNvSpPr/>
      </dsp:nvSpPr>
      <dsp:spPr>
        <a:xfrm>
          <a:off x="5047806" y="999255"/>
          <a:ext cx="6762522" cy="705541"/>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l" defTabSz="711200">
            <a:lnSpc>
              <a:spcPct val="90000"/>
            </a:lnSpc>
            <a:spcBef>
              <a:spcPct val="0"/>
            </a:spcBef>
            <a:spcAft>
              <a:spcPct val="35000"/>
            </a:spcAft>
            <a:buNone/>
          </a:pPr>
          <a:r>
            <a:rPr lang="zh-CN" altLang="en-US" sz="1600" b="0" kern="1200" dirty="0"/>
            <a:t>生产和服务所需的信息，如</a:t>
          </a:r>
          <a:r>
            <a:rPr lang="zh-CN" altLang="en-US" sz="1600" b="0" kern="1200" dirty="0">
              <a:solidFill>
                <a:srgbClr val="FF0000"/>
              </a:solidFill>
              <a:highlight>
                <a:srgbClr val="FFFF00"/>
              </a:highlight>
            </a:rPr>
            <a:t>产品图纸（包括零部件图纸）</a:t>
          </a:r>
          <a:r>
            <a:rPr lang="zh-CN" altLang="en-US" sz="1600" b="0" kern="1200" dirty="0"/>
            <a:t>、工艺配方、作业指导书、</a:t>
          </a:r>
          <a:r>
            <a:rPr lang="zh-CN" altLang="en-US" sz="1600" b="0" kern="1200" dirty="0">
              <a:solidFill>
                <a:srgbClr val="FF0000"/>
              </a:solidFill>
              <a:highlight>
                <a:srgbClr val="FFFF00"/>
              </a:highlight>
            </a:rPr>
            <a:t>环境要求</a:t>
          </a:r>
          <a:r>
            <a:rPr lang="zh-CN" altLang="en-US" sz="1600" b="0" kern="1200" dirty="0"/>
            <a:t>等</a:t>
          </a:r>
        </a:p>
      </dsp:txBody>
      <dsp:txXfrm>
        <a:off x="5047806" y="999255"/>
        <a:ext cx="6762522" cy="705541"/>
      </dsp:txXfrm>
    </dsp:sp>
    <dsp:sp modelId="{446EFD17-3644-45B2-8CFD-9AF2DE42000B}">
      <dsp:nvSpPr>
        <dsp:cNvPr id="0" name=""/>
        <dsp:cNvSpPr/>
      </dsp:nvSpPr>
      <dsp:spPr>
        <a:xfrm>
          <a:off x="5047806" y="1877620"/>
          <a:ext cx="6762522" cy="421689"/>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l" defTabSz="711200">
            <a:lnSpc>
              <a:spcPct val="90000"/>
            </a:lnSpc>
            <a:spcBef>
              <a:spcPct val="0"/>
            </a:spcBef>
            <a:spcAft>
              <a:spcPct val="35000"/>
            </a:spcAft>
            <a:buNone/>
          </a:pPr>
          <a:r>
            <a:rPr lang="zh-CN" altLang="en-US" sz="1600" b="0" kern="1200" dirty="0"/>
            <a:t>医疗器械产品技术要求</a:t>
          </a:r>
        </a:p>
      </dsp:txBody>
      <dsp:txXfrm>
        <a:off x="5047806" y="1877620"/>
        <a:ext cx="6762522" cy="421689"/>
      </dsp:txXfrm>
    </dsp:sp>
    <dsp:sp modelId="{699562B3-4695-413C-95B1-CE841C020A48}">
      <dsp:nvSpPr>
        <dsp:cNvPr id="0" name=""/>
        <dsp:cNvSpPr/>
      </dsp:nvSpPr>
      <dsp:spPr>
        <a:xfrm>
          <a:off x="5047806" y="2472134"/>
          <a:ext cx="6762522" cy="421689"/>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l" defTabSz="711200">
            <a:lnSpc>
              <a:spcPct val="90000"/>
            </a:lnSpc>
            <a:spcBef>
              <a:spcPct val="0"/>
            </a:spcBef>
            <a:spcAft>
              <a:spcPct val="35000"/>
            </a:spcAft>
            <a:buNone/>
          </a:pPr>
          <a:r>
            <a:rPr lang="zh-CN" altLang="en-US" sz="1600" b="0" kern="1200" dirty="0"/>
            <a:t>产品检验规程或指导书</a:t>
          </a:r>
        </a:p>
      </dsp:txBody>
      <dsp:txXfrm>
        <a:off x="5047806" y="2472134"/>
        <a:ext cx="6762522" cy="421689"/>
      </dsp:txXfrm>
    </dsp:sp>
    <dsp:sp modelId="{A7807B8B-0850-4DCE-B08E-8C4BDF111008}">
      <dsp:nvSpPr>
        <dsp:cNvPr id="0" name=""/>
        <dsp:cNvSpPr/>
      </dsp:nvSpPr>
      <dsp:spPr>
        <a:xfrm>
          <a:off x="5047806" y="3066648"/>
          <a:ext cx="6762522" cy="587515"/>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l" defTabSz="711200">
            <a:lnSpc>
              <a:spcPct val="90000"/>
            </a:lnSpc>
            <a:spcBef>
              <a:spcPct val="0"/>
            </a:spcBef>
            <a:spcAft>
              <a:spcPct val="35000"/>
            </a:spcAft>
            <a:buNone/>
          </a:pPr>
          <a:r>
            <a:rPr lang="zh-CN" altLang="en-US" sz="1600" b="0" kern="1200" dirty="0"/>
            <a:t>规定产品的安全和正常使用所必须的产品特性，如产品使用说明书、包装和标签要求等</a:t>
          </a:r>
        </a:p>
      </dsp:txBody>
      <dsp:txXfrm>
        <a:off x="5047806" y="3066648"/>
        <a:ext cx="6762522" cy="587515"/>
      </dsp:txXfrm>
    </dsp:sp>
    <dsp:sp modelId="{75B42106-05C1-44F9-A778-CFB385934409}">
      <dsp:nvSpPr>
        <dsp:cNvPr id="0" name=""/>
        <dsp:cNvSpPr/>
      </dsp:nvSpPr>
      <dsp:spPr>
        <a:xfrm>
          <a:off x="5047806" y="3826986"/>
          <a:ext cx="6762522" cy="421689"/>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l" defTabSz="711200">
            <a:lnSpc>
              <a:spcPct val="90000"/>
            </a:lnSpc>
            <a:spcBef>
              <a:spcPct val="0"/>
            </a:spcBef>
            <a:spcAft>
              <a:spcPct val="35000"/>
            </a:spcAft>
            <a:buNone/>
          </a:pPr>
          <a:r>
            <a:rPr lang="zh-CN" sz="1600" b="0" kern="1200" dirty="0"/>
            <a:t>标识和可追溯性要求</a:t>
          </a:r>
          <a:r>
            <a:rPr lang="zh-CN" altLang="en-US" sz="1600" b="0" kern="1200" dirty="0"/>
            <a:t>（例如批号管理、</a:t>
          </a:r>
          <a:r>
            <a:rPr lang="en-US" altLang="zh-CN" sz="1600" b="0" kern="1200" dirty="0"/>
            <a:t>UDI</a:t>
          </a:r>
          <a:r>
            <a:rPr lang="zh-CN" altLang="en-US" sz="1600" b="0" kern="1200" dirty="0"/>
            <a:t>）</a:t>
          </a:r>
        </a:p>
      </dsp:txBody>
      <dsp:txXfrm>
        <a:off x="5047806" y="3826986"/>
        <a:ext cx="6762522" cy="421689"/>
      </dsp:txXfrm>
    </dsp:sp>
    <dsp:sp modelId="{720CF487-3125-47D6-AE08-079696593177}">
      <dsp:nvSpPr>
        <dsp:cNvPr id="0" name=""/>
        <dsp:cNvSpPr/>
      </dsp:nvSpPr>
      <dsp:spPr>
        <a:xfrm>
          <a:off x="5047806" y="4421500"/>
          <a:ext cx="6762522" cy="603956"/>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l" defTabSz="711200">
            <a:lnSpc>
              <a:spcPct val="90000"/>
            </a:lnSpc>
            <a:spcBef>
              <a:spcPct val="0"/>
            </a:spcBef>
            <a:spcAft>
              <a:spcPct val="35000"/>
            </a:spcAft>
            <a:buNone/>
          </a:pPr>
          <a:r>
            <a:rPr lang="zh-CN" altLang="en-US" sz="1600" b="0" kern="1200" dirty="0"/>
            <a:t>提交注册审批部门的文件，如研究资料、产品技术要求、注册检验报告、临床评价资料（如有）、医疗器械安全和性能基本原则清单</a:t>
          </a:r>
        </a:p>
      </dsp:txBody>
      <dsp:txXfrm>
        <a:off x="5047806" y="4421500"/>
        <a:ext cx="6762522" cy="603956"/>
      </dsp:txXfrm>
    </dsp:sp>
    <dsp:sp modelId="{B6793008-29DC-4565-B026-D7863185DA7A}">
      <dsp:nvSpPr>
        <dsp:cNvPr id="0" name=""/>
        <dsp:cNvSpPr/>
      </dsp:nvSpPr>
      <dsp:spPr>
        <a:xfrm>
          <a:off x="5047806" y="5198280"/>
          <a:ext cx="6762522" cy="421689"/>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l" defTabSz="711200">
            <a:lnSpc>
              <a:spcPct val="90000"/>
            </a:lnSpc>
            <a:spcBef>
              <a:spcPct val="0"/>
            </a:spcBef>
            <a:spcAft>
              <a:spcPct val="35000"/>
            </a:spcAft>
            <a:buNone/>
          </a:pPr>
          <a:r>
            <a:rPr lang="zh-CN" altLang="en-US" sz="1600" b="0" kern="1200" dirty="0"/>
            <a:t>样机或样品（</a:t>
          </a:r>
          <a:r>
            <a:rPr lang="zh-CN" altLang="en-US" sz="1600" b="0" kern="1200" dirty="0">
              <a:solidFill>
                <a:srgbClr val="FF0000"/>
              </a:solidFill>
              <a:highlight>
                <a:srgbClr val="FFFF00"/>
              </a:highlight>
            </a:rPr>
            <a:t>包括研发小试、中试样品</a:t>
          </a:r>
          <a:r>
            <a:rPr lang="zh-CN" altLang="en-US" sz="1600" b="0" kern="1200" dirty="0"/>
            <a:t>）</a:t>
          </a:r>
        </a:p>
      </dsp:txBody>
      <dsp:txXfrm>
        <a:off x="5047806" y="5198280"/>
        <a:ext cx="6762522" cy="421689"/>
      </dsp:txXfrm>
    </dsp:sp>
    <dsp:sp modelId="{ACE5C6AE-8CBF-47E8-8DBE-164182F7FACE}">
      <dsp:nvSpPr>
        <dsp:cNvPr id="0" name=""/>
        <dsp:cNvSpPr/>
      </dsp:nvSpPr>
      <dsp:spPr>
        <a:xfrm>
          <a:off x="5047806" y="5792794"/>
          <a:ext cx="6762522" cy="421689"/>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l" defTabSz="711200">
            <a:lnSpc>
              <a:spcPct val="90000"/>
            </a:lnSpc>
            <a:spcBef>
              <a:spcPct val="0"/>
            </a:spcBef>
            <a:spcAft>
              <a:spcPct val="35000"/>
            </a:spcAft>
            <a:buNone/>
          </a:pPr>
          <a:r>
            <a:rPr lang="zh-CN" altLang="en-US" sz="1600" b="0" kern="1200" dirty="0">
              <a:solidFill>
                <a:srgbClr val="FF0000"/>
              </a:solidFill>
              <a:highlight>
                <a:srgbClr val="FFFF00"/>
              </a:highlight>
            </a:rPr>
            <a:t>生物学评价结果</a:t>
          </a:r>
          <a:r>
            <a:rPr lang="zh-CN" altLang="en-US" sz="1600" b="0" kern="1200" dirty="0"/>
            <a:t>和记录，包括材料的主要性能要求</a:t>
          </a:r>
        </a:p>
      </dsp:txBody>
      <dsp:txXfrm>
        <a:off x="5047806" y="5792794"/>
        <a:ext cx="6762522" cy="421689"/>
      </dsp:txXfrm>
    </dsp:sp>
    <dsp:sp modelId="{452EE763-11EE-493A-A8F5-0F27D4F3A7E8}">
      <dsp:nvSpPr>
        <dsp:cNvPr id="0" name=""/>
        <dsp:cNvSpPr/>
      </dsp:nvSpPr>
      <dsp:spPr>
        <a:xfrm>
          <a:off x="2292816" y="4047488"/>
          <a:ext cx="1382589" cy="421689"/>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b="0" kern="1200" dirty="0"/>
            <a:t>评审</a:t>
          </a:r>
        </a:p>
      </dsp:txBody>
      <dsp:txXfrm>
        <a:off x="2292816" y="4047488"/>
        <a:ext cx="1382589" cy="42168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B4127A-F495-40C2-9825-6923085DFB62}">
      <dsp:nvSpPr>
        <dsp:cNvPr id="0" name=""/>
        <dsp:cNvSpPr/>
      </dsp:nvSpPr>
      <dsp:spPr>
        <a:xfrm>
          <a:off x="1585064" y="2665677"/>
          <a:ext cx="458887" cy="1726566"/>
        </a:xfrm>
        <a:custGeom>
          <a:avLst/>
          <a:gdLst/>
          <a:ahLst/>
          <a:cxnLst/>
          <a:rect l="0" t="0" r="0" b="0"/>
          <a:pathLst>
            <a:path>
              <a:moveTo>
                <a:pt x="0" y="0"/>
              </a:moveTo>
              <a:lnTo>
                <a:pt x="229443" y="0"/>
              </a:lnTo>
              <a:lnTo>
                <a:pt x="229443" y="1726566"/>
              </a:lnTo>
              <a:lnTo>
                <a:pt x="458887" y="1726566"/>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34675079-EBCC-4F34-AC94-A9EDF1563522}">
      <dsp:nvSpPr>
        <dsp:cNvPr id="0" name=""/>
        <dsp:cNvSpPr/>
      </dsp:nvSpPr>
      <dsp:spPr>
        <a:xfrm>
          <a:off x="5475883" y="3405634"/>
          <a:ext cx="458887" cy="986609"/>
        </a:xfrm>
        <a:custGeom>
          <a:avLst/>
          <a:gdLst/>
          <a:ahLst/>
          <a:cxnLst/>
          <a:rect l="0" t="0" r="0" b="0"/>
          <a:pathLst>
            <a:path>
              <a:moveTo>
                <a:pt x="0" y="0"/>
              </a:moveTo>
              <a:lnTo>
                <a:pt x="229443" y="0"/>
              </a:lnTo>
              <a:lnTo>
                <a:pt x="229443" y="986609"/>
              </a:lnTo>
              <a:lnTo>
                <a:pt x="458887" y="986609"/>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2970896D-0C4F-4B32-B6DC-AA3FBBFCE770}">
      <dsp:nvSpPr>
        <dsp:cNvPr id="0" name=""/>
        <dsp:cNvSpPr/>
      </dsp:nvSpPr>
      <dsp:spPr>
        <a:xfrm>
          <a:off x="5475883" y="3359914"/>
          <a:ext cx="458887" cy="91440"/>
        </a:xfrm>
        <a:custGeom>
          <a:avLst/>
          <a:gdLst/>
          <a:ahLst/>
          <a:cxnLst/>
          <a:rect l="0" t="0" r="0" b="0"/>
          <a:pathLst>
            <a:path>
              <a:moveTo>
                <a:pt x="0" y="45720"/>
              </a:moveTo>
              <a:lnTo>
                <a:pt x="458887" y="4572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D15A31E8-EDCB-45C8-B343-BC74C652EF07}">
      <dsp:nvSpPr>
        <dsp:cNvPr id="0" name=""/>
        <dsp:cNvSpPr/>
      </dsp:nvSpPr>
      <dsp:spPr>
        <a:xfrm>
          <a:off x="5475883" y="2419025"/>
          <a:ext cx="458887" cy="986609"/>
        </a:xfrm>
        <a:custGeom>
          <a:avLst/>
          <a:gdLst/>
          <a:ahLst/>
          <a:cxnLst/>
          <a:rect l="0" t="0" r="0" b="0"/>
          <a:pathLst>
            <a:path>
              <a:moveTo>
                <a:pt x="0" y="986609"/>
              </a:moveTo>
              <a:lnTo>
                <a:pt x="229443" y="986609"/>
              </a:lnTo>
              <a:lnTo>
                <a:pt x="229443" y="0"/>
              </a:lnTo>
              <a:lnTo>
                <a:pt x="458887" y="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FB84166F-E057-4BB0-9F9C-60EB526B8879}">
      <dsp:nvSpPr>
        <dsp:cNvPr id="0" name=""/>
        <dsp:cNvSpPr/>
      </dsp:nvSpPr>
      <dsp:spPr>
        <a:xfrm>
          <a:off x="3400356" y="3359914"/>
          <a:ext cx="458887" cy="91440"/>
        </a:xfrm>
        <a:custGeom>
          <a:avLst/>
          <a:gdLst/>
          <a:ahLst/>
          <a:cxnLst/>
          <a:rect l="0" t="0" r="0" b="0"/>
          <a:pathLst>
            <a:path>
              <a:moveTo>
                <a:pt x="0" y="45720"/>
              </a:moveTo>
              <a:lnTo>
                <a:pt x="458887" y="4572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4517B36C-38AE-4CB6-AFF5-9A102CED3756}">
      <dsp:nvSpPr>
        <dsp:cNvPr id="0" name=""/>
        <dsp:cNvSpPr/>
      </dsp:nvSpPr>
      <dsp:spPr>
        <a:xfrm>
          <a:off x="1585064" y="2665677"/>
          <a:ext cx="458887" cy="739956"/>
        </a:xfrm>
        <a:custGeom>
          <a:avLst/>
          <a:gdLst/>
          <a:ahLst/>
          <a:cxnLst/>
          <a:rect l="0" t="0" r="0" b="0"/>
          <a:pathLst>
            <a:path>
              <a:moveTo>
                <a:pt x="0" y="0"/>
              </a:moveTo>
              <a:lnTo>
                <a:pt x="229443" y="0"/>
              </a:lnTo>
              <a:lnTo>
                <a:pt x="229443" y="739956"/>
              </a:lnTo>
              <a:lnTo>
                <a:pt x="458887" y="739956"/>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0B3601AE-8D1F-46A8-A9EF-0DEAFB736A9E}">
      <dsp:nvSpPr>
        <dsp:cNvPr id="0" name=""/>
        <dsp:cNvSpPr/>
      </dsp:nvSpPr>
      <dsp:spPr>
        <a:xfrm>
          <a:off x="1585064" y="1925720"/>
          <a:ext cx="458887" cy="739956"/>
        </a:xfrm>
        <a:custGeom>
          <a:avLst/>
          <a:gdLst/>
          <a:ahLst/>
          <a:cxnLst/>
          <a:rect l="0" t="0" r="0" b="0"/>
          <a:pathLst>
            <a:path>
              <a:moveTo>
                <a:pt x="0" y="739956"/>
              </a:moveTo>
              <a:lnTo>
                <a:pt x="229443" y="739956"/>
              </a:lnTo>
              <a:lnTo>
                <a:pt x="229443" y="0"/>
              </a:lnTo>
              <a:lnTo>
                <a:pt x="458887" y="0"/>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A2B942F1-0880-417F-B8D9-10CA48D9A816}">
      <dsp:nvSpPr>
        <dsp:cNvPr id="0" name=""/>
        <dsp:cNvSpPr/>
      </dsp:nvSpPr>
      <dsp:spPr>
        <a:xfrm>
          <a:off x="3405862" y="939111"/>
          <a:ext cx="630256" cy="636092"/>
        </a:xfrm>
        <a:custGeom>
          <a:avLst/>
          <a:gdLst/>
          <a:ahLst/>
          <a:cxnLst/>
          <a:rect l="0" t="0" r="0" b="0"/>
          <a:pathLst>
            <a:path>
              <a:moveTo>
                <a:pt x="0" y="0"/>
              </a:moveTo>
              <a:lnTo>
                <a:pt x="400812" y="0"/>
              </a:lnTo>
              <a:lnTo>
                <a:pt x="400812" y="636092"/>
              </a:lnTo>
              <a:lnTo>
                <a:pt x="630256" y="636092"/>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46ADCF46-0151-403E-AD67-F50C36C8E107}">
      <dsp:nvSpPr>
        <dsp:cNvPr id="0" name=""/>
        <dsp:cNvSpPr/>
      </dsp:nvSpPr>
      <dsp:spPr>
        <a:xfrm>
          <a:off x="3405862" y="588595"/>
          <a:ext cx="630256" cy="350516"/>
        </a:xfrm>
        <a:custGeom>
          <a:avLst/>
          <a:gdLst/>
          <a:ahLst/>
          <a:cxnLst/>
          <a:rect l="0" t="0" r="0" b="0"/>
          <a:pathLst>
            <a:path>
              <a:moveTo>
                <a:pt x="0" y="350516"/>
              </a:moveTo>
              <a:lnTo>
                <a:pt x="400812" y="350516"/>
              </a:lnTo>
              <a:lnTo>
                <a:pt x="400812" y="0"/>
              </a:lnTo>
              <a:lnTo>
                <a:pt x="630256" y="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2D597D9E-261F-4014-85DA-0D0601BD9F29}">
      <dsp:nvSpPr>
        <dsp:cNvPr id="0" name=""/>
        <dsp:cNvSpPr/>
      </dsp:nvSpPr>
      <dsp:spPr>
        <a:xfrm>
          <a:off x="1585064" y="939111"/>
          <a:ext cx="458887" cy="1726566"/>
        </a:xfrm>
        <a:custGeom>
          <a:avLst/>
          <a:gdLst/>
          <a:ahLst/>
          <a:cxnLst/>
          <a:rect l="0" t="0" r="0" b="0"/>
          <a:pathLst>
            <a:path>
              <a:moveTo>
                <a:pt x="0" y="1726566"/>
              </a:moveTo>
              <a:lnTo>
                <a:pt x="229443" y="1726566"/>
              </a:lnTo>
              <a:lnTo>
                <a:pt x="229443" y="0"/>
              </a:lnTo>
              <a:lnTo>
                <a:pt x="458887" y="0"/>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5B0A7BDC-C306-4662-B068-9460B3D0B5BD}">
      <dsp:nvSpPr>
        <dsp:cNvPr id="0" name=""/>
        <dsp:cNvSpPr/>
      </dsp:nvSpPr>
      <dsp:spPr>
        <a:xfrm>
          <a:off x="6466" y="2315775"/>
          <a:ext cx="1578597" cy="699804"/>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solidFill>
                <a:srgbClr val="FF0000"/>
              </a:solidFill>
            </a:rPr>
            <a:t>设计和开发</a:t>
          </a:r>
        </a:p>
      </dsp:txBody>
      <dsp:txXfrm>
        <a:off x="6466" y="2315775"/>
        <a:ext cx="1578597" cy="699804"/>
      </dsp:txXfrm>
    </dsp:sp>
    <dsp:sp modelId="{C5E85466-304B-4C51-95E8-807A27B4893D}">
      <dsp:nvSpPr>
        <dsp:cNvPr id="0" name=""/>
        <dsp:cNvSpPr/>
      </dsp:nvSpPr>
      <dsp:spPr>
        <a:xfrm>
          <a:off x="2043952" y="589209"/>
          <a:ext cx="1361910" cy="699804"/>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solidFill>
                <a:srgbClr val="00B0F0"/>
              </a:solidFill>
            </a:rPr>
            <a:t>验证</a:t>
          </a:r>
          <a:endParaRPr lang="zh-CN" altLang="en-US" sz="2000" kern="1200" dirty="0"/>
        </a:p>
      </dsp:txBody>
      <dsp:txXfrm>
        <a:off x="2043952" y="589209"/>
        <a:ext cx="1361910" cy="699804"/>
      </dsp:txXfrm>
    </dsp:sp>
    <dsp:sp modelId="{BC77C26B-C2C4-49A4-8393-DD044A0F11CC}">
      <dsp:nvSpPr>
        <dsp:cNvPr id="0" name=""/>
        <dsp:cNvSpPr/>
      </dsp:nvSpPr>
      <dsp:spPr>
        <a:xfrm>
          <a:off x="4036118" y="238693"/>
          <a:ext cx="7202178" cy="699804"/>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l" defTabSz="800100">
            <a:lnSpc>
              <a:spcPct val="90000"/>
            </a:lnSpc>
            <a:spcBef>
              <a:spcPct val="0"/>
            </a:spcBef>
            <a:spcAft>
              <a:spcPct val="35000"/>
            </a:spcAft>
            <a:buNone/>
          </a:pPr>
          <a:r>
            <a:rPr lang="zh-CN" altLang="en-US" sz="1800" b="0" kern="1200" dirty="0"/>
            <a:t>自测记录、自测报告；</a:t>
          </a:r>
          <a:r>
            <a:rPr lang="zh-CN" altLang="en-US" sz="1800" b="0" kern="1200" dirty="0">
              <a:solidFill>
                <a:srgbClr val="FF0000"/>
              </a:solidFill>
              <a:highlight>
                <a:srgbClr val="FFFF00"/>
              </a:highlight>
            </a:rPr>
            <a:t>生物相容性评价报告；稳定性研究</a:t>
          </a:r>
        </a:p>
      </dsp:txBody>
      <dsp:txXfrm>
        <a:off x="4036118" y="238693"/>
        <a:ext cx="7202178" cy="699804"/>
      </dsp:txXfrm>
    </dsp:sp>
    <dsp:sp modelId="{158F65AA-B793-4917-A5B5-F4A73DB93EC3}">
      <dsp:nvSpPr>
        <dsp:cNvPr id="0" name=""/>
        <dsp:cNvSpPr/>
      </dsp:nvSpPr>
      <dsp:spPr>
        <a:xfrm>
          <a:off x="4036118" y="1225302"/>
          <a:ext cx="7202178" cy="699804"/>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l" defTabSz="800100">
            <a:lnSpc>
              <a:spcPct val="90000"/>
            </a:lnSpc>
            <a:spcBef>
              <a:spcPct val="0"/>
            </a:spcBef>
            <a:spcAft>
              <a:spcPct val="35000"/>
            </a:spcAft>
            <a:buNone/>
          </a:pPr>
          <a:r>
            <a:rPr lang="zh-CN" altLang="en-US" sz="1800" kern="1200" dirty="0"/>
            <a:t>第三方：型式试验、生物相容性试验、稳定性研究、运输包装试验、有害物质研究</a:t>
          </a:r>
          <a:r>
            <a:rPr lang="en-US" altLang="zh-CN" sz="1800" kern="1200" dirty="0"/>
            <a:t>……</a:t>
          </a:r>
          <a:r>
            <a:rPr lang="zh-CN" altLang="en-US" sz="1800" kern="1200" dirty="0"/>
            <a:t>必要时：离体组织试验；动物实验</a:t>
          </a:r>
        </a:p>
      </dsp:txBody>
      <dsp:txXfrm>
        <a:off x="4036118" y="1225302"/>
        <a:ext cx="7202178" cy="699804"/>
      </dsp:txXfrm>
    </dsp:sp>
    <dsp:sp modelId="{0C3843DF-2125-4B83-AEE6-9EE35B74E6CC}">
      <dsp:nvSpPr>
        <dsp:cNvPr id="0" name=""/>
        <dsp:cNvSpPr/>
      </dsp:nvSpPr>
      <dsp:spPr>
        <a:xfrm>
          <a:off x="2043952" y="1575818"/>
          <a:ext cx="1339585" cy="699804"/>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评审</a:t>
          </a:r>
        </a:p>
      </dsp:txBody>
      <dsp:txXfrm>
        <a:off x="2043952" y="1575818"/>
        <a:ext cx="1339585" cy="699804"/>
      </dsp:txXfrm>
    </dsp:sp>
    <dsp:sp modelId="{DE4C5793-348F-454A-AF45-46A5D9B50BD4}">
      <dsp:nvSpPr>
        <dsp:cNvPr id="0" name=""/>
        <dsp:cNvSpPr/>
      </dsp:nvSpPr>
      <dsp:spPr>
        <a:xfrm>
          <a:off x="2043952" y="3055732"/>
          <a:ext cx="1356404" cy="699804"/>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solidFill>
                <a:srgbClr val="00B0F0"/>
              </a:solidFill>
              <a:latin typeface="等线" panose="020F0502020204030204"/>
              <a:ea typeface="等线" panose="02010600030101010101" pitchFamily="2" charset="-122"/>
              <a:cs typeface="+mn-cs"/>
            </a:rPr>
            <a:t>确认</a:t>
          </a:r>
        </a:p>
      </dsp:txBody>
      <dsp:txXfrm>
        <a:off x="2043952" y="3055732"/>
        <a:ext cx="1356404" cy="699804"/>
      </dsp:txXfrm>
    </dsp:sp>
    <dsp:sp modelId="{7ACA67D4-0CA5-4225-9697-A39813C1A526}">
      <dsp:nvSpPr>
        <dsp:cNvPr id="0" name=""/>
        <dsp:cNvSpPr/>
      </dsp:nvSpPr>
      <dsp:spPr>
        <a:xfrm>
          <a:off x="3859244" y="3055732"/>
          <a:ext cx="1616639" cy="699804"/>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kern="1200" dirty="0"/>
            <a:t>临床评价</a:t>
          </a:r>
        </a:p>
      </dsp:txBody>
      <dsp:txXfrm>
        <a:off x="3859244" y="3055732"/>
        <a:ext cx="1616639" cy="699804"/>
      </dsp:txXfrm>
    </dsp:sp>
    <dsp:sp modelId="{775FA13F-BCB7-4F98-ABFE-0F378CB1C602}">
      <dsp:nvSpPr>
        <dsp:cNvPr id="0" name=""/>
        <dsp:cNvSpPr/>
      </dsp:nvSpPr>
      <dsp:spPr>
        <a:xfrm>
          <a:off x="5934771" y="2069123"/>
          <a:ext cx="5297058" cy="699804"/>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l" defTabSz="800100">
            <a:lnSpc>
              <a:spcPct val="90000"/>
            </a:lnSpc>
            <a:spcBef>
              <a:spcPct val="0"/>
            </a:spcBef>
            <a:spcAft>
              <a:spcPct val="35000"/>
            </a:spcAft>
            <a:buNone/>
          </a:pPr>
          <a:r>
            <a:rPr lang="zh-CN" altLang="en-US" sz="1800" kern="1200" dirty="0"/>
            <a:t>免于临床评价：与</a:t>
          </a:r>
          <a:r>
            <a:rPr lang="en-US" altLang="zh-CN" sz="1800" kern="1200" dirty="0"/>
            <a:t>《</a:t>
          </a:r>
          <a:r>
            <a:rPr lang="zh-CN" altLang="en-US" sz="1800" kern="1200" dirty="0"/>
            <a:t>目录</a:t>
          </a:r>
          <a:r>
            <a:rPr lang="en-US" altLang="zh-CN" sz="1800" kern="1200" dirty="0"/>
            <a:t>》</a:t>
          </a:r>
          <a:r>
            <a:rPr lang="zh-CN" altLang="en-US" sz="1800" kern="1200" dirty="0"/>
            <a:t>对比；与上市产品比对</a:t>
          </a:r>
        </a:p>
      </dsp:txBody>
      <dsp:txXfrm>
        <a:off x="5934771" y="2069123"/>
        <a:ext cx="5297058" cy="699804"/>
      </dsp:txXfrm>
    </dsp:sp>
    <dsp:sp modelId="{258C0414-9816-4D32-B9A5-9D2EF2DEB6F6}">
      <dsp:nvSpPr>
        <dsp:cNvPr id="0" name=""/>
        <dsp:cNvSpPr/>
      </dsp:nvSpPr>
      <dsp:spPr>
        <a:xfrm>
          <a:off x="5934771" y="3055732"/>
          <a:ext cx="5297058" cy="699804"/>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l" defTabSz="800100">
            <a:lnSpc>
              <a:spcPct val="90000"/>
            </a:lnSpc>
            <a:spcBef>
              <a:spcPct val="0"/>
            </a:spcBef>
            <a:spcAft>
              <a:spcPct val="35000"/>
            </a:spcAft>
            <a:buNone/>
          </a:pPr>
          <a:r>
            <a:rPr lang="zh-CN" altLang="en-US" sz="1800" kern="1200" dirty="0"/>
            <a:t>同品种对比：临床数据、文献、公开资料撰写评价报告</a:t>
          </a:r>
          <a:r>
            <a:rPr lang="en-US" altLang="zh-CN" sz="1800" kern="1200" dirty="0"/>
            <a:t>;</a:t>
          </a:r>
          <a:r>
            <a:rPr lang="zh-CN" altLang="en-US" sz="1400" kern="1200" dirty="0">
              <a:solidFill>
                <a:srgbClr val="FF0000"/>
              </a:solidFill>
              <a:highlight>
                <a:srgbClr val="FFFF00"/>
              </a:highlight>
            </a:rPr>
            <a:t>必要时开展同品种产品性能指标测试</a:t>
          </a:r>
        </a:p>
      </dsp:txBody>
      <dsp:txXfrm>
        <a:off x="5934771" y="3055732"/>
        <a:ext cx="5297058" cy="699804"/>
      </dsp:txXfrm>
    </dsp:sp>
    <dsp:sp modelId="{D8245EB9-E472-409F-9F6E-374D8C523149}">
      <dsp:nvSpPr>
        <dsp:cNvPr id="0" name=""/>
        <dsp:cNvSpPr/>
      </dsp:nvSpPr>
      <dsp:spPr>
        <a:xfrm>
          <a:off x="5934771" y="4042341"/>
          <a:ext cx="5297058" cy="699804"/>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l" defTabSz="800100">
            <a:lnSpc>
              <a:spcPct val="90000"/>
            </a:lnSpc>
            <a:spcBef>
              <a:spcPct val="0"/>
            </a:spcBef>
            <a:spcAft>
              <a:spcPct val="35000"/>
            </a:spcAft>
            <a:buNone/>
          </a:pPr>
          <a:r>
            <a:rPr lang="zh-CN" altLang="en-US" sz="1800" kern="1200" dirty="0"/>
            <a:t>临床试验：方案、伦理、报告；</a:t>
          </a:r>
          <a:r>
            <a:rPr lang="zh-CN" altLang="en-US" sz="1800" kern="1200" dirty="0">
              <a:highlight>
                <a:srgbClr val="FFFF00"/>
              </a:highlight>
            </a:rPr>
            <a:t>评价报告</a:t>
          </a:r>
        </a:p>
      </dsp:txBody>
      <dsp:txXfrm>
        <a:off x="5934771" y="4042341"/>
        <a:ext cx="5297058" cy="699804"/>
      </dsp:txXfrm>
    </dsp:sp>
    <dsp:sp modelId="{7BFD2590-94FB-4F53-9C4F-FDC02F5D6C36}">
      <dsp:nvSpPr>
        <dsp:cNvPr id="0" name=""/>
        <dsp:cNvSpPr/>
      </dsp:nvSpPr>
      <dsp:spPr>
        <a:xfrm>
          <a:off x="2043952" y="4042341"/>
          <a:ext cx="1339585" cy="699804"/>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评审</a:t>
          </a:r>
        </a:p>
      </dsp:txBody>
      <dsp:txXfrm>
        <a:off x="2043952" y="4042341"/>
        <a:ext cx="1339585" cy="69980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3601AE-8D1F-46A8-A9EF-0DEAFB736A9E}">
      <dsp:nvSpPr>
        <dsp:cNvPr id="0" name=""/>
        <dsp:cNvSpPr/>
      </dsp:nvSpPr>
      <dsp:spPr>
        <a:xfrm>
          <a:off x="1471693" y="2534897"/>
          <a:ext cx="327696" cy="352274"/>
        </a:xfrm>
        <a:custGeom>
          <a:avLst/>
          <a:gdLst/>
          <a:ahLst/>
          <a:cxnLst/>
          <a:rect l="0" t="0" r="0" b="0"/>
          <a:pathLst>
            <a:path>
              <a:moveTo>
                <a:pt x="0" y="0"/>
              </a:moveTo>
              <a:lnTo>
                <a:pt x="163848" y="0"/>
              </a:lnTo>
              <a:lnTo>
                <a:pt x="163848" y="352274"/>
              </a:lnTo>
              <a:lnTo>
                <a:pt x="327696" y="352274"/>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D679FF09-1FB9-4BD2-981D-5D30568652D1}">
      <dsp:nvSpPr>
        <dsp:cNvPr id="0" name=""/>
        <dsp:cNvSpPr/>
      </dsp:nvSpPr>
      <dsp:spPr>
        <a:xfrm>
          <a:off x="7411299" y="4955096"/>
          <a:ext cx="327696" cy="91440"/>
        </a:xfrm>
        <a:custGeom>
          <a:avLst/>
          <a:gdLst/>
          <a:ahLst/>
          <a:cxnLst/>
          <a:rect l="0" t="0" r="0" b="0"/>
          <a:pathLst>
            <a:path>
              <a:moveTo>
                <a:pt x="0" y="45720"/>
              </a:moveTo>
              <a:lnTo>
                <a:pt x="327696" y="4572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644D8FDF-080C-49F1-A58D-44C42F96FF45}">
      <dsp:nvSpPr>
        <dsp:cNvPr id="0" name=""/>
        <dsp:cNvSpPr/>
      </dsp:nvSpPr>
      <dsp:spPr>
        <a:xfrm>
          <a:off x="3579326" y="3591719"/>
          <a:ext cx="327696" cy="1409096"/>
        </a:xfrm>
        <a:custGeom>
          <a:avLst/>
          <a:gdLst/>
          <a:ahLst/>
          <a:cxnLst/>
          <a:rect l="0" t="0" r="0" b="0"/>
          <a:pathLst>
            <a:path>
              <a:moveTo>
                <a:pt x="0" y="0"/>
              </a:moveTo>
              <a:lnTo>
                <a:pt x="163848" y="0"/>
              </a:lnTo>
              <a:lnTo>
                <a:pt x="163848" y="1409096"/>
              </a:lnTo>
              <a:lnTo>
                <a:pt x="327696" y="1409096"/>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9F4E474F-5B6A-4786-AD04-417FD4546FDF}">
      <dsp:nvSpPr>
        <dsp:cNvPr id="0" name=""/>
        <dsp:cNvSpPr/>
      </dsp:nvSpPr>
      <dsp:spPr>
        <a:xfrm>
          <a:off x="7411299" y="4250548"/>
          <a:ext cx="327696" cy="91440"/>
        </a:xfrm>
        <a:custGeom>
          <a:avLst/>
          <a:gdLst/>
          <a:ahLst/>
          <a:cxnLst/>
          <a:rect l="0" t="0" r="0" b="0"/>
          <a:pathLst>
            <a:path>
              <a:moveTo>
                <a:pt x="0" y="45720"/>
              </a:moveTo>
              <a:lnTo>
                <a:pt x="327696" y="4572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F9EC67E7-2799-4F8A-94CB-07ACBEF216FC}">
      <dsp:nvSpPr>
        <dsp:cNvPr id="0" name=""/>
        <dsp:cNvSpPr/>
      </dsp:nvSpPr>
      <dsp:spPr>
        <a:xfrm>
          <a:off x="3579326" y="3591719"/>
          <a:ext cx="327696" cy="704548"/>
        </a:xfrm>
        <a:custGeom>
          <a:avLst/>
          <a:gdLst/>
          <a:ahLst/>
          <a:cxnLst/>
          <a:rect l="0" t="0" r="0" b="0"/>
          <a:pathLst>
            <a:path>
              <a:moveTo>
                <a:pt x="0" y="0"/>
              </a:moveTo>
              <a:lnTo>
                <a:pt x="163848" y="0"/>
              </a:lnTo>
              <a:lnTo>
                <a:pt x="163848" y="704548"/>
              </a:lnTo>
              <a:lnTo>
                <a:pt x="327696" y="704548"/>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2C372A52-16E9-4E8C-916A-79367116F233}">
      <dsp:nvSpPr>
        <dsp:cNvPr id="0" name=""/>
        <dsp:cNvSpPr/>
      </dsp:nvSpPr>
      <dsp:spPr>
        <a:xfrm>
          <a:off x="7411299" y="3545999"/>
          <a:ext cx="327696" cy="91440"/>
        </a:xfrm>
        <a:custGeom>
          <a:avLst/>
          <a:gdLst/>
          <a:ahLst/>
          <a:cxnLst/>
          <a:rect l="0" t="0" r="0" b="0"/>
          <a:pathLst>
            <a:path>
              <a:moveTo>
                <a:pt x="0" y="45720"/>
              </a:moveTo>
              <a:lnTo>
                <a:pt x="327696" y="4572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D38AADA3-26C3-4CEB-AE90-821540018D95}">
      <dsp:nvSpPr>
        <dsp:cNvPr id="0" name=""/>
        <dsp:cNvSpPr/>
      </dsp:nvSpPr>
      <dsp:spPr>
        <a:xfrm>
          <a:off x="3579326" y="3545999"/>
          <a:ext cx="327696" cy="91440"/>
        </a:xfrm>
        <a:custGeom>
          <a:avLst/>
          <a:gdLst/>
          <a:ahLst/>
          <a:cxnLst/>
          <a:rect l="0" t="0" r="0" b="0"/>
          <a:pathLst>
            <a:path>
              <a:moveTo>
                <a:pt x="0" y="45720"/>
              </a:moveTo>
              <a:lnTo>
                <a:pt x="327696" y="4572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D6B1520F-024E-4ECA-B85A-A91157957D00}">
      <dsp:nvSpPr>
        <dsp:cNvPr id="0" name=""/>
        <dsp:cNvSpPr/>
      </dsp:nvSpPr>
      <dsp:spPr>
        <a:xfrm>
          <a:off x="7411299" y="2841451"/>
          <a:ext cx="327696" cy="91440"/>
        </a:xfrm>
        <a:custGeom>
          <a:avLst/>
          <a:gdLst/>
          <a:ahLst/>
          <a:cxnLst/>
          <a:rect l="0" t="0" r="0" b="0"/>
          <a:pathLst>
            <a:path>
              <a:moveTo>
                <a:pt x="0" y="45720"/>
              </a:moveTo>
              <a:lnTo>
                <a:pt x="327696" y="4572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9CBC39D0-8F2E-4446-B81B-7A73CB9A2D50}">
      <dsp:nvSpPr>
        <dsp:cNvPr id="0" name=""/>
        <dsp:cNvSpPr/>
      </dsp:nvSpPr>
      <dsp:spPr>
        <a:xfrm>
          <a:off x="3579326" y="2887171"/>
          <a:ext cx="327696" cy="704548"/>
        </a:xfrm>
        <a:custGeom>
          <a:avLst/>
          <a:gdLst/>
          <a:ahLst/>
          <a:cxnLst/>
          <a:rect l="0" t="0" r="0" b="0"/>
          <a:pathLst>
            <a:path>
              <a:moveTo>
                <a:pt x="0" y="704548"/>
              </a:moveTo>
              <a:lnTo>
                <a:pt x="163848" y="704548"/>
              </a:lnTo>
              <a:lnTo>
                <a:pt x="163848" y="0"/>
              </a:lnTo>
              <a:lnTo>
                <a:pt x="327696" y="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12CF4C20-61AE-459B-9B2C-EFC228A18B97}">
      <dsp:nvSpPr>
        <dsp:cNvPr id="0" name=""/>
        <dsp:cNvSpPr/>
      </dsp:nvSpPr>
      <dsp:spPr>
        <a:xfrm>
          <a:off x="7411299" y="2136903"/>
          <a:ext cx="327696" cy="91440"/>
        </a:xfrm>
        <a:custGeom>
          <a:avLst/>
          <a:gdLst/>
          <a:ahLst/>
          <a:cxnLst/>
          <a:rect l="0" t="0" r="0" b="0"/>
          <a:pathLst>
            <a:path>
              <a:moveTo>
                <a:pt x="0" y="45720"/>
              </a:moveTo>
              <a:lnTo>
                <a:pt x="327696" y="4572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378FD098-123F-433F-A350-AB46C6A0BFF0}">
      <dsp:nvSpPr>
        <dsp:cNvPr id="0" name=""/>
        <dsp:cNvSpPr/>
      </dsp:nvSpPr>
      <dsp:spPr>
        <a:xfrm>
          <a:off x="3579326" y="2182623"/>
          <a:ext cx="327696" cy="1409096"/>
        </a:xfrm>
        <a:custGeom>
          <a:avLst/>
          <a:gdLst/>
          <a:ahLst/>
          <a:cxnLst/>
          <a:rect l="0" t="0" r="0" b="0"/>
          <a:pathLst>
            <a:path>
              <a:moveTo>
                <a:pt x="0" y="1409096"/>
              </a:moveTo>
              <a:lnTo>
                <a:pt x="163848" y="1409096"/>
              </a:lnTo>
              <a:lnTo>
                <a:pt x="163848" y="0"/>
              </a:lnTo>
              <a:lnTo>
                <a:pt x="327696" y="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CDD630CA-5D3B-45D7-8624-466E3C1943EE}">
      <dsp:nvSpPr>
        <dsp:cNvPr id="0" name=""/>
        <dsp:cNvSpPr/>
      </dsp:nvSpPr>
      <dsp:spPr>
        <a:xfrm>
          <a:off x="2458979" y="2182623"/>
          <a:ext cx="327696" cy="1409096"/>
        </a:xfrm>
        <a:custGeom>
          <a:avLst/>
          <a:gdLst/>
          <a:ahLst/>
          <a:cxnLst/>
          <a:rect l="0" t="0" r="0" b="0"/>
          <a:pathLst>
            <a:path>
              <a:moveTo>
                <a:pt x="0" y="0"/>
              </a:moveTo>
              <a:lnTo>
                <a:pt x="163848" y="0"/>
              </a:lnTo>
              <a:lnTo>
                <a:pt x="163848" y="1409096"/>
              </a:lnTo>
              <a:lnTo>
                <a:pt x="327696" y="1409096"/>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658633F4-12C2-4849-98B6-C93E15D5525B}">
      <dsp:nvSpPr>
        <dsp:cNvPr id="0" name=""/>
        <dsp:cNvSpPr/>
      </dsp:nvSpPr>
      <dsp:spPr>
        <a:xfrm>
          <a:off x="2458979" y="1478074"/>
          <a:ext cx="327696" cy="704548"/>
        </a:xfrm>
        <a:custGeom>
          <a:avLst/>
          <a:gdLst/>
          <a:ahLst/>
          <a:cxnLst/>
          <a:rect l="0" t="0" r="0" b="0"/>
          <a:pathLst>
            <a:path>
              <a:moveTo>
                <a:pt x="0" y="704548"/>
              </a:moveTo>
              <a:lnTo>
                <a:pt x="163848" y="704548"/>
              </a:lnTo>
              <a:lnTo>
                <a:pt x="163848" y="0"/>
              </a:lnTo>
              <a:lnTo>
                <a:pt x="327696" y="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4E163BC3-A8FC-4D81-9171-8A5FE2878868}">
      <dsp:nvSpPr>
        <dsp:cNvPr id="0" name=""/>
        <dsp:cNvSpPr/>
      </dsp:nvSpPr>
      <dsp:spPr>
        <a:xfrm>
          <a:off x="2458979" y="773526"/>
          <a:ext cx="327696" cy="1409096"/>
        </a:xfrm>
        <a:custGeom>
          <a:avLst/>
          <a:gdLst/>
          <a:ahLst/>
          <a:cxnLst/>
          <a:rect l="0" t="0" r="0" b="0"/>
          <a:pathLst>
            <a:path>
              <a:moveTo>
                <a:pt x="0" y="1409096"/>
              </a:moveTo>
              <a:lnTo>
                <a:pt x="163848" y="1409096"/>
              </a:lnTo>
              <a:lnTo>
                <a:pt x="163848" y="0"/>
              </a:lnTo>
              <a:lnTo>
                <a:pt x="327696" y="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2D597D9E-261F-4014-85DA-0D0601BD9F29}">
      <dsp:nvSpPr>
        <dsp:cNvPr id="0" name=""/>
        <dsp:cNvSpPr/>
      </dsp:nvSpPr>
      <dsp:spPr>
        <a:xfrm>
          <a:off x="1471693" y="2182623"/>
          <a:ext cx="327696" cy="352274"/>
        </a:xfrm>
        <a:custGeom>
          <a:avLst/>
          <a:gdLst/>
          <a:ahLst/>
          <a:cxnLst/>
          <a:rect l="0" t="0" r="0" b="0"/>
          <a:pathLst>
            <a:path>
              <a:moveTo>
                <a:pt x="0" y="352274"/>
              </a:moveTo>
              <a:lnTo>
                <a:pt x="163848" y="352274"/>
              </a:lnTo>
              <a:lnTo>
                <a:pt x="163848" y="0"/>
              </a:lnTo>
              <a:lnTo>
                <a:pt x="327696" y="0"/>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5B0A7BDC-C306-4662-B068-9460B3D0B5BD}">
      <dsp:nvSpPr>
        <dsp:cNvPr id="0" name=""/>
        <dsp:cNvSpPr/>
      </dsp:nvSpPr>
      <dsp:spPr>
        <a:xfrm>
          <a:off x="678" y="2285028"/>
          <a:ext cx="1471015" cy="49973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solidFill>
                <a:srgbClr val="FF0000"/>
              </a:solidFill>
              <a:latin typeface="+mn-ea"/>
              <a:ea typeface="+mn-ea"/>
            </a:rPr>
            <a:t>设计和开发</a:t>
          </a:r>
        </a:p>
      </dsp:txBody>
      <dsp:txXfrm>
        <a:off x="678" y="2285028"/>
        <a:ext cx="1471015" cy="499737"/>
      </dsp:txXfrm>
    </dsp:sp>
    <dsp:sp modelId="{C5E85466-304B-4C51-95E8-807A27B4893D}">
      <dsp:nvSpPr>
        <dsp:cNvPr id="0" name=""/>
        <dsp:cNvSpPr/>
      </dsp:nvSpPr>
      <dsp:spPr>
        <a:xfrm>
          <a:off x="1799390" y="1932754"/>
          <a:ext cx="659588" cy="49973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solidFill>
                <a:srgbClr val="00B0F0"/>
              </a:solidFill>
              <a:latin typeface="+mn-ea"/>
              <a:ea typeface="+mn-ea"/>
            </a:rPr>
            <a:t>转换</a:t>
          </a:r>
        </a:p>
      </dsp:txBody>
      <dsp:txXfrm>
        <a:off x="1799390" y="1932754"/>
        <a:ext cx="659588" cy="499737"/>
      </dsp:txXfrm>
    </dsp:sp>
    <dsp:sp modelId="{32E74CD6-144B-4210-8844-8AC710CF1124}">
      <dsp:nvSpPr>
        <dsp:cNvPr id="0" name=""/>
        <dsp:cNvSpPr/>
      </dsp:nvSpPr>
      <dsp:spPr>
        <a:xfrm>
          <a:off x="2786676" y="523657"/>
          <a:ext cx="8333808" cy="49973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b="0" kern="1200" dirty="0">
              <a:latin typeface="+mn-ea"/>
              <a:ea typeface="+mn-ea"/>
            </a:rPr>
            <a:t>验证总计划（设施、设备、环境、工艺、物料、人员能力等等）</a:t>
          </a:r>
        </a:p>
      </dsp:txBody>
      <dsp:txXfrm>
        <a:off x="2786676" y="523657"/>
        <a:ext cx="8333808" cy="499737"/>
      </dsp:txXfrm>
    </dsp:sp>
    <dsp:sp modelId="{B04CC117-4F7C-4E65-B806-353D46845B75}">
      <dsp:nvSpPr>
        <dsp:cNvPr id="0" name=""/>
        <dsp:cNvSpPr/>
      </dsp:nvSpPr>
      <dsp:spPr>
        <a:xfrm>
          <a:off x="2786676" y="1228205"/>
          <a:ext cx="8368462" cy="49973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l" defTabSz="711200">
            <a:lnSpc>
              <a:spcPct val="90000"/>
            </a:lnSpc>
            <a:spcBef>
              <a:spcPct val="0"/>
            </a:spcBef>
            <a:spcAft>
              <a:spcPct val="35000"/>
            </a:spcAft>
            <a:buNone/>
          </a:pPr>
          <a:r>
            <a:rPr lang="zh-CN" altLang="en-US" sz="1600" b="0" kern="1200" dirty="0">
              <a:highlight>
                <a:srgbClr val="FFFF00"/>
              </a:highlight>
              <a:latin typeface="+mn-ea"/>
              <a:ea typeface="+mn-ea"/>
            </a:rPr>
            <a:t>采购信息</a:t>
          </a:r>
          <a:r>
            <a:rPr lang="zh-CN" altLang="en-US" sz="1600" b="0" kern="1200" dirty="0">
              <a:latin typeface="+mn-ea"/>
              <a:ea typeface="+mn-ea"/>
            </a:rPr>
            <a:t>：采购技术要求；</a:t>
          </a:r>
          <a:r>
            <a:rPr lang="zh-CN" altLang="en-US" sz="1600" b="0" kern="1200" dirty="0">
              <a:highlight>
                <a:srgbClr val="FFFF00"/>
              </a:highlight>
              <a:latin typeface="+mn-ea"/>
              <a:ea typeface="+mn-ea"/>
            </a:rPr>
            <a:t>供方评价</a:t>
          </a:r>
          <a:r>
            <a:rPr lang="zh-CN" altLang="en-US" sz="1600" b="0" kern="1200" dirty="0">
              <a:latin typeface="+mn-ea"/>
              <a:ea typeface="+mn-ea"/>
            </a:rPr>
            <a:t>、合格供方名录、订单、</a:t>
          </a:r>
          <a:r>
            <a:rPr lang="zh-CN" altLang="en-US" sz="1600" b="0" kern="1200" dirty="0">
              <a:solidFill>
                <a:srgbClr val="FF0000"/>
              </a:solidFill>
              <a:highlight>
                <a:srgbClr val="FFFF00"/>
              </a:highlight>
              <a:latin typeface="+mn-ea"/>
              <a:ea typeface="+mn-ea"/>
            </a:rPr>
            <a:t>合同、质量保证协议</a:t>
          </a:r>
          <a:r>
            <a:rPr lang="zh-CN" altLang="en-US" sz="1600" b="0" kern="1200" dirty="0">
              <a:latin typeface="+mn-ea"/>
              <a:ea typeface="+mn-ea"/>
            </a:rPr>
            <a:t>、来料验收；供方应包括关键服务提供方（如检测、计量、灭菌、冷链等等）</a:t>
          </a:r>
        </a:p>
      </dsp:txBody>
      <dsp:txXfrm>
        <a:off x="2786676" y="1228205"/>
        <a:ext cx="8368462" cy="499737"/>
      </dsp:txXfrm>
    </dsp:sp>
    <dsp:sp modelId="{3FF6EA99-43F6-486C-B33D-12AEADA30792}">
      <dsp:nvSpPr>
        <dsp:cNvPr id="0" name=""/>
        <dsp:cNvSpPr/>
      </dsp:nvSpPr>
      <dsp:spPr>
        <a:xfrm>
          <a:off x="2786676" y="3341851"/>
          <a:ext cx="792649" cy="49973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latin typeface="+mn-ea"/>
              <a:ea typeface="+mn-ea"/>
            </a:rPr>
            <a:t>试产</a:t>
          </a:r>
        </a:p>
      </dsp:txBody>
      <dsp:txXfrm>
        <a:off x="2786676" y="3341851"/>
        <a:ext cx="792649" cy="499737"/>
      </dsp:txXfrm>
    </dsp:sp>
    <dsp:sp modelId="{35D8366D-F17A-4449-B5EE-A794E14D1A8A}">
      <dsp:nvSpPr>
        <dsp:cNvPr id="0" name=""/>
        <dsp:cNvSpPr/>
      </dsp:nvSpPr>
      <dsp:spPr>
        <a:xfrm>
          <a:off x="3907023" y="1932754"/>
          <a:ext cx="3504276" cy="49973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l" defTabSz="711200">
            <a:lnSpc>
              <a:spcPct val="90000"/>
            </a:lnSpc>
            <a:spcBef>
              <a:spcPct val="0"/>
            </a:spcBef>
            <a:spcAft>
              <a:spcPct val="35000"/>
            </a:spcAft>
            <a:buNone/>
          </a:pPr>
          <a:r>
            <a:rPr lang="zh-CN" altLang="en-US" sz="1600" b="0" kern="1200" dirty="0">
              <a:latin typeface="+mn-ea"/>
              <a:ea typeface="+mn-ea"/>
            </a:rPr>
            <a:t>样品试产（灭菌确认、有效期验证、设计验证、设计确认</a:t>
          </a:r>
          <a:r>
            <a:rPr lang="en-US" altLang="zh-CN" sz="1600" b="0" kern="1200" dirty="0">
              <a:latin typeface="+mn-ea"/>
              <a:ea typeface="+mn-ea"/>
            </a:rPr>
            <a:t>……</a:t>
          </a:r>
          <a:r>
            <a:rPr lang="zh-CN" altLang="en-US" sz="1600" b="0" kern="1200" dirty="0">
              <a:latin typeface="+mn-ea"/>
              <a:ea typeface="+mn-ea"/>
            </a:rPr>
            <a:t>）</a:t>
          </a:r>
        </a:p>
      </dsp:txBody>
      <dsp:txXfrm>
        <a:off x="3907023" y="1932754"/>
        <a:ext cx="3504276" cy="499737"/>
      </dsp:txXfrm>
    </dsp:sp>
    <dsp:sp modelId="{2D95854B-FD42-40AE-B05D-FB31B4829DC9}">
      <dsp:nvSpPr>
        <dsp:cNvPr id="0" name=""/>
        <dsp:cNvSpPr/>
      </dsp:nvSpPr>
      <dsp:spPr>
        <a:xfrm>
          <a:off x="7738996" y="1932754"/>
          <a:ext cx="3504276" cy="49973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b="0" kern="1200" dirty="0">
              <a:latin typeface="+mn-ea"/>
              <a:ea typeface="+mn-ea"/>
            </a:rPr>
            <a:t>生产记录、过程检查、成品检</a:t>
          </a:r>
        </a:p>
      </dsp:txBody>
      <dsp:txXfrm>
        <a:off x="7738996" y="1932754"/>
        <a:ext cx="3504276" cy="499737"/>
      </dsp:txXfrm>
    </dsp:sp>
    <dsp:sp modelId="{119777E3-65FD-4B26-9DA4-D3224FEDD791}">
      <dsp:nvSpPr>
        <dsp:cNvPr id="0" name=""/>
        <dsp:cNvSpPr/>
      </dsp:nvSpPr>
      <dsp:spPr>
        <a:xfrm>
          <a:off x="3907023" y="2637302"/>
          <a:ext cx="3504276" cy="49973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b="0" kern="1200" dirty="0">
              <a:latin typeface="+mn-ea"/>
              <a:ea typeface="+mn-ea"/>
            </a:rPr>
            <a:t>灭菌确认</a:t>
          </a:r>
        </a:p>
      </dsp:txBody>
      <dsp:txXfrm>
        <a:off x="3907023" y="2637302"/>
        <a:ext cx="3504276" cy="499737"/>
      </dsp:txXfrm>
    </dsp:sp>
    <dsp:sp modelId="{3C899B02-C1C7-4158-982F-7D49B10B4CC6}">
      <dsp:nvSpPr>
        <dsp:cNvPr id="0" name=""/>
        <dsp:cNvSpPr/>
      </dsp:nvSpPr>
      <dsp:spPr>
        <a:xfrm>
          <a:off x="7738996" y="2637302"/>
          <a:ext cx="3504276" cy="49973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b="0" kern="1200" dirty="0">
              <a:latin typeface="+mn-ea"/>
              <a:ea typeface="+mn-ea"/>
            </a:rPr>
            <a:t>方案、</a:t>
          </a:r>
          <a:r>
            <a:rPr lang="zh-CN" altLang="en-US" sz="1600" b="0" kern="1200" dirty="0">
              <a:highlight>
                <a:srgbClr val="FFFF00"/>
              </a:highlight>
              <a:latin typeface="+mn-ea"/>
              <a:ea typeface="+mn-ea"/>
            </a:rPr>
            <a:t>原始记录</a:t>
          </a:r>
          <a:r>
            <a:rPr lang="zh-CN" altLang="en-US" sz="1600" b="0" kern="1200" dirty="0">
              <a:latin typeface="+mn-ea"/>
              <a:ea typeface="+mn-ea"/>
            </a:rPr>
            <a:t>、报告</a:t>
          </a:r>
        </a:p>
      </dsp:txBody>
      <dsp:txXfrm>
        <a:off x="7738996" y="2637302"/>
        <a:ext cx="3504276" cy="499737"/>
      </dsp:txXfrm>
    </dsp:sp>
    <dsp:sp modelId="{3D8FFC1E-4FB0-4DFB-B93A-877E601A371B}">
      <dsp:nvSpPr>
        <dsp:cNvPr id="0" name=""/>
        <dsp:cNvSpPr/>
      </dsp:nvSpPr>
      <dsp:spPr>
        <a:xfrm>
          <a:off x="3907023" y="3341851"/>
          <a:ext cx="3504276" cy="49973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b="0" kern="1200" dirty="0">
              <a:latin typeface="+mn-ea"/>
              <a:ea typeface="+mn-ea"/>
            </a:rPr>
            <a:t>包装验证与确认</a:t>
          </a:r>
        </a:p>
      </dsp:txBody>
      <dsp:txXfrm>
        <a:off x="3907023" y="3341851"/>
        <a:ext cx="3504276" cy="499737"/>
      </dsp:txXfrm>
    </dsp:sp>
    <dsp:sp modelId="{BEC6369C-FFFE-4454-A8DC-DEC18DD3BDA9}">
      <dsp:nvSpPr>
        <dsp:cNvPr id="0" name=""/>
        <dsp:cNvSpPr/>
      </dsp:nvSpPr>
      <dsp:spPr>
        <a:xfrm>
          <a:off x="7738996" y="3341851"/>
          <a:ext cx="3504276" cy="49973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b="0" kern="1200" dirty="0">
              <a:latin typeface="+mn-ea"/>
              <a:ea typeface="+mn-ea"/>
            </a:rPr>
            <a:t>方案、报告</a:t>
          </a:r>
        </a:p>
      </dsp:txBody>
      <dsp:txXfrm>
        <a:off x="7738996" y="3341851"/>
        <a:ext cx="3504276" cy="499737"/>
      </dsp:txXfrm>
    </dsp:sp>
    <dsp:sp modelId="{46027BA6-2A83-49A2-878C-17249BFAB047}">
      <dsp:nvSpPr>
        <dsp:cNvPr id="0" name=""/>
        <dsp:cNvSpPr/>
      </dsp:nvSpPr>
      <dsp:spPr>
        <a:xfrm>
          <a:off x="3907023" y="4046399"/>
          <a:ext cx="3504276" cy="49973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b="0" kern="1200" dirty="0">
              <a:latin typeface="+mn-ea"/>
              <a:ea typeface="+mn-ea"/>
            </a:rPr>
            <a:t>有效期（使用期限）验证</a:t>
          </a:r>
        </a:p>
      </dsp:txBody>
      <dsp:txXfrm>
        <a:off x="3907023" y="4046399"/>
        <a:ext cx="3504276" cy="499737"/>
      </dsp:txXfrm>
    </dsp:sp>
    <dsp:sp modelId="{F45B2348-6ED8-455E-B01A-3E820D130599}">
      <dsp:nvSpPr>
        <dsp:cNvPr id="0" name=""/>
        <dsp:cNvSpPr/>
      </dsp:nvSpPr>
      <dsp:spPr>
        <a:xfrm>
          <a:off x="7738996" y="4046399"/>
          <a:ext cx="3504276" cy="49973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b="0" kern="1200" dirty="0">
              <a:latin typeface="+mn-ea"/>
              <a:ea typeface="+mn-ea"/>
            </a:rPr>
            <a:t>方案、报告</a:t>
          </a:r>
        </a:p>
      </dsp:txBody>
      <dsp:txXfrm>
        <a:off x="7738996" y="4046399"/>
        <a:ext cx="3504276" cy="499737"/>
      </dsp:txXfrm>
    </dsp:sp>
    <dsp:sp modelId="{505A0CD8-2880-46A9-9A7B-C16DAAE6F0A1}">
      <dsp:nvSpPr>
        <dsp:cNvPr id="0" name=""/>
        <dsp:cNvSpPr/>
      </dsp:nvSpPr>
      <dsp:spPr>
        <a:xfrm>
          <a:off x="3907023" y="4750947"/>
          <a:ext cx="3504276" cy="49973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b="0" kern="1200" dirty="0">
              <a:latin typeface="+mn-ea"/>
              <a:ea typeface="+mn-ea"/>
            </a:rPr>
            <a:t>自测、留样、第三方测试</a:t>
          </a:r>
        </a:p>
      </dsp:txBody>
      <dsp:txXfrm>
        <a:off x="3907023" y="4750947"/>
        <a:ext cx="3504276" cy="499737"/>
      </dsp:txXfrm>
    </dsp:sp>
    <dsp:sp modelId="{AACAFB6F-7BFD-49BB-ADFF-FA4ED1D48314}">
      <dsp:nvSpPr>
        <dsp:cNvPr id="0" name=""/>
        <dsp:cNvSpPr/>
      </dsp:nvSpPr>
      <dsp:spPr>
        <a:xfrm>
          <a:off x="7738996" y="4750947"/>
          <a:ext cx="3504276" cy="49973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b="0" kern="1200" dirty="0">
              <a:latin typeface="+mn-ea"/>
              <a:ea typeface="+mn-ea"/>
            </a:rPr>
            <a:t>方案、报告</a:t>
          </a:r>
        </a:p>
      </dsp:txBody>
      <dsp:txXfrm>
        <a:off x="7738996" y="4750947"/>
        <a:ext cx="3504276" cy="499737"/>
      </dsp:txXfrm>
    </dsp:sp>
    <dsp:sp modelId="{0C3843DF-2125-4B83-AEE6-9EE35B74E6CC}">
      <dsp:nvSpPr>
        <dsp:cNvPr id="0" name=""/>
        <dsp:cNvSpPr/>
      </dsp:nvSpPr>
      <dsp:spPr>
        <a:xfrm>
          <a:off x="1799390" y="2637302"/>
          <a:ext cx="669550" cy="49973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latin typeface="+mn-ea"/>
              <a:ea typeface="+mn-ea"/>
            </a:rPr>
            <a:t>评审</a:t>
          </a:r>
        </a:p>
      </dsp:txBody>
      <dsp:txXfrm>
        <a:off x="1799390" y="2637302"/>
        <a:ext cx="669550" cy="49973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3601AE-8D1F-46A8-A9EF-0DEAFB736A9E}">
      <dsp:nvSpPr>
        <dsp:cNvPr id="0" name=""/>
        <dsp:cNvSpPr/>
      </dsp:nvSpPr>
      <dsp:spPr>
        <a:xfrm>
          <a:off x="2275040" y="2474275"/>
          <a:ext cx="660533" cy="710074"/>
        </a:xfrm>
        <a:custGeom>
          <a:avLst/>
          <a:gdLst/>
          <a:ahLst/>
          <a:cxnLst/>
          <a:rect l="0" t="0" r="0" b="0"/>
          <a:pathLst>
            <a:path>
              <a:moveTo>
                <a:pt x="0" y="0"/>
              </a:moveTo>
              <a:lnTo>
                <a:pt x="330266" y="0"/>
              </a:lnTo>
              <a:lnTo>
                <a:pt x="330266" y="710074"/>
              </a:lnTo>
              <a:lnTo>
                <a:pt x="660533" y="710074"/>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A2B942F1-0880-417F-B8D9-10CA48D9A816}">
      <dsp:nvSpPr>
        <dsp:cNvPr id="0" name=""/>
        <dsp:cNvSpPr/>
      </dsp:nvSpPr>
      <dsp:spPr>
        <a:xfrm>
          <a:off x="4895939" y="1764200"/>
          <a:ext cx="663304" cy="915606"/>
        </a:xfrm>
        <a:custGeom>
          <a:avLst/>
          <a:gdLst/>
          <a:ahLst/>
          <a:cxnLst/>
          <a:rect l="0" t="0" r="0" b="0"/>
          <a:pathLst>
            <a:path>
              <a:moveTo>
                <a:pt x="0" y="0"/>
              </a:moveTo>
              <a:lnTo>
                <a:pt x="333037" y="0"/>
              </a:lnTo>
              <a:lnTo>
                <a:pt x="333037" y="915606"/>
              </a:lnTo>
              <a:lnTo>
                <a:pt x="663304" y="915606"/>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46ADCF46-0151-403E-AD67-F50C36C8E107}">
      <dsp:nvSpPr>
        <dsp:cNvPr id="0" name=""/>
        <dsp:cNvSpPr/>
      </dsp:nvSpPr>
      <dsp:spPr>
        <a:xfrm>
          <a:off x="4895939" y="1259659"/>
          <a:ext cx="663304" cy="504541"/>
        </a:xfrm>
        <a:custGeom>
          <a:avLst/>
          <a:gdLst/>
          <a:ahLst/>
          <a:cxnLst/>
          <a:rect l="0" t="0" r="0" b="0"/>
          <a:pathLst>
            <a:path>
              <a:moveTo>
                <a:pt x="0" y="504541"/>
              </a:moveTo>
              <a:lnTo>
                <a:pt x="333037" y="504541"/>
              </a:lnTo>
              <a:lnTo>
                <a:pt x="333037" y="0"/>
              </a:lnTo>
              <a:lnTo>
                <a:pt x="663304" y="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2D597D9E-261F-4014-85DA-0D0601BD9F29}">
      <dsp:nvSpPr>
        <dsp:cNvPr id="0" name=""/>
        <dsp:cNvSpPr/>
      </dsp:nvSpPr>
      <dsp:spPr>
        <a:xfrm>
          <a:off x="2275040" y="1764200"/>
          <a:ext cx="660533" cy="710074"/>
        </a:xfrm>
        <a:custGeom>
          <a:avLst/>
          <a:gdLst/>
          <a:ahLst/>
          <a:cxnLst/>
          <a:rect l="0" t="0" r="0" b="0"/>
          <a:pathLst>
            <a:path>
              <a:moveTo>
                <a:pt x="0" y="710074"/>
              </a:moveTo>
              <a:lnTo>
                <a:pt x="330266" y="710074"/>
              </a:lnTo>
              <a:lnTo>
                <a:pt x="330266" y="0"/>
              </a:lnTo>
              <a:lnTo>
                <a:pt x="660533" y="0"/>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5B0A7BDC-C306-4662-B068-9460B3D0B5BD}">
      <dsp:nvSpPr>
        <dsp:cNvPr id="0" name=""/>
        <dsp:cNvSpPr/>
      </dsp:nvSpPr>
      <dsp:spPr>
        <a:xfrm>
          <a:off x="2770" y="1970617"/>
          <a:ext cx="2272269" cy="1007314"/>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solidFill>
                <a:srgbClr val="FF0000"/>
              </a:solidFill>
            </a:rPr>
            <a:t>设计和开发</a:t>
          </a:r>
        </a:p>
      </dsp:txBody>
      <dsp:txXfrm>
        <a:off x="2770" y="1970617"/>
        <a:ext cx="2272269" cy="1007314"/>
      </dsp:txXfrm>
    </dsp:sp>
    <dsp:sp modelId="{C5E85466-304B-4C51-95E8-807A27B4893D}">
      <dsp:nvSpPr>
        <dsp:cNvPr id="0" name=""/>
        <dsp:cNvSpPr/>
      </dsp:nvSpPr>
      <dsp:spPr>
        <a:xfrm>
          <a:off x="2935574" y="1260543"/>
          <a:ext cx="1960365" cy="1007314"/>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solidFill>
                <a:srgbClr val="00B0F0"/>
              </a:solidFill>
            </a:rPr>
            <a:t>更改</a:t>
          </a:r>
        </a:p>
      </dsp:txBody>
      <dsp:txXfrm>
        <a:off x="2935574" y="1260543"/>
        <a:ext cx="1960365" cy="1007314"/>
      </dsp:txXfrm>
    </dsp:sp>
    <dsp:sp modelId="{BC77C26B-C2C4-49A4-8393-DD044A0F11CC}">
      <dsp:nvSpPr>
        <dsp:cNvPr id="0" name=""/>
        <dsp:cNvSpPr/>
      </dsp:nvSpPr>
      <dsp:spPr>
        <a:xfrm>
          <a:off x="5559244" y="756002"/>
          <a:ext cx="4767271" cy="1007314"/>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t>策划、输入、输出、验证、确认</a:t>
          </a:r>
        </a:p>
      </dsp:txBody>
      <dsp:txXfrm>
        <a:off x="5559244" y="756002"/>
        <a:ext cx="4767271" cy="1007314"/>
      </dsp:txXfrm>
    </dsp:sp>
    <dsp:sp modelId="{158F65AA-B793-4917-A5B5-F4A73DB93EC3}">
      <dsp:nvSpPr>
        <dsp:cNvPr id="0" name=""/>
        <dsp:cNvSpPr/>
      </dsp:nvSpPr>
      <dsp:spPr>
        <a:xfrm>
          <a:off x="5559244" y="2176150"/>
          <a:ext cx="4767271" cy="1007314"/>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t>风险管理</a:t>
          </a:r>
        </a:p>
      </dsp:txBody>
      <dsp:txXfrm>
        <a:off x="5559244" y="2176150"/>
        <a:ext cx="4767271" cy="1007314"/>
      </dsp:txXfrm>
    </dsp:sp>
    <dsp:sp modelId="{0C3843DF-2125-4B83-AEE6-9EE35B74E6CC}">
      <dsp:nvSpPr>
        <dsp:cNvPr id="0" name=""/>
        <dsp:cNvSpPr/>
      </dsp:nvSpPr>
      <dsp:spPr>
        <a:xfrm>
          <a:off x="2935574" y="2680691"/>
          <a:ext cx="1928230" cy="1007314"/>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t>评审</a:t>
          </a:r>
        </a:p>
      </dsp:txBody>
      <dsp:txXfrm>
        <a:off x="2935574" y="2680691"/>
        <a:ext cx="1928230" cy="100731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F44569-CACF-47AE-B036-B508C6F852E3}">
      <dsp:nvSpPr>
        <dsp:cNvPr id="0" name=""/>
        <dsp:cNvSpPr/>
      </dsp:nvSpPr>
      <dsp:spPr>
        <a:xfrm>
          <a:off x="7110996" y="5334051"/>
          <a:ext cx="240840" cy="91440"/>
        </a:xfrm>
        <a:custGeom>
          <a:avLst/>
          <a:gdLst/>
          <a:ahLst/>
          <a:cxnLst/>
          <a:rect l="0" t="0" r="0" b="0"/>
          <a:pathLst>
            <a:path>
              <a:moveTo>
                <a:pt x="0" y="45720"/>
              </a:moveTo>
              <a:lnTo>
                <a:pt x="240840" y="4572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5C2BA500-3F32-4203-BE98-702D0BBE083F}">
      <dsp:nvSpPr>
        <dsp:cNvPr id="0" name=""/>
        <dsp:cNvSpPr/>
      </dsp:nvSpPr>
      <dsp:spPr>
        <a:xfrm>
          <a:off x="3539326" y="2799891"/>
          <a:ext cx="240840" cy="2579880"/>
        </a:xfrm>
        <a:custGeom>
          <a:avLst/>
          <a:gdLst/>
          <a:ahLst/>
          <a:cxnLst/>
          <a:rect l="0" t="0" r="0" b="0"/>
          <a:pathLst>
            <a:path>
              <a:moveTo>
                <a:pt x="0" y="0"/>
              </a:moveTo>
              <a:lnTo>
                <a:pt x="120420" y="0"/>
              </a:lnTo>
              <a:lnTo>
                <a:pt x="120420" y="2579880"/>
              </a:lnTo>
              <a:lnTo>
                <a:pt x="240840" y="2579880"/>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174F06BD-84E0-47B0-B6CB-9D85E8D8EC88}">
      <dsp:nvSpPr>
        <dsp:cNvPr id="0" name=""/>
        <dsp:cNvSpPr/>
      </dsp:nvSpPr>
      <dsp:spPr>
        <a:xfrm>
          <a:off x="7118389" y="4496117"/>
          <a:ext cx="240840" cy="294551"/>
        </a:xfrm>
        <a:custGeom>
          <a:avLst/>
          <a:gdLst/>
          <a:ahLst/>
          <a:cxnLst/>
          <a:rect l="0" t="0" r="0" b="0"/>
          <a:pathLst>
            <a:path>
              <a:moveTo>
                <a:pt x="0" y="0"/>
              </a:moveTo>
              <a:lnTo>
                <a:pt x="120420" y="0"/>
              </a:lnTo>
              <a:lnTo>
                <a:pt x="120420" y="294551"/>
              </a:lnTo>
              <a:lnTo>
                <a:pt x="240840" y="294551"/>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32CA7E83-4020-4102-B4C7-90825F8ADBFF}">
      <dsp:nvSpPr>
        <dsp:cNvPr id="0" name=""/>
        <dsp:cNvSpPr/>
      </dsp:nvSpPr>
      <dsp:spPr>
        <a:xfrm>
          <a:off x="7118389" y="4201565"/>
          <a:ext cx="240840" cy="294551"/>
        </a:xfrm>
        <a:custGeom>
          <a:avLst/>
          <a:gdLst/>
          <a:ahLst/>
          <a:cxnLst/>
          <a:rect l="0" t="0" r="0" b="0"/>
          <a:pathLst>
            <a:path>
              <a:moveTo>
                <a:pt x="0" y="294551"/>
              </a:moveTo>
              <a:lnTo>
                <a:pt x="120420" y="294551"/>
              </a:lnTo>
              <a:lnTo>
                <a:pt x="120420" y="0"/>
              </a:lnTo>
              <a:lnTo>
                <a:pt x="240840" y="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2C85B884-FC84-4EC3-BEBC-72A13DD5AC8E}">
      <dsp:nvSpPr>
        <dsp:cNvPr id="0" name=""/>
        <dsp:cNvSpPr/>
      </dsp:nvSpPr>
      <dsp:spPr>
        <a:xfrm>
          <a:off x="3539326" y="2799891"/>
          <a:ext cx="240840" cy="1696226"/>
        </a:xfrm>
        <a:custGeom>
          <a:avLst/>
          <a:gdLst/>
          <a:ahLst/>
          <a:cxnLst/>
          <a:rect l="0" t="0" r="0" b="0"/>
          <a:pathLst>
            <a:path>
              <a:moveTo>
                <a:pt x="0" y="0"/>
              </a:moveTo>
              <a:lnTo>
                <a:pt x="120420" y="0"/>
              </a:lnTo>
              <a:lnTo>
                <a:pt x="120420" y="1696226"/>
              </a:lnTo>
              <a:lnTo>
                <a:pt x="240840" y="1696226"/>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12835F4B-EA5A-4970-A044-509279500092}">
      <dsp:nvSpPr>
        <dsp:cNvPr id="0" name=""/>
        <dsp:cNvSpPr/>
      </dsp:nvSpPr>
      <dsp:spPr>
        <a:xfrm>
          <a:off x="6647102" y="2728809"/>
          <a:ext cx="240840" cy="883653"/>
        </a:xfrm>
        <a:custGeom>
          <a:avLst/>
          <a:gdLst/>
          <a:ahLst/>
          <a:cxnLst/>
          <a:rect l="0" t="0" r="0" b="0"/>
          <a:pathLst>
            <a:path>
              <a:moveTo>
                <a:pt x="0" y="0"/>
              </a:moveTo>
              <a:lnTo>
                <a:pt x="120420" y="0"/>
              </a:lnTo>
              <a:lnTo>
                <a:pt x="120420" y="883653"/>
              </a:lnTo>
              <a:lnTo>
                <a:pt x="240840" y="883653"/>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F34F8149-4D71-4F9D-B19F-A2CEFA1BF4B5}">
      <dsp:nvSpPr>
        <dsp:cNvPr id="0" name=""/>
        <dsp:cNvSpPr/>
      </dsp:nvSpPr>
      <dsp:spPr>
        <a:xfrm>
          <a:off x="6647102" y="2728809"/>
          <a:ext cx="240840" cy="294551"/>
        </a:xfrm>
        <a:custGeom>
          <a:avLst/>
          <a:gdLst/>
          <a:ahLst/>
          <a:cxnLst/>
          <a:rect l="0" t="0" r="0" b="0"/>
          <a:pathLst>
            <a:path>
              <a:moveTo>
                <a:pt x="0" y="0"/>
              </a:moveTo>
              <a:lnTo>
                <a:pt x="120420" y="0"/>
              </a:lnTo>
              <a:lnTo>
                <a:pt x="120420" y="294551"/>
              </a:lnTo>
              <a:lnTo>
                <a:pt x="240840" y="294551"/>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A09EDE90-DF35-4ADB-A29C-90C7AAE42AEF}">
      <dsp:nvSpPr>
        <dsp:cNvPr id="0" name=""/>
        <dsp:cNvSpPr/>
      </dsp:nvSpPr>
      <dsp:spPr>
        <a:xfrm>
          <a:off x="6647102" y="2434257"/>
          <a:ext cx="240840" cy="294551"/>
        </a:xfrm>
        <a:custGeom>
          <a:avLst/>
          <a:gdLst/>
          <a:ahLst/>
          <a:cxnLst/>
          <a:rect l="0" t="0" r="0" b="0"/>
          <a:pathLst>
            <a:path>
              <a:moveTo>
                <a:pt x="0" y="294551"/>
              </a:moveTo>
              <a:lnTo>
                <a:pt x="120420" y="294551"/>
              </a:lnTo>
              <a:lnTo>
                <a:pt x="120420" y="0"/>
              </a:lnTo>
              <a:lnTo>
                <a:pt x="240840" y="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251E9F97-6FF2-4AD2-A759-5671B11AC94A}">
      <dsp:nvSpPr>
        <dsp:cNvPr id="0" name=""/>
        <dsp:cNvSpPr/>
      </dsp:nvSpPr>
      <dsp:spPr>
        <a:xfrm>
          <a:off x="6647102" y="1845155"/>
          <a:ext cx="240840" cy="883653"/>
        </a:xfrm>
        <a:custGeom>
          <a:avLst/>
          <a:gdLst/>
          <a:ahLst/>
          <a:cxnLst/>
          <a:rect l="0" t="0" r="0" b="0"/>
          <a:pathLst>
            <a:path>
              <a:moveTo>
                <a:pt x="0" y="883653"/>
              </a:moveTo>
              <a:lnTo>
                <a:pt x="120420" y="883653"/>
              </a:lnTo>
              <a:lnTo>
                <a:pt x="120420" y="0"/>
              </a:lnTo>
              <a:lnTo>
                <a:pt x="240840" y="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509EACB0-4DC0-45D3-A6A0-E1B73D7F62E9}">
      <dsp:nvSpPr>
        <dsp:cNvPr id="0" name=""/>
        <dsp:cNvSpPr/>
      </dsp:nvSpPr>
      <dsp:spPr>
        <a:xfrm>
          <a:off x="3539326" y="2683089"/>
          <a:ext cx="240840" cy="91440"/>
        </a:xfrm>
        <a:custGeom>
          <a:avLst/>
          <a:gdLst/>
          <a:ahLst/>
          <a:cxnLst/>
          <a:rect l="0" t="0" r="0" b="0"/>
          <a:pathLst>
            <a:path>
              <a:moveTo>
                <a:pt x="0" y="116801"/>
              </a:moveTo>
              <a:lnTo>
                <a:pt x="120420" y="116801"/>
              </a:lnTo>
              <a:lnTo>
                <a:pt x="120420" y="45720"/>
              </a:lnTo>
              <a:lnTo>
                <a:pt x="240840" y="45720"/>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B57A0555-EB0F-423E-9ED4-3C4F3B9AC7B8}">
      <dsp:nvSpPr>
        <dsp:cNvPr id="0" name=""/>
        <dsp:cNvSpPr/>
      </dsp:nvSpPr>
      <dsp:spPr>
        <a:xfrm>
          <a:off x="3539326" y="1256052"/>
          <a:ext cx="240840" cy="1543838"/>
        </a:xfrm>
        <a:custGeom>
          <a:avLst/>
          <a:gdLst/>
          <a:ahLst/>
          <a:cxnLst/>
          <a:rect l="0" t="0" r="0" b="0"/>
          <a:pathLst>
            <a:path>
              <a:moveTo>
                <a:pt x="0" y="1543838"/>
              </a:moveTo>
              <a:lnTo>
                <a:pt x="120420" y="1543838"/>
              </a:lnTo>
              <a:lnTo>
                <a:pt x="120420" y="0"/>
              </a:lnTo>
              <a:lnTo>
                <a:pt x="240840" y="0"/>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D69CDD47-9C73-41B4-BD7B-C3E1AA750D2D}">
      <dsp:nvSpPr>
        <dsp:cNvPr id="0" name=""/>
        <dsp:cNvSpPr/>
      </dsp:nvSpPr>
      <dsp:spPr>
        <a:xfrm>
          <a:off x="3539326" y="682662"/>
          <a:ext cx="240840" cy="2117228"/>
        </a:xfrm>
        <a:custGeom>
          <a:avLst/>
          <a:gdLst/>
          <a:ahLst/>
          <a:cxnLst/>
          <a:rect l="0" t="0" r="0" b="0"/>
          <a:pathLst>
            <a:path>
              <a:moveTo>
                <a:pt x="0" y="2117228"/>
              </a:moveTo>
              <a:lnTo>
                <a:pt x="120420" y="2117228"/>
              </a:lnTo>
              <a:lnTo>
                <a:pt x="120420" y="0"/>
              </a:lnTo>
              <a:lnTo>
                <a:pt x="240840" y="0"/>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DC778076-3A42-4E6D-948C-0A4C5BC64B36}">
      <dsp:nvSpPr>
        <dsp:cNvPr id="0" name=""/>
        <dsp:cNvSpPr/>
      </dsp:nvSpPr>
      <dsp:spPr>
        <a:xfrm>
          <a:off x="3539326" y="164641"/>
          <a:ext cx="240840" cy="2635249"/>
        </a:xfrm>
        <a:custGeom>
          <a:avLst/>
          <a:gdLst/>
          <a:ahLst/>
          <a:cxnLst/>
          <a:rect l="0" t="0" r="0" b="0"/>
          <a:pathLst>
            <a:path>
              <a:moveTo>
                <a:pt x="0" y="2635249"/>
              </a:moveTo>
              <a:lnTo>
                <a:pt x="120420" y="2635249"/>
              </a:lnTo>
              <a:lnTo>
                <a:pt x="120420" y="0"/>
              </a:lnTo>
              <a:lnTo>
                <a:pt x="240840" y="0"/>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01F775CE-5265-4965-B4D8-AD8BAD2BD79D}">
      <dsp:nvSpPr>
        <dsp:cNvPr id="0" name=""/>
        <dsp:cNvSpPr/>
      </dsp:nvSpPr>
      <dsp:spPr>
        <a:xfrm>
          <a:off x="829298" y="2580602"/>
          <a:ext cx="2710028" cy="43857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solidFill>
                <a:schemeClr val="tx1"/>
              </a:solidFill>
            </a:rPr>
            <a:t>产品实现</a:t>
          </a:r>
        </a:p>
      </dsp:txBody>
      <dsp:txXfrm>
        <a:off x="829298" y="2580602"/>
        <a:ext cx="2710028" cy="438577"/>
      </dsp:txXfrm>
    </dsp:sp>
    <dsp:sp modelId="{7C9977BA-8C9C-45F7-87EB-EFC65542427F}">
      <dsp:nvSpPr>
        <dsp:cNvPr id="0" name=""/>
        <dsp:cNvSpPr/>
      </dsp:nvSpPr>
      <dsp:spPr>
        <a:xfrm>
          <a:off x="3780166" y="721"/>
          <a:ext cx="6458173" cy="327838"/>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solidFill>
                <a:schemeClr val="tx1"/>
              </a:solidFill>
            </a:rPr>
            <a:t>策划</a:t>
          </a:r>
        </a:p>
      </dsp:txBody>
      <dsp:txXfrm>
        <a:off x="3780166" y="721"/>
        <a:ext cx="6458173" cy="327838"/>
      </dsp:txXfrm>
    </dsp:sp>
    <dsp:sp modelId="{846219CD-F325-40E4-9B0F-EA29763013BA}">
      <dsp:nvSpPr>
        <dsp:cNvPr id="0" name=""/>
        <dsp:cNvSpPr/>
      </dsp:nvSpPr>
      <dsp:spPr>
        <a:xfrm>
          <a:off x="3780166" y="479085"/>
          <a:ext cx="6496274" cy="407153"/>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solidFill>
                <a:schemeClr val="tx1"/>
              </a:solidFill>
            </a:rPr>
            <a:t>与顾客有关的过程</a:t>
          </a:r>
        </a:p>
      </dsp:txBody>
      <dsp:txXfrm>
        <a:off x="3780166" y="479085"/>
        <a:ext cx="6496274" cy="407153"/>
      </dsp:txXfrm>
    </dsp:sp>
    <dsp:sp modelId="{AC9A64CC-F587-4A8A-A991-769C9998A8E1}">
      <dsp:nvSpPr>
        <dsp:cNvPr id="0" name=""/>
        <dsp:cNvSpPr/>
      </dsp:nvSpPr>
      <dsp:spPr>
        <a:xfrm>
          <a:off x="3780166" y="1036763"/>
          <a:ext cx="6494167" cy="43857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solidFill>
                <a:schemeClr val="tx1"/>
              </a:solidFill>
            </a:rPr>
            <a:t>设计和开发</a:t>
          </a:r>
        </a:p>
      </dsp:txBody>
      <dsp:txXfrm>
        <a:off x="3780166" y="1036763"/>
        <a:ext cx="6494167" cy="438577"/>
      </dsp:txXfrm>
    </dsp:sp>
    <dsp:sp modelId="{B8E3B426-BA7D-4ADD-AFB7-545BB6348182}">
      <dsp:nvSpPr>
        <dsp:cNvPr id="0" name=""/>
        <dsp:cNvSpPr/>
      </dsp:nvSpPr>
      <dsp:spPr>
        <a:xfrm>
          <a:off x="3780166" y="2509520"/>
          <a:ext cx="2866935" cy="43857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solidFill>
                <a:schemeClr val="tx1"/>
              </a:solidFill>
              <a:highlight>
                <a:srgbClr val="FFFF00"/>
              </a:highlight>
            </a:rPr>
            <a:t>采购</a:t>
          </a:r>
        </a:p>
      </dsp:txBody>
      <dsp:txXfrm>
        <a:off x="3780166" y="2509520"/>
        <a:ext cx="2866935" cy="438577"/>
      </dsp:txXfrm>
    </dsp:sp>
    <dsp:sp modelId="{96D42BD6-3679-4262-8073-4CE50D12401D}">
      <dsp:nvSpPr>
        <dsp:cNvPr id="0" name=""/>
        <dsp:cNvSpPr/>
      </dsp:nvSpPr>
      <dsp:spPr>
        <a:xfrm>
          <a:off x="6887942" y="1625866"/>
          <a:ext cx="3524705" cy="43857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solidFill>
                <a:srgbClr val="FF0000"/>
              </a:solidFill>
              <a:highlight>
                <a:srgbClr val="FFFF00"/>
              </a:highlight>
            </a:rPr>
            <a:t>采购技术要求</a:t>
          </a:r>
        </a:p>
      </dsp:txBody>
      <dsp:txXfrm>
        <a:off x="6887942" y="1625866"/>
        <a:ext cx="3524705" cy="438577"/>
      </dsp:txXfrm>
    </dsp:sp>
    <dsp:sp modelId="{6846EAEC-5C9D-4A07-9FA1-CBF3759CDDA2}">
      <dsp:nvSpPr>
        <dsp:cNvPr id="0" name=""/>
        <dsp:cNvSpPr/>
      </dsp:nvSpPr>
      <dsp:spPr>
        <a:xfrm>
          <a:off x="6887942" y="2214969"/>
          <a:ext cx="3480258" cy="43857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solidFill>
                <a:schemeClr val="tx1"/>
              </a:solidFill>
            </a:rPr>
            <a:t>供方评价</a:t>
          </a:r>
        </a:p>
      </dsp:txBody>
      <dsp:txXfrm>
        <a:off x="6887942" y="2214969"/>
        <a:ext cx="3480258" cy="438577"/>
      </dsp:txXfrm>
    </dsp:sp>
    <dsp:sp modelId="{1491DF41-201E-4C56-80B9-19AE12C8E13F}">
      <dsp:nvSpPr>
        <dsp:cNvPr id="0" name=""/>
        <dsp:cNvSpPr/>
      </dsp:nvSpPr>
      <dsp:spPr>
        <a:xfrm>
          <a:off x="6887942" y="2804071"/>
          <a:ext cx="3476393" cy="43857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solidFill>
                <a:schemeClr val="tx1"/>
              </a:solidFill>
            </a:rPr>
            <a:t>合格供方名录</a:t>
          </a:r>
        </a:p>
      </dsp:txBody>
      <dsp:txXfrm>
        <a:off x="6887942" y="2804071"/>
        <a:ext cx="3476393" cy="438577"/>
      </dsp:txXfrm>
    </dsp:sp>
    <dsp:sp modelId="{6B0152E8-4FFB-48F8-A656-E25BA531BEA4}">
      <dsp:nvSpPr>
        <dsp:cNvPr id="0" name=""/>
        <dsp:cNvSpPr/>
      </dsp:nvSpPr>
      <dsp:spPr>
        <a:xfrm>
          <a:off x="6887942" y="3393174"/>
          <a:ext cx="3472708" cy="43857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solidFill>
                <a:schemeClr val="tx1"/>
              </a:solidFill>
            </a:rPr>
            <a:t>采购信息</a:t>
          </a:r>
        </a:p>
      </dsp:txBody>
      <dsp:txXfrm>
        <a:off x="6887942" y="3393174"/>
        <a:ext cx="3472708" cy="438577"/>
      </dsp:txXfrm>
    </dsp:sp>
    <dsp:sp modelId="{50BD3990-F8DB-46BB-80FA-43B7789924C6}">
      <dsp:nvSpPr>
        <dsp:cNvPr id="0" name=""/>
        <dsp:cNvSpPr/>
      </dsp:nvSpPr>
      <dsp:spPr>
        <a:xfrm>
          <a:off x="3780166" y="4276828"/>
          <a:ext cx="3338223" cy="43857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solidFill>
                <a:schemeClr val="tx1"/>
              </a:solidFill>
            </a:rPr>
            <a:t>生产和服务提供</a:t>
          </a:r>
        </a:p>
      </dsp:txBody>
      <dsp:txXfrm>
        <a:off x="3780166" y="4276828"/>
        <a:ext cx="3338223" cy="438577"/>
      </dsp:txXfrm>
    </dsp:sp>
    <dsp:sp modelId="{C246178E-ED21-4CC0-A787-85EEFC5FB68D}">
      <dsp:nvSpPr>
        <dsp:cNvPr id="0" name=""/>
        <dsp:cNvSpPr/>
      </dsp:nvSpPr>
      <dsp:spPr>
        <a:xfrm>
          <a:off x="7359229" y="3982277"/>
          <a:ext cx="2936417" cy="43857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solidFill>
                <a:schemeClr val="tx1"/>
              </a:solidFill>
            </a:rPr>
            <a:t>生产控制</a:t>
          </a:r>
        </a:p>
      </dsp:txBody>
      <dsp:txXfrm>
        <a:off x="7359229" y="3982277"/>
        <a:ext cx="2936417" cy="438577"/>
      </dsp:txXfrm>
    </dsp:sp>
    <dsp:sp modelId="{6D8ABCFF-AF60-4D42-9C1E-726931E4736E}">
      <dsp:nvSpPr>
        <dsp:cNvPr id="0" name=""/>
        <dsp:cNvSpPr/>
      </dsp:nvSpPr>
      <dsp:spPr>
        <a:xfrm>
          <a:off x="7359229" y="4571379"/>
          <a:ext cx="2962765" cy="43857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solidFill>
                <a:schemeClr val="tx1"/>
              </a:solidFill>
            </a:rPr>
            <a:t>服务控制</a:t>
          </a:r>
        </a:p>
      </dsp:txBody>
      <dsp:txXfrm>
        <a:off x="7359229" y="4571379"/>
        <a:ext cx="2962765" cy="438577"/>
      </dsp:txXfrm>
    </dsp:sp>
    <dsp:sp modelId="{9BA73A92-BA62-47D8-AAD1-B2A58857D9D1}">
      <dsp:nvSpPr>
        <dsp:cNvPr id="0" name=""/>
        <dsp:cNvSpPr/>
      </dsp:nvSpPr>
      <dsp:spPr>
        <a:xfrm>
          <a:off x="3780166" y="5160482"/>
          <a:ext cx="3330829" cy="43857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solidFill>
                <a:schemeClr val="tx1"/>
              </a:solidFill>
            </a:rPr>
            <a:t>监视和测量</a:t>
          </a:r>
        </a:p>
      </dsp:txBody>
      <dsp:txXfrm>
        <a:off x="3780166" y="5160482"/>
        <a:ext cx="3330829" cy="438577"/>
      </dsp:txXfrm>
    </dsp:sp>
    <dsp:sp modelId="{18CB9A4A-036B-4D7F-AF20-33A484240F22}">
      <dsp:nvSpPr>
        <dsp:cNvPr id="0" name=""/>
        <dsp:cNvSpPr/>
      </dsp:nvSpPr>
      <dsp:spPr>
        <a:xfrm>
          <a:off x="7351836" y="5160482"/>
          <a:ext cx="3016629" cy="43857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solidFill>
                <a:schemeClr val="tx1"/>
              </a:solidFill>
            </a:rPr>
            <a:t>计量器具检定校准</a:t>
          </a:r>
        </a:p>
      </dsp:txBody>
      <dsp:txXfrm>
        <a:off x="7351836" y="5160482"/>
        <a:ext cx="3016629" cy="438577"/>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B676E3-A293-48E4-8BF7-501413E53BAF}">
      <dsp:nvSpPr>
        <dsp:cNvPr id="0" name=""/>
        <dsp:cNvSpPr/>
      </dsp:nvSpPr>
      <dsp:spPr>
        <a:xfrm>
          <a:off x="4908723" y="5163943"/>
          <a:ext cx="265932" cy="91440"/>
        </a:xfrm>
        <a:custGeom>
          <a:avLst/>
          <a:gdLst/>
          <a:ahLst/>
          <a:cxnLst/>
          <a:rect l="0" t="0" r="0" b="0"/>
          <a:pathLst>
            <a:path>
              <a:moveTo>
                <a:pt x="0" y="45720"/>
              </a:moveTo>
              <a:lnTo>
                <a:pt x="265932" y="4572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6B3B7570-F3DB-4E03-B6D9-9B68B7BFCB7B}">
      <dsp:nvSpPr>
        <dsp:cNvPr id="0" name=""/>
        <dsp:cNvSpPr/>
      </dsp:nvSpPr>
      <dsp:spPr>
        <a:xfrm>
          <a:off x="2203139" y="2986858"/>
          <a:ext cx="265932" cy="2222805"/>
        </a:xfrm>
        <a:custGeom>
          <a:avLst/>
          <a:gdLst/>
          <a:ahLst/>
          <a:cxnLst/>
          <a:rect l="0" t="0" r="0" b="0"/>
          <a:pathLst>
            <a:path>
              <a:moveTo>
                <a:pt x="0" y="0"/>
              </a:moveTo>
              <a:lnTo>
                <a:pt x="132966" y="0"/>
              </a:lnTo>
              <a:lnTo>
                <a:pt x="132966" y="2222805"/>
              </a:lnTo>
              <a:lnTo>
                <a:pt x="265932" y="2222805"/>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B594DA89-E414-4463-8738-F900D18E83E9}">
      <dsp:nvSpPr>
        <dsp:cNvPr id="0" name=""/>
        <dsp:cNvSpPr/>
      </dsp:nvSpPr>
      <dsp:spPr>
        <a:xfrm>
          <a:off x="4908723" y="4592188"/>
          <a:ext cx="265932" cy="91440"/>
        </a:xfrm>
        <a:custGeom>
          <a:avLst/>
          <a:gdLst/>
          <a:ahLst/>
          <a:cxnLst/>
          <a:rect l="0" t="0" r="0" b="0"/>
          <a:pathLst>
            <a:path>
              <a:moveTo>
                <a:pt x="0" y="45720"/>
              </a:moveTo>
              <a:lnTo>
                <a:pt x="265932" y="4572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ECF7E3FA-ED34-4A5E-8CED-12DB8B856E3D}">
      <dsp:nvSpPr>
        <dsp:cNvPr id="0" name=""/>
        <dsp:cNvSpPr/>
      </dsp:nvSpPr>
      <dsp:spPr>
        <a:xfrm>
          <a:off x="2203139" y="2986858"/>
          <a:ext cx="265932" cy="1651050"/>
        </a:xfrm>
        <a:custGeom>
          <a:avLst/>
          <a:gdLst/>
          <a:ahLst/>
          <a:cxnLst/>
          <a:rect l="0" t="0" r="0" b="0"/>
          <a:pathLst>
            <a:path>
              <a:moveTo>
                <a:pt x="0" y="0"/>
              </a:moveTo>
              <a:lnTo>
                <a:pt x="132966" y="0"/>
              </a:lnTo>
              <a:lnTo>
                <a:pt x="132966" y="1651050"/>
              </a:lnTo>
              <a:lnTo>
                <a:pt x="265932" y="1651050"/>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1E916701-634B-4928-9C7B-3A13376D3AE7}">
      <dsp:nvSpPr>
        <dsp:cNvPr id="0" name=""/>
        <dsp:cNvSpPr/>
      </dsp:nvSpPr>
      <dsp:spPr>
        <a:xfrm>
          <a:off x="4908723" y="3780276"/>
          <a:ext cx="265932" cy="285877"/>
        </a:xfrm>
        <a:custGeom>
          <a:avLst/>
          <a:gdLst/>
          <a:ahLst/>
          <a:cxnLst/>
          <a:rect l="0" t="0" r="0" b="0"/>
          <a:pathLst>
            <a:path>
              <a:moveTo>
                <a:pt x="0" y="0"/>
              </a:moveTo>
              <a:lnTo>
                <a:pt x="132966" y="0"/>
              </a:lnTo>
              <a:lnTo>
                <a:pt x="132966" y="285877"/>
              </a:lnTo>
              <a:lnTo>
                <a:pt x="265932" y="285877"/>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391C2B0D-1151-46F5-8641-9DA9E9C169FD}">
      <dsp:nvSpPr>
        <dsp:cNvPr id="0" name=""/>
        <dsp:cNvSpPr/>
      </dsp:nvSpPr>
      <dsp:spPr>
        <a:xfrm>
          <a:off x="4908723" y="3494398"/>
          <a:ext cx="265932" cy="285877"/>
        </a:xfrm>
        <a:custGeom>
          <a:avLst/>
          <a:gdLst/>
          <a:ahLst/>
          <a:cxnLst/>
          <a:rect l="0" t="0" r="0" b="0"/>
          <a:pathLst>
            <a:path>
              <a:moveTo>
                <a:pt x="0" y="285877"/>
              </a:moveTo>
              <a:lnTo>
                <a:pt x="132966" y="285877"/>
              </a:lnTo>
              <a:lnTo>
                <a:pt x="132966" y="0"/>
              </a:lnTo>
              <a:lnTo>
                <a:pt x="265932" y="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82832C2F-1A63-4923-8E98-A9E8C4A61734}">
      <dsp:nvSpPr>
        <dsp:cNvPr id="0" name=""/>
        <dsp:cNvSpPr/>
      </dsp:nvSpPr>
      <dsp:spPr>
        <a:xfrm>
          <a:off x="2203139" y="2986858"/>
          <a:ext cx="265932" cy="793418"/>
        </a:xfrm>
        <a:custGeom>
          <a:avLst/>
          <a:gdLst/>
          <a:ahLst/>
          <a:cxnLst/>
          <a:rect l="0" t="0" r="0" b="0"/>
          <a:pathLst>
            <a:path>
              <a:moveTo>
                <a:pt x="0" y="0"/>
              </a:moveTo>
              <a:lnTo>
                <a:pt x="132966" y="0"/>
              </a:lnTo>
              <a:lnTo>
                <a:pt x="132966" y="793418"/>
              </a:lnTo>
              <a:lnTo>
                <a:pt x="265932" y="793418"/>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59606BC0-A132-483B-A5E2-ECA705244463}">
      <dsp:nvSpPr>
        <dsp:cNvPr id="0" name=""/>
        <dsp:cNvSpPr/>
      </dsp:nvSpPr>
      <dsp:spPr>
        <a:xfrm>
          <a:off x="4908723" y="2876924"/>
          <a:ext cx="265932" cy="91440"/>
        </a:xfrm>
        <a:custGeom>
          <a:avLst/>
          <a:gdLst/>
          <a:ahLst/>
          <a:cxnLst/>
          <a:rect l="0" t="0" r="0" b="0"/>
          <a:pathLst>
            <a:path>
              <a:moveTo>
                <a:pt x="0" y="45720"/>
              </a:moveTo>
              <a:lnTo>
                <a:pt x="265932" y="4572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493E2844-EFB1-483F-BAAF-01F8704B6B67}">
      <dsp:nvSpPr>
        <dsp:cNvPr id="0" name=""/>
        <dsp:cNvSpPr/>
      </dsp:nvSpPr>
      <dsp:spPr>
        <a:xfrm>
          <a:off x="2203139" y="2876924"/>
          <a:ext cx="265932" cy="91440"/>
        </a:xfrm>
        <a:custGeom>
          <a:avLst/>
          <a:gdLst/>
          <a:ahLst/>
          <a:cxnLst/>
          <a:rect l="0" t="0" r="0" b="0"/>
          <a:pathLst>
            <a:path>
              <a:moveTo>
                <a:pt x="0" y="109933"/>
              </a:moveTo>
              <a:lnTo>
                <a:pt x="132966" y="109933"/>
              </a:lnTo>
              <a:lnTo>
                <a:pt x="132966" y="45720"/>
              </a:lnTo>
              <a:lnTo>
                <a:pt x="265932" y="45720"/>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EA4BBCA1-4D2C-4C39-9B45-F46B663FBCCA}">
      <dsp:nvSpPr>
        <dsp:cNvPr id="0" name=""/>
        <dsp:cNvSpPr/>
      </dsp:nvSpPr>
      <dsp:spPr>
        <a:xfrm>
          <a:off x="4908723" y="2265806"/>
          <a:ext cx="265932" cy="91440"/>
        </a:xfrm>
        <a:custGeom>
          <a:avLst/>
          <a:gdLst/>
          <a:ahLst/>
          <a:cxnLst/>
          <a:rect l="0" t="0" r="0" b="0"/>
          <a:pathLst>
            <a:path>
              <a:moveTo>
                <a:pt x="0" y="45720"/>
              </a:moveTo>
              <a:lnTo>
                <a:pt x="265932" y="4572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5C2BA500-3F32-4203-BE98-702D0BBE083F}">
      <dsp:nvSpPr>
        <dsp:cNvPr id="0" name=""/>
        <dsp:cNvSpPr/>
      </dsp:nvSpPr>
      <dsp:spPr>
        <a:xfrm>
          <a:off x="2203139" y="2311526"/>
          <a:ext cx="265932" cy="675331"/>
        </a:xfrm>
        <a:custGeom>
          <a:avLst/>
          <a:gdLst/>
          <a:ahLst/>
          <a:cxnLst/>
          <a:rect l="0" t="0" r="0" b="0"/>
          <a:pathLst>
            <a:path>
              <a:moveTo>
                <a:pt x="0" y="675331"/>
              </a:moveTo>
              <a:lnTo>
                <a:pt x="132966" y="675331"/>
              </a:lnTo>
              <a:lnTo>
                <a:pt x="132966" y="0"/>
              </a:lnTo>
              <a:lnTo>
                <a:pt x="265932" y="0"/>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6C03504D-3E13-47D0-8C0C-9F54D37010FB}">
      <dsp:nvSpPr>
        <dsp:cNvPr id="0" name=""/>
        <dsp:cNvSpPr/>
      </dsp:nvSpPr>
      <dsp:spPr>
        <a:xfrm>
          <a:off x="4908723" y="1615327"/>
          <a:ext cx="265932" cy="91440"/>
        </a:xfrm>
        <a:custGeom>
          <a:avLst/>
          <a:gdLst/>
          <a:ahLst/>
          <a:cxnLst/>
          <a:rect l="0" t="0" r="0" b="0"/>
          <a:pathLst>
            <a:path>
              <a:moveTo>
                <a:pt x="0" y="45720"/>
              </a:moveTo>
              <a:lnTo>
                <a:pt x="265932" y="4572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2C85B884-FC84-4EC3-BEBC-72A13DD5AC8E}">
      <dsp:nvSpPr>
        <dsp:cNvPr id="0" name=""/>
        <dsp:cNvSpPr/>
      </dsp:nvSpPr>
      <dsp:spPr>
        <a:xfrm>
          <a:off x="2203139" y="1661047"/>
          <a:ext cx="265932" cy="1325810"/>
        </a:xfrm>
        <a:custGeom>
          <a:avLst/>
          <a:gdLst/>
          <a:ahLst/>
          <a:cxnLst/>
          <a:rect l="0" t="0" r="0" b="0"/>
          <a:pathLst>
            <a:path>
              <a:moveTo>
                <a:pt x="0" y="1325810"/>
              </a:moveTo>
              <a:lnTo>
                <a:pt x="132966" y="1325810"/>
              </a:lnTo>
              <a:lnTo>
                <a:pt x="132966" y="0"/>
              </a:lnTo>
              <a:lnTo>
                <a:pt x="265932" y="0"/>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027D8E1D-4505-4CDF-811F-EAB5C743F243}">
      <dsp:nvSpPr>
        <dsp:cNvPr id="0" name=""/>
        <dsp:cNvSpPr/>
      </dsp:nvSpPr>
      <dsp:spPr>
        <a:xfrm>
          <a:off x="4908723" y="803414"/>
          <a:ext cx="265932" cy="285877"/>
        </a:xfrm>
        <a:custGeom>
          <a:avLst/>
          <a:gdLst/>
          <a:ahLst/>
          <a:cxnLst/>
          <a:rect l="0" t="0" r="0" b="0"/>
          <a:pathLst>
            <a:path>
              <a:moveTo>
                <a:pt x="0" y="0"/>
              </a:moveTo>
              <a:lnTo>
                <a:pt x="132966" y="0"/>
              </a:lnTo>
              <a:lnTo>
                <a:pt x="132966" y="285877"/>
              </a:lnTo>
              <a:lnTo>
                <a:pt x="265932" y="285877"/>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A77B57F2-C0DA-4464-9F97-871469D8A126}">
      <dsp:nvSpPr>
        <dsp:cNvPr id="0" name=""/>
        <dsp:cNvSpPr/>
      </dsp:nvSpPr>
      <dsp:spPr>
        <a:xfrm>
          <a:off x="4908723" y="517537"/>
          <a:ext cx="265932" cy="285877"/>
        </a:xfrm>
        <a:custGeom>
          <a:avLst/>
          <a:gdLst/>
          <a:ahLst/>
          <a:cxnLst/>
          <a:rect l="0" t="0" r="0" b="0"/>
          <a:pathLst>
            <a:path>
              <a:moveTo>
                <a:pt x="0" y="285877"/>
              </a:moveTo>
              <a:lnTo>
                <a:pt x="132966" y="285877"/>
              </a:lnTo>
              <a:lnTo>
                <a:pt x="132966" y="0"/>
              </a:lnTo>
              <a:lnTo>
                <a:pt x="265932" y="0"/>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509EACB0-4DC0-45D3-A6A0-E1B73D7F62E9}">
      <dsp:nvSpPr>
        <dsp:cNvPr id="0" name=""/>
        <dsp:cNvSpPr/>
      </dsp:nvSpPr>
      <dsp:spPr>
        <a:xfrm>
          <a:off x="2203139" y="803414"/>
          <a:ext cx="265932" cy="2183443"/>
        </a:xfrm>
        <a:custGeom>
          <a:avLst/>
          <a:gdLst/>
          <a:ahLst/>
          <a:cxnLst/>
          <a:rect l="0" t="0" r="0" b="0"/>
          <a:pathLst>
            <a:path>
              <a:moveTo>
                <a:pt x="0" y="2183443"/>
              </a:moveTo>
              <a:lnTo>
                <a:pt x="132966" y="2183443"/>
              </a:lnTo>
              <a:lnTo>
                <a:pt x="132966" y="0"/>
              </a:lnTo>
              <a:lnTo>
                <a:pt x="265932" y="0"/>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01F775CE-5265-4965-B4D8-AD8BAD2BD79D}">
      <dsp:nvSpPr>
        <dsp:cNvPr id="0" name=""/>
        <dsp:cNvSpPr/>
      </dsp:nvSpPr>
      <dsp:spPr>
        <a:xfrm>
          <a:off x="5406" y="2744722"/>
          <a:ext cx="2197732" cy="484271"/>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t>测量、分析和改进</a:t>
          </a:r>
        </a:p>
      </dsp:txBody>
      <dsp:txXfrm>
        <a:off x="5406" y="2744722"/>
        <a:ext cx="2197732" cy="484271"/>
      </dsp:txXfrm>
    </dsp:sp>
    <dsp:sp modelId="{B8E3B426-BA7D-4ADD-AFB7-545BB6348182}">
      <dsp:nvSpPr>
        <dsp:cNvPr id="0" name=""/>
        <dsp:cNvSpPr/>
      </dsp:nvSpPr>
      <dsp:spPr>
        <a:xfrm>
          <a:off x="2469072" y="561278"/>
          <a:ext cx="2439651" cy="484271"/>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t>产品的监测和测量</a:t>
          </a:r>
        </a:p>
      </dsp:txBody>
      <dsp:txXfrm>
        <a:off x="2469072" y="561278"/>
        <a:ext cx="2439651" cy="484271"/>
      </dsp:txXfrm>
    </dsp:sp>
    <dsp:sp modelId="{DEB3DC5B-DC80-4C36-BA91-91227ACD6444}">
      <dsp:nvSpPr>
        <dsp:cNvPr id="0" name=""/>
        <dsp:cNvSpPr/>
      </dsp:nvSpPr>
      <dsp:spPr>
        <a:xfrm>
          <a:off x="5174656" y="314763"/>
          <a:ext cx="5808683" cy="40554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t>原材料检验记录</a:t>
          </a:r>
        </a:p>
      </dsp:txBody>
      <dsp:txXfrm>
        <a:off x="5174656" y="314763"/>
        <a:ext cx="5808683" cy="405547"/>
      </dsp:txXfrm>
    </dsp:sp>
    <dsp:sp modelId="{C2BCBAF7-4296-4F46-B96B-571C2E14DC73}">
      <dsp:nvSpPr>
        <dsp:cNvPr id="0" name=""/>
        <dsp:cNvSpPr/>
      </dsp:nvSpPr>
      <dsp:spPr>
        <a:xfrm>
          <a:off x="5174656" y="886518"/>
          <a:ext cx="5808683" cy="40554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t>成品检验记录与报告</a:t>
          </a:r>
        </a:p>
      </dsp:txBody>
      <dsp:txXfrm>
        <a:off x="5174656" y="886518"/>
        <a:ext cx="5808683" cy="405547"/>
      </dsp:txXfrm>
    </dsp:sp>
    <dsp:sp modelId="{50BD3990-F8DB-46BB-80FA-43B7789924C6}">
      <dsp:nvSpPr>
        <dsp:cNvPr id="0" name=""/>
        <dsp:cNvSpPr/>
      </dsp:nvSpPr>
      <dsp:spPr>
        <a:xfrm>
          <a:off x="2469072" y="1418911"/>
          <a:ext cx="2439651" cy="484271"/>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t>过程的监测和测量</a:t>
          </a:r>
        </a:p>
      </dsp:txBody>
      <dsp:txXfrm>
        <a:off x="2469072" y="1418911"/>
        <a:ext cx="2439651" cy="484271"/>
      </dsp:txXfrm>
    </dsp:sp>
    <dsp:sp modelId="{950B67E6-BE92-4351-A9AB-65D552F744DA}">
      <dsp:nvSpPr>
        <dsp:cNvPr id="0" name=""/>
        <dsp:cNvSpPr/>
      </dsp:nvSpPr>
      <dsp:spPr>
        <a:xfrm>
          <a:off x="5174656" y="1458273"/>
          <a:ext cx="5808683" cy="40554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t>过程检查</a:t>
          </a:r>
        </a:p>
      </dsp:txBody>
      <dsp:txXfrm>
        <a:off x="5174656" y="1458273"/>
        <a:ext cx="5808683" cy="405547"/>
      </dsp:txXfrm>
    </dsp:sp>
    <dsp:sp modelId="{9BA73A92-BA62-47D8-AAD1-B2A58857D9D1}">
      <dsp:nvSpPr>
        <dsp:cNvPr id="0" name=""/>
        <dsp:cNvSpPr/>
      </dsp:nvSpPr>
      <dsp:spPr>
        <a:xfrm>
          <a:off x="2469072" y="2069390"/>
          <a:ext cx="2439651" cy="484271"/>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t>向监管机构报告</a:t>
          </a:r>
        </a:p>
      </dsp:txBody>
      <dsp:txXfrm>
        <a:off x="2469072" y="2069390"/>
        <a:ext cx="2439651" cy="484271"/>
      </dsp:txXfrm>
    </dsp:sp>
    <dsp:sp modelId="{80F11B0F-366E-405E-AB0B-C1FA53917FDF}">
      <dsp:nvSpPr>
        <dsp:cNvPr id="0" name=""/>
        <dsp:cNvSpPr/>
      </dsp:nvSpPr>
      <dsp:spPr>
        <a:xfrm>
          <a:off x="5174656" y="2108753"/>
          <a:ext cx="5808683" cy="40554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solidFill>
                <a:srgbClr val="FF0000"/>
              </a:solidFill>
              <a:highlight>
                <a:srgbClr val="FFFF00"/>
              </a:highlight>
            </a:rPr>
            <a:t>不良事件监测与再评价、召回；重大变更</a:t>
          </a:r>
        </a:p>
      </dsp:txBody>
      <dsp:txXfrm>
        <a:off x="5174656" y="2108753"/>
        <a:ext cx="5808683" cy="405547"/>
      </dsp:txXfrm>
    </dsp:sp>
    <dsp:sp modelId="{86B45F9B-9904-4B44-9809-BF20AA8AFA4D}">
      <dsp:nvSpPr>
        <dsp:cNvPr id="0" name=""/>
        <dsp:cNvSpPr/>
      </dsp:nvSpPr>
      <dsp:spPr>
        <a:xfrm>
          <a:off x="2469072" y="2719870"/>
          <a:ext cx="2439651" cy="40554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t>内部审核</a:t>
          </a:r>
        </a:p>
      </dsp:txBody>
      <dsp:txXfrm>
        <a:off x="2469072" y="2719870"/>
        <a:ext cx="2439651" cy="405547"/>
      </dsp:txXfrm>
    </dsp:sp>
    <dsp:sp modelId="{E69DC68B-26B3-4296-BA5B-40B82653F485}">
      <dsp:nvSpPr>
        <dsp:cNvPr id="0" name=""/>
        <dsp:cNvSpPr/>
      </dsp:nvSpPr>
      <dsp:spPr>
        <a:xfrm>
          <a:off x="5174656" y="2719870"/>
          <a:ext cx="5808683" cy="40554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t>审核计划、检查记录表、不符合项、审核报告</a:t>
          </a:r>
        </a:p>
      </dsp:txBody>
      <dsp:txXfrm>
        <a:off x="5174656" y="2719870"/>
        <a:ext cx="5808683" cy="405547"/>
      </dsp:txXfrm>
    </dsp:sp>
    <dsp:sp modelId="{B09EC02B-8ADC-4F51-9C08-F19AB489597C}">
      <dsp:nvSpPr>
        <dsp:cNvPr id="0" name=""/>
        <dsp:cNvSpPr/>
      </dsp:nvSpPr>
      <dsp:spPr>
        <a:xfrm>
          <a:off x="2469072" y="3577502"/>
          <a:ext cx="2439651" cy="40554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t>不合格品</a:t>
          </a:r>
        </a:p>
      </dsp:txBody>
      <dsp:txXfrm>
        <a:off x="2469072" y="3577502"/>
        <a:ext cx="2439651" cy="405547"/>
      </dsp:txXfrm>
    </dsp:sp>
    <dsp:sp modelId="{7E3EB4C9-A675-40DA-838B-E6DC1CCC7C02}">
      <dsp:nvSpPr>
        <dsp:cNvPr id="0" name=""/>
        <dsp:cNvSpPr/>
      </dsp:nvSpPr>
      <dsp:spPr>
        <a:xfrm>
          <a:off x="5174656" y="3291625"/>
          <a:ext cx="5808683" cy="40554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t>评审记录、处置记录</a:t>
          </a:r>
        </a:p>
      </dsp:txBody>
      <dsp:txXfrm>
        <a:off x="5174656" y="3291625"/>
        <a:ext cx="5808683" cy="405547"/>
      </dsp:txXfrm>
    </dsp:sp>
    <dsp:sp modelId="{C515FB72-4654-419A-8246-8F0DFB14D50B}">
      <dsp:nvSpPr>
        <dsp:cNvPr id="0" name=""/>
        <dsp:cNvSpPr/>
      </dsp:nvSpPr>
      <dsp:spPr>
        <a:xfrm>
          <a:off x="5174656" y="3863380"/>
          <a:ext cx="5808683" cy="40554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t>返工记录（如有）</a:t>
          </a:r>
        </a:p>
      </dsp:txBody>
      <dsp:txXfrm>
        <a:off x="5174656" y="3863380"/>
        <a:ext cx="5808683" cy="405547"/>
      </dsp:txXfrm>
    </dsp:sp>
    <dsp:sp modelId="{590074F9-582E-4933-BA25-86E5A11DBC71}">
      <dsp:nvSpPr>
        <dsp:cNvPr id="0" name=""/>
        <dsp:cNvSpPr/>
      </dsp:nvSpPr>
      <dsp:spPr>
        <a:xfrm>
          <a:off x="2469072" y="4435135"/>
          <a:ext cx="2439651" cy="40554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t>数据分析</a:t>
          </a:r>
        </a:p>
      </dsp:txBody>
      <dsp:txXfrm>
        <a:off x="2469072" y="4435135"/>
        <a:ext cx="2439651" cy="405547"/>
      </dsp:txXfrm>
    </dsp:sp>
    <dsp:sp modelId="{16A243BD-D920-4F12-A43B-A666C6F103BE}">
      <dsp:nvSpPr>
        <dsp:cNvPr id="0" name=""/>
        <dsp:cNvSpPr/>
      </dsp:nvSpPr>
      <dsp:spPr>
        <a:xfrm>
          <a:off x="5174656" y="4435135"/>
          <a:ext cx="5808683" cy="40554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t>生产、质控、反馈等数据收集与分析</a:t>
          </a:r>
        </a:p>
      </dsp:txBody>
      <dsp:txXfrm>
        <a:off x="5174656" y="4435135"/>
        <a:ext cx="5808683" cy="405547"/>
      </dsp:txXfrm>
    </dsp:sp>
    <dsp:sp modelId="{1768CC96-235C-4655-93E0-DD20752E979E}">
      <dsp:nvSpPr>
        <dsp:cNvPr id="0" name=""/>
        <dsp:cNvSpPr/>
      </dsp:nvSpPr>
      <dsp:spPr>
        <a:xfrm>
          <a:off x="2469072" y="5006890"/>
          <a:ext cx="2439651" cy="40554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t>纠正预防</a:t>
          </a:r>
        </a:p>
      </dsp:txBody>
      <dsp:txXfrm>
        <a:off x="2469072" y="5006890"/>
        <a:ext cx="2439651" cy="405547"/>
      </dsp:txXfrm>
    </dsp:sp>
    <dsp:sp modelId="{F36E5B30-D6E9-4F66-B209-320B65A9A3C5}">
      <dsp:nvSpPr>
        <dsp:cNvPr id="0" name=""/>
        <dsp:cNvSpPr/>
      </dsp:nvSpPr>
      <dsp:spPr>
        <a:xfrm>
          <a:off x="5174656" y="5006890"/>
          <a:ext cx="5808683" cy="405547"/>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b="0" kern="1200" dirty="0"/>
            <a:t>措施处理单、风险管理资料</a:t>
          </a:r>
        </a:p>
      </dsp:txBody>
      <dsp:txXfrm>
        <a:off x="5174656" y="5006890"/>
        <a:ext cx="5808683" cy="40554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C312B9-2D88-47E6-9993-341633EF4A17}" type="datetimeFigureOut">
              <a:rPr lang="zh-CN" altLang="en-US" smtClean="0"/>
              <a:t>2023-11-15 Wednesday</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530A26-FB82-42FA-AD08-6E3AF0636060}" type="slidenum">
              <a:rPr lang="zh-CN" altLang="en-US" smtClean="0"/>
              <a:t>‹#›</a:t>
            </a:fld>
            <a:endParaRPr lang="zh-CN" altLang="en-US"/>
          </a:p>
        </p:txBody>
      </p:sp>
    </p:spTree>
    <p:extLst>
      <p:ext uri="{BB962C8B-B14F-4D97-AF65-F5344CB8AC3E}">
        <p14:creationId xmlns:p14="http://schemas.microsoft.com/office/powerpoint/2010/main" val="297951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530A26-FB82-42FA-AD08-6E3AF0636060}" type="slidenum">
              <a:rPr lang="zh-CN" altLang="en-US" smtClean="0"/>
              <a:t>16</a:t>
            </a:fld>
            <a:endParaRPr lang="zh-CN" altLang="en-US"/>
          </a:p>
        </p:txBody>
      </p:sp>
    </p:spTree>
    <p:extLst>
      <p:ext uri="{BB962C8B-B14F-4D97-AF65-F5344CB8AC3E}">
        <p14:creationId xmlns:p14="http://schemas.microsoft.com/office/powerpoint/2010/main" val="1378921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530A26-FB82-42FA-AD08-6E3AF0636060}" type="slidenum">
              <a:rPr lang="zh-CN" altLang="en-US" smtClean="0"/>
              <a:t>17</a:t>
            </a:fld>
            <a:endParaRPr lang="zh-CN" altLang="en-US"/>
          </a:p>
        </p:txBody>
      </p:sp>
    </p:spTree>
    <p:extLst>
      <p:ext uri="{BB962C8B-B14F-4D97-AF65-F5344CB8AC3E}">
        <p14:creationId xmlns:p14="http://schemas.microsoft.com/office/powerpoint/2010/main" val="1977958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530A26-FB82-42FA-AD08-6E3AF0636060}" type="slidenum">
              <a:rPr lang="zh-CN" altLang="en-US" smtClean="0"/>
              <a:t>20</a:t>
            </a:fld>
            <a:endParaRPr lang="zh-CN" altLang="en-US"/>
          </a:p>
        </p:txBody>
      </p:sp>
    </p:spTree>
    <p:extLst>
      <p:ext uri="{BB962C8B-B14F-4D97-AF65-F5344CB8AC3E}">
        <p14:creationId xmlns:p14="http://schemas.microsoft.com/office/powerpoint/2010/main" val="24555959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530A26-FB82-42FA-AD08-6E3AF0636060}" type="slidenum">
              <a:rPr lang="zh-CN" altLang="en-US" smtClean="0"/>
              <a:t>21</a:t>
            </a:fld>
            <a:endParaRPr lang="zh-CN" altLang="en-US"/>
          </a:p>
        </p:txBody>
      </p:sp>
    </p:spTree>
    <p:extLst>
      <p:ext uri="{BB962C8B-B14F-4D97-AF65-F5344CB8AC3E}">
        <p14:creationId xmlns:p14="http://schemas.microsoft.com/office/powerpoint/2010/main" val="10156531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530A26-FB82-42FA-AD08-6E3AF0636060}" type="slidenum">
              <a:rPr lang="zh-CN" altLang="en-US" smtClean="0"/>
              <a:t>22</a:t>
            </a:fld>
            <a:endParaRPr lang="zh-CN" altLang="en-US"/>
          </a:p>
        </p:txBody>
      </p:sp>
    </p:spTree>
    <p:extLst>
      <p:ext uri="{BB962C8B-B14F-4D97-AF65-F5344CB8AC3E}">
        <p14:creationId xmlns:p14="http://schemas.microsoft.com/office/powerpoint/2010/main" val="5350394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530A26-FB82-42FA-AD08-6E3AF0636060}" type="slidenum">
              <a:rPr lang="zh-CN" altLang="en-US" smtClean="0"/>
              <a:t>23</a:t>
            </a:fld>
            <a:endParaRPr lang="zh-CN" altLang="en-US"/>
          </a:p>
        </p:txBody>
      </p:sp>
    </p:spTree>
    <p:extLst>
      <p:ext uri="{BB962C8B-B14F-4D97-AF65-F5344CB8AC3E}">
        <p14:creationId xmlns:p14="http://schemas.microsoft.com/office/powerpoint/2010/main" val="37703742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530A26-FB82-42FA-AD08-6E3AF0636060}" type="slidenum">
              <a:rPr lang="zh-CN" altLang="en-US" smtClean="0"/>
              <a:t>24</a:t>
            </a:fld>
            <a:endParaRPr lang="zh-CN" altLang="en-US"/>
          </a:p>
        </p:txBody>
      </p:sp>
    </p:spTree>
    <p:extLst>
      <p:ext uri="{BB962C8B-B14F-4D97-AF65-F5344CB8AC3E}">
        <p14:creationId xmlns:p14="http://schemas.microsoft.com/office/powerpoint/2010/main" val="6408852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530A26-FB82-42FA-AD08-6E3AF0636060}" type="slidenum">
              <a:rPr lang="zh-CN" altLang="en-US" smtClean="0"/>
              <a:t>25</a:t>
            </a:fld>
            <a:endParaRPr lang="zh-CN" altLang="en-US"/>
          </a:p>
        </p:txBody>
      </p:sp>
    </p:spTree>
    <p:extLst>
      <p:ext uri="{BB962C8B-B14F-4D97-AF65-F5344CB8AC3E}">
        <p14:creationId xmlns:p14="http://schemas.microsoft.com/office/powerpoint/2010/main" val="1220352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530A26-FB82-42FA-AD08-6E3AF0636060}" type="slidenum">
              <a:rPr lang="zh-CN" altLang="en-US" smtClean="0"/>
              <a:t>26</a:t>
            </a:fld>
            <a:endParaRPr lang="zh-CN" altLang="en-US"/>
          </a:p>
        </p:txBody>
      </p:sp>
    </p:spTree>
    <p:extLst>
      <p:ext uri="{BB962C8B-B14F-4D97-AF65-F5344CB8AC3E}">
        <p14:creationId xmlns:p14="http://schemas.microsoft.com/office/powerpoint/2010/main" val="13018535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530A26-FB82-42FA-AD08-6E3AF0636060}" type="slidenum">
              <a:rPr lang="zh-CN" altLang="en-US" smtClean="0"/>
              <a:t>27</a:t>
            </a:fld>
            <a:endParaRPr lang="zh-CN" altLang="en-US"/>
          </a:p>
        </p:txBody>
      </p:sp>
    </p:spTree>
    <p:extLst>
      <p:ext uri="{BB962C8B-B14F-4D97-AF65-F5344CB8AC3E}">
        <p14:creationId xmlns:p14="http://schemas.microsoft.com/office/powerpoint/2010/main" val="2158919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530A26-FB82-42FA-AD08-6E3AF0636060}" type="slidenum">
              <a:rPr lang="zh-CN" altLang="en-US" smtClean="0"/>
              <a:t>28</a:t>
            </a:fld>
            <a:endParaRPr lang="zh-CN" altLang="en-US"/>
          </a:p>
        </p:txBody>
      </p:sp>
    </p:spTree>
    <p:extLst>
      <p:ext uri="{BB962C8B-B14F-4D97-AF65-F5344CB8AC3E}">
        <p14:creationId xmlns:p14="http://schemas.microsoft.com/office/powerpoint/2010/main" val="5072284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530A26-FB82-42FA-AD08-6E3AF0636060}" type="slidenum">
              <a:rPr lang="zh-CN" altLang="en-US" smtClean="0"/>
              <a:t>29</a:t>
            </a:fld>
            <a:endParaRPr lang="zh-CN" altLang="en-US"/>
          </a:p>
        </p:txBody>
      </p:sp>
    </p:spTree>
    <p:extLst>
      <p:ext uri="{BB962C8B-B14F-4D97-AF65-F5344CB8AC3E}">
        <p14:creationId xmlns:p14="http://schemas.microsoft.com/office/powerpoint/2010/main" val="11745532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530A26-FB82-42FA-AD08-6E3AF0636060}" type="slidenum">
              <a:rPr lang="zh-CN" altLang="en-US" smtClean="0"/>
              <a:t>30</a:t>
            </a:fld>
            <a:endParaRPr lang="zh-CN" altLang="en-US"/>
          </a:p>
        </p:txBody>
      </p:sp>
    </p:spTree>
    <p:extLst>
      <p:ext uri="{BB962C8B-B14F-4D97-AF65-F5344CB8AC3E}">
        <p14:creationId xmlns:p14="http://schemas.microsoft.com/office/powerpoint/2010/main" val="24710750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530A26-FB82-42FA-AD08-6E3AF0636060}" type="slidenum">
              <a:rPr lang="zh-CN" altLang="en-US" smtClean="0"/>
              <a:t>31</a:t>
            </a:fld>
            <a:endParaRPr lang="zh-CN" altLang="en-US"/>
          </a:p>
        </p:txBody>
      </p:sp>
    </p:spTree>
    <p:extLst>
      <p:ext uri="{BB962C8B-B14F-4D97-AF65-F5344CB8AC3E}">
        <p14:creationId xmlns:p14="http://schemas.microsoft.com/office/powerpoint/2010/main" val="13164428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530A26-FB82-42FA-AD08-6E3AF0636060}" type="slidenum">
              <a:rPr lang="zh-CN" altLang="en-US" smtClean="0"/>
              <a:t>32</a:t>
            </a:fld>
            <a:endParaRPr lang="zh-CN" altLang="en-US"/>
          </a:p>
        </p:txBody>
      </p:sp>
    </p:spTree>
    <p:extLst>
      <p:ext uri="{BB962C8B-B14F-4D97-AF65-F5344CB8AC3E}">
        <p14:creationId xmlns:p14="http://schemas.microsoft.com/office/powerpoint/2010/main" val="32015445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530A26-FB82-42FA-AD08-6E3AF0636060}" type="slidenum">
              <a:rPr lang="zh-CN" altLang="en-US" smtClean="0"/>
              <a:t>33</a:t>
            </a:fld>
            <a:endParaRPr lang="zh-CN" altLang="en-US"/>
          </a:p>
        </p:txBody>
      </p:sp>
    </p:spTree>
    <p:extLst>
      <p:ext uri="{BB962C8B-B14F-4D97-AF65-F5344CB8AC3E}">
        <p14:creationId xmlns:p14="http://schemas.microsoft.com/office/powerpoint/2010/main" val="12225334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530A26-FB82-42FA-AD08-6E3AF0636060}" type="slidenum">
              <a:rPr lang="zh-CN" altLang="en-US" smtClean="0"/>
              <a:t>34</a:t>
            </a:fld>
            <a:endParaRPr lang="zh-CN" altLang="en-US"/>
          </a:p>
        </p:txBody>
      </p:sp>
    </p:spTree>
    <p:extLst>
      <p:ext uri="{BB962C8B-B14F-4D97-AF65-F5344CB8AC3E}">
        <p14:creationId xmlns:p14="http://schemas.microsoft.com/office/powerpoint/2010/main" val="12516919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71e01f38-b16d-45d4-bf52-2f06a8d75d4d.source.default.zh-Hans</a:t>
            </a:r>
            <a:endParaRPr lang="zh-CN" altLang="en-US"/>
          </a:p>
        </p:txBody>
      </p:sp>
      <p:sp>
        <p:nvSpPr>
          <p:cNvPr id="4" name="灯片编号占位符 3"/>
          <p:cNvSpPr>
            <a:spLocks noGrp="1"/>
          </p:cNvSpPr>
          <p:nvPr>
            <p:ph type="sldNum" sz="quarter" idx="5"/>
          </p:nvPr>
        </p:nvSpPr>
        <p:spPr/>
        <p:txBody>
          <a:bodyPr/>
          <a:lstStyle/>
          <a:p>
            <a:fld id="{FE530A26-FB82-42FA-AD08-6E3AF0636060}" type="slidenum">
              <a:rPr lang="zh-CN" altLang="en-US" smtClean="0"/>
              <a:t>41</a:t>
            </a:fld>
            <a:endParaRPr lang="zh-CN" altLang="en-US"/>
          </a:p>
        </p:txBody>
      </p:sp>
    </p:spTree>
    <p:extLst>
      <p:ext uri="{BB962C8B-B14F-4D97-AF65-F5344CB8AC3E}">
        <p14:creationId xmlns:p14="http://schemas.microsoft.com/office/powerpoint/2010/main" val="5578292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71e01f38-b16d-45d4-bf52-2f06a8d75d4d.source.default.zh-Hans</a:t>
            </a:r>
            <a:endParaRPr lang="zh-CN" altLang="en-US"/>
          </a:p>
        </p:txBody>
      </p:sp>
      <p:sp>
        <p:nvSpPr>
          <p:cNvPr id="4" name="灯片编号占位符 3"/>
          <p:cNvSpPr>
            <a:spLocks noGrp="1"/>
          </p:cNvSpPr>
          <p:nvPr>
            <p:ph type="sldNum" sz="quarter" idx="5"/>
          </p:nvPr>
        </p:nvSpPr>
        <p:spPr/>
        <p:txBody>
          <a:bodyPr/>
          <a:lstStyle/>
          <a:p>
            <a:fld id="{FE530A26-FB82-42FA-AD08-6E3AF0636060}" type="slidenum">
              <a:rPr lang="zh-CN" altLang="en-US" smtClean="0"/>
              <a:t>48</a:t>
            </a:fld>
            <a:endParaRPr lang="zh-CN" altLang="en-US"/>
          </a:p>
        </p:txBody>
      </p:sp>
    </p:spTree>
    <p:extLst>
      <p:ext uri="{BB962C8B-B14F-4D97-AF65-F5344CB8AC3E}">
        <p14:creationId xmlns:p14="http://schemas.microsoft.com/office/powerpoint/2010/main" val="2678930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71e01f38-b16d-45d4-bf52-2f06a8d75d4d.source.default.zh-Hans</a:t>
            </a:r>
            <a:endParaRPr lang="zh-CN" altLang="en-US"/>
          </a:p>
        </p:txBody>
      </p:sp>
      <p:sp>
        <p:nvSpPr>
          <p:cNvPr id="4" name="灯片编号占位符 3"/>
          <p:cNvSpPr>
            <a:spLocks noGrp="1"/>
          </p:cNvSpPr>
          <p:nvPr>
            <p:ph type="sldNum" sz="quarter" idx="5"/>
          </p:nvPr>
        </p:nvSpPr>
        <p:spPr/>
        <p:txBody>
          <a:bodyPr/>
          <a:lstStyle/>
          <a:p>
            <a:fld id="{FE530A26-FB82-42FA-AD08-6E3AF0636060}" type="slidenum">
              <a:rPr lang="zh-CN" altLang="en-US" smtClean="0"/>
              <a:t>53</a:t>
            </a:fld>
            <a:endParaRPr lang="zh-CN" altLang="en-US"/>
          </a:p>
        </p:txBody>
      </p:sp>
    </p:spTree>
    <p:extLst>
      <p:ext uri="{BB962C8B-B14F-4D97-AF65-F5344CB8AC3E}">
        <p14:creationId xmlns:p14="http://schemas.microsoft.com/office/powerpoint/2010/main" val="16524843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71e01f38-b16d-45d4-bf52-2f06a8d75d4d.source.default.zh-Hans</a:t>
            </a:r>
            <a:endParaRPr lang="zh-CN" altLang="en-US"/>
          </a:p>
        </p:txBody>
      </p:sp>
      <p:sp>
        <p:nvSpPr>
          <p:cNvPr id="4" name="灯片编号占位符 3"/>
          <p:cNvSpPr>
            <a:spLocks noGrp="1"/>
          </p:cNvSpPr>
          <p:nvPr>
            <p:ph type="sldNum" sz="quarter" idx="5"/>
          </p:nvPr>
        </p:nvSpPr>
        <p:spPr/>
        <p:txBody>
          <a:bodyPr/>
          <a:lstStyle/>
          <a:p>
            <a:fld id="{FE530A26-FB82-42FA-AD08-6E3AF0636060}" type="slidenum">
              <a:rPr lang="zh-CN" altLang="en-US" smtClean="0"/>
              <a:t>69</a:t>
            </a:fld>
            <a:endParaRPr lang="zh-CN" altLang="en-US"/>
          </a:p>
        </p:txBody>
      </p:sp>
    </p:spTree>
    <p:extLst>
      <p:ext uri="{BB962C8B-B14F-4D97-AF65-F5344CB8AC3E}">
        <p14:creationId xmlns:p14="http://schemas.microsoft.com/office/powerpoint/2010/main" val="19396536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71e01f38-b16d-45d4-bf52-2f06a8d75d4d.source.default.zh-Hans</a:t>
            </a:r>
            <a:endParaRPr lang="zh-CN" altLang="en-US"/>
          </a:p>
        </p:txBody>
      </p:sp>
      <p:sp>
        <p:nvSpPr>
          <p:cNvPr id="4" name="灯片编号占位符 3"/>
          <p:cNvSpPr>
            <a:spLocks noGrp="1"/>
          </p:cNvSpPr>
          <p:nvPr>
            <p:ph type="sldNum" sz="quarter" idx="5"/>
          </p:nvPr>
        </p:nvSpPr>
        <p:spPr/>
        <p:txBody>
          <a:bodyPr/>
          <a:lstStyle/>
          <a:p>
            <a:fld id="{FE530A26-FB82-42FA-AD08-6E3AF0636060}" type="slidenum">
              <a:rPr lang="zh-CN" altLang="en-US" smtClean="0"/>
              <a:t>71</a:t>
            </a:fld>
            <a:endParaRPr lang="zh-CN" altLang="en-US"/>
          </a:p>
        </p:txBody>
      </p:sp>
    </p:spTree>
    <p:extLst>
      <p:ext uri="{BB962C8B-B14F-4D97-AF65-F5344CB8AC3E}">
        <p14:creationId xmlns:p14="http://schemas.microsoft.com/office/powerpoint/2010/main" val="42810718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71e01f38-b16d-45d4-bf52-2f06a8d75d4d.source.default.zh-Hans</a:t>
            </a:r>
            <a:endParaRPr lang="zh-CN" altLang="en-US"/>
          </a:p>
        </p:txBody>
      </p:sp>
      <p:sp>
        <p:nvSpPr>
          <p:cNvPr id="4" name="灯片编号占位符 3"/>
          <p:cNvSpPr>
            <a:spLocks noGrp="1"/>
          </p:cNvSpPr>
          <p:nvPr>
            <p:ph type="sldNum" sz="quarter" idx="5"/>
          </p:nvPr>
        </p:nvSpPr>
        <p:spPr/>
        <p:txBody>
          <a:bodyPr/>
          <a:lstStyle/>
          <a:p>
            <a:fld id="{FE530A26-FB82-42FA-AD08-6E3AF0636060}" type="slidenum">
              <a:rPr lang="zh-CN" altLang="en-US" smtClean="0"/>
              <a:t>73</a:t>
            </a:fld>
            <a:endParaRPr lang="zh-CN" altLang="en-US"/>
          </a:p>
        </p:txBody>
      </p:sp>
    </p:spTree>
    <p:extLst>
      <p:ext uri="{BB962C8B-B14F-4D97-AF65-F5344CB8AC3E}">
        <p14:creationId xmlns:p14="http://schemas.microsoft.com/office/powerpoint/2010/main" val="7847327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71e01f38-b16d-45d4-bf52-2f06a8d75d4d.source.default.zh-Hans</a:t>
            </a:r>
            <a:endParaRPr lang="zh-CN" altLang="en-US"/>
          </a:p>
        </p:txBody>
      </p:sp>
      <p:sp>
        <p:nvSpPr>
          <p:cNvPr id="4" name="灯片编号占位符 3"/>
          <p:cNvSpPr>
            <a:spLocks noGrp="1"/>
          </p:cNvSpPr>
          <p:nvPr>
            <p:ph type="sldNum" sz="quarter" idx="5"/>
          </p:nvPr>
        </p:nvSpPr>
        <p:spPr/>
        <p:txBody>
          <a:bodyPr/>
          <a:lstStyle/>
          <a:p>
            <a:fld id="{FE530A26-FB82-42FA-AD08-6E3AF0636060}" type="slidenum">
              <a:rPr lang="zh-CN" altLang="en-US" smtClean="0"/>
              <a:t>75</a:t>
            </a:fld>
            <a:endParaRPr lang="zh-CN" altLang="en-US"/>
          </a:p>
        </p:txBody>
      </p:sp>
    </p:spTree>
    <p:extLst>
      <p:ext uri="{BB962C8B-B14F-4D97-AF65-F5344CB8AC3E}">
        <p14:creationId xmlns:p14="http://schemas.microsoft.com/office/powerpoint/2010/main" val="6084908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33ca502f-0f35-4f78-9c5e-edca75e9d528.source.3.zh-Hans</a:t>
            </a:r>
            <a:endParaRPr lang="zh-CN" altLang="en-US"/>
          </a:p>
        </p:txBody>
      </p:sp>
      <p:sp>
        <p:nvSpPr>
          <p:cNvPr id="4" name="灯片编号占位符 3"/>
          <p:cNvSpPr>
            <a:spLocks noGrp="1"/>
          </p:cNvSpPr>
          <p:nvPr>
            <p:ph type="sldNum" sz="quarter" idx="5"/>
          </p:nvPr>
        </p:nvSpPr>
        <p:spPr/>
        <p:txBody>
          <a:bodyPr/>
          <a:lstStyle/>
          <a:p>
            <a:fld id="{FE530A26-FB82-42FA-AD08-6E3AF0636060}" type="slidenum">
              <a:rPr lang="zh-CN" altLang="en-US" smtClean="0"/>
              <a:t>80</a:t>
            </a:fld>
            <a:endParaRPr lang="zh-CN" altLang="en-US"/>
          </a:p>
        </p:txBody>
      </p:sp>
    </p:spTree>
    <p:extLst>
      <p:ext uri="{BB962C8B-B14F-4D97-AF65-F5344CB8AC3E}">
        <p14:creationId xmlns:p14="http://schemas.microsoft.com/office/powerpoint/2010/main" val="15315850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33ca502f-0f35-4f78-9c5e-edca75e9d528.source.3.zh-Hans</a:t>
            </a:r>
            <a:endParaRPr lang="zh-CN" altLang="en-US"/>
          </a:p>
        </p:txBody>
      </p:sp>
      <p:sp>
        <p:nvSpPr>
          <p:cNvPr id="4" name="灯片编号占位符 3"/>
          <p:cNvSpPr>
            <a:spLocks noGrp="1"/>
          </p:cNvSpPr>
          <p:nvPr>
            <p:ph type="sldNum" sz="quarter" idx="5"/>
          </p:nvPr>
        </p:nvSpPr>
        <p:spPr/>
        <p:txBody>
          <a:bodyPr/>
          <a:lstStyle/>
          <a:p>
            <a:fld id="{FE530A26-FB82-42FA-AD08-6E3AF0636060}" type="slidenum">
              <a:rPr lang="zh-CN" altLang="en-US" smtClean="0"/>
              <a:t>91</a:t>
            </a:fld>
            <a:endParaRPr lang="zh-CN" altLang="en-US"/>
          </a:p>
        </p:txBody>
      </p:sp>
    </p:spTree>
    <p:extLst>
      <p:ext uri="{BB962C8B-B14F-4D97-AF65-F5344CB8AC3E}">
        <p14:creationId xmlns:p14="http://schemas.microsoft.com/office/powerpoint/2010/main" val="27652276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33ca502f-0f35-4f78-9c5e-edca75e9d528.source.3.zh-Hans</a:t>
            </a:r>
            <a:endParaRPr lang="zh-CN" altLang="en-US"/>
          </a:p>
        </p:txBody>
      </p:sp>
      <p:sp>
        <p:nvSpPr>
          <p:cNvPr id="4" name="灯片编号占位符 3"/>
          <p:cNvSpPr>
            <a:spLocks noGrp="1"/>
          </p:cNvSpPr>
          <p:nvPr>
            <p:ph type="sldNum" sz="quarter" idx="5"/>
          </p:nvPr>
        </p:nvSpPr>
        <p:spPr/>
        <p:txBody>
          <a:bodyPr/>
          <a:lstStyle/>
          <a:p>
            <a:fld id="{FE530A26-FB82-42FA-AD08-6E3AF0636060}" type="slidenum">
              <a:rPr lang="zh-CN" altLang="en-US" smtClean="0"/>
              <a:t>94</a:t>
            </a:fld>
            <a:endParaRPr lang="zh-CN" altLang="en-US"/>
          </a:p>
        </p:txBody>
      </p:sp>
    </p:spTree>
    <p:extLst>
      <p:ext uri="{BB962C8B-B14F-4D97-AF65-F5344CB8AC3E}">
        <p14:creationId xmlns:p14="http://schemas.microsoft.com/office/powerpoint/2010/main" val="34416788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c84db0e6-a484-4f29-aee5-48bbb867bac6.source.default.zh-Hans</a:t>
            </a:r>
            <a:endParaRPr lang="zh-CN" altLang="en-US"/>
          </a:p>
        </p:txBody>
      </p:sp>
      <p:sp>
        <p:nvSpPr>
          <p:cNvPr id="4" name="灯片编号占位符 3"/>
          <p:cNvSpPr>
            <a:spLocks noGrp="1"/>
          </p:cNvSpPr>
          <p:nvPr>
            <p:ph type="sldNum" sz="quarter" idx="5"/>
          </p:nvPr>
        </p:nvSpPr>
        <p:spPr/>
        <p:txBody>
          <a:bodyPr/>
          <a:lstStyle/>
          <a:p>
            <a:fld id="{A3ED8765-8EF3-408C-9341-152904E414ED}" type="slidenum">
              <a:rPr lang="zh-CN" altLang="en-US" smtClean="0"/>
              <a:t>144</a:t>
            </a:fld>
            <a:endParaRPr lang="zh-CN" altLang="en-US"/>
          </a:p>
        </p:txBody>
      </p:sp>
    </p:spTree>
    <p:extLst>
      <p:ext uri="{BB962C8B-B14F-4D97-AF65-F5344CB8AC3E}">
        <p14:creationId xmlns:p14="http://schemas.microsoft.com/office/powerpoint/2010/main" val="32667194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c84db0e6-a484-4f29-aee5-48bbb867bac6.source.default.zh-Hans</a:t>
            </a:r>
            <a:endParaRPr lang="zh-CN" altLang="en-US"/>
          </a:p>
        </p:txBody>
      </p:sp>
      <p:sp>
        <p:nvSpPr>
          <p:cNvPr id="4" name="灯片编号占位符 3"/>
          <p:cNvSpPr>
            <a:spLocks noGrp="1"/>
          </p:cNvSpPr>
          <p:nvPr>
            <p:ph type="sldNum" sz="quarter" idx="5"/>
          </p:nvPr>
        </p:nvSpPr>
        <p:spPr/>
        <p:txBody>
          <a:bodyPr/>
          <a:lstStyle/>
          <a:p>
            <a:fld id="{A3ED8765-8EF3-408C-9341-152904E414ED}" type="slidenum">
              <a:rPr lang="zh-CN" altLang="en-US" smtClean="0"/>
              <a:t>146</a:t>
            </a:fld>
            <a:endParaRPr lang="zh-CN" altLang="en-US"/>
          </a:p>
        </p:txBody>
      </p:sp>
    </p:spTree>
    <p:extLst>
      <p:ext uri="{BB962C8B-B14F-4D97-AF65-F5344CB8AC3E}">
        <p14:creationId xmlns:p14="http://schemas.microsoft.com/office/powerpoint/2010/main" val="7770925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c84db0e6-a484-4f29-aee5-48bbb867bac6.source.default.zh-Hans</a:t>
            </a:r>
            <a:endParaRPr lang="zh-CN" altLang="en-US"/>
          </a:p>
        </p:txBody>
      </p:sp>
      <p:sp>
        <p:nvSpPr>
          <p:cNvPr id="4" name="灯片编号占位符 3"/>
          <p:cNvSpPr>
            <a:spLocks noGrp="1"/>
          </p:cNvSpPr>
          <p:nvPr>
            <p:ph type="sldNum" sz="quarter" idx="5"/>
          </p:nvPr>
        </p:nvSpPr>
        <p:spPr/>
        <p:txBody>
          <a:bodyPr/>
          <a:lstStyle/>
          <a:p>
            <a:fld id="{A3ED8765-8EF3-408C-9341-152904E414ED}" type="slidenum">
              <a:rPr lang="zh-CN" altLang="en-US" smtClean="0"/>
              <a:t>150</a:t>
            </a:fld>
            <a:endParaRPr lang="zh-CN" altLang="en-US"/>
          </a:p>
        </p:txBody>
      </p:sp>
    </p:spTree>
    <p:extLst>
      <p:ext uri="{BB962C8B-B14F-4D97-AF65-F5344CB8AC3E}">
        <p14:creationId xmlns:p14="http://schemas.microsoft.com/office/powerpoint/2010/main" val="38424851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8.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8.sv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23" name="矩形 22">
            <a:extLst>
              <a:ext uri="{FF2B5EF4-FFF2-40B4-BE49-F238E27FC236}">
                <a16:creationId xmlns:a16="http://schemas.microsoft.com/office/drawing/2014/main" id="{A7B51E49-215F-EE7C-0099-7FBBAB08334C}"/>
              </a:ext>
            </a:extLst>
          </p:cNvPr>
          <p:cNvSpPr>
            <a:spLocks/>
          </p:cNvSpPr>
          <p:nvPr userDrawn="1"/>
        </p:nvSpPr>
        <p:spPr>
          <a:xfrm>
            <a:off x="0" y="0"/>
            <a:ext cx="12192000" cy="68580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图片 23">
            <a:extLst>
              <a:ext uri="{FF2B5EF4-FFF2-40B4-BE49-F238E27FC236}">
                <a16:creationId xmlns:a16="http://schemas.microsoft.com/office/drawing/2014/main" id="{257BFDB4-DBE8-D671-A41E-F1A638C9457D}"/>
              </a:ext>
            </a:extLst>
          </p:cNvPr>
          <p:cNvPicPr>
            <a:picLocks noChangeAspect="1"/>
          </p:cNvPicPr>
          <p:nvPr userDrawn="1"/>
        </p:nvPicPr>
        <p:blipFill rotWithShape="1">
          <a:blip r:embed="rId2" cstate="screen">
            <a:duotone>
              <a:schemeClr val="accent2">
                <a:shade val="45000"/>
                <a:satMod val="135000"/>
              </a:schemeClr>
              <a:prstClr val="white"/>
            </a:duotone>
            <a:alphaModFix amt="5000"/>
            <a:extLst>
              <a:ext uri="{28A0092B-C50C-407E-A947-70E740481C1C}">
                <a14:useLocalDpi xmlns:a14="http://schemas.microsoft.com/office/drawing/2010/main"/>
              </a:ext>
            </a:extLst>
          </a:blip>
          <a:srcRect/>
          <a:stretch/>
        </p:blipFill>
        <p:spPr>
          <a:xfrm>
            <a:off x="0" y="-1"/>
            <a:ext cx="12192000" cy="6858001"/>
          </a:xfrm>
          <a:prstGeom prst="rect">
            <a:avLst/>
          </a:prstGeom>
        </p:spPr>
      </p:pic>
      <p:pic>
        <p:nvPicPr>
          <p:cNvPr id="25" name="图片 24" descr="图片包含 游戏机, 体育&#10;&#10;描述已自动生成">
            <a:extLst>
              <a:ext uri="{FF2B5EF4-FFF2-40B4-BE49-F238E27FC236}">
                <a16:creationId xmlns:a16="http://schemas.microsoft.com/office/drawing/2014/main" id="{FDC87E1F-EA18-3E3E-594F-10F857A80982}"/>
              </a:ext>
            </a:extLst>
          </p:cNvPr>
          <p:cNvPicPr>
            <a:picLocks noChangeAspect="1"/>
          </p:cNvPicPr>
          <p:nvPr userDrawn="1"/>
        </p:nvPicPr>
        <p:blipFill rotWithShape="1">
          <a:blip r:embed="rId3">
            <a:alphaModFix amt="66000"/>
            <a:extLst>
              <a:ext uri="{28A0092B-C50C-407E-A947-70E740481C1C}">
                <a14:useLocalDpi xmlns:a14="http://schemas.microsoft.com/office/drawing/2010/main" val="0"/>
              </a:ext>
            </a:extLst>
          </a:blip>
          <a:srcRect/>
          <a:stretch/>
        </p:blipFill>
        <p:spPr>
          <a:xfrm>
            <a:off x="0" y="4622799"/>
            <a:ext cx="12192000" cy="2235201"/>
          </a:xfrm>
          <a:prstGeom prst="rect">
            <a:avLst/>
          </a:prstGeom>
        </p:spPr>
      </p:pic>
      <p:sp>
        <p:nvSpPr>
          <p:cNvPr id="26" name="椭圆 25">
            <a:extLst>
              <a:ext uri="{FF2B5EF4-FFF2-40B4-BE49-F238E27FC236}">
                <a16:creationId xmlns:a16="http://schemas.microsoft.com/office/drawing/2014/main" id="{DA03B942-F19F-91E2-2F9F-7F33E8F2AD8D}"/>
              </a:ext>
            </a:extLst>
          </p:cNvPr>
          <p:cNvSpPr/>
          <p:nvPr userDrawn="1"/>
        </p:nvSpPr>
        <p:spPr>
          <a:xfrm>
            <a:off x="3445344" y="999833"/>
            <a:ext cx="5254860" cy="5254860"/>
          </a:xfrm>
          <a:prstGeom prst="ellipse">
            <a:avLst/>
          </a:prstGeom>
          <a:noFill/>
          <a:ln w="9525">
            <a:gradFill>
              <a:gsLst>
                <a:gs pos="50000">
                  <a:schemeClr val="accent2">
                    <a:lumMod val="75000"/>
                  </a:schemeClr>
                </a:gs>
                <a:gs pos="100000">
                  <a:schemeClr val="accent2">
                    <a:lumMod val="75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ea typeface="+mn-ea"/>
              <a:cs typeface="+mn-cs"/>
            </a:endParaRPr>
          </a:p>
        </p:txBody>
      </p:sp>
      <p:sp>
        <p:nvSpPr>
          <p:cNvPr id="27" name="椭圆 26">
            <a:extLst>
              <a:ext uri="{FF2B5EF4-FFF2-40B4-BE49-F238E27FC236}">
                <a16:creationId xmlns:a16="http://schemas.microsoft.com/office/drawing/2014/main" id="{1D2B4A3B-C444-6669-93BA-C6190C11096E}"/>
              </a:ext>
            </a:extLst>
          </p:cNvPr>
          <p:cNvSpPr/>
          <p:nvPr userDrawn="1"/>
        </p:nvSpPr>
        <p:spPr>
          <a:xfrm>
            <a:off x="3753179" y="1260898"/>
            <a:ext cx="4691807" cy="4691807"/>
          </a:xfrm>
          <a:prstGeom prst="ellipse">
            <a:avLst/>
          </a:prstGeom>
          <a:gradFill flip="none" rotWithShape="1">
            <a:gsLst>
              <a:gs pos="80000">
                <a:schemeClr val="accent2">
                  <a:lumMod val="60000"/>
                  <a:lumOff val="40000"/>
                  <a:alpha val="0"/>
                </a:schemeClr>
              </a:gs>
              <a:gs pos="0">
                <a:schemeClr val="accent2"/>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ea typeface="+mn-ea"/>
              <a:cs typeface="+mn-cs"/>
            </a:endParaRPr>
          </a:p>
        </p:txBody>
      </p:sp>
      <p:cxnSp>
        <p:nvCxnSpPr>
          <p:cNvPr id="28" name="直接连接符 27">
            <a:extLst>
              <a:ext uri="{FF2B5EF4-FFF2-40B4-BE49-F238E27FC236}">
                <a16:creationId xmlns:a16="http://schemas.microsoft.com/office/drawing/2014/main" id="{538E8C92-4E73-812D-5B15-5B2BAE6FE49A}"/>
              </a:ext>
            </a:extLst>
          </p:cNvPr>
          <p:cNvCxnSpPr/>
          <p:nvPr userDrawn="1"/>
        </p:nvCxnSpPr>
        <p:spPr>
          <a:xfrm>
            <a:off x="1083733" y="1475096"/>
            <a:ext cx="0" cy="3259666"/>
          </a:xfrm>
          <a:prstGeom prst="line">
            <a:avLst/>
          </a:prstGeom>
          <a:ln w="19050">
            <a:gradFill>
              <a:gsLst>
                <a:gs pos="0">
                  <a:schemeClr val="accent2"/>
                </a:gs>
                <a:gs pos="80000">
                  <a:schemeClr val="accent2">
                    <a:lumMod val="20000"/>
                    <a:lumOff val="8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id="{F15A70C4-49B2-0062-D585-F9C96CB6E9A4}"/>
              </a:ext>
            </a:extLst>
          </p:cNvPr>
          <p:cNvCxnSpPr>
            <a:cxnSpLocks/>
          </p:cNvCxnSpPr>
          <p:nvPr userDrawn="1"/>
        </p:nvCxnSpPr>
        <p:spPr>
          <a:xfrm>
            <a:off x="10532533" y="1143000"/>
            <a:ext cx="0" cy="2830060"/>
          </a:xfrm>
          <a:prstGeom prst="line">
            <a:avLst/>
          </a:prstGeom>
          <a:ln w="19050">
            <a:gradFill>
              <a:gsLst>
                <a:gs pos="0">
                  <a:schemeClr val="accent2"/>
                </a:gs>
                <a:gs pos="80000">
                  <a:schemeClr val="accent2">
                    <a:lumMod val="20000"/>
                    <a:lumOff val="8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a16="http://schemas.microsoft.com/office/drawing/2014/main" id="{8558F0A4-93B7-77C0-EFFC-883825D894C5}"/>
              </a:ext>
            </a:extLst>
          </p:cNvPr>
          <p:cNvCxnSpPr>
            <a:cxnSpLocks/>
          </p:cNvCxnSpPr>
          <p:nvPr userDrawn="1"/>
        </p:nvCxnSpPr>
        <p:spPr>
          <a:xfrm>
            <a:off x="10989733" y="2479581"/>
            <a:ext cx="0" cy="2210952"/>
          </a:xfrm>
          <a:prstGeom prst="line">
            <a:avLst/>
          </a:prstGeom>
          <a:ln w="19050">
            <a:gradFill>
              <a:gsLst>
                <a:gs pos="0">
                  <a:schemeClr val="accent2"/>
                </a:gs>
                <a:gs pos="80000">
                  <a:schemeClr val="accent2">
                    <a:lumMod val="20000"/>
                    <a:lumOff val="8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id="{42678107-7A1C-509A-D998-95FC82E45B57}"/>
              </a:ext>
            </a:extLst>
          </p:cNvPr>
          <p:cNvCxnSpPr/>
          <p:nvPr userDrawn="1"/>
        </p:nvCxnSpPr>
        <p:spPr>
          <a:xfrm>
            <a:off x="11599334" y="1601649"/>
            <a:ext cx="0" cy="3259666"/>
          </a:xfrm>
          <a:prstGeom prst="line">
            <a:avLst/>
          </a:prstGeom>
          <a:ln w="19050">
            <a:gradFill>
              <a:gsLst>
                <a:gs pos="0">
                  <a:srgbClr val="19A2FF">
                    <a:alpha val="50000"/>
                  </a:srgbClr>
                </a:gs>
                <a:gs pos="84000">
                  <a:srgbClr val="19A2FF">
                    <a:alpha val="0"/>
                  </a:srgb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a16="http://schemas.microsoft.com/office/drawing/2014/main" id="{9EB744E8-CDEC-8BF8-0962-E2EBA8409AC9}"/>
              </a:ext>
            </a:extLst>
          </p:cNvPr>
          <p:cNvCxnSpPr>
            <a:cxnSpLocks/>
          </p:cNvCxnSpPr>
          <p:nvPr userDrawn="1"/>
        </p:nvCxnSpPr>
        <p:spPr>
          <a:xfrm>
            <a:off x="1693333" y="3156914"/>
            <a:ext cx="0" cy="1704401"/>
          </a:xfrm>
          <a:prstGeom prst="line">
            <a:avLst/>
          </a:prstGeom>
          <a:ln w="19050">
            <a:gradFill>
              <a:gsLst>
                <a:gs pos="0">
                  <a:schemeClr val="accent2"/>
                </a:gs>
                <a:gs pos="80000">
                  <a:schemeClr val="accent2">
                    <a:lumMod val="20000"/>
                    <a:lumOff val="8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3" name="直接连接符 32">
            <a:extLst>
              <a:ext uri="{FF2B5EF4-FFF2-40B4-BE49-F238E27FC236}">
                <a16:creationId xmlns:a16="http://schemas.microsoft.com/office/drawing/2014/main" id="{E4866A19-4AA7-9428-D016-E9B80DB0EA7D}"/>
              </a:ext>
            </a:extLst>
          </p:cNvPr>
          <p:cNvCxnSpPr>
            <a:cxnSpLocks/>
          </p:cNvCxnSpPr>
          <p:nvPr userDrawn="1"/>
        </p:nvCxnSpPr>
        <p:spPr>
          <a:xfrm>
            <a:off x="330199" y="0"/>
            <a:ext cx="0" cy="2343227"/>
          </a:xfrm>
          <a:prstGeom prst="line">
            <a:avLst/>
          </a:prstGeom>
          <a:ln w="19050">
            <a:gradFill>
              <a:gsLst>
                <a:gs pos="0">
                  <a:schemeClr val="accent2"/>
                </a:gs>
                <a:gs pos="80000">
                  <a:schemeClr val="accent2">
                    <a:lumMod val="20000"/>
                    <a:lumOff val="8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4" name="直接连接符 33">
            <a:extLst>
              <a:ext uri="{FF2B5EF4-FFF2-40B4-BE49-F238E27FC236}">
                <a16:creationId xmlns:a16="http://schemas.microsoft.com/office/drawing/2014/main" id="{D61170E3-082E-D50A-0E5A-36D079C27C8A}"/>
              </a:ext>
            </a:extLst>
          </p:cNvPr>
          <p:cNvCxnSpPr>
            <a:cxnSpLocks/>
          </p:cNvCxnSpPr>
          <p:nvPr userDrawn="1"/>
        </p:nvCxnSpPr>
        <p:spPr>
          <a:xfrm>
            <a:off x="2852841" y="0"/>
            <a:ext cx="0" cy="1915584"/>
          </a:xfrm>
          <a:prstGeom prst="line">
            <a:avLst/>
          </a:prstGeom>
          <a:ln w="19050">
            <a:gradFill>
              <a:gsLst>
                <a:gs pos="0">
                  <a:schemeClr val="accent2"/>
                </a:gs>
                <a:gs pos="80000">
                  <a:schemeClr val="accent2">
                    <a:lumMod val="20000"/>
                    <a:lumOff val="8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5" name="直接连接符 34">
            <a:extLst>
              <a:ext uri="{FF2B5EF4-FFF2-40B4-BE49-F238E27FC236}">
                <a16:creationId xmlns:a16="http://schemas.microsoft.com/office/drawing/2014/main" id="{2FABD42D-F7D9-DAED-3BEC-92B261019851}"/>
              </a:ext>
            </a:extLst>
          </p:cNvPr>
          <p:cNvCxnSpPr>
            <a:cxnSpLocks/>
          </p:cNvCxnSpPr>
          <p:nvPr userDrawn="1"/>
        </p:nvCxnSpPr>
        <p:spPr>
          <a:xfrm>
            <a:off x="11869842" y="0"/>
            <a:ext cx="0" cy="1915584"/>
          </a:xfrm>
          <a:prstGeom prst="line">
            <a:avLst/>
          </a:prstGeom>
          <a:ln w="19050">
            <a:gradFill>
              <a:gsLst>
                <a:gs pos="0">
                  <a:schemeClr val="accent2"/>
                </a:gs>
                <a:gs pos="80000">
                  <a:schemeClr val="accent2">
                    <a:lumMod val="20000"/>
                    <a:lumOff val="8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6" name="直接连接符 35">
            <a:extLst>
              <a:ext uri="{FF2B5EF4-FFF2-40B4-BE49-F238E27FC236}">
                <a16:creationId xmlns:a16="http://schemas.microsoft.com/office/drawing/2014/main" id="{E4EEB337-5CD0-9AAB-1012-31C93394DA40}"/>
              </a:ext>
            </a:extLst>
          </p:cNvPr>
          <p:cNvCxnSpPr>
            <a:cxnSpLocks/>
          </p:cNvCxnSpPr>
          <p:nvPr userDrawn="1"/>
        </p:nvCxnSpPr>
        <p:spPr>
          <a:xfrm>
            <a:off x="9228242" y="428930"/>
            <a:ext cx="0" cy="1238851"/>
          </a:xfrm>
          <a:prstGeom prst="line">
            <a:avLst/>
          </a:prstGeom>
          <a:ln w="19050">
            <a:gradFill>
              <a:gsLst>
                <a:gs pos="0">
                  <a:schemeClr val="accent2"/>
                </a:gs>
                <a:gs pos="80000">
                  <a:schemeClr val="accent2">
                    <a:lumMod val="20000"/>
                    <a:lumOff val="8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37" name="文本占位符 36">
            <a:extLst>
              <a:ext uri="{FF2B5EF4-FFF2-40B4-BE49-F238E27FC236}">
                <a16:creationId xmlns:a16="http://schemas.microsoft.com/office/drawing/2014/main" id="{0323906C-D2D2-66F9-B0E5-2E683E211A7D}"/>
              </a:ext>
            </a:extLst>
          </p:cNvPr>
          <p:cNvSpPr>
            <a:spLocks noGrp="1"/>
          </p:cNvSpPr>
          <p:nvPr>
            <p:ph type="body" sz="quarter" idx="10" hasCustomPrompt="1"/>
          </p:nvPr>
        </p:nvSpPr>
        <p:spPr>
          <a:xfrm>
            <a:off x="1808162" y="2221760"/>
            <a:ext cx="8656637" cy="435243"/>
          </a:xfrm>
          <a:prstGeom prst="rect">
            <a:avLst/>
          </a:prstGeom>
        </p:spPr>
        <p:txBody>
          <a:bodyPr anchor="ctr" anchorCtr="0"/>
          <a:lstStyle>
            <a:lvl1pPr marL="0" indent="0">
              <a:buNone/>
              <a:defRPr kumimoji="0" lang="zh-CN" altLang="en-US" sz="3600" b="1" i="1" u="none" strike="noStrike" kern="0" cap="none" spc="0" normalizeH="0" baseline="0" dirty="0">
                <a:ln w="9525">
                  <a:noFill/>
                </a:ln>
                <a:gradFill>
                  <a:gsLst>
                    <a:gs pos="0">
                      <a:srgbClr val="4472C4">
                        <a:lumMod val="5000"/>
                        <a:lumOff val="95000"/>
                        <a:alpha val="98000"/>
                      </a:srgbClr>
                    </a:gs>
                    <a:gs pos="63000">
                      <a:srgbClr val="FFFFFF">
                        <a:alpha val="0"/>
                      </a:srgbClr>
                    </a:gs>
                  </a:gsLst>
                  <a:lin ang="5400000" scaled="1"/>
                </a:gradFill>
                <a:effectLst/>
                <a:uLnTx/>
                <a:uFillTx/>
                <a:latin typeface="+mn-lt"/>
                <a:ea typeface="微软雅黑" panose="020B0503020204020204" pitchFamily="34" charset="-122"/>
                <a:cs typeface="+mn-cs"/>
              </a:defRPr>
            </a:lvl1pPr>
          </a:lstStyle>
          <a:p>
            <a:pPr lvl="0"/>
            <a:r>
              <a:rPr lang="en-US" altLang="zh-CN" dirty="0"/>
              <a:t>Decorated in English</a:t>
            </a:r>
            <a:endParaRPr lang="zh-CN" altLang="en-US" dirty="0"/>
          </a:p>
        </p:txBody>
      </p:sp>
      <p:sp>
        <p:nvSpPr>
          <p:cNvPr id="38" name="文本占位符 37">
            <a:extLst>
              <a:ext uri="{FF2B5EF4-FFF2-40B4-BE49-F238E27FC236}">
                <a16:creationId xmlns:a16="http://schemas.microsoft.com/office/drawing/2014/main" id="{D6285988-2103-BB9F-06ED-86F6FB43B490}"/>
              </a:ext>
            </a:extLst>
          </p:cNvPr>
          <p:cNvSpPr>
            <a:spLocks noGrp="1"/>
          </p:cNvSpPr>
          <p:nvPr>
            <p:ph type="body" sz="quarter" idx="11"/>
          </p:nvPr>
        </p:nvSpPr>
        <p:spPr>
          <a:xfrm>
            <a:off x="1808164" y="2657475"/>
            <a:ext cx="8656636" cy="1465263"/>
          </a:xfrm>
          <a:prstGeom prst="rect">
            <a:avLst/>
          </a:prstGeom>
        </p:spPr>
        <p:txBody>
          <a:bodyPr anchor="ctr" anchorCtr="0"/>
          <a:lstStyle>
            <a:lvl1pPr marL="0" indent="0">
              <a:buNone/>
              <a:defRPr kumimoji="0" lang="zh-CN" altLang="en-US" sz="8000" b="1" i="0" u="none" strike="noStrike" kern="1200" cap="none" spc="300" normalizeH="0" baseline="0" dirty="0">
                <a:ln>
                  <a:noFill/>
                </a:ln>
                <a:gradFill flip="none" rotWithShape="1">
                  <a:gsLst>
                    <a:gs pos="35000">
                      <a:srgbClr val="FFFFFF"/>
                    </a:gs>
                    <a:gs pos="100000">
                      <a:prstClr val="white">
                        <a:alpha val="0"/>
                      </a:prstClr>
                    </a:gs>
                  </a:gsLst>
                  <a:lin ang="5400000" scaled="1"/>
                  <a:tileRect/>
                </a:gradFill>
                <a:effectLst>
                  <a:outerShdw blurRad="38100" dist="38100" dir="2700000" algn="tl">
                    <a:srgbClr val="000000">
                      <a:alpha val="43137"/>
                    </a:srgbClr>
                  </a:outerShdw>
                </a:effectLst>
                <a:uLnTx/>
                <a:uFillTx/>
                <a:latin typeface="+mj-ea"/>
                <a:ea typeface="+mj-ea"/>
                <a:cs typeface="经典综艺体简" panose="02010609000101010101" pitchFamily="49" charset="-122"/>
              </a:defRPr>
            </a:lvl1pPr>
          </a:lstStyle>
          <a:p>
            <a:pPr lvl="0"/>
            <a:endParaRPr lang="zh-CN" altLang="en-US" dirty="0"/>
          </a:p>
        </p:txBody>
      </p:sp>
      <p:sp>
        <p:nvSpPr>
          <p:cNvPr id="39" name="矩形: 圆角 38">
            <a:extLst>
              <a:ext uri="{FF2B5EF4-FFF2-40B4-BE49-F238E27FC236}">
                <a16:creationId xmlns:a16="http://schemas.microsoft.com/office/drawing/2014/main" id="{95E73BA6-D3EA-B1C8-9AC3-C2A9A2C90820}"/>
              </a:ext>
            </a:extLst>
          </p:cNvPr>
          <p:cNvSpPr/>
          <p:nvPr userDrawn="1"/>
        </p:nvSpPr>
        <p:spPr>
          <a:xfrm>
            <a:off x="4854222" y="4398567"/>
            <a:ext cx="2483556" cy="37391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占位符 39">
            <a:extLst>
              <a:ext uri="{FF2B5EF4-FFF2-40B4-BE49-F238E27FC236}">
                <a16:creationId xmlns:a16="http://schemas.microsoft.com/office/drawing/2014/main" id="{926ED7A4-107B-9140-DC8B-1E1A53993F07}"/>
              </a:ext>
            </a:extLst>
          </p:cNvPr>
          <p:cNvSpPr>
            <a:spLocks noGrp="1"/>
          </p:cNvSpPr>
          <p:nvPr>
            <p:ph type="body" sz="quarter" idx="12"/>
          </p:nvPr>
        </p:nvSpPr>
        <p:spPr>
          <a:xfrm>
            <a:off x="5110956" y="4452966"/>
            <a:ext cx="1970088" cy="265113"/>
          </a:xfrm>
          <a:prstGeom prst="rect">
            <a:avLst/>
          </a:prstGeom>
        </p:spPr>
        <p:txBody>
          <a:bodyPr anchor="ctr" anchorCtr="0"/>
          <a:lstStyle>
            <a:lvl1pPr marL="0" indent="0">
              <a:buNone/>
              <a:defRPr sz="1600"/>
            </a:lvl1pPr>
          </a:lstStyle>
          <a:p>
            <a:pPr lvl="0"/>
            <a:endParaRPr lang="zh-CN" altLang="en-US" dirty="0"/>
          </a:p>
        </p:txBody>
      </p:sp>
    </p:spTree>
    <p:extLst>
      <p:ext uri="{BB962C8B-B14F-4D97-AF65-F5344CB8AC3E}">
        <p14:creationId xmlns:p14="http://schemas.microsoft.com/office/powerpoint/2010/main" val="3131188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1" name=""/>
        <p:cNvGrpSpPr/>
        <p:nvPr/>
      </p:nvGrpSpPr>
      <p:grpSpPr>
        <a:xfrm>
          <a:off x="0" y="0"/>
          <a:ext cx="0" cy="0"/>
          <a:chOff x="0" y="0"/>
          <a:chExt cx="0" cy="0"/>
        </a:xfrm>
      </p:grpSpPr>
      <p:sp>
        <p:nvSpPr>
          <p:cNvPr id="5" name="任意多边形: 形状 4">
            <a:extLst>
              <a:ext uri="{FF2B5EF4-FFF2-40B4-BE49-F238E27FC236}">
                <a16:creationId xmlns:a16="http://schemas.microsoft.com/office/drawing/2014/main" id="{0C48C151-5966-2EE5-FF07-5218FD39FA96}"/>
              </a:ext>
            </a:extLst>
          </p:cNvPr>
          <p:cNvSpPr/>
          <p:nvPr userDrawn="1"/>
        </p:nvSpPr>
        <p:spPr>
          <a:xfrm>
            <a:off x="0" y="6457950"/>
            <a:ext cx="12192000" cy="400050"/>
          </a:xfrm>
          <a:custGeom>
            <a:avLst/>
            <a:gdLst>
              <a:gd name="connsiteX0" fmla="*/ 12192000 w 12192000"/>
              <a:gd name="connsiteY0" fmla="*/ 0 h 329410"/>
              <a:gd name="connsiteX1" fmla="*/ 12192000 w 12192000"/>
              <a:gd name="connsiteY1" fmla="*/ 329410 h 329410"/>
              <a:gd name="connsiteX2" fmla="*/ 0 w 12192000"/>
              <a:gd name="connsiteY2" fmla="*/ 329410 h 329410"/>
              <a:gd name="connsiteX3" fmla="*/ 0 w 12192000"/>
              <a:gd name="connsiteY3" fmla="*/ 29375 h 329410"/>
              <a:gd name="connsiteX4" fmla="*/ 577089 w 12192000"/>
              <a:gd name="connsiteY4" fmla="*/ 49593 h 329410"/>
              <a:gd name="connsiteX5" fmla="*/ 5704114 w 12192000"/>
              <a:gd name="connsiteY5" fmla="*/ 124873 h 329410"/>
              <a:gd name="connsiteX6" fmla="*/ 11982536 w 12192000"/>
              <a:gd name="connsiteY6" fmla="*/ 9255 h 329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29410">
                <a:moveTo>
                  <a:pt x="12192000" y="0"/>
                </a:moveTo>
                <a:lnTo>
                  <a:pt x="12192000" y="329410"/>
                </a:lnTo>
                <a:lnTo>
                  <a:pt x="0" y="329410"/>
                </a:lnTo>
                <a:lnTo>
                  <a:pt x="0" y="29375"/>
                </a:lnTo>
                <a:lnTo>
                  <a:pt x="577089" y="49593"/>
                </a:lnTo>
                <a:cubicBezTo>
                  <a:pt x="2152931" y="98068"/>
                  <a:pt x="3885480" y="124873"/>
                  <a:pt x="5704114" y="124873"/>
                </a:cubicBezTo>
                <a:cubicBezTo>
                  <a:pt x="7977407" y="124873"/>
                  <a:pt x="10116192" y="82990"/>
                  <a:pt x="11982536" y="9255"/>
                </a:cubicBezTo>
                <a:close/>
              </a:path>
            </a:pathLst>
          </a:custGeom>
          <a:gradFill>
            <a:gsLst>
              <a:gs pos="80000">
                <a:schemeClr val="accent1"/>
              </a:gs>
              <a:gs pos="20000">
                <a:schemeClr val="accent2">
                  <a:alpha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a:p>
        </p:txBody>
      </p:sp>
      <p:sp>
        <p:nvSpPr>
          <p:cNvPr id="6" name="任意多边形: 形状 5">
            <a:extLst>
              <a:ext uri="{FF2B5EF4-FFF2-40B4-BE49-F238E27FC236}">
                <a16:creationId xmlns:a16="http://schemas.microsoft.com/office/drawing/2014/main" id="{3AFFBDF9-703E-8FD0-8B89-DB2D76F14443}"/>
              </a:ext>
            </a:extLst>
          </p:cNvPr>
          <p:cNvSpPr/>
          <p:nvPr userDrawn="1"/>
        </p:nvSpPr>
        <p:spPr>
          <a:xfrm flipH="1">
            <a:off x="0" y="6355758"/>
            <a:ext cx="12192000" cy="502242"/>
          </a:xfrm>
          <a:custGeom>
            <a:avLst/>
            <a:gdLst>
              <a:gd name="connsiteX0" fmla="*/ 12192000 w 12192000"/>
              <a:gd name="connsiteY0" fmla="*/ 0 h 329410"/>
              <a:gd name="connsiteX1" fmla="*/ 12192000 w 12192000"/>
              <a:gd name="connsiteY1" fmla="*/ 329410 h 329410"/>
              <a:gd name="connsiteX2" fmla="*/ 0 w 12192000"/>
              <a:gd name="connsiteY2" fmla="*/ 329410 h 329410"/>
              <a:gd name="connsiteX3" fmla="*/ 0 w 12192000"/>
              <a:gd name="connsiteY3" fmla="*/ 29375 h 329410"/>
              <a:gd name="connsiteX4" fmla="*/ 577089 w 12192000"/>
              <a:gd name="connsiteY4" fmla="*/ 49593 h 329410"/>
              <a:gd name="connsiteX5" fmla="*/ 5704114 w 12192000"/>
              <a:gd name="connsiteY5" fmla="*/ 124873 h 329410"/>
              <a:gd name="connsiteX6" fmla="*/ 11982536 w 12192000"/>
              <a:gd name="connsiteY6" fmla="*/ 9255 h 329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29410">
                <a:moveTo>
                  <a:pt x="12192000" y="0"/>
                </a:moveTo>
                <a:lnTo>
                  <a:pt x="12192000" y="329410"/>
                </a:lnTo>
                <a:lnTo>
                  <a:pt x="0" y="329410"/>
                </a:lnTo>
                <a:lnTo>
                  <a:pt x="0" y="29375"/>
                </a:lnTo>
                <a:lnTo>
                  <a:pt x="577089" y="49593"/>
                </a:lnTo>
                <a:cubicBezTo>
                  <a:pt x="2152931" y="98068"/>
                  <a:pt x="3885480" y="124873"/>
                  <a:pt x="5704114" y="124873"/>
                </a:cubicBezTo>
                <a:cubicBezTo>
                  <a:pt x="7977407" y="124873"/>
                  <a:pt x="10116192" y="82990"/>
                  <a:pt x="11982536" y="9255"/>
                </a:cubicBezTo>
                <a:close/>
              </a:path>
            </a:pathLst>
          </a:custGeom>
          <a:gradFill>
            <a:gsLst>
              <a:gs pos="80000">
                <a:schemeClr val="accent1">
                  <a:alpha val="55000"/>
                </a:schemeClr>
              </a:gs>
              <a:gs pos="20000">
                <a:schemeClr val="accent2">
                  <a:alpha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a:p>
        </p:txBody>
      </p:sp>
      <p:sp>
        <p:nvSpPr>
          <p:cNvPr id="7" name="标题 6">
            <a:extLst>
              <a:ext uri="{FF2B5EF4-FFF2-40B4-BE49-F238E27FC236}">
                <a16:creationId xmlns:a16="http://schemas.microsoft.com/office/drawing/2014/main" id="{0B08416B-AC49-06AA-EF46-02F7933CF13F}"/>
              </a:ext>
            </a:extLst>
          </p:cNvPr>
          <p:cNvSpPr>
            <a:spLocks noGrp="1"/>
          </p:cNvSpPr>
          <p:nvPr>
            <p:ph type="title" hasCustomPrompt="1"/>
          </p:nvPr>
        </p:nvSpPr>
        <p:spPr>
          <a:xfrm>
            <a:off x="4500880" y="874416"/>
            <a:ext cx="2875280" cy="667001"/>
          </a:xfrm>
          <a:prstGeom prst="rect">
            <a:avLst/>
          </a:prstGeom>
        </p:spPr>
        <p:txBody>
          <a:bodyPr wrap="none"/>
          <a:lstStyle>
            <a:lvl1pPr algn="ctr">
              <a:defRPr lang="zh-CN" altLang="en-US" sz="4800" b="1" kern="1200" dirty="0">
                <a:gradFill flip="none" rotWithShape="1">
                  <a:gsLst>
                    <a:gs pos="60000">
                      <a:schemeClr val="accent2"/>
                    </a:gs>
                    <a:gs pos="0">
                      <a:schemeClr val="accent2">
                        <a:lumMod val="60000"/>
                        <a:lumOff val="40000"/>
                      </a:schemeClr>
                    </a:gs>
                  </a:gsLst>
                  <a:lin ang="2700000" scaled="1"/>
                  <a:tileRect/>
                </a:gradFill>
                <a:latin typeface="+mj-lt"/>
                <a:ea typeface="+mj-ea"/>
                <a:cs typeface="+mn-cs"/>
              </a:defRPr>
            </a:lvl1pPr>
          </a:lstStyle>
          <a:p>
            <a:r>
              <a:rPr lang="zh-CN" altLang="en-US" dirty="0"/>
              <a:t>目录</a:t>
            </a:r>
          </a:p>
        </p:txBody>
      </p:sp>
    </p:spTree>
    <p:extLst>
      <p:ext uri="{BB962C8B-B14F-4D97-AF65-F5344CB8AC3E}">
        <p14:creationId xmlns:p14="http://schemas.microsoft.com/office/powerpoint/2010/main" val="3953735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5" name="圆: 空心 4">
            <a:extLst>
              <a:ext uri="{FF2B5EF4-FFF2-40B4-BE49-F238E27FC236}">
                <a16:creationId xmlns:a16="http://schemas.microsoft.com/office/drawing/2014/main" id="{77FC9450-AE93-3D6B-2BB8-8181E6987822}"/>
              </a:ext>
            </a:extLst>
          </p:cNvPr>
          <p:cNvSpPr/>
          <p:nvPr userDrawn="1"/>
        </p:nvSpPr>
        <p:spPr>
          <a:xfrm>
            <a:off x="9170512" y="345856"/>
            <a:ext cx="2047616" cy="2047616"/>
          </a:xfrm>
          <a:prstGeom prst="donu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 name="直接连接符 5">
            <a:extLst>
              <a:ext uri="{FF2B5EF4-FFF2-40B4-BE49-F238E27FC236}">
                <a16:creationId xmlns:a16="http://schemas.microsoft.com/office/drawing/2014/main" id="{94D6405D-9E6C-83A3-F34F-150D5ECB4C86}"/>
              </a:ext>
            </a:extLst>
          </p:cNvPr>
          <p:cNvCxnSpPr>
            <a:cxnSpLocks/>
          </p:cNvCxnSpPr>
          <p:nvPr userDrawn="1"/>
        </p:nvCxnSpPr>
        <p:spPr>
          <a:xfrm flipH="1">
            <a:off x="1018414" y="2035732"/>
            <a:ext cx="6146222" cy="0"/>
          </a:xfrm>
          <a:prstGeom prst="line">
            <a:avLst/>
          </a:prstGeom>
          <a:ln w="19050">
            <a:gradFill flip="none" rotWithShape="1">
              <a:gsLst>
                <a:gs pos="100000">
                  <a:schemeClr val="accent2"/>
                </a:gs>
                <a:gs pos="0">
                  <a:schemeClr val="accent2">
                    <a:lumMod val="60000"/>
                    <a:lumOff val="40000"/>
                  </a:schemeClr>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7" name="矩形 6">
            <a:extLst>
              <a:ext uri="{FF2B5EF4-FFF2-40B4-BE49-F238E27FC236}">
                <a16:creationId xmlns:a16="http://schemas.microsoft.com/office/drawing/2014/main" id="{C20E79FD-7A88-C279-C577-5DB4E8DC0CCF}"/>
              </a:ext>
            </a:extLst>
          </p:cNvPr>
          <p:cNvSpPr/>
          <p:nvPr userDrawn="1"/>
        </p:nvSpPr>
        <p:spPr>
          <a:xfrm>
            <a:off x="839889" y="1997632"/>
            <a:ext cx="1752481" cy="76200"/>
          </a:xfrm>
          <a:prstGeom prst="rect">
            <a:avLst/>
          </a:prstGeom>
          <a:gradFill>
            <a:gsLst>
              <a:gs pos="0">
                <a:schemeClr val="accent2">
                  <a:lumMod val="60000"/>
                  <a:lumOff val="40000"/>
                </a:schemeClr>
              </a:gs>
              <a:gs pos="60000">
                <a:schemeClr val="accent2"/>
              </a:gs>
            </a:gsLst>
            <a:lin ang="2700000" scaled="0"/>
          </a:gradFill>
          <a:ln w="57150" cap="rnd">
            <a:noFill/>
            <a:prstDash val="solid"/>
            <a:round/>
          </a:ln>
          <a:effectLst>
            <a:outerShdw blurRad="762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lvl="0" algn="ctr" defTabSz="913765"/>
            <a:endParaRPr lang="zh-CN" altLang="en-US" sz="2000" b="1">
              <a:solidFill>
                <a:srgbClr val="FFFFFF"/>
              </a:solidFill>
            </a:endParaRPr>
          </a:p>
        </p:txBody>
      </p:sp>
      <p:cxnSp>
        <p:nvCxnSpPr>
          <p:cNvPr id="8" name="直接连接符 7">
            <a:extLst>
              <a:ext uri="{FF2B5EF4-FFF2-40B4-BE49-F238E27FC236}">
                <a16:creationId xmlns:a16="http://schemas.microsoft.com/office/drawing/2014/main" id="{1A018186-98E2-4189-0A0E-A207898328EC}"/>
              </a:ext>
            </a:extLst>
          </p:cNvPr>
          <p:cNvCxnSpPr>
            <a:cxnSpLocks/>
          </p:cNvCxnSpPr>
          <p:nvPr userDrawn="1"/>
        </p:nvCxnSpPr>
        <p:spPr>
          <a:xfrm flipH="1">
            <a:off x="820918" y="4628382"/>
            <a:ext cx="6343718" cy="38100"/>
          </a:xfrm>
          <a:prstGeom prst="line">
            <a:avLst/>
          </a:prstGeom>
          <a:ln w="19050">
            <a:gradFill flip="none" rotWithShape="1">
              <a:gsLst>
                <a:gs pos="100000">
                  <a:schemeClr val="accent2"/>
                </a:gs>
                <a:gs pos="0">
                  <a:schemeClr val="accent2">
                    <a:lumMod val="60000"/>
                    <a:lumOff val="40000"/>
                  </a:schemeClr>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9" name="矩形 8">
            <a:extLst>
              <a:ext uri="{FF2B5EF4-FFF2-40B4-BE49-F238E27FC236}">
                <a16:creationId xmlns:a16="http://schemas.microsoft.com/office/drawing/2014/main" id="{89448725-BF6A-1CE5-6834-92C4C16F2E47}"/>
              </a:ext>
            </a:extLst>
          </p:cNvPr>
          <p:cNvSpPr/>
          <p:nvPr userDrawn="1"/>
        </p:nvSpPr>
        <p:spPr>
          <a:xfrm>
            <a:off x="5412155" y="4590282"/>
            <a:ext cx="1752481" cy="76200"/>
          </a:xfrm>
          <a:prstGeom prst="rect">
            <a:avLst/>
          </a:prstGeom>
          <a:gradFill>
            <a:gsLst>
              <a:gs pos="0">
                <a:schemeClr val="accent2">
                  <a:lumMod val="60000"/>
                  <a:lumOff val="40000"/>
                </a:schemeClr>
              </a:gs>
              <a:gs pos="60000">
                <a:schemeClr val="accent2"/>
              </a:gs>
            </a:gsLst>
            <a:lin ang="2700000" scaled="0"/>
          </a:gradFill>
          <a:ln w="57150" cap="rnd">
            <a:noFill/>
            <a:prstDash val="solid"/>
            <a:round/>
          </a:ln>
          <a:effectLst>
            <a:outerShdw blurRad="762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lvl="0" algn="ctr" defTabSz="913765"/>
            <a:endParaRPr lang="zh-CN" altLang="en-US" sz="2000" b="1">
              <a:solidFill>
                <a:srgbClr val="FFFFFF"/>
              </a:solidFill>
            </a:endParaRPr>
          </a:p>
        </p:txBody>
      </p:sp>
      <p:grpSp>
        <p:nvGrpSpPr>
          <p:cNvPr id="10" name="组合 9">
            <a:extLst>
              <a:ext uri="{FF2B5EF4-FFF2-40B4-BE49-F238E27FC236}">
                <a16:creationId xmlns:a16="http://schemas.microsoft.com/office/drawing/2014/main" id="{A3E83A17-43B8-5739-9EAB-2F0D26137169}"/>
              </a:ext>
            </a:extLst>
          </p:cNvPr>
          <p:cNvGrpSpPr/>
          <p:nvPr userDrawn="1"/>
        </p:nvGrpSpPr>
        <p:grpSpPr>
          <a:xfrm>
            <a:off x="0" y="6355758"/>
            <a:ext cx="12192000" cy="502242"/>
            <a:chOff x="0" y="6355758"/>
            <a:chExt cx="12192000" cy="502242"/>
          </a:xfrm>
        </p:grpSpPr>
        <p:sp>
          <p:nvSpPr>
            <p:cNvPr id="11" name="任意多边形: 形状 10">
              <a:extLst>
                <a:ext uri="{FF2B5EF4-FFF2-40B4-BE49-F238E27FC236}">
                  <a16:creationId xmlns:a16="http://schemas.microsoft.com/office/drawing/2014/main" id="{0AE186AC-BF66-88C0-744C-A633B7772727}"/>
                </a:ext>
              </a:extLst>
            </p:cNvPr>
            <p:cNvSpPr/>
            <p:nvPr userDrawn="1"/>
          </p:nvSpPr>
          <p:spPr>
            <a:xfrm>
              <a:off x="0" y="6457950"/>
              <a:ext cx="12192000" cy="400050"/>
            </a:xfrm>
            <a:custGeom>
              <a:avLst/>
              <a:gdLst>
                <a:gd name="connsiteX0" fmla="*/ 12192000 w 12192000"/>
                <a:gd name="connsiteY0" fmla="*/ 0 h 329410"/>
                <a:gd name="connsiteX1" fmla="*/ 12192000 w 12192000"/>
                <a:gd name="connsiteY1" fmla="*/ 329410 h 329410"/>
                <a:gd name="connsiteX2" fmla="*/ 0 w 12192000"/>
                <a:gd name="connsiteY2" fmla="*/ 329410 h 329410"/>
                <a:gd name="connsiteX3" fmla="*/ 0 w 12192000"/>
                <a:gd name="connsiteY3" fmla="*/ 29375 h 329410"/>
                <a:gd name="connsiteX4" fmla="*/ 577089 w 12192000"/>
                <a:gd name="connsiteY4" fmla="*/ 49593 h 329410"/>
                <a:gd name="connsiteX5" fmla="*/ 5704114 w 12192000"/>
                <a:gd name="connsiteY5" fmla="*/ 124873 h 329410"/>
                <a:gd name="connsiteX6" fmla="*/ 11982536 w 12192000"/>
                <a:gd name="connsiteY6" fmla="*/ 9255 h 329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29410">
                  <a:moveTo>
                    <a:pt x="12192000" y="0"/>
                  </a:moveTo>
                  <a:lnTo>
                    <a:pt x="12192000" y="329410"/>
                  </a:lnTo>
                  <a:lnTo>
                    <a:pt x="0" y="329410"/>
                  </a:lnTo>
                  <a:lnTo>
                    <a:pt x="0" y="29375"/>
                  </a:lnTo>
                  <a:lnTo>
                    <a:pt x="577089" y="49593"/>
                  </a:lnTo>
                  <a:cubicBezTo>
                    <a:pt x="2152931" y="98068"/>
                    <a:pt x="3885480" y="124873"/>
                    <a:pt x="5704114" y="124873"/>
                  </a:cubicBezTo>
                  <a:cubicBezTo>
                    <a:pt x="7977407" y="124873"/>
                    <a:pt x="10116192" y="82990"/>
                    <a:pt x="11982536" y="9255"/>
                  </a:cubicBezTo>
                  <a:close/>
                </a:path>
              </a:pathLst>
            </a:custGeom>
            <a:gradFill>
              <a:gsLst>
                <a:gs pos="80000">
                  <a:schemeClr val="accent1"/>
                </a:gs>
                <a:gs pos="20000">
                  <a:schemeClr val="accent2">
                    <a:alpha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a:p>
          </p:txBody>
        </p:sp>
        <p:sp>
          <p:nvSpPr>
            <p:cNvPr id="12" name="任意多边形: 形状 11">
              <a:extLst>
                <a:ext uri="{FF2B5EF4-FFF2-40B4-BE49-F238E27FC236}">
                  <a16:creationId xmlns:a16="http://schemas.microsoft.com/office/drawing/2014/main" id="{0D9BB918-757C-8586-85B1-3E104C2C5D14}"/>
                </a:ext>
              </a:extLst>
            </p:cNvPr>
            <p:cNvSpPr/>
            <p:nvPr userDrawn="1"/>
          </p:nvSpPr>
          <p:spPr>
            <a:xfrm flipH="1">
              <a:off x="0" y="6355758"/>
              <a:ext cx="12192000" cy="502242"/>
            </a:xfrm>
            <a:custGeom>
              <a:avLst/>
              <a:gdLst>
                <a:gd name="connsiteX0" fmla="*/ 12192000 w 12192000"/>
                <a:gd name="connsiteY0" fmla="*/ 0 h 329410"/>
                <a:gd name="connsiteX1" fmla="*/ 12192000 w 12192000"/>
                <a:gd name="connsiteY1" fmla="*/ 329410 h 329410"/>
                <a:gd name="connsiteX2" fmla="*/ 0 w 12192000"/>
                <a:gd name="connsiteY2" fmla="*/ 329410 h 329410"/>
                <a:gd name="connsiteX3" fmla="*/ 0 w 12192000"/>
                <a:gd name="connsiteY3" fmla="*/ 29375 h 329410"/>
                <a:gd name="connsiteX4" fmla="*/ 577089 w 12192000"/>
                <a:gd name="connsiteY4" fmla="*/ 49593 h 329410"/>
                <a:gd name="connsiteX5" fmla="*/ 5704114 w 12192000"/>
                <a:gd name="connsiteY5" fmla="*/ 124873 h 329410"/>
                <a:gd name="connsiteX6" fmla="*/ 11982536 w 12192000"/>
                <a:gd name="connsiteY6" fmla="*/ 9255 h 329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29410">
                  <a:moveTo>
                    <a:pt x="12192000" y="0"/>
                  </a:moveTo>
                  <a:lnTo>
                    <a:pt x="12192000" y="329410"/>
                  </a:lnTo>
                  <a:lnTo>
                    <a:pt x="0" y="329410"/>
                  </a:lnTo>
                  <a:lnTo>
                    <a:pt x="0" y="29375"/>
                  </a:lnTo>
                  <a:lnTo>
                    <a:pt x="577089" y="49593"/>
                  </a:lnTo>
                  <a:cubicBezTo>
                    <a:pt x="2152931" y="98068"/>
                    <a:pt x="3885480" y="124873"/>
                    <a:pt x="5704114" y="124873"/>
                  </a:cubicBezTo>
                  <a:cubicBezTo>
                    <a:pt x="7977407" y="124873"/>
                    <a:pt x="10116192" y="82990"/>
                    <a:pt x="11982536" y="9255"/>
                  </a:cubicBezTo>
                  <a:close/>
                </a:path>
              </a:pathLst>
            </a:custGeom>
            <a:gradFill>
              <a:gsLst>
                <a:gs pos="80000">
                  <a:schemeClr val="accent1">
                    <a:alpha val="55000"/>
                  </a:schemeClr>
                </a:gs>
                <a:gs pos="20000">
                  <a:schemeClr val="accent2">
                    <a:alpha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a:p>
          </p:txBody>
        </p:sp>
      </p:grpSp>
      <p:sp>
        <p:nvSpPr>
          <p:cNvPr id="13" name="文本占位符 12">
            <a:extLst>
              <a:ext uri="{FF2B5EF4-FFF2-40B4-BE49-F238E27FC236}">
                <a16:creationId xmlns:a16="http://schemas.microsoft.com/office/drawing/2014/main" id="{349A0776-FE3C-5FB6-45AC-609A378B337F}"/>
              </a:ext>
            </a:extLst>
          </p:cNvPr>
          <p:cNvSpPr>
            <a:spLocks noGrp="1"/>
          </p:cNvSpPr>
          <p:nvPr>
            <p:ph type="body" sz="quarter" idx="10" hasCustomPrompt="1"/>
          </p:nvPr>
        </p:nvSpPr>
        <p:spPr>
          <a:xfrm>
            <a:off x="8542556" y="593725"/>
            <a:ext cx="2675572" cy="5650865"/>
          </a:xfrm>
          <a:prstGeom prst="rect">
            <a:avLst/>
          </a:prstGeom>
        </p:spPr>
        <p:txBody>
          <a:bodyPr wrap="square"/>
          <a:lstStyle>
            <a:lvl1pPr marL="0" indent="0" algn="ctr">
              <a:buNone/>
              <a:defRPr sz="52000">
                <a:gradFill>
                  <a:gsLst>
                    <a:gs pos="60000">
                      <a:schemeClr val="accent2"/>
                    </a:gs>
                    <a:gs pos="0">
                      <a:schemeClr val="accent2">
                        <a:lumMod val="60000"/>
                        <a:lumOff val="40000"/>
                      </a:schemeClr>
                    </a:gs>
                  </a:gsLst>
                  <a:lin ang="2700000" scaled="1"/>
                </a:gradFill>
                <a:latin typeface="+mn-lt"/>
              </a:defRPr>
            </a:lvl1pPr>
          </a:lstStyle>
          <a:p>
            <a:pPr lvl="0"/>
            <a:r>
              <a:rPr lang="en-US" altLang="zh-CN" dirty="0"/>
              <a:t>1</a:t>
            </a:r>
            <a:endParaRPr lang="zh-CN" altLang="en-US" dirty="0"/>
          </a:p>
        </p:txBody>
      </p:sp>
      <p:sp>
        <p:nvSpPr>
          <p:cNvPr id="14" name="文本占位符 13">
            <a:extLst>
              <a:ext uri="{FF2B5EF4-FFF2-40B4-BE49-F238E27FC236}">
                <a16:creationId xmlns:a16="http://schemas.microsoft.com/office/drawing/2014/main" id="{8D2AD46A-E731-599D-3B5A-222E6B33C179}"/>
              </a:ext>
            </a:extLst>
          </p:cNvPr>
          <p:cNvSpPr>
            <a:spLocks noGrp="1"/>
          </p:cNvSpPr>
          <p:nvPr>
            <p:ph type="body" sz="quarter" idx="16"/>
          </p:nvPr>
        </p:nvSpPr>
        <p:spPr>
          <a:xfrm>
            <a:off x="1042034" y="3159744"/>
            <a:ext cx="5913937" cy="781610"/>
          </a:xfrm>
          <a:prstGeom prst="rect">
            <a:avLst/>
          </a:prstGeom>
        </p:spPr>
        <p:txBody>
          <a:bodyPr anchor="ctr" anchorCtr="0"/>
          <a:lstStyle>
            <a:lvl1pPr marL="0" indent="0">
              <a:buNone/>
              <a:defRPr lang="zh-CN" altLang="en-US" sz="5400" b="1" kern="1200" dirty="0">
                <a:gradFill flip="none" rotWithShape="1">
                  <a:gsLst>
                    <a:gs pos="60000">
                      <a:schemeClr val="accent2"/>
                    </a:gs>
                    <a:gs pos="0">
                      <a:schemeClr val="accent2">
                        <a:lumMod val="60000"/>
                        <a:lumOff val="40000"/>
                      </a:schemeClr>
                    </a:gs>
                  </a:gsLst>
                  <a:lin ang="2700000" scaled="1"/>
                  <a:tileRect/>
                </a:gradFill>
                <a:latin typeface="+mj-ea"/>
                <a:ea typeface="+mj-ea"/>
                <a:cs typeface="+mn-cs"/>
              </a:defRPr>
            </a:lvl1pPr>
          </a:lstStyle>
          <a:p>
            <a:pPr lvl="0"/>
            <a:endParaRPr lang="zh-CN" altLang="en-US" dirty="0"/>
          </a:p>
        </p:txBody>
      </p:sp>
      <p:sp>
        <p:nvSpPr>
          <p:cNvPr id="15" name="文本占位符 14">
            <a:extLst>
              <a:ext uri="{FF2B5EF4-FFF2-40B4-BE49-F238E27FC236}">
                <a16:creationId xmlns:a16="http://schemas.microsoft.com/office/drawing/2014/main" id="{BFA52C2F-6F3F-4103-3C22-C2C784855F16}"/>
              </a:ext>
            </a:extLst>
          </p:cNvPr>
          <p:cNvSpPr>
            <a:spLocks noGrp="1"/>
          </p:cNvSpPr>
          <p:nvPr>
            <p:ph type="body" sz="quarter" idx="17"/>
          </p:nvPr>
        </p:nvSpPr>
        <p:spPr>
          <a:xfrm>
            <a:off x="1041400" y="3986468"/>
            <a:ext cx="3500438" cy="411162"/>
          </a:xfrm>
          <a:prstGeom prst="rect">
            <a:avLst/>
          </a:prstGeom>
        </p:spPr>
        <p:txBody>
          <a:bodyPr wrap="square" anchor="ctr" anchorCtr="0"/>
          <a:lstStyle>
            <a:lvl1pPr marL="0" indent="0">
              <a:buNone/>
              <a:defRPr lang="zh-CN" altLang="en-US" sz="1400" kern="1200" dirty="0">
                <a:gradFill flip="none" rotWithShape="1">
                  <a:gsLst>
                    <a:gs pos="60000">
                      <a:schemeClr val="accent2"/>
                    </a:gs>
                    <a:gs pos="0">
                      <a:schemeClr val="accent2">
                        <a:lumMod val="60000"/>
                        <a:lumOff val="40000"/>
                      </a:schemeClr>
                    </a:gs>
                  </a:gsLst>
                  <a:lin ang="2700000" scaled="1"/>
                  <a:tileRect/>
                </a:gradFill>
                <a:latin typeface="+mn-lt"/>
                <a:ea typeface="+mn-ea"/>
                <a:cs typeface="+mn-cs"/>
              </a:defRPr>
            </a:lvl1pPr>
          </a:lstStyle>
          <a:p>
            <a:pPr lvl="0"/>
            <a:endParaRPr lang="zh-CN" altLang="en-US" dirty="0"/>
          </a:p>
        </p:txBody>
      </p:sp>
      <p:sp>
        <p:nvSpPr>
          <p:cNvPr id="16" name="文本占位符 15">
            <a:extLst>
              <a:ext uri="{FF2B5EF4-FFF2-40B4-BE49-F238E27FC236}">
                <a16:creationId xmlns:a16="http://schemas.microsoft.com/office/drawing/2014/main" id="{DF6016C0-0D48-664B-FFF9-603F720F305F}"/>
              </a:ext>
            </a:extLst>
          </p:cNvPr>
          <p:cNvSpPr>
            <a:spLocks noGrp="1"/>
          </p:cNvSpPr>
          <p:nvPr>
            <p:ph type="body" sz="quarter" idx="18"/>
          </p:nvPr>
        </p:nvSpPr>
        <p:spPr>
          <a:xfrm>
            <a:off x="1039494" y="2378083"/>
            <a:ext cx="3756025" cy="628955"/>
          </a:xfrm>
          <a:prstGeom prst="rect">
            <a:avLst/>
          </a:prstGeom>
          <a:noFill/>
        </p:spPr>
        <p:txBody>
          <a:bodyPr wrap="square">
            <a:spAutoFit/>
          </a:bodyPr>
          <a:lstStyle>
            <a:lvl1pPr marL="0" indent="0">
              <a:buNone/>
              <a:defRPr lang="zh-CN" altLang="en-US" sz="3200" dirty="0">
                <a:gradFill flip="none" rotWithShape="1">
                  <a:gsLst>
                    <a:gs pos="60000">
                      <a:schemeClr val="accent2"/>
                    </a:gs>
                    <a:gs pos="0">
                      <a:schemeClr val="accent2">
                        <a:lumMod val="60000"/>
                        <a:lumOff val="40000"/>
                      </a:schemeClr>
                    </a:gs>
                  </a:gsLst>
                  <a:lin ang="2700000" scaled="1"/>
                  <a:tileRect/>
                </a:gradFill>
              </a:defRPr>
            </a:lvl1pPr>
          </a:lstStyle>
          <a:p>
            <a:pPr marL="0" lvl="0">
              <a:lnSpc>
                <a:spcPct val="120000"/>
              </a:lnSpc>
              <a:spcAft>
                <a:spcPts val="500"/>
              </a:spcAft>
            </a:pPr>
            <a:endParaRPr lang="zh-CN" altLang="en-US" dirty="0"/>
          </a:p>
        </p:txBody>
      </p:sp>
    </p:spTree>
    <p:extLst>
      <p:ext uri="{BB962C8B-B14F-4D97-AF65-F5344CB8AC3E}">
        <p14:creationId xmlns:p14="http://schemas.microsoft.com/office/powerpoint/2010/main" val="1891174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6B7A08BA-3B8F-9118-A264-039612A4B6A9}"/>
              </a:ext>
            </a:extLst>
          </p:cNvPr>
          <p:cNvSpPr>
            <a:spLocks noGrp="1"/>
          </p:cNvSpPr>
          <p:nvPr>
            <p:ph type="title" hasCustomPrompt="1"/>
          </p:nvPr>
        </p:nvSpPr>
        <p:spPr>
          <a:xfrm>
            <a:off x="680278" y="459760"/>
            <a:ext cx="10858500" cy="523220"/>
          </a:xfrm>
          <a:prstGeom prst="rect">
            <a:avLst/>
          </a:prstGeom>
        </p:spPr>
        <p:txBody>
          <a:bodyPr>
            <a:spAutoFit/>
          </a:bodyPr>
          <a:lstStyle>
            <a:lvl1pPr>
              <a:lnSpc>
                <a:spcPct val="100000"/>
              </a:lnSpc>
              <a:defRPr sz="2800" b="1">
                <a:gradFill>
                  <a:gsLst>
                    <a:gs pos="60000">
                      <a:schemeClr val="accent2"/>
                    </a:gs>
                    <a:gs pos="0">
                      <a:schemeClr val="accent2">
                        <a:lumMod val="60000"/>
                        <a:lumOff val="40000"/>
                      </a:schemeClr>
                    </a:gs>
                  </a:gsLst>
                  <a:lin ang="2700000" scaled="1"/>
                </a:gradFill>
              </a:defRPr>
            </a:lvl1pPr>
          </a:lstStyle>
          <a:p>
            <a:r>
              <a:rPr lang="en-US" altLang="zh-CN" dirty="0"/>
              <a:t>Click to edit Master title style</a:t>
            </a:r>
            <a:endParaRPr lang="zh-CN" altLang="en-US" dirty="0"/>
          </a:p>
        </p:txBody>
      </p:sp>
      <p:sp>
        <p:nvSpPr>
          <p:cNvPr id="6" name="椭圆 5">
            <a:extLst>
              <a:ext uri="{FF2B5EF4-FFF2-40B4-BE49-F238E27FC236}">
                <a16:creationId xmlns:a16="http://schemas.microsoft.com/office/drawing/2014/main" id="{27D6302F-3E11-6CC2-839D-29B0B3CC7504}"/>
              </a:ext>
            </a:extLst>
          </p:cNvPr>
          <p:cNvSpPr/>
          <p:nvPr userDrawn="1"/>
        </p:nvSpPr>
        <p:spPr>
          <a:xfrm>
            <a:off x="431593" y="329893"/>
            <a:ext cx="119716" cy="119716"/>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椭圆 6">
            <a:extLst>
              <a:ext uri="{FF2B5EF4-FFF2-40B4-BE49-F238E27FC236}">
                <a16:creationId xmlns:a16="http://schemas.microsoft.com/office/drawing/2014/main" id="{71C9DD4C-8CDF-0749-18D5-D2B457BECBCE}"/>
              </a:ext>
            </a:extLst>
          </p:cNvPr>
          <p:cNvSpPr/>
          <p:nvPr userDrawn="1"/>
        </p:nvSpPr>
        <p:spPr>
          <a:xfrm>
            <a:off x="473203" y="374143"/>
            <a:ext cx="187197" cy="1871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8" name="组合 7">
            <a:extLst>
              <a:ext uri="{FF2B5EF4-FFF2-40B4-BE49-F238E27FC236}">
                <a16:creationId xmlns:a16="http://schemas.microsoft.com/office/drawing/2014/main" id="{4B3EA1E9-138D-56E6-5270-CABF6B71C0FE}"/>
              </a:ext>
            </a:extLst>
          </p:cNvPr>
          <p:cNvGrpSpPr/>
          <p:nvPr userDrawn="1"/>
        </p:nvGrpSpPr>
        <p:grpSpPr>
          <a:xfrm>
            <a:off x="0" y="6355758"/>
            <a:ext cx="12192000" cy="502242"/>
            <a:chOff x="0" y="6355758"/>
            <a:chExt cx="12192000" cy="502242"/>
          </a:xfrm>
        </p:grpSpPr>
        <p:sp>
          <p:nvSpPr>
            <p:cNvPr id="9" name="任意多边形: 形状 8">
              <a:extLst>
                <a:ext uri="{FF2B5EF4-FFF2-40B4-BE49-F238E27FC236}">
                  <a16:creationId xmlns:a16="http://schemas.microsoft.com/office/drawing/2014/main" id="{82E24570-A800-E570-4794-ED722C03702D}"/>
                </a:ext>
              </a:extLst>
            </p:cNvPr>
            <p:cNvSpPr/>
            <p:nvPr userDrawn="1"/>
          </p:nvSpPr>
          <p:spPr>
            <a:xfrm>
              <a:off x="0" y="6457950"/>
              <a:ext cx="12192000" cy="400050"/>
            </a:xfrm>
            <a:custGeom>
              <a:avLst/>
              <a:gdLst>
                <a:gd name="connsiteX0" fmla="*/ 12192000 w 12192000"/>
                <a:gd name="connsiteY0" fmla="*/ 0 h 329410"/>
                <a:gd name="connsiteX1" fmla="*/ 12192000 w 12192000"/>
                <a:gd name="connsiteY1" fmla="*/ 329410 h 329410"/>
                <a:gd name="connsiteX2" fmla="*/ 0 w 12192000"/>
                <a:gd name="connsiteY2" fmla="*/ 329410 h 329410"/>
                <a:gd name="connsiteX3" fmla="*/ 0 w 12192000"/>
                <a:gd name="connsiteY3" fmla="*/ 29375 h 329410"/>
                <a:gd name="connsiteX4" fmla="*/ 577089 w 12192000"/>
                <a:gd name="connsiteY4" fmla="*/ 49593 h 329410"/>
                <a:gd name="connsiteX5" fmla="*/ 5704114 w 12192000"/>
                <a:gd name="connsiteY5" fmla="*/ 124873 h 329410"/>
                <a:gd name="connsiteX6" fmla="*/ 11982536 w 12192000"/>
                <a:gd name="connsiteY6" fmla="*/ 9255 h 329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29410">
                  <a:moveTo>
                    <a:pt x="12192000" y="0"/>
                  </a:moveTo>
                  <a:lnTo>
                    <a:pt x="12192000" y="329410"/>
                  </a:lnTo>
                  <a:lnTo>
                    <a:pt x="0" y="329410"/>
                  </a:lnTo>
                  <a:lnTo>
                    <a:pt x="0" y="29375"/>
                  </a:lnTo>
                  <a:lnTo>
                    <a:pt x="577089" y="49593"/>
                  </a:lnTo>
                  <a:cubicBezTo>
                    <a:pt x="2152931" y="98068"/>
                    <a:pt x="3885480" y="124873"/>
                    <a:pt x="5704114" y="124873"/>
                  </a:cubicBezTo>
                  <a:cubicBezTo>
                    <a:pt x="7977407" y="124873"/>
                    <a:pt x="10116192" y="82990"/>
                    <a:pt x="11982536" y="9255"/>
                  </a:cubicBezTo>
                  <a:close/>
                </a:path>
              </a:pathLst>
            </a:custGeom>
            <a:gradFill>
              <a:gsLst>
                <a:gs pos="80000">
                  <a:schemeClr val="accent1"/>
                </a:gs>
                <a:gs pos="20000">
                  <a:schemeClr val="accent2">
                    <a:alpha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a:p>
          </p:txBody>
        </p:sp>
        <p:sp>
          <p:nvSpPr>
            <p:cNvPr id="10" name="任意多边形: 形状 9">
              <a:extLst>
                <a:ext uri="{FF2B5EF4-FFF2-40B4-BE49-F238E27FC236}">
                  <a16:creationId xmlns:a16="http://schemas.microsoft.com/office/drawing/2014/main" id="{5DF27B26-CF93-638E-DD7D-54BD91506945}"/>
                </a:ext>
              </a:extLst>
            </p:cNvPr>
            <p:cNvSpPr/>
            <p:nvPr userDrawn="1"/>
          </p:nvSpPr>
          <p:spPr>
            <a:xfrm flipH="1">
              <a:off x="0" y="6355758"/>
              <a:ext cx="12192000" cy="502242"/>
            </a:xfrm>
            <a:custGeom>
              <a:avLst/>
              <a:gdLst>
                <a:gd name="connsiteX0" fmla="*/ 12192000 w 12192000"/>
                <a:gd name="connsiteY0" fmla="*/ 0 h 329410"/>
                <a:gd name="connsiteX1" fmla="*/ 12192000 w 12192000"/>
                <a:gd name="connsiteY1" fmla="*/ 329410 h 329410"/>
                <a:gd name="connsiteX2" fmla="*/ 0 w 12192000"/>
                <a:gd name="connsiteY2" fmla="*/ 329410 h 329410"/>
                <a:gd name="connsiteX3" fmla="*/ 0 w 12192000"/>
                <a:gd name="connsiteY3" fmla="*/ 29375 h 329410"/>
                <a:gd name="connsiteX4" fmla="*/ 577089 w 12192000"/>
                <a:gd name="connsiteY4" fmla="*/ 49593 h 329410"/>
                <a:gd name="connsiteX5" fmla="*/ 5704114 w 12192000"/>
                <a:gd name="connsiteY5" fmla="*/ 124873 h 329410"/>
                <a:gd name="connsiteX6" fmla="*/ 11982536 w 12192000"/>
                <a:gd name="connsiteY6" fmla="*/ 9255 h 329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29410">
                  <a:moveTo>
                    <a:pt x="12192000" y="0"/>
                  </a:moveTo>
                  <a:lnTo>
                    <a:pt x="12192000" y="329410"/>
                  </a:lnTo>
                  <a:lnTo>
                    <a:pt x="0" y="329410"/>
                  </a:lnTo>
                  <a:lnTo>
                    <a:pt x="0" y="29375"/>
                  </a:lnTo>
                  <a:lnTo>
                    <a:pt x="577089" y="49593"/>
                  </a:lnTo>
                  <a:cubicBezTo>
                    <a:pt x="2152931" y="98068"/>
                    <a:pt x="3885480" y="124873"/>
                    <a:pt x="5704114" y="124873"/>
                  </a:cubicBezTo>
                  <a:cubicBezTo>
                    <a:pt x="7977407" y="124873"/>
                    <a:pt x="10116192" y="82990"/>
                    <a:pt x="11982536" y="9255"/>
                  </a:cubicBezTo>
                  <a:close/>
                </a:path>
              </a:pathLst>
            </a:custGeom>
            <a:gradFill>
              <a:gsLst>
                <a:gs pos="80000">
                  <a:schemeClr val="accent1">
                    <a:alpha val="55000"/>
                  </a:schemeClr>
                </a:gs>
                <a:gs pos="20000">
                  <a:schemeClr val="accent2">
                    <a:alpha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a:p>
          </p:txBody>
        </p:sp>
      </p:grpSp>
    </p:spTree>
    <p:extLst>
      <p:ext uri="{BB962C8B-B14F-4D97-AF65-F5344CB8AC3E}">
        <p14:creationId xmlns:p14="http://schemas.microsoft.com/office/powerpoint/2010/main" val="19176535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3153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12525EC5-3CEC-E434-51E6-8CE34828FB10}"/>
              </a:ext>
            </a:extLst>
          </p:cNvPr>
          <p:cNvSpPr>
            <a:spLocks/>
          </p:cNvSpPr>
          <p:nvPr userDrawn="1"/>
        </p:nvSpPr>
        <p:spPr>
          <a:xfrm>
            <a:off x="0" y="0"/>
            <a:ext cx="12192000" cy="68580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a:extLst>
              <a:ext uri="{FF2B5EF4-FFF2-40B4-BE49-F238E27FC236}">
                <a16:creationId xmlns:a16="http://schemas.microsoft.com/office/drawing/2014/main" id="{B37A0B2A-ABA1-E6D7-1990-BE51905E9F9D}"/>
              </a:ext>
            </a:extLst>
          </p:cNvPr>
          <p:cNvPicPr>
            <a:picLocks noChangeAspect="1"/>
          </p:cNvPicPr>
          <p:nvPr userDrawn="1"/>
        </p:nvPicPr>
        <p:blipFill rotWithShape="1">
          <a:blip r:embed="rId2" cstate="screen">
            <a:duotone>
              <a:schemeClr val="accent2">
                <a:shade val="45000"/>
                <a:satMod val="135000"/>
              </a:schemeClr>
              <a:prstClr val="white"/>
            </a:duotone>
            <a:alphaModFix amt="5000"/>
            <a:extLst>
              <a:ext uri="{28A0092B-C50C-407E-A947-70E740481C1C}">
                <a14:useLocalDpi xmlns:a14="http://schemas.microsoft.com/office/drawing/2010/main"/>
              </a:ext>
            </a:extLst>
          </a:blip>
          <a:srcRect/>
          <a:stretch/>
        </p:blipFill>
        <p:spPr>
          <a:xfrm>
            <a:off x="0" y="-1"/>
            <a:ext cx="12192000" cy="6858001"/>
          </a:xfrm>
          <a:prstGeom prst="rect">
            <a:avLst/>
          </a:prstGeom>
        </p:spPr>
      </p:pic>
      <p:pic>
        <p:nvPicPr>
          <p:cNvPr id="7" name="图片 6" descr="图片包含 游戏机, 体育&#10;&#10;描述已自动生成">
            <a:extLst>
              <a:ext uri="{FF2B5EF4-FFF2-40B4-BE49-F238E27FC236}">
                <a16:creationId xmlns:a16="http://schemas.microsoft.com/office/drawing/2014/main" id="{FD2B491D-B2EC-332D-6E76-DF504240F4BA}"/>
              </a:ext>
            </a:extLst>
          </p:cNvPr>
          <p:cNvPicPr>
            <a:picLocks noChangeAspect="1"/>
          </p:cNvPicPr>
          <p:nvPr userDrawn="1"/>
        </p:nvPicPr>
        <p:blipFill rotWithShape="1">
          <a:blip r:embed="rId3">
            <a:alphaModFix amt="66000"/>
            <a:extLst>
              <a:ext uri="{28A0092B-C50C-407E-A947-70E740481C1C}">
                <a14:useLocalDpi xmlns:a14="http://schemas.microsoft.com/office/drawing/2010/main" val="0"/>
              </a:ext>
            </a:extLst>
          </a:blip>
          <a:srcRect/>
          <a:stretch/>
        </p:blipFill>
        <p:spPr>
          <a:xfrm>
            <a:off x="0" y="4622799"/>
            <a:ext cx="12192000" cy="2235201"/>
          </a:xfrm>
          <a:prstGeom prst="rect">
            <a:avLst/>
          </a:prstGeom>
        </p:spPr>
      </p:pic>
      <p:sp>
        <p:nvSpPr>
          <p:cNvPr id="8" name="椭圆 7">
            <a:extLst>
              <a:ext uri="{FF2B5EF4-FFF2-40B4-BE49-F238E27FC236}">
                <a16:creationId xmlns:a16="http://schemas.microsoft.com/office/drawing/2014/main" id="{5C0AE895-51F7-115B-8894-0D6CA2E21655}"/>
              </a:ext>
            </a:extLst>
          </p:cNvPr>
          <p:cNvSpPr/>
          <p:nvPr userDrawn="1"/>
        </p:nvSpPr>
        <p:spPr>
          <a:xfrm>
            <a:off x="3445344" y="999833"/>
            <a:ext cx="5254860" cy="5254860"/>
          </a:xfrm>
          <a:prstGeom prst="ellipse">
            <a:avLst/>
          </a:prstGeom>
          <a:noFill/>
          <a:ln w="9525">
            <a:gradFill>
              <a:gsLst>
                <a:gs pos="50000">
                  <a:schemeClr val="accent2">
                    <a:lumMod val="75000"/>
                  </a:schemeClr>
                </a:gs>
                <a:gs pos="100000">
                  <a:schemeClr val="accent2">
                    <a:lumMod val="75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ea typeface="+mn-ea"/>
              <a:cs typeface="+mn-cs"/>
            </a:endParaRPr>
          </a:p>
        </p:txBody>
      </p:sp>
      <p:sp>
        <p:nvSpPr>
          <p:cNvPr id="9" name="椭圆 8">
            <a:extLst>
              <a:ext uri="{FF2B5EF4-FFF2-40B4-BE49-F238E27FC236}">
                <a16:creationId xmlns:a16="http://schemas.microsoft.com/office/drawing/2014/main" id="{B430AB7D-C954-D909-05C6-F034CEA6F84A}"/>
              </a:ext>
            </a:extLst>
          </p:cNvPr>
          <p:cNvSpPr/>
          <p:nvPr userDrawn="1"/>
        </p:nvSpPr>
        <p:spPr>
          <a:xfrm>
            <a:off x="3753179" y="1260898"/>
            <a:ext cx="4691807" cy="4691807"/>
          </a:xfrm>
          <a:prstGeom prst="ellipse">
            <a:avLst/>
          </a:prstGeom>
          <a:gradFill flip="none" rotWithShape="1">
            <a:gsLst>
              <a:gs pos="80000">
                <a:schemeClr val="accent2">
                  <a:lumMod val="60000"/>
                  <a:lumOff val="40000"/>
                  <a:alpha val="0"/>
                </a:schemeClr>
              </a:gs>
              <a:gs pos="0">
                <a:schemeClr val="accent2"/>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ea typeface="+mn-ea"/>
              <a:cs typeface="+mn-cs"/>
            </a:endParaRPr>
          </a:p>
        </p:txBody>
      </p:sp>
      <p:cxnSp>
        <p:nvCxnSpPr>
          <p:cNvPr id="10" name="直接连接符 9">
            <a:extLst>
              <a:ext uri="{FF2B5EF4-FFF2-40B4-BE49-F238E27FC236}">
                <a16:creationId xmlns:a16="http://schemas.microsoft.com/office/drawing/2014/main" id="{47A66A25-58DB-31CD-976C-28C4CB34C139}"/>
              </a:ext>
            </a:extLst>
          </p:cNvPr>
          <p:cNvCxnSpPr/>
          <p:nvPr userDrawn="1"/>
        </p:nvCxnSpPr>
        <p:spPr>
          <a:xfrm>
            <a:off x="1083733" y="1475096"/>
            <a:ext cx="0" cy="3259666"/>
          </a:xfrm>
          <a:prstGeom prst="line">
            <a:avLst/>
          </a:prstGeom>
          <a:ln w="19050">
            <a:gradFill>
              <a:gsLst>
                <a:gs pos="0">
                  <a:schemeClr val="accent2"/>
                </a:gs>
                <a:gs pos="80000">
                  <a:schemeClr val="accent2">
                    <a:lumMod val="20000"/>
                    <a:lumOff val="8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0630FA6F-FFCF-21B4-BF7D-27DB147324E1}"/>
              </a:ext>
            </a:extLst>
          </p:cNvPr>
          <p:cNvCxnSpPr>
            <a:cxnSpLocks/>
          </p:cNvCxnSpPr>
          <p:nvPr userDrawn="1"/>
        </p:nvCxnSpPr>
        <p:spPr>
          <a:xfrm>
            <a:off x="10532533" y="1143000"/>
            <a:ext cx="0" cy="2830060"/>
          </a:xfrm>
          <a:prstGeom prst="line">
            <a:avLst/>
          </a:prstGeom>
          <a:ln w="19050">
            <a:gradFill>
              <a:gsLst>
                <a:gs pos="0">
                  <a:schemeClr val="accent2"/>
                </a:gs>
                <a:gs pos="80000">
                  <a:schemeClr val="accent2">
                    <a:lumMod val="20000"/>
                    <a:lumOff val="8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70E99D66-1670-191D-39C7-2AD54A46E6FC}"/>
              </a:ext>
            </a:extLst>
          </p:cNvPr>
          <p:cNvCxnSpPr>
            <a:cxnSpLocks/>
          </p:cNvCxnSpPr>
          <p:nvPr userDrawn="1"/>
        </p:nvCxnSpPr>
        <p:spPr>
          <a:xfrm>
            <a:off x="10989733" y="2479581"/>
            <a:ext cx="0" cy="2210952"/>
          </a:xfrm>
          <a:prstGeom prst="line">
            <a:avLst/>
          </a:prstGeom>
          <a:ln w="19050">
            <a:gradFill>
              <a:gsLst>
                <a:gs pos="0">
                  <a:schemeClr val="accent2"/>
                </a:gs>
                <a:gs pos="80000">
                  <a:schemeClr val="accent2">
                    <a:lumMod val="20000"/>
                    <a:lumOff val="8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6947415A-5DD6-B466-5281-F874B1C1EBDC}"/>
              </a:ext>
            </a:extLst>
          </p:cNvPr>
          <p:cNvCxnSpPr/>
          <p:nvPr userDrawn="1"/>
        </p:nvCxnSpPr>
        <p:spPr>
          <a:xfrm>
            <a:off x="11599334" y="1601649"/>
            <a:ext cx="0" cy="3259666"/>
          </a:xfrm>
          <a:prstGeom prst="line">
            <a:avLst/>
          </a:prstGeom>
          <a:ln w="19050">
            <a:gradFill>
              <a:gsLst>
                <a:gs pos="0">
                  <a:srgbClr val="19A2FF">
                    <a:alpha val="50000"/>
                  </a:srgbClr>
                </a:gs>
                <a:gs pos="84000">
                  <a:srgbClr val="19A2FF">
                    <a:alpha val="0"/>
                  </a:srgb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2C73B9D6-A670-6F74-1508-092027AB75E3}"/>
              </a:ext>
            </a:extLst>
          </p:cNvPr>
          <p:cNvCxnSpPr>
            <a:cxnSpLocks/>
          </p:cNvCxnSpPr>
          <p:nvPr userDrawn="1"/>
        </p:nvCxnSpPr>
        <p:spPr>
          <a:xfrm>
            <a:off x="1693333" y="3156914"/>
            <a:ext cx="0" cy="1704401"/>
          </a:xfrm>
          <a:prstGeom prst="line">
            <a:avLst/>
          </a:prstGeom>
          <a:ln w="19050">
            <a:gradFill>
              <a:gsLst>
                <a:gs pos="0">
                  <a:schemeClr val="accent2"/>
                </a:gs>
                <a:gs pos="80000">
                  <a:schemeClr val="accent2">
                    <a:lumMod val="20000"/>
                    <a:lumOff val="8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2E439753-5B7C-9A2A-3A0F-E8A1968047D2}"/>
              </a:ext>
            </a:extLst>
          </p:cNvPr>
          <p:cNvCxnSpPr>
            <a:cxnSpLocks/>
          </p:cNvCxnSpPr>
          <p:nvPr userDrawn="1"/>
        </p:nvCxnSpPr>
        <p:spPr>
          <a:xfrm>
            <a:off x="9228242" y="428930"/>
            <a:ext cx="0" cy="1238851"/>
          </a:xfrm>
          <a:prstGeom prst="line">
            <a:avLst/>
          </a:prstGeom>
          <a:ln w="19050">
            <a:gradFill>
              <a:gsLst>
                <a:gs pos="0">
                  <a:schemeClr val="accent2"/>
                </a:gs>
                <a:gs pos="80000">
                  <a:schemeClr val="accent2">
                    <a:lumMod val="20000"/>
                    <a:lumOff val="8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6" name="文本占位符 15">
            <a:extLst>
              <a:ext uri="{FF2B5EF4-FFF2-40B4-BE49-F238E27FC236}">
                <a16:creationId xmlns:a16="http://schemas.microsoft.com/office/drawing/2014/main" id="{2F25D78C-59E8-D44C-FC1B-348BC6AB6365}"/>
              </a:ext>
            </a:extLst>
          </p:cNvPr>
          <p:cNvSpPr>
            <a:spLocks noGrp="1"/>
          </p:cNvSpPr>
          <p:nvPr>
            <p:ph type="body" sz="quarter" idx="11"/>
          </p:nvPr>
        </p:nvSpPr>
        <p:spPr>
          <a:xfrm>
            <a:off x="1808164" y="2657475"/>
            <a:ext cx="8656636" cy="1465263"/>
          </a:xfrm>
          <a:prstGeom prst="rect">
            <a:avLst/>
          </a:prstGeom>
        </p:spPr>
        <p:txBody>
          <a:bodyPr anchor="ctr" anchorCtr="0"/>
          <a:lstStyle>
            <a:lvl1pPr marL="0" indent="0" algn="ctr">
              <a:buNone/>
              <a:tabLst>
                <a:tab pos="4754563" algn="l"/>
              </a:tabLst>
              <a:defRPr kumimoji="0" lang="zh-CN" altLang="en-US" sz="8000" b="1" i="0" u="none" strike="noStrike" kern="1200" cap="none" spc="300" normalizeH="0" baseline="0" dirty="0">
                <a:ln>
                  <a:noFill/>
                </a:ln>
                <a:gradFill flip="none" rotWithShape="1">
                  <a:gsLst>
                    <a:gs pos="35000">
                      <a:srgbClr val="FFFFFF"/>
                    </a:gs>
                    <a:gs pos="100000">
                      <a:prstClr val="white">
                        <a:alpha val="0"/>
                      </a:prstClr>
                    </a:gs>
                  </a:gsLst>
                  <a:lin ang="5400000" scaled="1"/>
                  <a:tileRect/>
                </a:gradFill>
                <a:effectLst>
                  <a:outerShdw blurRad="38100" dist="38100" dir="2700000" algn="tl">
                    <a:srgbClr val="000000">
                      <a:alpha val="43137"/>
                    </a:srgbClr>
                  </a:outerShdw>
                </a:effectLst>
                <a:uLnTx/>
                <a:uFillTx/>
                <a:latin typeface="+mj-ea"/>
                <a:ea typeface="+mj-ea"/>
                <a:cs typeface="经典综艺体简" panose="02010609000101010101" pitchFamily="49" charset="-122"/>
              </a:defRPr>
            </a:lvl1pPr>
          </a:lstStyle>
          <a:p>
            <a:pPr lvl="0"/>
            <a:endParaRPr lang="zh-CN" altLang="en-US" dirty="0"/>
          </a:p>
        </p:txBody>
      </p:sp>
      <p:cxnSp>
        <p:nvCxnSpPr>
          <p:cNvPr id="17" name="直接连接符 16">
            <a:extLst>
              <a:ext uri="{FF2B5EF4-FFF2-40B4-BE49-F238E27FC236}">
                <a16:creationId xmlns:a16="http://schemas.microsoft.com/office/drawing/2014/main" id="{7C523136-9C36-21B4-6E6A-3A0044A5040E}"/>
              </a:ext>
            </a:extLst>
          </p:cNvPr>
          <p:cNvCxnSpPr>
            <a:cxnSpLocks/>
          </p:cNvCxnSpPr>
          <p:nvPr userDrawn="1"/>
        </p:nvCxnSpPr>
        <p:spPr>
          <a:xfrm>
            <a:off x="330199" y="0"/>
            <a:ext cx="0" cy="2343227"/>
          </a:xfrm>
          <a:prstGeom prst="line">
            <a:avLst/>
          </a:prstGeom>
          <a:ln w="19050">
            <a:gradFill>
              <a:gsLst>
                <a:gs pos="0">
                  <a:schemeClr val="accent2"/>
                </a:gs>
                <a:gs pos="80000">
                  <a:schemeClr val="accent2">
                    <a:lumMod val="20000"/>
                    <a:lumOff val="8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id="{7E384B93-78F1-09D2-02F4-3DB83CBDCB4C}"/>
              </a:ext>
            </a:extLst>
          </p:cNvPr>
          <p:cNvCxnSpPr>
            <a:cxnSpLocks/>
          </p:cNvCxnSpPr>
          <p:nvPr userDrawn="1"/>
        </p:nvCxnSpPr>
        <p:spPr>
          <a:xfrm>
            <a:off x="2852841" y="0"/>
            <a:ext cx="0" cy="1915584"/>
          </a:xfrm>
          <a:prstGeom prst="line">
            <a:avLst/>
          </a:prstGeom>
          <a:ln w="19050">
            <a:gradFill>
              <a:gsLst>
                <a:gs pos="0">
                  <a:schemeClr val="accent2"/>
                </a:gs>
                <a:gs pos="80000">
                  <a:schemeClr val="accent2">
                    <a:lumMod val="20000"/>
                    <a:lumOff val="8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a16="http://schemas.microsoft.com/office/drawing/2014/main" id="{26424B96-1D2E-0645-8CB3-45C98D707228}"/>
              </a:ext>
            </a:extLst>
          </p:cNvPr>
          <p:cNvCxnSpPr>
            <a:cxnSpLocks/>
          </p:cNvCxnSpPr>
          <p:nvPr userDrawn="1"/>
        </p:nvCxnSpPr>
        <p:spPr>
          <a:xfrm>
            <a:off x="11869842" y="0"/>
            <a:ext cx="0" cy="1915584"/>
          </a:xfrm>
          <a:prstGeom prst="line">
            <a:avLst/>
          </a:prstGeom>
          <a:ln w="19050">
            <a:gradFill>
              <a:gsLst>
                <a:gs pos="0">
                  <a:schemeClr val="accent2"/>
                </a:gs>
                <a:gs pos="80000">
                  <a:schemeClr val="accent2">
                    <a:lumMod val="20000"/>
                    <a:lumOff val="8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0804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Date Placeholder 1">
            <a:extLst>
              <a:ext uri="{FF2B5EF4-FFF2-40B4-BE49-F238E27FC236}">
                <a16:creationId xmlns:a16="http://schemas.microsoft.com/office/drawing/2014/main" id="{A6551838-C78D-668C-1149-A91A7A5CD120}"/>
              </a:ext>
            </a:extLst>
          </p:cNvPr>
          <p:cNvSpPr>
            <a:spLocks noGrp="1"/>
          </p:cNvSpPr>
          <p:nvPr>
            <p:ph type="dt" sz="half" idx="10"/>
          </p:nvPr>
        </p:nvSpPr>
        <p:spPr>
          <a:xfrm>
            <a:off x="5504656" y="6438900"/>
            <a:ext cx="1802924" cy="215900"/>
          </a:xfrm>
          <a:prstGeom prst="rect">
            <a:avLst/>
          </a:prstGeom>
        </p:spPr>
        <p:txBody>
          <a:bodyPr/>
          <a:lstStyle/>
          <a:p>
            <a:fld id="{A50ECBEB-8597-4EA4-9D29-E1D7025CFAA0}" type="datetime1">
              <a:rPr lang="zh-CN" altLang="en-US" smtClean="0"/>
              <a:t>2023-11-15 Wednesday</a:t>
            </a:fld>
            <a:endParaRPr lang="zh-CN" altLang="en-US"/>
          </a:p>
        </p:txBody>
      </p:sp>
      <p:sp>
        <p:nvSpPr>
          <p:cNvPr id="4" name="Footer Placeholder 2">
            <a:extLst>
              <a:ext uri="{FF2B5EF4-FFF2-40B4-BE49-F238E27FC236}">
                <a16:creationId xmlns:a16="http://schemas.microsoft.com/office/drawing/2014/main" id="{D7261EA2-F8DB-8589-FD0C-B5C14A65BC9A}"/>
              </a:ext>
            </a:extLst>
          </p:cNvPr>
          <p:cNvSpPr>
            <a:spLocks noGrp="1"/>
          </p:cNvSpPr>
          <p:nvPr>
            <p:ph type="ftr" sz="quarter" idx="11"/>
          </p:nvPr>
        </p:nvSpPr>
        <p:spPr>
          <a:xfrm>
            <a:off x="660401" y="6438900"/>
            <a:ext cx="3992171" cy="215900"/>
          </a:xfrm>
          <a:prstGeom prst="rect">
            <a:avLst/>
          </a:prstGeom>
        </p:spPr>
        <p:txBody>
          <a:bodyPr/>
          <a:lstStyle/>
          <a:p>
            <a:endParaRPr lang="zh-CN" altLang="en-US"/>
          </a:p>
        </p:txBody>
      </p:sp>
      <p:sp>
        <p:nvSpPr>
          <p:cNvPr id="5" name="Slide Number Placeholder 3">
            <a:extLst>
              <a:ext uri="{FF2B5EF4-FFF2-40B4-BE49-F238E27FC236}">
                <a16:creationId xmlns:a16="http://schemas.microsoft.com/office/drawing/2014/main" id="{04B95565-C49F-BF9A-C1BD-C3CF209ED213}"/>
              </a:ext>
            </a:extLst>
          </p:cNvPr>
          <p:cNvSpPr>
            <a:spLocks noGrp="1"/>
          </p:cNvSpPr>
          <p:nvPr>
            <p:ph type="sldNum" sz="quarter" idx="12"/>
          </p:nvPr>
        </p:nvSpPr>
        <p:spPr>
          <a:xfrm>
            <a:off x="8857452" y="6438900"/>
            <a:ext cx="2661448" cy="215900"/>
          </a:xfrm>
          <a:prstGeom prst="rect">
            <a:avLst/>
          </a:prstGeom>
        </p:spPr>
        <p:txBody>
          <a:bodyPr/>
          <a:lstStyle/>
          <a:p>
            <a:fld id="{7F65B630-C7FF-41C0-9923-C5E5E29EED81}" type="slidenum">
              <a:rPr lang="zh-CN" altLang="en-US" smtClean="0"/>
              <a:t>‹#›</a:t>
            </a:fld>
            <a:endParaRPr lang="zh-CN" altLang="en-US"/>
          </a:p>
        </p:txBody>
      </p:sp>
    </p:spTree>
    <p:extLst>
      <p:ext uri="{BB962C8B-B14F-4D97-AF65-F5344CB8AC3E}">
        <p14:creationId xmlns:p14="http://schemas.microsoft.com/office/powerpoint/2010/main" val="41207640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空白">
    <p:spTree>
      <p:nvGrpSpPr>
        <p:cNvPr id="1" name=""/>
        <p:cNvGrpSpPr/>
        <p:nvPr/>
      </p:nvGrpSpPr>
      <p:grpSpPr>
        <a:xfrm>
          <a:off x="0" y="0"/>
          <a:ext cx="0" cy="0"/>
          <a:chOff x="0" y="0"/>
          <a:chExt cx="0" cy="0"/>
        </a:xfrm>
      </p:grpSpPr>
      <p:sp>
        <p:nvSpPr>
          <p:cNvPr id="3" name="Date Placeholder 1">
            <a:extLst>
              <a:ext uri="{FF2B5EF4-FFF2-40B4-BE49-F238E27FC236}">
                <a16:creationId xmlns:a16="http://schemas.microsoft.com/office/drawing/2014/main" id="{051EF350-74F7-C6E7-468A-5C4736A1528A}"/>
              </a:ext>
            </a:extLst>
          </p:cNvPr>
          <p:cNvSpPr>
            <a:spLocks noGrp="1"/>
          </p:cNvSpPr>
          <p:nvPr>
            <p:ph type="dt" sz="half" idx="10"/>
          </p:nvPr>
        </p:nvSpPr>
        <p:spPr>
          <a:xfrm>
            <a:off x="5504656" y="6438900"/>
            <a:ext cx="1802924" cy="215900"/>
          </a:xfrm>
          <a:prstGeom prst="rect">
            <a:avLst/>
          </a:prstGeom>
        </p:spPr>
        <p:txBody>
          <a:bodyPr/>
          <a:lstStyle/>
          <a:p>
            <a:fld id="{A50ECBEB-8597-4EA4-9D29-E1D7025CFAA0}" type="datetime1">
              <a:rPr lang="zh-CN" altLang="en-US" smtClean="0"/>
              <a:t>2023-11-15 Wednesday</a:t>
            </a:fld>
            <a:endParaRPr lang="zh-CN" altLang="en-US"/>
          </a:p>
        </p:txBody>
      </p:sp>
      <p:sp>
        <p:nvSpPr>
          <p:cNvPr id="4" name="Footer Placeholder 2">
            <a:extLst>
              <a:ext uri="{FF2B5EF4-FFF2-40B4-BE49-F238E27FC236}">
                <a16:creationId xmlns:a16="http://schemas.microsoft.com/office/drawing/2014/main" id="{8E5DD273-A486-C4B8-694E-939119E77142}"/>
              </a:ext>
            </a:extLst>
          </p:cNvPr>
          <p:cNvSpPr>
            <a:spLocks noGrp="1"/>
          </p:cNvSpPr>
          <p:nvPr>
            <p:ph type="ftr" sz="quarter" idx="11"/>
          </p:nvPr>
        </p:nvSpPr>
        <p:spPr>
          <a:xfrm>
            <a:off x="660401" y="6438900"/>
            <a:ext cx="3992171" cy="215900"/>
          </a:xfrm>
          <a:prstGeom prst="rect">
            <a:avLst/>
          </a:prstGeom>
        </p:spPr>
        <p:txBody>
          <a:bodyPr/>
          <a:lstStyle/>
          <a:p>
            <a:endParaRPr lang="zh-CN" altLang="en-US"/>
          </a:p>
        </p:txBody>
      </p:sp>
      <p:sp>
        <p:nvSpPr>
          <p:cNvPr id="5" name="Slide Number Placeholder 3">
            <a:extLst>
              <a:ext uri="{FF2B5EF4-FFF2-40B4-BE49-F238E27FC236}">
                <a16:creationId xmlns:a16="http://schemas.microsoft.com/office/drawing/2014/main" id="{3AC21E14-BD19-CC8A-0D4F-D0EA3BECF402}"/>
              </a:ext>
            </a:extLst>
          </p:cNvPr>
          <p:cNvSpPr>
            <a:spLocks noGrp="1"/>
          </p:cNvSpPr>
          <p:nvPr>
            <p:ph type="sldNum" sz="quarter" idx="12"/>
          </p:nvPr>
        </p:nvSpPr>
        <p:spPr>
          <a:xfrm>
            <a:off x="8857452" y="6438900"/>
            <a:ext cx="2661448" cy="215900"/>
          </a:xfrm>
          <a:prstGeom prst="rect">
            <a:avLst/>
          </a:prstGeom>
        </p:spPr>
        <p:txBody>
          <a:bodyPr/>
          <a:lstStyle/>
          <a:p>
            <a:fld id="{7F65B630-C7FF-41C0-9923-C5E5E29EED81}" type="slidenum">
              <a:rPr lang="zh-CN" altLang="en-US" smtClean="0"/>
              <a:t>‹#›</a:t>
            </a:fld>
            <a:endParaRPr lang="zh-CN" altLang="en-US"/>
          </a:p>
        </p:txBody>
      </p:sp>
    </p:spTree>
    <p:extLst>
      <p:ext uri="{BB962C8B-B14F-4D97-AF65-F5344CB8AC3E}">
        <p14:creationId xmlns:p14="http://schemas.microsoft.com/office/powerpoint/2010/main" val="15209619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OfficePLUS">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1431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9566F43B-7FF0-0B0D-944D-6EA6174EFC35}"/>
              </a:ext>
            </a:extLst>
          </p:cNvPr>
          <p:cNvPicPr>
            <a:picLocks noChangeAspect="1"/>
          </p:cNvPicPr>
          <p:nvPr userDrawn="1"/>
        </p:nvPicPr>
        <p:blipFill>
          <a:blip r:embed="rId2">
            <a:extLst>
              <a:ext uri="{28A0092B-C50C-407E-A947-70E740481C1C}">
                <a14:useLocalDpi xmlns:a14="http://schemas.microsoft.com/office/drawing/2010/main" val="0"/>
              </a:ext>
            </a:extLst>
          </a:blip>
          <a:srcRect l="18885" t="4573" b="14271"/>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4" name="标题 1">
            <a:extLst>
              <a:ext uri="{FF2B5EF4-FFF2-40B4-BE49-F238E27FC236}">
                <a16:creationId xmlns:a16="http://schemas.microsoft.com/office/drawing/2014/main" id="{56820FC0-0072-7C6C-489D-838869F54EC3}"/>
              </a:ext>
            </a:extLst>
          </p:cNvPr>
          <p:cNvSpPr>
            <a:spLocks noGrp="1"/>
          </p:cNvSpPr>
          <p:nvPr>
            <p:ph type="ctrTitle" hasCustomPrompt="1"/>
          </p:nvPr>
        </p:nvSpPr>
        <p:spPr>
          <a:xfrm>
            <a:off x="660400" y="1580378"/>
            <a:ext cx="6680200" cy="1984993"/>
          </a:xfrm>
          <a:prstGeom prst="rect">
            <a:avLst/>
          </a:prstGeom>
        </p:spPr>
        <p:txBody>
          <a:bodyPr anchor="b">
            <a:normAutofit/>
          </a:bodyPr>
          <a:lstStyle>
            <a:lvl1pPr algn="l">
              <a:defRPr sz="6000"/>
            </a:lvl1pPr>
          </a:lstStyle>
          <a:p>
            <a:pPr lvl="0"/>
            <a:r>
              <a:rPr lang="en-US"/>
              <a:t>Click to add title</a:t>
            </a:r>
          </a:p>
        </p:txBody>
      </p:sp>
      <p:sp>
        <p:nvSpPr>
          <p:cNvPr id="5" name="副标题 2">
            <a:extLst>
              <a:ext uri="{FF2B5EF4-FFF2-40B4-BE49-F238E27FC236}">
                <a16:creationId xmlns:a16="http://schemas.microsoft.com/office/drawing/2014/main" id="{A9D24B50-A220-9D3E-7F34-2A91741CB8CB}"/>
              </a:ext>
            </a:extLst>
          </p:cNvPr>
          <p:cNvSpPr>
            <a:spLocks noGrp="1"/>
          </p:cNvSpPr>
          <p:nvPr>
            <p:ph type="subTitle" idx="1" hasCustomPrompt="1"/>
          </p:nvPr>
        </p:nvSpPr>
        <p:spPr>
          <a:xfrm>
            <a:off x="660400" y="3838777"/>
            <a:ext cx="5283200" cy="508703"/>
          </a:xfrm>
          <a:prstGeom prst="roundRect">
            <a:avLst>
              <a:gd name="adj" fmla="val 50000"/>
            </a:avLst>
          </a:prstGeom>
          <a:gradFill flip="none" rotWithShape="1">
            <a:gsLst>
              <a:gs pos="0">
                <a:schemeClr val="accent1"/>
              </a:gs>
              <a:gs pos="100000">
                <a:schemeClr val="accent3"/>
              </a:gs>
            </a:gsLst>
            <a:lin ang="0" scaled="1"/>
            <a:tileRect/>
          </a:gradFill>
        </p:spPr>
        <p:txBody>
          <a:bodyPr anchor="ctr">
            <a:normAutofit/>
          </a:bodyPr>
          <a:lstStyle>
            <a:lvl1pPr marL="0" indent="0" algn="ctr">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a:t>Click to add subtitle</a:t>
            </a:r>
          </a:p>
        </p:txBody>
      </p:sp>
      <p:sp>
        <p:nvSpPr>
          <p:cNvPr id="6" name="文本占位符 3">
            <a:extLst>
              <a:ext uri="{FF2B5EF4-FFF2-40B4-BE49-F238E27FC236}">
                <a16:creationId xmlns:a16="http://schemas.microsoft.com/office/drawing/2014/main" id="{60EE7956-87FC-A09E-B05B-EDA273A74C01}"/>
              </a:ext>
            </a:extLst>
          </p:cNvPr>
          <p:cNvSpPr>
            <a:spLocks noGrp="1"/>
          </p:cNvSpPr>
          <p:nvPr>
            <p:ph type="body" sz="quarter" idx="13" hasCustomPrompt="1"/>
          </p:nvPr>
        </p:nvSpPr>
        <p:spPr>
          <a:xfrm>
            <a:off x="660400" y="5586374"/>
            <a:ext cx="4517887" cy="274320"/>
          </a:xfrm>
          <a:prstGeom prst="rect">
            <a:avLst/>
          </a:prstGeom>
        </p:spPr>
        <p:txBody>
          <a:bodyPr anchor="ctr">
            <a:normAutofit/>
          </a:bodyPr>
          <a:lstStyle>
            <a:lvl1pPr marL="0" indent="0" algn="l">
              <a:lnSpc>
                <a:spcPct val="100000"/>
              </a:lnSpc>
              <a:buNone/>
              <a:defRPr sz="1200">
                <a:solidFill>
                  <a:schemeClr val="tx1"/>
                </a:solidFill>
              </a:defRPr>
            </a:lvl1pPr>
          </a:lstStyle>
          <a:p>
            <a:pPr lvl="0"/>
            <a:r>
              <a:rPr lang="en-US"/>
              <a:t>Presenter name</a:t>
            </a:r>
          </a:p>
        </p:txBody>
      </p:sp>
      <p:sp>
        <p:nvSpPr>
          <p:cNvPr id="7" name="文本占位符 4">
            <a:extLst>
              <a:ext uri="{FF2B5EF4-FFF2-40B4-BE49-F238E27FC236}">
                <a16:creationId xmlns:a16="http://schemas.microsoft.com/office/drawing/2014/main" id="{C2C0338F-F21C-8E1F-F121-E341CC832B01}"/>
              </a:ext>
            </a:extLst>
          </p:cNvPr>
          <p:cNvSpPr>
            <a:spLocks noGrp="1"/>
          </p:cNvSpPr>
          <p:nvPr>
            <p:ph type="body" sz="quarter" idx="14" hasCustomPrompt="1"/>
          </p:nvPr>
        </p:nvSpPr>
        <p:spPr>
          <a:xfrm>
            <a:off x="660398" y="5859780"/>
            <a:ext cx="4517887" cy="274320"/>
          </a:xfrm>
          <a:prstGeom prst="rect">
            <a:avLst/>
          </a:prstGeom>
        </p:spPr>
        <p:txBody>
          <a:bodyPr anchor="ctr">
            <a:normAutofit/>
          </a:bodyPr>
          <a:lstStyle>
            <a:lvl1pPr marL="0" indent="0" algn="l">
              <a:lnSpc>
                <a:spcPct val="100000"/>
              </a:lnSpc>
              <a:buNone/>
              <a:defRPr sz="1200">
                <a:solidFill>
                  <a:schemeClr val="tx1"/>
                </a:solidFill>
              </a:defRPr>
            </a:lvl1pPr>
          </a:lstStyle>
          <a:p>
            <a:pPr lvl="0"/>
            <a:r>
              <a:rPr lang="en-US"/>
              <a:t>www.officeplus.cn</a:t>
            </a:r>
          </a:p>
        </p:txBody>
      </p:sp>
    </p:spTree>
    <p:extLst>
      <p:ext uri="{BB962C8B-B14F-4D97-AF65-F5344CB8AC3E}">
        <p14:creationId xmlns:p14="http://schemas.microsoft.com/office/powerpoint/2010/main" val="2316434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6_Title Slide">
    <p:bg>
      <p:bgPr>
        <a:solidFill>
          <a:srgbClr val="D9EFEC"/>
        </a:solidFill>
        <a:effectLst/>
      </p:bgPr>
    </p:bg>
    <p:spTree>
      <p:nvGrpSpPr>
        <p:cNvPr id="1" name=""/>
        <p:cNvGrpSpPr/>
        <p:nvPr/>
      </p:nvGrpSpPr>
      <p:grpSpPr>
        <a:xfrm>
          <a:off x="0" y="0"/>
          <a:ext cx="0" cy="0"/>
          <a:chOff x="0" y="0"/>
          <a:chExt cx="0" cy="0"/>
        </a:xfrm>
      </p:grpSpPr>
      <p:grpSp>
        <p:nvGrpSpPr>
          <p:cNvPr id="4" name="OfficePLUSCoverBackgroundShape">
            <a:extLst>
              <a:ext uri="{FF2B5EF4-FFF2-40B4-BE49-F238E27FC236}">
                <a16:creationId xmlns:a16="http://schemas.microsoft.com/office/drawing/2014/main" id="{DD0F3430-8B1F-349C-D051-5462D5DCF516}"/>
              </a:ext>
            </a:extLst>
          </p:cNvPr>
          <p:cNvGrpSpPr/>
          <p:nvPr/>
        </p:nvGrpSpPr>
        <p:grpSpPr>
          <a:xfrm>
            <a:off x="0" y="0"/>
            <a:ext cx="12192000" cy="6858000"/>
            <a:chOff x="0" y="0"/>
            <a:chExt cx="12192000" cy="6858000"/>
          </a:xfrm>
        </p:grpSpPr>
        <p:pic>
          <p:nvPicPr>
            <p:cNvPr id="15" name="Picture 14">
              <a:extLst>
                <a:ext uri="{FF2B5EF4-FFF2-40B4-BE49-F238E27FC236}">
                  <a16:creationId xmlns:a16="http://schemas.microsoft.com/office/drawing/2014/main" id="{378F1F61-C461-411A-A0F9-412897EA7A12}"/>
                </a:ext>
              </a:extLst>
            </p:cNvPr>
            <p:cNvPicPr>
              <a:picLocks noChangeAspect="1"/>
            </p:cNvPicPr>
            <p:nvPr/>
          </p:nvPicPr>
          <p:blipFill rotWithShape="1">
            <a:blip r:embed="rId2">
              <a:extLst>
                <a:ext uri="{28A0092B-C50C-407E-A947-70E740481C1C}">
                  <a14:useLocalDpi xmlns:a14="http://schemas.microsoft.com/office/drawing/2010/main" val="0"/>
                </a:ext>
              </a:extLst>
            </a:blip>
            <a:srcRect l="8282" b="16301"/>
            <a:stretch/>
          </p:blipFill>
          <p:spPr>
            <a:xfrm>
              <a:off x="7376855" y="387856"/>
              <a:ext cx="4815145" cy="6082289"/>
            </a:xfrm>
            <a:prstGeom prst="rect">
              <a:avLst/>
            </a:prstGeom>
          </p:spPr>
        </p:pic>
        <p:pic>
          <p:nvPicPr>
            <p:cNvPr id="40" name="Graphic 39">
              <a:extLst>
                <a:ext uri="{FF2B5EF4-FFF2-40B4-BE49-F238E27FC236}">
                  <a16:creationId xmlns:a16="http://schemas.microsoft.com/office/drawing/2014/main" id="{56476F40-B0D4-45BD-B251-0A51D6D114F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158550" y="3847903"/>
              <a:ext cx="879475" cy="879475"/>
            </a:xfrm>
            <a:prstGeom prst="rect">
              <a:avLst/>
            </a:prstGeom>
          </p:spPr>
        </p:pic>
        <p:pic>
          <p:nvPicPr>
            <p:cNvPr id="21" name="Graphic 20">
              <a:extLst>
                <a:ext uri="{FF2B5EF4-FFF2-40B4-BE49-F238E27FC236}">
                  <a16:creationId xmlns:a16="http://schemas.microsoft.com/office/drawing/2014/main" id="{435CDABA-F70C-4CA0-9ABC-3AC3EF7F63D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89613" y="2277810"/>
              <a:ext cx="506383" cy="506383"/>
            </a:xfrm>
            <a:prstGeom prst="rect">
              <a:avLst/>
            </a:prstGeom>
          </p:spPr>
        </p:pic>
        <p:sp>
          <p:nvSpPr>
            <p:cNvPr id="18" name="Rectangle 17">
              <a:extLst>
                <a:ext uri="{FF2B5EF4-FFF2-40B4-BE49-F238E27FC236}">
                  <a16:creationId xmlns:a16="http://schemas.microsoft.com/office/drawing/2014/main" id="{FBB6C83D-D7FB-4E1B-9553-1E9BA0AE4F89}"/>
                </a:ext>
              </a:extLst>
            </p:cNvPr>
            <p:cNvSpPr/>
            <p:nvPr/>
          </p:nvSpPr>
          <p:spPr>
            <a:xfrm>
              <a:off x="0" y="0"/>
              <a:ext cx="18143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7235832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5_Title Slide">
    <p:bg>
      <p:bgPr>
        <a:solidFill>
          <a:srgbClr val="D9EFEC"/>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378F1F61-C461-411A-A0F9-412897EA7A12}"/>
              </a:ext>
            </a:extLst>
          </p:cNvPr>
          <p:cNvPicPr>
            <a:picLocks noChangeAspect="1"/>
          </p:cNvPicPr>
          <p:nvPr/>
        </p:nvPicPr>
        <p:blipFill rotWithShape="1">
          <a:blip r:embed="rId2">
            <a:extLst>
              <a:ext uri="{28A0092B-C50C-407E-A947-70E740481C1C}">
                <a14:useLocalDpi xmlns:a14="http://schemas.microsoft.com/office/drawing/2010/main" val="0"/>
              </a:ext>
            </a:extLst>
          </a:blip>
          <a:srcRect l="8282" b="16301"/>
          <a:stretch/>
        </p:blipFill>
        <p:spPr>
          <a:xfrm>
            <a:off x="7376855" y="387856"/>
            <a:ext cx="4815145" cy="6082289"/>
          </a:xfrm>
          <a:prstGeom prst="rect">
            <a:avLst/>
          </a:prstGeom>
        </p:spPr>
      </p:pic>
      <p:sp>
        <p:nvSpPr>
          <p:cNvPr id="12" name="Text Placeholder 11">
            <a:extLst>
              <a:ext uri="{FF2B5EF4-FFF2-40B4-BE49-F238E27FC236}">
                <a16:creationId xmlns:a16="http://schemas.microsoft.com/office/drawing/2014/main" id="{4EF3F9F2-2DBE-4016-9D2B-F5CF4BE8EBCE}"/>
              </a:ext>
            </a:extLst>
          </p:cNvPr>
          <p:cNvSpPr>
            <a:spLocks noGrp="1"/>
          </p:cNvSpPr>
          <p:nvPr>
            <p:ph type="body" sz="quarter" idx="15" hasCustomPrompt="1"/>
          </p:nvPr>
        </p:nvSpPr>
        <p:spPr>
          <a:xfrm>
            <a:off x="660400" y="723900"/>
            <a:ext cx="1039091" cy="296271"/>
          </a:xfrm>
        </p:spPr>
        <p:txBody>
          <a:bodyPr vert="horz" wrap="none" lIns="91440" tIns="45720" rIns="91440" bIns="45720" rtlCol="0" anchor="ctr">
            <a:normAutofit/>
          </a:bodyPr>
          <a:lstStyle>
            <a:lvl1pPr marL="0" indent="0">
              <a:buNone/>
              <a:defRPr lang="en-US" altLang="zh-CN" sz="1200" b="0" smtClean="0">
                <a:solidFill>
                  <a:srgbClr val="161716"/>
                </a:solidFill>
              </a:defRPr>
            </a:lvl1pPr>
            <a:lvl2pPr>
              <a:defRPr lang="en-US" altLang="zh-CN" sz="1600" smtClean="0"/>
            </a:lvl2pPr>
            <a:lvl3pPr>
              <a:defRPr lang="en-US" altLang="zh-CN" sz="1400" smtClean="0"/>
            </a:lvl3pPr>
            <a:lvl4pPr>
              <a:defRPr lang="en-US" altLang="zh-CN" sz="1200" smtClean="0"/>
            </a:lvl4pPr>
            <a:lvl5pPr>
              <a:defRPr lang="zh-CN" altLang="en-US" sz="1200"/>
            </a:lvl5pPr>
          </a:lstStyle>
          <a:p>
            <a:r>
              <a:rPr lang="en-US" altLang="zh-CN" dirty="0"/>
              <a:t>LGOO HERE</a:t>
            </a:r>
          </a:p>
        </p:txBody>
      </p:sp>
      <p:sp>
        <p:nvSpPr>
          <p:cNvPr id="3" name="Subtitle 2">
            <a:extLst>
              <a:ext uri="{FF2B5EF4-FFF2-40B4-BE49-F238E27FC236}">
                <a16:creationId xmlns:a16="http://schemas.microsoft.com/office/drawing/2014/main" id="{42DDB65F-C302-4F35-9CCB-12FB82E2590D}"/>
              </a:ext>
            </a:extLst>
          </p:cNvPr>
          <p:cNvSpPr>
            <a:spLocks noGrp="1"/>
          </p:cNvSpPr>
          <p:nvPr>
            <p:ph type="subTitle" idx="1" hasCustomPrompt="1"/>
          </p:nvPr>
        </p:nvSpPr>
        <p:spPr>
          <a:xfrm>
            <a:off x="3542362" y="5112610"/>
            <a:ext cx="3287487" cy="535853"/>
          </a:xfrm>
          <a:noFill/>
          <a:ln>
            <a:noFill/>
          </a:ln>
        </p:spPr>
        <p:txBody>
          <a:bodyPr vert="horz" lIns="91440" tIns="45720" rIns="91440" bIns="45720" rtlCol="0" anchor="ctr">
            <a:normAutofit/>
          </a:bodyPr>
          <a:lstStyle>
            <a:lvl1pPr marL="0" indent="0" algn="r">
              <a:spcBef>
                <a:spcPts val="0"/>
              </a:spcBef>
              <a:buNone/>
              <a:defRPr lang="zh-CN" altLang="en-US" sz="1600" b="1">
                <a:solidFill>
                  <a:schemeClr val="accent1"/>
                </a:solidFill>
              </a:defRPr>
            </a:lvl1pPr>
          </a:lstStyle>
          <a:p>
            <a:pPr marL="228600" lvl="0" indent="-228600" defTabSz="914354"/>
            <a:r>
              <a:rPr lang="en-US" altLang="zh-CN" dirty="0"/>
              <a:t>Click to edit Master subtitle </a:t>
            </a:r>
            <a:endParaRPr lang="zh-CN" altLang="en-US" dirty="0"/>
          </a:p>
        </p:txBody>
      </p:sp>
      <p:sp>
        <p:nvSpPr>
          <p:cNvPr id="2" name="Title 1">
            <a:extLst>
              <a:ext uri="{FF2B5EF4-FFF2-40B4-BE49-F238E27FC236}">
                <a16:creationId xmlns:a16="http://schemas.microsoft.com/office/drawing/2014/main" id="{E545B57F-7D9D-4AD8-9FE4-E5267D65BB87}"/>
              </a:ext>
            </a:extLst>
          </p:cNvPr>
          <p:cNvSpPr>
            <a:spLocks noGrp="1"/>
          </p:cNvSpPr>
          <p:nvPr>
            <p:ph type="ctrTitle" hasCustomPrompt="1"/>
          </p:nvPr>
        </p:nvSpPr>
        <p:spPr>
          <a:xfrm>
            <a:off x="854530" y="1744071"/>
            <a:ext cx="6184899" cy="1200329"/>
          </a:xfrm>
          <a:ln>
            <a:noFill/>
          </a:ln>
        </p:spPr>
        <p:txBody>
          <a:bodyPr vert="horz" wrap="square" lIns="91440" tIns="45720" rIns="91440" bIns="45720" rtlCol="0" anchor="ctr">
            <a:normAutofit/>
          </a:bodyPr>
          <a:lstStyle>
            <a:lvl1pPr>
              <a:defRPr lang="zh-CN" altLang="en-US" sz="7200" dirty="0">
                <a:solidFill>
                  <a:schemeClr val="accent1"/>
                </a:solidFill>
              </a:defRPr>
            </a:lvl1pPr>
          </a:lstStyle>
          <a:p>
            <a:pPr marL="0" lvl="0"/>
            <a:r>
              <a:rPr lang="en-US" altLang="zh-CN" dirty="0"/>
              <a:t>Click to edit </a:t>
            </a:r>
            <a:endParaRPr lang="zh-CN" altLang="en-US" dirty="0"/>
          </a:p>
        </p:txBody>
      </p:sp>
      <p:sp>
        <p:nvSpPr>
          <p:cNvPr id="9" name="Text Placeholder 8">
            <a:extLst>
              <a:ext uri="{FF2B5EF4-FFF2-40B4-BE49-F238E27FC236}">
                <a16:creationId xmlns:a16="http://schemas.microsoft.com/office/drawing/2014/main" id="{CA939A61-406D-45DC-B757-059EFAA05866}"/>
              </a:ext>
            </a:extLst>
          </p:cNvPr>
          <p:cNvSpPr>
            <a:spLocks noGrp="1"/>
          </p:cNvSpPr>
          <p:nvPr>
            <p:ph type="body" sz="quarter" idx="14" hasCustomPrompt="1"/>
          </p:nvPr>
        </p:nvSpPr>
        <p:spPr>
          <a:xfrm>
            <a:off x="673100" y="5999640"/>
            <a:ext cx="1699079" cy="345367"/>
          </a:xfrm>
        </p:spPr>
        <p:txBody>
          <a:bodyPr vert="horz" lIns="91440" tIns="45720" rIns="91440" bIns="45720" rtlCol="0" anchor="ctr">
            <a:normAutofit/>
          </a:bodyPr>
          <a:lstStyle>
            <a:lvl1pPr marL="0" indent="0" algn="l">
              <a:buNone/>
              <a:defRPr lang="en-US" altLang="zh-CN" sz="1200" b="0" smtClean="0">
                <a:solidFill>
                  <a:srgbClr val="161716"/>
                </a:solidFill>
              </a:defRPr>
            </a:lvl1pPr>
            <a:lvl2pPr>
              <a:defRPr lang="en-US" altLang="zh-CN" sz="1600" smtClean="0"/>
            </a:lvl2pPr>
            <a:lvl3pPr>
              <a:defRPr lang="en-US" altLang="zh-CN" sz="1400" smtClean="0"/>
            </a:lvl3pPr>
            <a:lvl4pPr>
              <a:defRPr lang="en-US" altLang="zh-CN" sz="1200" smtClean="0"/>
            </a:lvl4pPr>
            <a:lvl5pPr>
              <a:defRPr lang="zh-CN" altLang="en-US" sz="1200"/>
            </a:lvl5pPr>
          </a:lstStyle>
          <a:p>
            <a:r>
              <a:rPr lang="en-US" altLang="zh-CN" dirty="0"/>
              <a:t>OfficePLUS</a:t>
            </a:r>
            <a:endParaRPr lang="en-US" altLang="en-US" dirty="0"/>
          </a:p>
        </p:txBody>
      </p:sp>
      <p:sp>
        <p:nvSpPr>
          <p:cNvPr id="8" name="Text Placeholder 7">
            <a:extLst>
              <a:ext uri="{FF2B5EF4-FFF2-40B4-BE49-F238E27FC236}">
                <a16:creationId xmlns:a16="http://schemas.microsoft.com/office/drawing/2014/main" id="{44C4A721-803B-47CB-B99E-1D01E8E0169F}"/>
              </a:ext>
            </a:extLst>
          </p:cNvPr>
          <p:cNvSpPr>
            <a:spLocks noGrp="1"/>
          </p:cNvSpPr>
          <p:nvPr>
            <p:ph type="body" sz="quarter" idx="13" hasCustomPrompt="1"/>
          </p:nvPr>
        </p:nvSpPr>
        <p:spPr>
          <a:xfrm>
            <a:off x="8731250" y="5999640"/>
            <a:ext cx="2787650" cy="345367"/>
          </a:xfrm>
        </p:spPr>
        <p:txBody>
          <a:bodyPr vert="horz" lIns="91440" tIns="45720" rIns="91440" bIns="45720" rtlCol="0" anchor="ctr">
            <a:normAutofit/>
          </a:bodyPr>
          <a:lstStyle>
            <a:lvl1pPr marL="0" indent="0" algn="r">
              <a:buNone/>
              <a:defRPr lang="en-US" altLang="zh-CN" sz="1200" b="0" smtClean="0">
                <a:solidFill>
                  <a:schemeClr val="bg1"/>
                </a:solidFill>
              </a:defRPr>
            </a:lvl1pPr>
            <a:lvl2pPr>
              <a:defRPr lang="en-US" altLang="zh-CN" sz="1600" smtClean="0"/>
            </a:lvl2pPr>
            <a:lvl3pPr>
              <a:defRPr lang="en-US" altLang="zh-CN" sz="1400" smtClean="0"/>
            </a:lvl3pPr>
            <a:lvl4pPr>
              <a:defRPr lang="en-US" altLang="zh-CN" sz="1200" smtClean="0"/>
            </a:lvl4pPr>
            <a:lvl5pPr>
              <a:defRPr lang="zh-CN" altLang="en-US" sz="1200"/>
            </a:lvl5pPr>
          </a:lstStyle>
          <a:p>
            <a:r>
              <a:rPr lang="en-US" altLang="zh-CN" dirty="0"/>
              <a:t>Speaker name and title</a:t>
            </a:r>
          </a:p>
        </p:txBody>
      </p:sp>
      <p:pic>
        <p:nvPicPr>
          <p:cNvPr id="40" name="Graphic 39">
            <a:extLst>
              <a:ext uri="{FF2B5EF4-FFF2-40B4-BE49-F238E27FC236}">
                <a16:creationId xmlns:a16="http://schemas.microsoft.com/office/drawing/2014/main" id="{56476F40-B0D4-45BD-B251-0A51D6D114F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158550" y="3847903"/>
            <a:ext cx="879475" cy="879475"/>
          </a:xfrm>
          <a:prstGeom prst="rect">
            <a:avLst/>
          </a:prstGeom>
        </p:spPr>
      </p:pic>
      <p:pic>
        <p:nvPicPr>
          <p:cNvPr id="21" name="Graphic 20">
            <a:extLst>
              <a:ext uri="{FF2B5EF4-FFF2-40B4-BE49-F238E27FC236}">
                <a16:creationId xmlns:a16="http://schemas.microsoft.com/office/drawing/2014/main" id="{435CDABA-F70C-4CA0-9ABC-3AC3EF7F63D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89613" y="2277810"/>
            <a:ext cx="506383" cy="506383"/>
          </a:xfrm>
          <a:prstGeom prst="rect">
            <a:avLst/>
          </a:prstGeom>
        </p:spPr>
      </p:pic>
      <p:sp>
        <p:nvSpPr>
          <p:cNvPr id="18" name="Rectangle 17">
            <a:extLst>
              <a:ext uri="{FF2B5EF4-FFF2-40B4-BE49-F238E27FC236}">
                <a16:creationId xmlns:a16="http://schemas.microsoft.com/office/drawing/2014/main" id="{FBB6C83D-D7FB-4E1B-9553-1E9BA0AE4F89}"/>
              </a:ext>
            </a:extLst>
          </p:cNvPr>
          <p:cNvSpPr/>
          <p:nvPr/>
        </p:nvSpPr>
        <p:spPr>
          <a:xfrm>
            <a:off x="0" y="0"/>
            <a:ext cx="18143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233302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C6DA8-D137-41D2-A934-63CB8FFB8B81}"/>
              </a:ext>
            </a:extLst>
          </p:cNvPr>
          <p:cNvSpPr>
            <a:spLocks noGrp="1"/>
          </p:cNvSpPr>
          <p:nvPr>
            <p:ph type="title"/>
          </p:nvPr>
        </p:nvSpPr>
        <p:spPr/>
        <p:txBody>
          <a:bodyPr/>
          <a:lstStyle/>
          <a:p>
            <a:r>
              <a:rPr lang="zh-CN" altLang="en-US"/>
              <a:t>单击此处编辑母版标题样式</a:t>
            </a:r>
            <a:endParaRPr lang="zh-CN" altLang="en-US" dirty="0"/>
          </a:p>
        </p:txBody>
      </p:sp>
      <p:sp>
        <p:nvSpPr>
          <p:cNvPr id="3" name="Content Placeholder 2">
            <a:extLst>
              <a:ext uri="{FF2B5EF4-FFF2-40B4-BE49-F238E27FC236}">
                <a16:creationId xmlns:a16="http://schemas.microsoft.com/office/drawing/2014/main" id="{0CED916A-3E34-4B9E-8F9F-7A8921A30F99}"/>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4" name="Date Placeholder 3">
            <a:extLst>
              <a:ext uri="{FF2B5EF4-FFF2-40B4-BE49-F238E27FC236}">
                <a16:creationId xmlns:a16="http://schemas.microsoft.com/office/drawing/2014/main" id="{57FE6FF3-E480-4C96-9DE0-054940E7CBC6}"/>
              </a:ext>
            </a:extLst>
          </p:cNvPr>
          <p:cNvSpPr>
            <a:spLocks noGrp="1"/>
          </p:cNvSpPr>
          <p:nvPr>
            <p:ph type="dt" sz="half" idx="10"/>
          </p:nvPr>
        </p:nvSpPr>
        <p:spPr/>
        <p:txBody>
          <a:bodyPr/>
          <a:lstStyle/>
          <a:p>
            <a:fld id="{2245972E-016E-4B93-93C1-918C7B59A674}" type="datetimeFigureOut">
              <a:rPr lang="en-US" smtClean="0"/>
              <a:t>11/15/2023</a:t>
            </a:fld>
            <a:endParaRPr lang="en-US"/>
          </a:p>
        </p:txBody>
      </p:sp>
      <p:sp>
        <p:nvSpPr>
          <p:cNvPr id="5" name="Footer Placeholder 4">
            <a:extLst>
              <a:ext uri="{FF2B5EF4-FFF2-40B4-BE49-F238E27FC236}">
                <a16:creationId xmlns:a16="http://schemas.microsoft.com/office/drawing/2014/main" id="{055DFAA1-D4C3-4306-A3AE-0641E35819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3E0EBE-EC20-4150-A2C6-9837F3449581}"/>
              </a:ext>
            </a:extLst>
          </p:cNvPr>
          <p:cNvSpPr>
            <a:spLocks noGrp="1"/>
          </p:cNvSpPr>
          <p:nvPr>
            <p:ph type="sldNum" sz="quarter" idx="12"/>
          </p:nvPr>
        </p:nvSpPr>
        <p:spPr/>
        <p:txBody>
          <a:bodyPr/>
          <a:lstStyle/>
          <a:p>
            <a:fld id="{8C413053-D38F-4643-AE59-324D6A95252C}" type="slidenum">
              <a:rPr lang="en-US" smtClean="0"/>
              <a:t>‹#›</a:t>
            </a:fld>
            <a:endParaRPr lang="en-US"/>
          </a:p>
        </p:txBody>
      </p:sp>
    </p:spTree>
    <p:extLst>
      <p:ext uri="{BB962C8B-B14F-4D97-AF65-F5344CB8AC3E}">
        <p14:creationId xmlns:p14="http://schemas.microsoft.com/office/powerpoint/2010/main" val="17400027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s Layout">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FDF03A82-401C-4A0E-BE21-BE588E874141}"/>
              </a:ext>
            </a:extLst>
          </p:cNvPr>
          <p:cNvSpPr>
            <a:spLocks noGrp="1"/>
          </p:cNvSpPr>
          <p:nvPr>
            <p:ph type="body" sz="quarter" idx="14" hasCustomPrompt="1"/>
          </p:nvPr>
        </p:nvSpPr>
        <p:spPr>
          <a:xfrm>
            <a:off x="660400" y="1500188"/>
            <a:ext cx="2836562" cy="594626"/>
          </a:xfrm>
        </p:spPr>
        <p:txBody>
          <a:bodyPr>
            <a:normAutofit/>
          </a:bodyPr>
          <a:lstStyle>
            <a:lvl1pPr marL="0" indent="0" algn="r">
              <a:buFont typeface="+mj-lt"/>
              <a:buNone/>
              <a:defRPr sz="2400" b="1"/>
            </a:lvl1pPr>
            <a:lvl2pPr marL="457200" indent="0">
              <a:buFont typeface="+mj-ea"/>
              <a:buNone/>
              <a:defRPr/>
            </a:lvl2pPr>
            <a:lvl3pPr marL="1257300" indent="-342900">
              <a:buFont typeface="+mj-lt"/>
              <a:buAutoNum type="alphaLcParenR"/>
              <a:defRPr/>
            </a:lvl3pPr>
          </a:lstStyle>
          <a:p>
            <a:pPr lvl="0"/>
            <a:r>
              <a:rPr lang="en-US" altLang="zh-CN" dirty="0"/>
              <a:t>CONTENTS</a:t>
            </a:r>
            <a:endParaRPr lang="zh-CN" altLang="en-US" dirty="0"/>
          </a:p>
        </p:txBody>
      </p:sp>
      <p:sp>
        <p:nvSpPr>
          <p:cNvPr id="7" name="Text Placeholder 6">
            <a:extLst>
              <a:ext uri="{FF2B5EF4-FFF2-40B4-BE49-F238E27FC236}">
                <a16:creationId xmlns:a16="http://schemas.microsoft.com/office/drawing/2014/main" id="{0BEF0FD1-3ACE-43A8-AF57-CC0D436DC7D0}"/>
              </a:ext>
            </a:extLst>
          </p:cNvPr>
          <p:cNvSpPr>
            <a:spLocks noGrp="1"/>
          </p:cNvSpPr>
          <p:nvPr>
            <p:ph type="body" sz="quarter" idx="13"/>
          </p:nvPr>
        </p:nvSpPr>
        <p:spPr>
          <a:xfrm>
            <a:off x="3647836" y="1500187"/>
            <a:ext cx="7871045" cy="4633913"/>
          </a:xfrm>
        </p:spPr>
        <p:txBody>
          <a:bodyPr/>
          <a:lstStyle>
            <a:lvl1pPr marL="342900" indent="-342900">
              <a:buFont typeface="+mj-lt"/>
              <a:buAutoNum type="arabicPeriod"/>
              <a:defRPr/>
            </a:lvl1pPr>
            <a:lvl2pPr marL="800100" indent="-342900">
              <a:buFont typeface="+mj-ea"/>
              <a:buAutoNum type="circleNumDbPlain"/>
              <a:defRPr/>
            </a:lvl2pPr>
            <a:lvl3pPr marL="1257300" indent="-342900">
              <a:buFont typeface="+mj-lt"/>
              <a:buAutoNum type="alphaLcParenR"/>
              <a:defRPr/>
            </a:lvl3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3" name="Footer Placeholder 2">
            <a:extLst>
              <a:ext uri="{FF2B5EF4-FFF2-40B4-BE49-F238E27FC236}">
                <a16:creationId xmlns:a16="http://schemas.microsoft.com/office/drawing/2014/main" id="{CAEA95BB-0FD6-4D94-81DB-8D38069818E5}"/>
              </a:ext>
            </a:extLst>
          </p:cNvPr>
          <p:cNvSpPr>
            <a:spLocks noGrp="1"/>
          </p:cNvSpPr>
          <p:nvPr>
            <p:ph type="ftr" sz="quarter" idx="10"/>
          </p:nvPr>
        </p:nvSpPr>
        <p:spPr/>
        <p:txBody>
          <a:bodyPr/>
          <a:lstStyle/>
          <a:p>
            <a:endParaRPr lang="en-US"/>
          </a:p>
        </p:txBody>
      </p:sp>
      <p:sp>
        <p:nvSpPr>
          <p:cNvPr id="4" name="Date Placeholder 3">
            <a:extLst>
              <a:ext uri="{FF2B5EF4-FFF2-40B4-BE49-F238E27FC236}">
                <a16:creationId xmlns:a16="http://schemas.microsoft.com/office/drawing/2014/main" id="{16C2568E-3CA5-4FDE-A375-CB503A7EDE34}"/>
              </a:ext>
            </a:extLst>
          </p:cNvPr>
          <p:cNvSpPr>
            <a:spLocks noGrp="1"/>
          </p:cNvSpPr>
          <p:nvPr>
            <p:ph type="dt" sz="half" idx="11"/>
          </p:nvPr>
        </p:nvSpPr>
        <p:spPr/>
        <p:txBody>
          <a:bodyPr/>
          <a:lstStyle/>
          <a:p>
            <a:fld id="{2245972E-016E-4B93-93C1-918C7B59A674}" type="datetimeFigureOut">
              <a:rPr lang="en-US" smtClean="0"/>
              <a:t>11/15/2023</a:t>
            </a:fld>
            <a:endParaRPr lang="en-US"/>
          </a:p>
        </p:txBody>
      </p:sp>
      <p:sp>
        <p:nvSpPr>
          <p:cNvPr id="5" name="Slide Number Placeholder 4">
            <a:extLst>
              <a:ext uri="{FF2B5EF4-FFF2-40B4-BE49-F238E27FC236}">
                <a16:creationId xmlns:a16="http://schemas.microsoft.com/office/drawing/2014/main" id="{E3EAC383-637D-4997-B597-28ADC11AAC10}"/>
              </a:ext>
            </a:extLst>
          </p:cNvPr>
          <p:cNvSpPr>
            <a:spLocks noGrp="1"/>
          </p:cNvSpPr>
          <p:nvPr>
            <p:ph type="sldNum" sz="quarter" idx="12"/>
          </p:nvPr>
        </p:nvSpPr>
        <p:spPr/>
        <p:txBody>
          <a:bodyPr/>
          <a:lstStyle/>
          <a:p>
            <a:fld id="{8C413053-D38F-4643-AE59-324D6A95252C}" type="slidenum">
              <a:rPr lang="en-US" smtClean="0"/>
              <a:t>‹#›</a:t>
            </a:fld>
            <a:endParaRPr lang="en-US"/>
          </a:p>
        </p:txBody>
      </p:sp>
      <p:cxnSp>
        <p:nvCxnSpPr>
          <p:cNvPr id="10" name="Straight Connector 9">
            <a:extLst>
              <a:ext uri="{FF2B5EF4-FFF2-40B4-BE49-F238E27FC236}">
                <a16:creationId xmlns:a16="http://schemas.microsoft.com/office/drawing/2014/main" id="{5866F782-5852-4C4E-B3FE-2AD687E8AC1B}"/>
              </a:ext>
            </a:extLst>
          </p:cNvPr>
          <p:cNvCxnSpPr>
            <a:cxnSpLocks/>
          </p:cNvCxnSpPr>
          <p:nvPr/>
        </p:nvCxnSpPr>
        <p:spPr>
          <a:xfrm>
            <a:off x="3621019" y="1500188"/>
            <a:ext cx="0" cy="4633913"/>
          </a:xfrm>
          <a:prstGeom prst="line">
            <a:avLst/>
          </a:prstGeom>
          <a:solidFill>
            <a:srgbClr val="FFCC00"/>
          </a:solidFill>
          <a:ln w="3175" cap="flat" cmpd="sng" algn="ctr">
            <a:solidFill>
              <a:schemeClr val="bg1">
                <a:lumMod val="75000"/>
              </a:schemeClr>
            </a:solidFill>
            <a:prstDash val="solid"/>
            <a:round/>
            <a:headEnd type="none" w="med" len="med"/>
            <a:tailEnd type="none" w="med" len="med"/>
          </a:ln>
          <a:effectLst/>
        </p:spPr>
      </p:cxnSp>
      <p:sp>
        <p:nvSpPr>
          <p:cNvPr id="11" name="Freeform: Shape 10">
            <a:extLst>
              <a:ext uri="{FF2B5EF4-FFF2-40B4-BE49-F238E27FC236}">
                <a16:creationId xmlns:a16="http://schemas.microsoft.com/office/drawing/2014/main" id="{3CCCD118-A808-47B5-869B-310AF975DC9C}"/>
              </a:ext>
            </a:extLst>
          </p:cNvPr>
          <p:cNvSpPr>
            <a:spLocks noChangeAspect="1"/>
          </p:cNvSpPr>
          <p:nvPr/>
        </p:nvSpPr>
        <p:spPr bwMode="auto">
          <a:xfrm>
            <a:off x="2626456" y="5219207"/>
            <a:ext cx="870506" cy="915667"/>
          </a:xfrm>
          <a:custGeom>
            <a:avLst/>
            <a:gdLst>
              <a:gd name="T0" fmla="*/ 3353 w 5127"/>
              <a:gd name="T1" fmla="*/ 1728 h 5401"/>
              <a:gd name="T2" fmla="*/ 2183 w 5127"/>
              <a:gd name="T3" fmla="*/ 1608 h 5401"/>
              <a:gd name="T4" fmla="*/ 3353 w 5127"/>
              <a:gd name="T5" fmla="*/ 1488 h 5401"/>
              <a:gd name="T6" fmla="*/ 3103 w 5127"/>
              <a:gd name="T7" fmla="*/ 2231 h 5401"/>
              <a:gd name="T8" fmla="*/ 3103 w 5127"/>
              <a:gd name="T9" fmla="*/ 1991 h 5401"/>
              <a:gd name="T10" fmla="*/ 2432 w 5127"/>
              <a:gd name="T11" fmla="*/ 2111 h 5401"/>
              <a:gd name="T12" fmla="*/ 3103 w 5127"/>
              <a:gd name="T13" fmla="*/ 2231 h 5401"/>
              <a:gd name="T14" fmla="*/ 3353 w 5127"/>
              <a:gd name="T15" fmla="*/ 2648 h 5401"/>
              <a:gd name="T16" fmla="*/ 2183 w 5127"/>
              <a:gd name="T17" fmla="*/ 2768 h 5401"/>
              <a:gd name="T18" fmla="*/ 3353 w 5127"/>
              <a:gd name="T19" fmla="*/ 2888 h 5401"/>
              <a:gd name="T20" fmla="*/ 2552 w 5127"/>
              <a:gd name="T21" fmla="*/ 3151 h 5401"/>
              <a:gd name="T22" fmla="*/ 2552 w 5127"/>
              <a:gd name="T23" fmla="*/ 3391 h 5401"/>
              <a:gd name="T24" fmla="*/ 3223 w 5127"/>
              <a:gd name="T25" fmla="*/ 3271 h 5401"/>
              <a:gd name="T26" fmla="*/ 2552 w 5127"/>
              <a:gd name="T27" fmla="*/ 3151 h 5401"/>
              <a:gd name="T28" fmla="*/ 4448 w 5127"/>
              <a:gd name="T29" fmla="*/ 1442 h 5401"/>
              <a:gd name="T30" fmla="*/ 4688 w 5127"/>
              <a:gd name="T31" fmla="*/ 1442 h 5401"/>
              <a:gd name="T32" fmla="*/ 3988 w 5127"/>
              <a:gd name="T33" fmla="*/ 0 h 5401"/>
              <a:gd name="T34" fmla="*/ 0 w 5127"/>
              <a:gd name="T35" fmla="*/ 604 h 5401"/>
              <a:gd name="T36" fmla="*/ 120 w 5127"/>
              <a:gd name="T37" fmla="*/ 1792 h 5401"/>
              <a:gd name="T38" fmla="*/ 686 w 5127"/>
              <a:gd name="T39" fmla="*/ 1672 h 5401"/>
              <a:gd name="T40" fmla="*/ 240 w 5127"/>
              <a:gd name="T41" fmla="*/ 1552 h 5401"/>
              <a:gd name="T42" fmla="*/ 604 w 5127"/>
              <a:gd name="T43" fmla="*/ 240 h 5401"/>
              <a:gd name="T44" fmla="*/ 968 w 5127"/>
              <a:gd name="T45" fmla="*/ 4179 h 5401"/>
              <a:gd name="T46" fmla="*/ 3904 w 5127"/>
              <a:gd name="T47" fmla="*/ 4879 h 5401"/>
              <a:gd name="T48" fmla="*/ 3904 w 5127"/>
              <a:gd name="T49" fmla="*/ 4639 h 5401"/>
              <a:gd name="T50" fmla="*/ 1208 w 5127"/>
              <a:gd name="T51" fmla="*/ 4179 h 5401"/>
              <a:gd name="T52" fmla="*/ 1086 w 5127"/>
              <a:gd name="T53" fmla="*/ 240 h 5401"/>
              <a:gd name="T54" fmla="*/ 4448 w 5127"/>
              <a:gd name="T55" fmla="*/ 700 h 5401"/>
              <a:gd name="T56" fmla="*/ 4568 w 5127"/>
              <a:gd name="T57" fmla="*/ 2000 h 5401"/>
              <a:gd name="T58" fmla="*/ 4568 w 5127"/>
              <a:gd name="T59" fmla="*/ 2240 h 5401"/>
              <a:gd name="T60" fmla="*/ 4887 w 5127"/>
              <a:gd name="T61" fmla="*/ 2340 h 5401"/>
              <a:gd name="T62" fmla="*/ 5007 w 5127"/>
              <a:gd name="T63" fmla="*/ 3838 h 5401"/>
              <a:gd name="T64" fmla="*/ 5127 w 5127"/>
              <a:gd name="T65" fmla="*/ 2340 h 5401"/>
              <a:gd name="T66" fmla="*/ 4568 w 5127"/>
              <a:gd name="T67" fmla="*/ 5139 h 5401"/>
              <a:gd name="T68" fmla="*/ 4448 w 5127"/>
              <a:gd name="T69" fmla="*/ 5281 h 5401"/>
              <a:gd name="T70" fmla="*/ 4688 w 5127"/>
              <a:gd name="T71" fmla="*/ 5281 h 5401"/>
              <a:gd name="T72" fmla="*/ 4568 w 5127"/>
              <a:gd name="T73" fmla="*/ 5139 h 5401"/>
              <a:gd name="T74" fmla="*/ 4448 w 5127"/>
              <a:gd name="T75" fmla="*/ 2559 h 5401"/>
              <a:gd name="T76" fmla="*/ 4568 w 5127"/>
              <a:gd name="T77" fmla="*/ 4974 h 5401"/>
              <a:gd name="T78" fmla="*/ 4688 w 5127"/>
              <a:gd name="T79" fmla="*/ 2559 h 5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127" h="5401">
                <a:moveTo>
                  <a:pt x="3473" y="1608"/>
                </a:moveTo>
                <a:cubicBezTo>
                  <a:pt x="3473" y="1674"/>
                  <a:pt x="3419" y="1728"/>
                  <a:pt x="3353" y="1728"/>
                </a:cubicBezTo>
                <a:lnTo>
                  <a:pt x="2303" y="1728"/>
                </a:lnTo>
                <a:cubicBezTo>
                  <a:pt x="2236" y="1728"/>
                  <a:pt x="2183" y="1674"/>
                  <a:pt x="2183" y="1608"/>
                </a:cubicBezTo>
                <a:cubicBezTo>
                  <a:pt x="2183" y="1542"/>
                  <a:pt x="2236" y="1488"/>
                  <a:pt x="2303" y="1488"/>
                </a:cubicBezTo>
                <a:lnTo>
                  <a:pt x="3353" y="1488"/>
                </a:lnTo>
                <a:cubicBezTo>
                  <a:pt x="3419" y="1488"/>
                  <a:pt x="3473" y="1542"/>
                  <a:pt x="3473" y="1608"/>
                </a:cubicBezTo>
                <a:close/>
                <a:moveTo>
                  <a:pt x="3103" y="2231"/>
                </a:moveTo>
                <a:cubicBezTo>
                  <a:pt x="3170" y="2231"/>
                  <a:pt x="3223" y="2178"/>
                  <a:pt x="3223" y="2111"/>
                </a:cubicBezTo>
                <a:cubicBezTo>
                  <a:pt x="3223" y="2045"/>
                  <a:pt x="3170" y="1991"/>
                  <a:pt x="3103" y="1991"/>
                </a:cubicBezTo>
                <a:lnTo>
                  <a:pt x="2552" y="1991"/>
                </a:lnTo>
                <a:cubicBezTo>
                  <a:pt x="2486" y="1991"/>
                  <a:pt x="2432" y="2045"/>
                  <a:pt x="2432" y="2111"/>
                </a:cubicBezTo>
                <a:cubicBezTo>
                  <a:pt x="2432" y="2178"/>
                  <a:pt x="2486" y="2231"/>
                  <a:pt x="2552" y="2231"/>
                </a:cubicBezTo>
                <a:lnTo>
                  <a:pt x="3103" y="2231"/>
                </a:lnTo>
                <a:close/>
                <a:moveTo>
                  <a:pt x="3473" y="2768"/>
                </a:moveTo>
                <a:cubicBezTo>
                  <a:pt x="3473" y="2701"/>
                  <a:pt x="3419" y="2648"/>
                  <a:pt x="3353" y="2648"/>
                </a:cubicBezTo>
                <a:lnTo>
                  <a:pt x="2303" y="2648"/>
                </a:lnTo>
                <a:cubicBezTo>
                  <a:pt x="2236" y="2648"/>
                  <a:pt x="2183" y="2701"/>
                  <a:pt x="2183" y="2768"/>
                </a:cubicBezTo>
                <a:cubicBezTo>
                  <a:pt x="2183" y="2834"/>
                  <a:pt x="2236" y="2888"/>
                  <a:pt x="2303" y="2888"/>
                </a:cubicBezTo>
                <a:lnTo>
                  <a:pt x="3353" y="2888"/>
                </a:lnTo>
                <a:cubicBezTo>
                  <a:pt x="3419" y="2888"/>
                  <a:pt x="3473" y="2834"/>
                  <a:pt x="3473" y="2768"/>
                </a:cubicBezTo>
                <a:close/>
                <a:moveTo>
                  <a:pt x="2552" y="3151"/>
                </a:moveTo>
                <a:cubicBezTo>
                  <a:pt x="2486" y="3151"/>
                  <a:pt x="2432" y="3205"/>
                  <a:pt x="2432" y="3271"/>
                </a:cubicBezTo>
                <a:cubicBezTo>
                  <a:pt x="2432" y="3338"/>
                  <a:pt x="2486" y="3391"/>
                  <a:pt x="2552" y="3391"/>
                </a:cubicBezTo>
                <a:lnTo>
                  <a:pt x="3103" y="3391"/>
                </a:lnTo>
                <a:cubicBezTo>
                  <a:pt x="3170" y="3391"/>
                  <a:pt x="3223" y="3338"/>
                  <a:pt x="3223" y="3271"/>
                </a:cubicBezTo>
                <a:cubicBezTo>
                  <a:pt x="3223" y="3205"/>
                  <a:pt x="3170" y="3151"/>
                  <a:pt x="3103" y="3151"/>
                </a:cubicBezTo>
                <a:lnTo>
                  <a:pt x="2552" y="3151"/>
                </a:lnTo>
                <a:close/>
                <a:moveTo>
                  <a:pt x="4448" y="700"/>
                </a:moveTo>
                <a:lnTo>
                  <a:pt x="4448" y="1442"/>
                </a:lnTo>
                <a:cubicBezTo>
                  <a:pt x="4448" y="1509"/>
                  <a:pt x="4501" y="1562"/>
                  <a:pt x="4568" y="1562"/>
                </a:cubicBezTo>
                <a:cubicBezTo>
                  <a:pt x="4634" y="1562"/>
                  <a:pt x="4688" y="1509"/>
                  <a:pt x="4688" y="1442"/>
                </a:cubicBezTo>
                <a:lnTo>
                  <a:pt x="4688" y="700"/>
                </a:lnTo>
                <a:cubicBezTo>
                  <a:pt x="4688" y="314"/>
                  <a:pt x="4374" y="0"/>
                  <a:pt x="3988" y="0"/>
                </a:cubicBezTo>
                <a:lnTo>
                  <a:pt x="604" y="0"/>
                </a:lnTo>
                <a:cubicBezTo>
                  <a:pt x="271" y="0"/>
                  <a:pt x="0" y="271"/>
                  <a:pt x="0" y="604"/>
                </a:cubicBezTo>
                <a:lnTo>
                  <a:pt x="0" y="1672"/>
                </a:lnTo>
                <a:cubicBezTo>
                  <a:pt x="0" y="1738"/>
                  <a:pt x="53" y="1792"/>
                  <a:pt x="120" y="1792"/>
                </a:cubicBezTo>
                <a:lnTo>
                  <a:pt x="566" y="1792"/>
                </a:lnTo>
                <a:cubicBezTo>
                  <a:pt x="632" y="1792"/>
                  <a:pt x="686" y="1738"/>
                  <a:pt x="686" y="1672"/>
                </a:cubicBezTo>
                <a:cubicBezTo>
                  <a:pt x="686" y="1606"/>
                  <a:pt x="632" y="1552"/>
                  <a:pt x="566" y="1552"/>
                </a:cubicBezTo>
                <a:lnTo>
                  <a:pt x="240" y="1552"/>
                </a:lnTo>
                <a:lnTo>
                  <a:pt x="240" y="604"/>
                </a:lnTo>
                <a:cubicBezTo>
                  <a:pt x="240" y="403"/>
                  <a:pt x="403" y="240"/>
                  <a:pt x="604" y="240"/>
                </a:cubicBezTo>
                <a:cubicBezTo>
                  <a:pt x="805" y="240"/>
                  <a:pt x="968" y="403"/>
                  <a:pt x="968" y="604"/>
                </a:cubicBezTo>
                <a:lnTo>
                  <a:pt x="968" y="4179"/>
                </a:lnTo>
                <a:cubicBezTo>
                  <a:pt x="968" y="4565"/>
                  <a:pt x="1282" y="4879"/>
                  <a:pt x="1668" y="4879"/>
                </a:cubicBezTo>
                <a:lnTo>
                  <a:pt x="3904" y="4879"/>
                </a:lnTo>
                <a:cubicBezTo>
                  <a:pt x="3970" y="4879"/>
                  <a:pt x="4024" y="4825"/>
                  <a:pt x="4024" y="4759"/>
                </a:cubicBezTo>
                <a:cubicBezTo>
                  <a:pt x="4024" y="4693"/>
                  <a:pt x="3970" y="4639"/>
                  <a:pt x="3904" y="4639"/>
                </a:cubicBezTo>
                <a:lnTo>
                  <a:pt x="1668" y="4639"/>
                </a:lnTo>
                <a:cubicBezTo>
                  <a:pt x="1415" y="4639"/>
                  <a:pt x="1208" y="4433"/>
                  <a:pt x="1208" y="4179"/>
                </a:cubicBezTo>
                <a:lnTo>
                  <a:pt x="1208" y="604"/>
                </a:lnTo>
                <a:cubicBezTo>
                  <a:pt x="1208" y="468"/>
                  <a:pt x="1163" y="341"/>
                  <a:pt x="1086" y="240"/>
                </a:cubicBezTo>
                <a:lnTo>
                  <a:pt x="3988" y="240"/>
                </a:lnTo>
                <a:cubicBezTo>
                  <a:pt x="4241" y="240"/>
                  <a:pt x="4448" y="446"/>
                  <a:pt x="4448" y="700"/>
                </a:cubicBezTo>
                <a:close/>
                <a:moveTo>
                  <a:pt x="4787" y="2000"/>
                </a:moveTo>
                <a:lnTo>
                  <a:pt x="4568" y="2000"/>
                </a:lnTo>
                <a:cubicBezTo>
                  <a:pt x="4501" y="2000"/>
                  <a:pt x="4448" y="2054"/>
                  <a:pt x="4448" y="2120"/>
                </a:cubicBezTo>
                <a:cubicBezTo>
                  <a:pt x="4448" y="2187"/>
                  <a:pt x="4501" y="2240"/>
                  <a:pt x="4568" y="2240"/>
                </a:cubicBezTo>
                <a:lnTo>
                  <a:pt x="4787" y="2240"/>
                </a:lnTo>
                <a:cubicBezTo>
                  <a:pt x="4842" y="2240"/>
                  <a:pt x="4887" y="2285"/>
                  <a:pt x="4887" y="2340"/>
                </a:cubicBezTo>
                <a:lnTo>
                  <a:pt x="4887" y="3718"/>
                </a:lnTo>
                <a:cubicBezTo>
                  <a:pt x="4887" y="3785"/>
                  <a:pt x="4941" y="3838"/>
                  <a:pt x="5007" y="3838"/>
                </a:cubicBezTo>
                <a:cubicBezTo>
                  <a:pt x="5073" y="3838"/>
                  <a:pt x="5127" y="3785"/>
                  <a:pt x="5127" y="3718"/>
                </a:cubicBezTo>
                <a:lnTo>
                  <a:pt x="5127" y="2340"/>
                </a:lnTo>
                <a:cubicBezTo>
                  <a:pt x="5127" y="2153"/>
                  <a:pt x="4975" y="2000"/>
                  <a:pt x="4787" y="2000"/>
                </a:cubicBezTo>
                <a:close/>
                <a:moveTo>
                  <a:pt x="4568" y="5139"/>
                </a:moveTo>
                <a:cubicBezTo>
                  <a:pt x="4501" y="5139"/>
                  <a:pt x="4448" y="5193"/>
                  <a:pt x="4448" y="5259"/>
                </a:cubicBezTo>
                <a:lnTo>
                  <a:pt x="4448" y="5281"/>
                </a:lnTo>
                <a:cubicBezTo>
                  <a:pt x="4448" y="5347"/>
                  <a:pt x="4501" y="5401"/>
                  <a:pt x="4568" y="5401"/>
                </a:cubicBezTo>
                <a:cubicBezTo>
                  <a:pt x="4634" y="5401"/>
                  <a:pt x="4688" y="5347"/>
                  <a:pt x="4688" y="5281"/>
                </a:cubicBezTo>
                <a:lnTo>
                  <a:pt x="4688" y="5259"/>
                </a:lnTo>
                <a:cubicBezTo>
                  <a:pt x="4688" y="5193"/>
                  <a:pt x="4634" y="5139"/>
                  <a:pt x="4568" y="5139"/>
                </a:cubicBezTo>
                <a:close/>
                <a:moveTo>
                  <a:pt x="4568" y="2439"/>
                </a:moveTo>
                <a:cubicBezTo>
                  <a:pt x="4501" y="2439"/>
                  <a:pt x="4448" y="2492"/>
                  <a:pt x="4448" y="2559"/>
                </a:cubicBezTo>
                <a:lnTo>
                  <a:pt x="4448" y="4854"/>
                </a:lnTo>
                <a:cubicBezTo>
                  <a:pt x="4448" y="4920"/>
                  <a:pt x="4501" y="4974"/>
                  <a:pt x="4568" y="4974"/>
                </a:cubicBezTo>
                <a:cubicBezTo>
                  <a:pt x="4634" y="4974"/>
                  <a:pt x="4688" y="4920"/>
                  <a:pt x="4688" y="4854"/>
                </a:cubicBezTo>
                <a:lnTo>
                  <a:pt x="4688" y="2559"/>
                </a:lnTo>
                <a:cubicBezTo>
                  <a:pt x="4688" y="2492"/>
                  <a:pt x="4634" y="2439"/>
                  <a:pt x="4568" y="2439"/>
                </a:cubicBezTo>
                <a:close/>
              </a:path>
            </a:pathLst>
          </a:custGeom>
          <a:solidFill>
            <a:schemeClr val="bg1">
              <a:lumMod val="85000"/>
            </a:schemeClr>
          </a:solidFill>
          <a:ln>
            <a:noFill/>
          </a:ln>
        </p:spPr>
        <p:txBody>
          <a:bodyPr/>
          <a:lstStyle/>
          <a:p>
            <a:endParaRPr lang="zh-CN" altLang="en-US">
              <a:cs typeface="+mn-ea"/>
              <a:sym typeface="+mn-lt"/>
            </a:endParaRPr>
          </a:p>
        </p:txBody>
      </p:sp>
    </p:spTree>
    <p:extLst>
      <p:ext uri="{BB962C8B-B14F-4D97-AF65-F5344CB8AC3E}">
        <p14:creationId xmlns:p14="http://schemas.microsoft.com/office/powerpoint/2010/main" val="30025569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D9EFE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C7662-4F6D-4B06-BB36-235FC06BF816}"/>
              </a:ext>
            </a:extLst>
          </p:cNvPr>
          <p:cNvSpPr>
            <a:spLocks noGrp="1"/>
          </p:cNvSpPr>
          <p:nvPr>
            <p:ph type="title" hasCustomPrompt="1"/>
          </p:nvPr>
        </p:nvSpPr>
        <p:spPr>
          <a:xfrm>
            <a:off x="6096000" y="4223468"/>
            <a:ext cx="5422900" cy="424732"/>
          </a:xfrm>
        </p:spPr>
        <p:txBody>
          <a:bodyPr vert="horz" wrap="square" lIns="91440" tIns="45720" rIns="91440" bIns="45720" rtlCol="0" anchor="b">
            <a:spAutoFit/>
          </a:bodyPr>
          <a:lstStyle>
            <a:lvl1pPr>
              <a:defRPr lang="zh-CN" altLang="en-US" sz="2400"/>
            </a:lvl1pPr>
          </a:lstStyle>
          <a:p>
            <a:pPr lvl="0" defTabSz="914354"/>
            <a:r>
              <a:rPr lang="en-US" altLang="zh-CN" dirty="0"/>
              <a:t>Click to edit Master title style</a:t>
            </a:r>
            <a:endParaRPr lang="zh-CN" altLang="en-US" dirty="0"/>
          </a:p>
        </p:txBody>
      </p:sp>
      <p:sp>
        <p:nvSpPr>
          <p:cNvPr id="8" name="Rectangle 7">
            <a:extLst>
              <a:ext uri="{FF2B5EF4-FFF2-40B4-BE49-F238E27FC236}">
                <a16:creationId xmlns:a16="http://schemas.microsoft.com/office/drawing/2014/main" id="{390BA161-B992-4AFF-A539-C564A1B50CCD}"/>
              </a:ext>
            </a:extLst>
          </p:cNvPr>
          <p:cNvSpPr/>
          <p:nvPr/>
        </p:nvSpPr>
        <p:spPr>
          <a:xfrm>
            <a:off x="660401" y="0"/>
            <a:ext cx="2312076" cy="5384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 Placeholder 2">
            <a:extLst>
              <a:ext uri="{FF2B5EF4-FFF2-40B4-BE49-F238E27FC236}">
                <a16:creationId xmlns:a16="http://schemas.microsoft.com/office/drawing/2014/main" id="{9FF9930E-40DF-417D-8161-BD38EB172DC1}"/>
              </a:ext>
            </a:extLst>
          </p:cNvPr>
          <p:cNvSpPr>
            <a:spLocks noGrp="1"/>
          </p:cNvSpPr>
          <p:nvPr>
            <p:ph type="body" idx="1" hasCustomPrompt="1"/>
          </p:nvPr>
        </p:nvSpPr>
        <p:spPr>
          <a:xfrm>
            <a:off x="6096000" y="4648200"/>
            <a:ext cx="5422900" cy="258532"/>
          </a:xfrm>
        </p:spPr>
        <p:txBody>
          <a:bodyPr wrap="square">
            <a:spAutoFit/>
          </a:bodyPr>
          <a:lstStyle>
            <a:lvl1pPr marL="0" indent="0">
              <a:buNone/>
              <a:defRPr lang="en-US" altLang="zh-CN" sz="1200" kern="1200">
                <a:solidFill>
                  <a:schemeClr val="tx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dirty="0"/>
              <a:t>Click to edit Master text styles</a:t>
            </a:r>
          </a:p>
        </p:txBody>
      </p:sp>
      <p:sp>
        <p:nvSpPr>
          <p:cNvPr id="4" name="Date Placeholder 3">
            <a:extLst>
              <a:ext uri="{FF2B5EF4-FFF2-40B4-BE49-F238E27FC236}">
                <a16:creationId xmlns:a16="http://schemas.microsoft.com/office/drawing/2014/main" id="{E5279D9A-DC49-4C12-80D3-3D89C2783F3A}"/>
              </a:ext>
            </a:extLst>
          </p:cNvPr>
          <p:cNvSpPr>
            <a:spLocks noGrp="1"/>
          </p:cNvSpPr>
          <p:nvPr>
            <p:ph type="dt" sz="half" idx="10"/>
          </p:nvPr>
        </p:nvSpPr>
        <p:spPr/>
        <p:txBody>
          <a:bodyPr/>
          <a:lstStyle/>
          <a:p>
            <a:fld id="{2245972E-016E-4B93-93C1-918C7B59A674}" type="datetimeFigureOut">
              <a:rPr lang="en-US" smtClean="0"/>
              <a:t>11/15/2023</a:t>
            </a:fld>
            <a:endParaRPr lang="en-US"/>
          </a:p>
        </p:txBody>
      </p:sp>
      <p:sp>
        <p:nvSpPr>
          <p:cNvPr id="5" name="Footer Placeholder 4">
            <a:extLst>
              <a:ext uri="{FF2B5EF4-FFF2-40B4-BE49-F238E27FC236}">
                <a16:creationId xmlns:a16="http://schemas.microsoft.com/office/drawing/2014/main" id="{51EF8C95-8814-4768-850F-851B6434A9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94C1D7-7C5A-49B3-9D05-119C615E16B1}"/>
              </a:ext>
            </a:extLst>
          </p:cNvPr>
          <p:cNvSpPr>
            <a:spLocks noGrp="1"/>
          </p:cNvSpPr>
          <p:nvPr>
            <p:ph type="sldNum" sz="quarter" idx="12"/>
          </p:nvPr>
        </p:nvSpPr>
        <p:spPr/>
        <p:txBody>
          <a:bodyPr/>
          <a:lstStyle/>
          <a:p>
            <a:fld id="{8C413053-D38F-4643-AE59-324D6A95252C}" type="slidenum">
              <a:rPr lang="en-US" smtClean="0"/>
              <a:t>‹#›</a:t>
            </a:fld>
            <a:endParaRPr lang="en-US"/>
          </a:p>
        </p:txBody>
      </p:sp>
      <p:pic>
        <p:nvPicPr>
          <p:cNvPr id="7" name="Picture 6">
            <a:extLst>
              <a:ext uri="{FF2B5EF4-FFF2-40B4-BE49-F238E27FC236}">
                <a16:creationId xmlns:a16="http://schemas.microsoft.com/office/drawing/2014/main" id="{B049104F-1855-4336-9618-4DC80BBA0255}"/>
              </a:ext>
            </a:extLst>
          </p:cNvPr>
          <p:cNvPicPr>
            <a:picLocks noChangeAspect="1"/>
          </p:cNvPicPr>
          <p:nvPr/>
        </p:nvPicPr>
        <p:blipFill rotWithShape="1">
          <a:blip r:embed="rId2">
            <a:extLst>
              <a:ext uri="{28A0092B-C50C-407E-A947-70E740481C1C}">
                <a14:useLocalDpi xmlns:a14="http://schemas.microsoft.com/office/drawing/2010/main" val="0"/>
              </a:ext>
            </a:extLst>
          </a:blip>
          <a:srcRect l="8282" b="16301"/>
          <a:stretch/>
        </p:blipFill>
        <p:spPr>
          <a:xfrm>
            <a:off x="1776408" y="1089501"/>
            <a:ext cx="3908877" cy="4937530"/>
          </a:xfrm>
          <a:prstGeom prst="rect">
            <a:avLst/>
          </a:prstGeom>
        </p:spPr>
      </p:pic>
    </p:spTree>
    <p:extLst>
      <p:ext uri="{BB962C8B-B14F-4D97-AF65-F5344CB8AC3E}">
        <p14:creationId xmlns:p14="http://schemas.microsoft.com/office/powerpoint/2010/main" val="34420721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EDE83-63CC-4B33-B715-3953EADE2100}"/>
              </a:ext>
            </a:extLst>
          </p:cNvPr>
          <p:cNvSpPr>
            <a:spLocks noGrp="1"/>
          </p:cNvSpPr>
          <p:nvPr>
            <p:ph type="title"/>
          </p:nvPr>
        </p:nvSpPr>
        <p:spPr/>
        <p:txBody>
          <a:bodyPr/>
          <a:lstStyle/>
          <a:p>
            <a:r>
              <a:rPr lang="zh-CN" altLang="en-US"/>
              <a:t>单击此处编辑母版标题样式</a:t>
            </a:r>
          </a:p>
        </p:txBody>
      </p:sp>
      <p:sp>
        <p:nvSpPr>
          <p:cNvPr id="3" name="Date Placeholder 2">
            <a:extLst>
              <a:ext uri="{FF2B5EF4-FFF2-40B4-BE49-F238E27FC236}">
                <a16:creationId xmlns:a16="http://schemas.microsoft.com/office/drawing/2014/main" id="{1514619F-25D0-4307-81CD-C24C74EF140E}"/>
              </a:ext>
            </a:extLst>
          </p:cNvPr>
          <p:cNvSpPr>
            <a:spLocks noGrp="1"/>
          </p:cNvSpPr>
          <p:nvPr>
            <p:ph type="dt" sz="half" idx="10"/>
          </p:nvPr>
        </p:nvSpPr>
        <p:spPr/>
        <p:txBody>
          <a:bodyPr/>
          <a:lstStyle/>
          <a:p>
            <a:fld id="{2245972E-016E-4B93-93C1-918C7B59A674}" type="datetimeFigureOut">
              <a:rPr lang="en-US" smtClean="0"/>
              <a:t>11/15/2023</a:t>
            </a:fld>
            <a:endParaRPr lang="en-US"/>
          </a:p>
        </p:txBody>
      </p:sp>
      <p:sp>
        <p:nvSpPr>
          <p:cNvPr id="4" name="Footer Placeholder 3">
            <a:extLst>
              <a:ext uri="{FF2B5EF4-FFF2-40B4-BE49-F238E27FC236}">
                <a16:creationId xmlns:a16="http://schemas.microsoft.com/office/drawing/2014/main" id="{C802B25F-898B-4C1A-94A9-699B8B55DF0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A842F0A-76EB-4E77-8AF6-5F91F22881FE}"/>
              </a:ext>
            </a:extLst>
          </p:cNvPr>
          <p:cNvSpPr>
            <a:spLocks noGrp="1"/>
          </p:cNvSpPr>
          <p:nvPr>
            <p:ph type="sldNum" sz="quarter" idx="12"/>
          </p:nvPr>
        </p:nvSpPr>
        <p:spPr/>
        <p:txBody>
          <a:bodyPr/>
          <a:lstStyle/>
          <a:p>
            <a:fld id="{8C413053-D38F-4643-AE59-324D6A95252C}" type="slidenum">
              <a:rPr lang="en-US" smtClean="0"/>
              <a:t>‹#›</a:t>
            </a:fld>
            <a:endParaRPr lang="en-US"/>
          </a:p>
        </p:txBody>
      </p:sp>
    </p:spTree>
    <p:extLst>
      <p:ext uri="{BB962C8B-B14F-4D97-AF65-F5344CB8AC3E}">
        <p14:creationId xmlns:p14="http://schemas.microsoft.com/office/powerpoint/2010/main" val="16965399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C9D6027-F7C7-4EF3-85DD-09E27ACEEACA}"/>
              </a:ext>
            </a:extLst>
          </p:cNvPr>
          <p:cNvSpPr>
            <a:spLocks noGrp="1"/>
          </p:cNvSpPr>
          <p:nvPr>
            <p:ph type="dt" sz="half" idx="10"/>
          </p:nvPr>
        </p:nvSpPr>
        <p:spPr/>
        <p:txBody>
          <a:bodyPr/>
          <a:lstStyle/>
          <a:p>
            <a:fld id="{2245972E-016E-4B93-93C1-918C7B59A674}" type="datetimeFigureOut">
              <a:rPr lang="en-US" smtClean="0"/>
              <a:t>11/15/2023</a:t>
            </a:fld>
            <a:endParaRPr lang="en-US"/>
          </a:p>
        </p:txBody>
      </p:sp>
      <p:sp>
        <p:nvSpPr>
          <p:cNvPr id="3" name="Footer Placeholder 2">
            <a:extLst>
              <a:ext uri="{FF2B5EF4-FFF2-40B4-BE49-F238E27FC236}">
                <a16:creationId xmlns:a16="http://schemas.microsoft.com/office/drawing/2014/main" id="{66262BA1-A5A7-45F4-B365-E880E1C324C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80CF1E8-0939-4B4D-A4D3-E47E208FC47E}"/>
              </a:ext>
            </a:extLst>
          </p:cNvPr>
          <p:cNvSpPr>
            <a:spLocks noGrp="1"/>
          </p:cNvSpPr>
          <p:nvPr>
            <p:ph type="sldNum" sz="quarter" idx="12"/>
          </p:nvPr>
        </p:nvSpPr>
        <p:spPr/>
        <p:txBody>
          <a:bodyPr/>
          <a:lstStyle/>
          <a:p>
            <a:fld id="{8C413053-D38F-4643-AE59-324D6A95252C}" type="slidenum">
              <a:rPr lang="en-US" smtClean="0"/>
              <a:t>‹#›</a:t>
            </a:fld>
            <a:endParaRPr lang="en-US"/>
          </a:p>
        </p:txBody>
      </p:sp>
    </p:spTree>
    <p:extLst>
      <p:ext uri="{BB962C8B-B14F-4D97-AF65-F5344CB8AC3E}">
        <p14:creationId xmlns:p14="http://schemas.microsoft.com/office/powerpoint/2010/main" val="13515320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End">
    <p:bg>
      <p:bgPr>
        <a:solidFill>
          <a:srgbClr val="D9EFEC"/>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5E941C1-9A4E-4E14-919C-BFEC1FE41FAA}"/>
              </a:ext>
            </a:extLst>
          </p:cNvPr>
          <p:cNvGrpSpPr/>
          <p:nvPr/>
        </p:nvGrpSpPr>
        <p:grpSpPr>
          <a:xfrm flipH="1">
            <a:off x="0" y="0"/>
            <a:ext cx="12192000" cy="6858000"/>
            <a:chOff x="0" y="0"/>
            <a:chExt cx="12192000" cy="6858000"/>
          </a:xfrm>
        </p:grpSpPr>
        <p:pic>
          <p:nvPicPr>
            <p:cNvPr id="10" name="Picture 9">
              <a:extLst>
                <a:ext uri="{FF2B5EF4-FFF2-40B4-BE49-F238E27FC236}">
                  <a16:creationId xmlns:a16="http://schemas.microsoft.com/office/drawing/2014/main" id="{B052C875-2E6B-4C3B-BC22-7F3674C3D353}"/>
                </a:ext>
              </a:extLst>
            </p:cNvPr>
            <p:cNvPicPr>
              <a:picLocks noChangeAspect="1"/>
            </p:cNvPicPr>
            <p:nvPr/>
          </p:nvPicPr>
          <p:blipFill rotWithShape="1">
            <a:blip r:embed="rId2">
              <a:extLst>
                <a:ext uri="{28A0092B-C50C-407E-A947-70E740481C1C}">
                  <a14:useLocalDpi xmlns:a14="http://schemas.microsoft.com/office/drawing/2010/main" val="0"/>
                </a:ext>
              </a:extLst>
            </a:blip>
            <a:srcRect l="8282" b="16301"/>
            <a:stretch/>
          </p:blipFill>
          <p:spPr>
            <a:xfrm>
              <a:off x="7376855" y="387856"/>
              <a:ext cx="4815145" cy="6082289"/>
            </a:xfrm>
            <a:prstGeom prst="rect">
              <a:avLst/>
            </a:prstGeom>
          </p:spPr>
        </p:pic>
        <p:sp>
          <p:nvSpPr>
            <p:cNvPr id="11" name="Rectangle 10">
              <a:extLst>
                <a:ext uri="{FF2B5EF4-FFF2-40B4-BE49-F238E27FC236}">
                  <a16:creationId xmlns:a16="http://schemas.microsoft.com/office/drawing/2014/main" id="{A224F450-B913-4234-B9BD-6BF6747C626D}"/>
                </a:ext>
              </a:extLst>
            </p:cNvPr>
            <p:cNvSpPr/>
            <p:nvPr/>
          </p:nvSpPr>
          <p:spPr>
            <a:xfrm>
              <a:off x="0" y="0"/>
              <a:ext cx="18143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Text Placeholder 6">
            <a:extLst>
              <a:ext uri="{FF2B5EF4-FFF2-40B4-BE49-F238E27FC236}">
                <a16:creationId xmlns:a16="http://schemas.microsoft.com/office/drawing/2014/main" id="{C2320649-ACD7-42E9-A261-E6ED46ACB452}"/>
              </a:ext>
            </a:extLst>
          </p:cNvPr>
          <p:cNvSpPr>
            <a:spLocks noGrp="1"/>
          </p:cNvSpPr>
          <p:nvPr>
            <p:ph type="body" sz="quarter" idx="13" hasCustomPrompt="1"/>
          </p:nvPr>
        </p:nvSpPr>
        <p:spPr>
          <a:xfrm>
            <a:off x="5645355" y="2718036"/>
            <a:ext cx="6094361" cy="1421928"/>
          </a:xfrm>
        </p:spPr>
        <p:txBody>
          <a:bodyPr vert="horz" wrap="square" lIns="91440" tIns="45720" rIns="91440" bIns="45720" rtlCol="0" anchor="b">
            <a:spAutoFit/>
          </a:bodyPr>
          <a:lstStyle>
            <a:lvl1pPr marL="0" indent="0">
              <a:buNone/>
              <a:defRPr lang="en-US" altLang="zh-CN" sz="4800" b="1" smtClean="0">
                <a:latin typeface="+mj-lt"/>
                <a:ea typeface="+mj-ea"/>
                <a:cs typeface="+mj-cs"/>
              </a:defRPr>
            </a:lvl1pPr>
            <a:lvl2pPr marL="457200" indent="0">
              <a:buNone/>
              <a:defRPr lang="en-US" altLang="zh-CN" smtClean="0"/>
            </a:lvl2pPr>
            <a:lvl3pPr>
              <a:defRPr lang="en-US" altLang="zh-CN" smtClean="0"/>
            </a:lvl3pPr>
            <a:lvl4pPr>
              <a:defRPr lang="en-US" altLang="zh-CN" smtClean="0"/>
            </a:lvl4pPr>
            <a:lvl5pPr>
              <a:defRPr lang="zh-CN" altLang="en-US"/>
            </a:lvl5pPr>
          </a:lstStyle>
          <a:p>
            <a:pPr marL="228600" lvl="0" indent="-228600" defTabSz="914354">
              <a:spcBef>
                <a:spcPct val="0"/>
              </a:spcBef>
            </a:pPr>
            <a:r>
              <a:rPr lang="en-US" altLang="zh-CN" dirty="0"/>
              <a:t>Click to edit Master text styles</a:t>
            </a:r>
          </a:p>
        </p:txBody>
      </p:sp>
      <p:sp>
        <p:nvSpPr>
          <p:cNvPr id="8" name="Text Placeholder 7">
            <a:extLst>
              <a:ext uri="{FF2B5EF4-FFF2-40B4-BE49-F238E27FC236}">
                <a16:creationId xmlns:a16="http://schemas.microsoft.com/office/drawing/2014/main" id="{DC428848-58C6-4501-8214-B803889F273E}"/>
              </a:ext>
            </a:extLst>
          </p:cNvPr>
          <p:cNvSpPr>
            <a:spLocks noGrp="1"/>
          </p:cNvSpPr>
          <p:nvPr>
            <p:ph type="body" sz="quarter" idx="14" hasCustomPrompt="1"/>
          </p:nvPr>
        </p:nvSpPr>
        <p:spPr>
          <a:xfrm>
            <a:off x="8434614" y="6026512"/>
            <a:ext cx="3084286" cy="296271"/>
          </a:xfrm>
        </p:spPr>
        <p:txBody>
          <a:bodyPr vert="horz" lIns="91440" tIns="45720" rIns="91440" bIns="45720" rtlCol="0" anchor="ctr">
            <a:normAutofit/>
          </a:bodyPr>
          <a:lstStyle>
            <a:lvl1pPr marL="0" indent="0" algn="r">
              <a:buNone/>
              <a:defRPr lang="en-US" altLang="zh-CN" sz="1200" b="0" smtClean="0"/>
            </a:lvl1pPr>
            <a:lvl2pPr>
              <a:defRPr lang="en-US" altLang="zh-CN" sz="1600" smtClean="0"/>
            </a:lvl2pPr>
            <a:lvl3pPr>
              <a:defRPr lang="en-US" altLang="zh-CN" sz="1400" smtClean="0"/>
            </a:lvl3pPr>
            <a:lvl4pPr>
              <a:defRPr lang="en-US" altLang="zh-CN" sz="1200" smtClean="0"/>
            </a:lvl4pPr>
            <a:lvl5pPr>
              <a:defRPr lang="zh-CN" altLang="en-US" sz="1200"/>
            </a:lvl5pPr>
          </a:lstStyle>
          <a:p>
            <a:r>
              <a:rPr lang="en-US" altLang="zh-CN" dirty="0"/>
              <a:t>Speaker name and title</a:t>
            </a:r>
          </a:p>
        </p:txBody>
      </p:sp>
      <p:sp>
        <p:nvSpPr>
          <p:cNvPr id="9" name="Text Placeholder 8">
            <a:extLst>
              <a:ext uri="{FF2B5EF4-FFF2-40B4-BE49-F238E27FC236}">
                <a16:creationId xmlns:a16="http://schemas.microsoft.com/office/drawing/2014/main" id="{A01EED25-4D2A-435D-A5F9-01DCC2F07486}"/>
              </a:ext>
            </a:extLst>
          </p:cNvPr>
          <p:cNvSpPr>
            <a:spLocks noGrp="1"/>
          </p:cNvSpPr>
          <p:nvPr>
            <p:ph type="body" sz="quarter" idx="15" hasCustomPrompt="1"/>
          </p:nvPr>
        </p:nvSpPr>
        <p:spPr>
          <a:xfrm>
            <a:off x="673101" y="6026512"/>
            <a:ext cx="3084286" cy="296271"/>
          </a:xfrm>
        </p:spPr>
        <p:txBody>
          <a:bodyPr vert="horz" lIns="91440" tIns="45720" rIns="91440" bIns="45720" rtlCol="0" anchor="ctr">
            <a:normAutofit/>
          </a:bodyPr>
          <a:lstStyle>
            <a:lvl1pPr marL="0" indent="0">
              <a:buNone/>
              <a:defRPr lang="en-US" altLang="zh-CN" sz="1200" b="0" smtClean="0">
                <a:solidFill>
                  <a:schemeClr val="bg1"/>
                </a:solidFill>
              </a:defRPr>
            </a:lvl1pPr>
            <a:lvl2pPr>
              <a:defRPr lang="en-US" altLang="zh-CN" sz="1600" smtClean="0"/>
            </a:lvl2pPr>
            <a:lvl3pPr>
              <a:defRPr lang="en-US" altLang="zh-CN" sz="1400" smtClean="0"/>
            </a:lvl3pPr>
            <a:lvl4pPr>
              <a:defRPr lang="en-US" altLang="zh-CN" sz="1200" smtClean="0"/>
            </a:lvl4pPr>
            <a:lvl5pPr>
              <a:defRPr lang="zh-CN" altLang="en-US" sz="1200"/>
            </a:lvl5pPr>
          </a:lstStyle>
          <a:p>
            <a:r>
              <a:rPr lang="en-US" altLang="zh-CN" dirty="0"/>
              <a:t>OfficePLUS</a:t>
            </a:r>
            <a:endParaRPr lang="en-US" altLang="en-US" dirty="0"/>
          </a:p>
        </p:txBody>
      </p:sp>
    </p:spTree>
    <p:extLst>
      <p:ext uri="{BB962C8B-B14F-4D97-AF65-F5344CB8AC3E}">
        <p14:creationId xmlns:p14="http://schemas.microsoft.com/office/powerpoint/2010/main" val="2669844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4A0CCCB0-E8F1-FBF7-958C-19370FE6F2DC}"/>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0610825" y="311130"/>
            <a:ext cx="952549" cy="774740"/>
          </a:xfrm>
          <a:prstGeom prst="rect">
            <a:avLst/>
          </a:prstGeom>
        </p:spPr>
      </p:pic>
      <p:grpSp>
        <p:nvGrpSpPr>
          <p:cNvPr id="2" name="组合 1">
            <a:extLst>
              <a:ext uri="{FF2B5EF4-FFF2-40B4-BE49-F238E27FC236}">
                <a16:creationId xmlns:a16="http://schemas.microsoft.com/office/drawing/2014/main" id="{F0D9A915-27AE-04FE-033C-53F776BA1BC7}"/>
              </a:ext>
            </a:extLst>
          </p:cNvPr>
          <p:cNvGrpSpPr/>
          <p:nvPr userDrawn="1"/>
        </p:nvGrpSpPr>
        <p:grpSpPr>
          <a:xfrm>
            <a:off x="0" y="0"/>
            <a:ext cx="12192000" cy="6858000"/>
            <a:chOff x="41618" y="-32364"/>
            <a:chExt cx="12192000" cy="6858000"/>
          </a:xfrm>
        </p:grpSpPr>
        <p:sp>
          <p:nvSpPr>
            <p:cNvPr id="3" name="矩形 2">
              <a:extLst>
                <a:ext uri="{FF2B5EF4-FFF2-40B4-BE49-F238E27FC236}">
                  <a16:creationId xmlns:a16="http://schemas.microsoft.com/office/drawing/2014/main" id="{403E013F-18FF-07C8-53E8-B0B14A354EDF}"/>
                </a:ext>
              </a:extLst>
            </p:cNvPr>
            <p:cNvSpPr/>
            <p:nvPr userDrawn="1"/>
          </p:nvSpPr>
          <p:spPr>
            <a:xfrm>
              <a:off x="52886" y="-32364"/>
              <a:ext cx="12169464" cy="6858000"/>
            </a:xfrm>
            <a:prstGeom prst="rect">
              <a:avLst/>
            </a:prstGeom>
            <a:blipFill dpi="0" rotWithShape="1">
              <a:blip r:embed="rId13">
                <a:alphaModFix amt="34000"/>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ea typeface="+mn-ea"/>
                <a:cs typeface="+mn-cs"/>
              </a:endParaRPr>
            </a:p>
          </p:txBody>
        </p:sp>
        <p:sp>
          <p:nvSpPr>
            <p:cNvPr id="7" name="矩形 6">
              <a:extLst>
                <a:ext uri="{FF2B5EF4-FFF2-40B4-BE49-F238E27FC236}">
                  <a16:creationId xmlns:a16="http://schemas.microsoft.com/office/drawing/2014/main" id="{C38A7AB7-4DCB-7D92-3B2B-E204D0405A8D}"/>
                </a:ext>
              </a:extLst>
            </p:cNvPr>
            <p:cNvSpPr/>
            <p:nvPr userDrawn="1"/>
          </p:nvSpPr>
          <p:spPr>
            <a:xfrm>
              <a:off x="41618" y="-32364"/>
              <a:ext cx="12192000" cy="6858000"/>
            </a:xfrm>
            <a:prstGeom prst="rect">
              <a:avLst/>
            </a:prstGeom>
            <a:gradFill>
              <a:gsLst>
                <a:gs pos="0">
                  <a:schemeClr val="bg1">
                    <a:alpha val="92000"/>
                  </a:schemeClr>
                </a:gs>
                <a:gs pos="100000">
                  <a:schemeClr val="bg1">
                    <a:alpha val="0"/>
                  </a:schemeClr>
                </a:gs>
              </a:gsLst>
              <a:lin ang="54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ea typeface="+mn-ea"/>
                <a:cs typeface="+mn-cs"/>
              </a:endParaRPr>
            </a:p>
          </p:txBody>
        </p:sp>
      </p:grpSp>
    </p:spTree>
    <p:extLst>
      <p:ext uri="{BB962C8B-B14F-4D97-AF65-F5344CB8AC3E}">
        <p14:creationId xmlns:p14="http://schemas.microsoft.com/office/powerpoint/2010/main" val="314567587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288">
          <p15:clr>
            <a:srgbClr val="F26B43"/>
          </p15:clr>
        </p15:guide>
        <p15:guide id="2" pos="3840">
          <p15:clr>
            <a:srgbClr val="F26B43"/>
          </p15:clr>
        </p15:guide>
        <p15:guide id="3" pos="415">
          <p15:clr>
            <a:srgbClr val="F26B43"/>
          </p15:clr>
        </p15:guide>
        <p15:guide id="4" pos="7265">
          <p15:clr>
            <a:srgbClr val="F26B43"/>
          </p15:clr>
        </p15:guide>
        <p15:guide id="5" orient="horz" pos="640">
          <p15:clr>
            <a:srgbClr val="F26B43"/>
          </p15:clr>
        </p15:guide>
        <p15:guide id="6" orient="horz" pos="709">
          <p15:clr>
            <a:srgbClr val="F26B43"/>
          </p15:clr>
        </p15:guide>
        <p15:guide id="7" orient="horz" pos="3929">
          <p15:clr>
            <a:srgbClr val="F26B43"/>
          </p15:clr>
        </p15:guide>
        <p15:guide id="8" orient="horz" pos="386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E905EC-5598-45EF-8744-159E1E410DC2}"/>
              </a:ext>
            </a:extLst>
          </p:cNvPr>
          <p:cNvSpPr/>
          <p:nvPr/>
        </p:nvSpPr>
        <p:spPr>
          <a:xfrm>
            <a:off x="0" y="0"/>
            <a:ext cx="12192000" cy="6858000"/>
          </a:xfrm>
          <a:prstGeom prst="rect">
            <a:avLst/>
          </a:prstGeom>
          <a:solidFill>
            <a:srgbClr val="D9EF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itle Placeholder 1">
            <a:extLst>
              <a:ext uri="{FF2B5EF4-FFF2-40B4-BE49-F238E27FC236}">
                <a16:creationId xmlns:a16="http://schemas.microsoft.com/office/drawing/2014/main" id="{89307103-D92B-4D3C-B386-9FD58793CACA}"/>
              </a:ext>
            </a:extLst>
          </p:cNvPr>
          <p:cNvSpPr>
            <a:spLocks noGrp="1"/>
          </p:cNvSpPr>
          <p:nvPr>
            <p:ph type="title"/>
          </p:nvPr>
        </p:nvSpPr>
        <p:spPr>
          <a:xfrm>
            <a:off x="660400" y="0"/>
            <a:ext cx="10858500" cy="1028700"/>
          </a:xfrm>
          <a:prstGeom prst="rect">
            <a:avLst/>
          </a:prstGeom>
        </p:spPr>
        <p:txBody>
          <a:bodyPr vert="horz" lIns="91440" tIns="45720" rIns="91440" bIns="45720" rtlCol="0" anchor="b">
            <a:normAutofit/>
          </a:bodyPr>
          <a:lstStyle/>
          <a:p>
            <a:pPr lvl="0" defTabSz="914354"/>
            <a:r>
              <a:rPr lang="zh-CN" altLang="en-US"/>
              <a:t>单击此处编辑母版标题样式</a:t>
            </a:r>
            <a:endParaRPr lang="zh-CN" altLang="en-US" dirty="0"/>
          </a:p>
        </p:txBody>
      </p:sp>
      <p:sp>
        <p:nvSpPr>
          <p:cNvPr id="3" name="Text Placeholder 2">
            <a:extLst>
              <a:ext uri="{FF2B5EF4-FFF2-40B4-BE49-F238E27FC236}">
                <a16:creationId xmlns:a16="http://schemas.microsoft.com/office/drawing/2014/main" id="{0F8920D0-E0E5-40BB-AEDA-3D7A0909240E}"/>
              </a:ext>
            </a:extLst>
          </p:cNvPr>
          <p:cNvSpPr>
            <a:spLocks noGrp="1"/>
          </p:cNvSpPr>
          <p:nvPr>
            <p:ph type="body" idx="1"/>
          </p:nvPr>
        </p:nvSpPr>
        <p:spPr>
          <a:xfrm>
            <a:off x="660400" y="1130300"/>
            <a:ext cx="10858500" cy="5003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5" name="Footer Placeholder 4">
            <a:extLst>
              <a:ext uri="{FF2B5EF4-FFF2-40B4-BE49-F238E27FC236}">
                <a16:creationId xmlns:a16="http://schemas.microsoft.com/office/drawing/2014/main" id="{10B16C00-AE39-4635-9F10-B7233D2AC2F8}"/>
              </a:ext>
            </a:extLst>
          </p:cNvPr>
          <p:cNvSpPr>
            <a:spLocks noGrp="1"/>
          </p:cNvSpPr>
          <p:nvPr>
            <p:ph type="ftr" sz="quarter" idx="3"/>
          </p:nvPr>
        </p:nvSpPr>
        <p:spPr>
          <a:xfrm>
            <a:off x="660401" y="6438900"/>
            <a:ext cx="3992171" cy="215900"/>
          </a:xfrm>
          <a:prstGeom prst="rect">
            <a:avLst/>
          </a:prstGeom>
        </p:spPr>
        <p:txBody>
          <a:bodyPr vert="horz" lIns="91440" tIns="45720" rIns="91440" bIns="45720" rtlCol="0" anchor="ctr"/>
          <a:lstStyle>
            <a:lvl1pPr>
              <a:defRPr lang="zh-CN" altLang="en-US" sz="1000">
                <a:solidFill>
                  <a:schemeClr val="tx1">
                    <a:lumMod val="50000"/>
                    <a:lumOff val="50000"/>
                  </a:schemeClr>
                </a:solidFill>
              </a:defRPr>
            </a:lvl1pPr>
          </a:lstStyle>
          <a:p>
            <a:endParaRPr lang="en-US"/>
          </a:p>
        </p:txBody>
      </p:sp>
      <p:sp>
        <p:nvSpPr>
          <p:cNvPr id="4" name="Date Placeholder 3">
            <a:extLst>
              <a:ext uri="{FF2B5EF4-FFF2-40B4-BE49-F238E27FC236}">
                <a16:creationId xmlns:a16="http://schemas.microsoft.com/office/drawing/2014/main" id="{0C12D871-753D-4991-B44B-EFAE9F8682B5}"/>
              </a:ext>
            </a:extLst>
          </p:cNvPr>
          <p:cNvSpPr>
            <a:spLocks noGrp="1"/>
          </p:cNvSpPr>
          <p:nvPr>
            <p:ph type="dt" sz="half" idx="2"/>
          </p:nvPr>
        </p:nvSpPr>
        <p:spPr>
          <a:xfrm>
            <a:off x="5504656" y="6438900"/>
            <a:ext cx="1802924" cy="215900"/>
          </a:xfrm>
          <a:prstGeom prst="rect">
            <a:avLst/>
          </a:prstGeom>
        </p:spPr>
        <p:txBody>
          <a:bodyPr vert="horz" lIns="91440" tIns="45720" rIns="91440" bIns="45720" rtlCol="0" anchor="ctr"/>
          <a:lstStyle>
            <a:lvl1pPr algn="ctr">
              <a:defRPr lang="zh-CN" altLang="en-US" sz="1000" smtClean="0">
                <a:solidFill>
                  <a:schemeClr val="tx1">
                    <a:lumMod val="50000"/>
                    <a:lumOff val="50000"/>
                  </a:schemeClr>
                </a:solidFill>
              </a:defRPr>
            </a:lvl1pPr>
          </a:lstStyle>
          <a:p>
            <a:fld id="{2245972E-016E-4B93-93C1-918C7B59A674}" type="datetimeFigureOut">
              <a:rPr lang="en-US" smtClean="0"/>
              <a:t>11/15/2023</a:t>
            </a:fld>
            <a:endParaRPr lang="en-US"/>
          </a:p>
        </p:txBody>
      </p:sp>
      <p:sp>
        <p:nvSpPr>
          <p:cNvPr id="6" name="Slide Number Placeholder 5">
            <a:extLst>
              <a:ext uri="{FF2B5EF4-FFF2-40B4-BE49-F238E27FC236}">
                <a16:creationId xmlns:a16="http://schemas.microsoft.com/office/drawing/2014/main" id="{6D23E9ED-4E00-42D1-BFBF-5EBD27D29806}"/>
              </a:ext>
            </a:extLst>
          </p:cNvPr>
          <p:cNvSpPr>
            <a:spLocks noGrp="1"/>
          </p:cNvSpPr>
          <p:nvPr>
            <p:ph type="sldNum" sz="quarter" idx="4"/>
          </p:nvPr>
        </p:nvSpPr>
        <p:spPr>
          <a:xfrm>
            <a:off x="8857452" y="6438900"/>
            <a:ext cx="2661448" cy="215900"/>
          </a:xfrm>
          <a:prstGeom prst="rect">
            <a:avLst/>
          </a:prstGeom>
        </p:spPr>
        <p:txBody>
          <a:bodyPr vert="horz" lIns="91440" tIns="45720" rIns="91440" bIns="45720" rtlCol="0" anchor="ctr"/>
          <a:lstStyle>
            <a:lvl1pPr algn="r">
              <a:defRPr lang="zh-CN" altLang="en-US" sz="1000" smtClean="0">
                <a:solidFill>
                  <a:schemeClr val="tx1">
                    <a:lumMod val="50000"/>
                    <a:lumOff val="50000"/>
                  </a:schemeClr>
                </a:solidFill>
              </a:defRPr>
            </a:lvl1pPr>
          </a:lstStyle>
          <a:p>
            <a:fld id="{8C413053-D38F-4643-AE59-324D6A95252C}" type="slidenum">
              <a:rPr lang="en-US" smtClean="0"/>
              <a:t>‹#›</a:t>
            </a:fld>
            <a:endParaRPr lang="en-US"/>
          </a:p>
        </p:txBody>
      </p:sp>
    </p:spTree>
    <p:extLst>
      <p:ext uri="{BB962C8B-B14F-4D97-AF65-F5344CB8AC3E}">
        <p14:creationId xmlns:p14="http://schemas.microsoft.com/office/powerpoint/2010/main" val="2051928293"/>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Lst>
  <p:txStyles>
    <p:titleStyle>
      <a:lvl1pPr algn="l" defTabSz="914400" rtl="0" eaLnBrk="1" latinLnBrk="0" hangingPunct="1">
        <a:lnSpc>
          <a:spcPct val="90000"/>
        </a:lnSpc>
        <a:spcBef>
          <a:spcPct val="0"/>
        </a:spcBef>
        <a:buNone/>
        <a:defRPr lang="zh-CN" altLang="en-US" sz="2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
          <p15:clr>
            <a:srgbClr val="F26B43"/>
          </p15:clr>
        </p15:guide>
        <p15:guide id="2" pos="7256">
          <p15:clr>
            <a:srgbClr val="F26B43"/>
          </p15:clr>
        </p15:guide>
        <p15:guide id="3" orient="horz" pos="648">
          <p15:clr>
            <a:srgbClr val="F26B43"/>
          </p15:clr>
        </p15:guide>
        <p15:guide id="4" orient="horz" pos="712">
          <p15:clr>
            <a:srgbClr val="F26B43"/>
          </p15:clr>
        </p15:guide>
        <p15:guide id="5" orient="horz" pos="3928">
          <p15:clr>
            <a:srgbClr val="F26B43"/>
          </p15:clr>
        </p15:guide>
        <p15:guide id="6" orient="horz" pos="3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6.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6.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6.xml"/><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6.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4.xml"/><Relationship Id="rId1" Type="http://schemas.openxmlformats.org/officeDocument/2006/relationships/slideLayout" Target="../slideLayouts/slideLayout17.xml"/><Relationship Id="rId4" Type="http://schemas.openxmlformats.org/officeDocument/2006/relationships/image" Target="../media/image38.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81.xml.rels><?xml version="1.0" encoding="UTF-8" standalone="yes"?>
<Relationships xmlns="http://schemas.openxmlformats.org/package/2006/relationships"><Relationship Id="rId3" Type="http://schemas.openxmlformats.org/officeDocument/2006/relationships/hyperlink" Target="https://pxhere.com/zh/photo/504676" TargetMode="External"/><Relationship Id="rId2" Type="http://schemas.openxmlformats.org/officeDocument/2006/relationships/image" Target="../media/image39.jpg"/><Relationship Id="rId1" Type="http://schemas.openxmlformats.org/officeDocument/2006/relationships/slideLayout" Target="../slideLayouts/slideLayout1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6.xml"/></Relationships>
</file>

<file path=ppt/slides/_rels/slide8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9.xml.rels><?xml version="1.0" encoding="UTF-8" standalone="yes"?>
<Relationships xmlns="http://schemas.openxmlformats.org/package/2006/relationships"><Relationship Id="rId2" Type="http://schemas.openxmlformats.org/officeDocument/2006/relationships/hyperlink" Target="&#20851;&#20110;&#36827;&#19968;&#27493;&#21152;&#24378;&#21307;&#30103;&#22120;&#26800;&#27880;&#20876;&#20154;&#22996;&#25176;&#29983;&#20135;&#30417;&#31649;&#24037;&#20316;&#30340;&#24847;&#35265;&#65288;&#24449;&#27714;&#24847;&#35265;&#31295;&#65289;.docx" TargetMode="External"/><Relationship Id="rId1" Type="http://schemas.openxmlformats.org/officeDocument/2006/relationships/slideLayout" Target="../slideLayouts/slideLayout16.xml"/></Relationships>
</file>

<file path=ppt/slides/_rels/slide9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6.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6.xml"/></Relationships>
</file>

<file path=ppt/slides/_rels/slide9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6.xml"/></Relationships>
</file>

<file path=ppt/slides/_rels/slide10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6.xml"/></Relationships>
</file>

<file path=ppt/slides/_rels/slide10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6.xml"/></Relationships>
</file>

<file path=ppt/slides/_rels/slide10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6.xml"/></Relationships>
</file>

<file path=ppt/slides/_rels/slide10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6.xml"/><Relationship Id="rId4" Type="http://schemas.openxmlformats.org/officeDocument/2006/relationships/image" Target="../media/image52.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3.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16.xml"/></Relationships>
</file>

<file path=ppt/slides/_rels/slide11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6.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6.xml.rels><?xml version="1.0" encoding="UTF-8" standalone="yes"?>
<Relationships xmlns="http://schemas.openxmlformats.org/package/2006/relationships"><Relationship Id="rId2" Type="http://schemas.openxmlformats.org/officeDocument/2006/relationships/hyperlink" Target="https://baike.baidu.com/item/%E4%BA%A7%E5%93%81/105875?fromModule=lemma_inlink" TargetMode="External"/><Relationship Id="rId1" Type="http://schemas.openxmlformats.org/officeDocument/2006/relationships/slideLayout" Target="../slideLayouts/slideLayout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6.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4.xml.rels><?xml version="1.0" encoding="UTF-8" standalone="yes"?>
<Relationships xmlns="http://schemas.openxmlformats.org/package/2006/relationships"><Relationship Id="rId2" Type="http://schemas.openxmlformats.org/officeDocument/2006/relationships/hyperlink" Target="https://yjj.beijing.gov.cn/yjj/ztzl48/ylqxjgfwzn/jdjczn61/index.html" TargetMode="External"/><Relationship Id="rId1" Type="http://schemas.openxmlformats.org/officeDocument/2006/relationships/slideLayout" Target="../slideLayouts/slideLayout16.xml"/></Relationships>
</file>

<file path=ppt/slides/_rels/slide12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6.xml"/><Relationship Id="rId4" Type="http://schemas.openxmlformats.org/officeDocument/2006/relationships/image" Target="../media/image59.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8.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16.xml"/></Relationships>
</file>

<file path=ppt/slides/_rels/slide12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6.xml"/></Relationships>
</file>

<file path=ppt/slides/_rels/slide13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6.xml"/><Relationship Id="rId5" Type="http://schemas.openxmlformats.org/officeDocument/2006/relationships/image" Target="../media/image65.png"/><Relationship Id="rId4" Type="http://schemas.openxmlformats.org/officeDocument/2006/relationships/image" Target="../media/image64.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6.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6.xml"/></Relationships>
</file>

<file path=ppt/slides/_rels/slide13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16.xml"/></Relationships>
</file>

<file path=ppt/slides/_rels/slide13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6.xml"/></Relationships>
</file>

<file path=ppt/slides/_rels/slide140.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6.xml"/></Relationships>
</file>

<file path=ppt/slides/_rels/slide14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6.xml"/></Relationships>
</file>

<file path=ppt/slides/_rels/slide142.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6.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4.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7.xml"/><Relationship Id="rId1" Type="http://schemas.openxmlformats.org/officeDocument/2006/relationships/tags" Target="../tags/tag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6.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7.xml"/><Relationship Id="rId1" Type="http://schemas.openxmlformats.org/officeDocument/2006/relationships/tags" Target="../tags/tag3.xml"/></Relationships>
</file>

<file path=ppt/slides/_rels/slide14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7.xml"/><Relationship Id="rId1" Type="http://schemas.openxmlformats.org/officeDocument/2006/relationships/tags" Target="../tags/tag4.xml"/></Relationships>
</file>

<file path=ppt/slides/_rels/slide15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16.xml"/></Relationships>
</file>

<file path=ppt/slides/_rels/slide15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6.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5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6.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5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6.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5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6.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5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6.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59.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6.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60.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16.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61.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16.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62.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16.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a:extLst>
              <a:ext uri="{FF2B5EF4-FFF2-40B4-BE49-F238E27FC236}">
                <a16:creationId xmlns:a16="http://schemas.microsoft.com/office/drawing/2014/main" id="{099893A6-966B-76A1-032A-44F487117A9A}"/>
              </a:ext>
            </a:extLst>
          </p:cNvPr>
          <p:cNvSpPr>
            <a:spLocks noGrp="1"/>
          </p:cNvSpPr>
          <p:nvPr>
            <p:ph type="subTitle" idx="1"/>
          </p:nvPr>
        </p:nvSpPr>
        <p:spPr/>
        <p:txBody>
          <a:bodyPr>
            <a:normAutofit/>
          </a:bodyPr>
          <a:lstStyle/>
          <a:p>
            <a:r>
              <a:rPr lang="zh-CN" altLang="en-US" dirty="0"/>
              <a:t>国标实施的响应，体系建设运行与完善，体系核查，实践案例</a:t>
            </a:r>
          </a:p>
        </p:txBody>
      </p:sp>
      <p:sp>
        <p:nvSpPr>
          <p:cNvPr id="4" name="标题 3">
            <a:extLst>
              <a:ext uri="{FF2B5EF4-FFF2-40B4-BE49-F238E27FC236}">
                <a16:creationId xmlns:a16="http://schemas.microsoft.com/office/drawing/2014/main" id="{C4469507-DE2B-027C-BB1B-B64525F07F80}"/>
              </a:ext>
            </a:extLst>
          </p:cNvPr>
          <p:cNvSpPr>
            <a:spLocks noGrp="1"/>
          </p:cNvSpPr>
          <p:nvPr>
            <p:ph type="ctrTitle"/>
          </p:nvPr>
        </p:nvSpPr>
        <p:spPr>
          <a:xfrm>
            <a:off x="854530" y="1744071"/>
            <a:ext cx="6184899" cy="1892014"/>
          </a:xfrm>
        </p:spPr>
        <p:txBody>
          <a:bodyPr>
            <a:noAutofit/>
          </a:bodyPr>
          <a:lstStyle/>
          <a:p>
            <a:r>
              <a:rPr lang="zh-CN" altLang="en-US" sz="4800" dirty="0"/>
              <a:t>新国标下医疗器械质量管理体系完善</a:t>
            </a:r>
          </a:p>
        </p:txBody>
      </p:sp>
      <p:sp>
        <p:nvSpPr>
          <p:cNvPr id="5" name="文本占位符 4">
            <a:extLst>
              <a:ext uri="{FF2B5EF4-FFF2-40B4-BE49-F238E27FC236}">
                <a16:creationId xmlns:a16="http://schemas.microsoft.com/office/drawing/2014/main" id="{C851BAC1-DCD5-79B9-72C4-9CF63905C326}"/>
              </a:ext>
            </a:extLst>
          </p:cNvPr>
          <p:cNvSpPr>
            <a:spLocks noGrp="1"/>
          </p:cNvSpPr>
          <p:nvPr>
            <p:ph type="body" sz="quarter" idx="14"/>
          </p:nvPr>
        </p:nvSpPr>
        <p:spPr/>
        <p:txBody>
          <a:bodyPr>
            <a:normAutofit/>
          </a:bodyPr>
          <a:lstStyle/>
          <a:p>
            <a:r>
              <a:rPr lang="en-US" altLang="zh-CN"/>
              <a:t>CHANG XU 202311</a:t>
            </a:r>
            <a:endParaRPr lang="zh-CN" altLang="en-US"/>
          </a:p>
        </p:txBody>
      </p:sp>
      <p:sp>
        <p:nvSpPr>
          <p:cNvPr id="6" name="文本占位符 5">
            <a:extLst>
              <a:ext uri="{FF2B5EF4-FFF2-40B4-BE49-F238E27FC236}">
                <a16:creationId xmlns:a16="http://schemas.microsoft.com/office/drawing/2014/main" id="{7BDA8A69-D9DF-F9DF-A863-768C278E7D35}"/>
              </a:ext>
            </a:extLst>
          </p:cNvPr>
          <p:cNvSpPr>
            <a:spLocks noGrp="1"/>
          </p:cNvSpPr>
          <p:nvPr>
            <p:ph type="body" sz="quarter" idx="13"/>
          </p:nvPr>
        </p:nvSpPr>
        <p:spPr/>
        <p:txBody>
          <a:bodyPr>
            <a:noAutofit/>
          </a:bodyPr>
          <a:lstStyle/>
          <a:p>
            <a:r>
              <a:rPr lang="zh-CN" altLang="en-US"/>
              <a:t>长沙市医疗器械行业协会  </a:t>
            </a:r>
            <a:r>
              <a:rPr lang="en-US" altLang="zh-CN"/>
              <a:t>&amp;  MedcesiCRO</a:t>
            </a:r>
            <a:endParaRPr lang="zh-CN" altLang="en-US"/>
          </a:p>
        </p:txBody>
      </p:sp>
    </p:spTree>
    <p:extLst>
      <p:ext uri="{BB962C8B-B14F-4D97-AF65-F5344CB8AC3E}">
        <p14:creationId xmlns:p14="http://schemas.microsoft.com/office/powerpoint/2010/main" val="2999108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4">
            <a:extLst>
              <a:ext uri="{FF2B5EF4-FFF2-40B4-BE49-F238E27FC236}">
                <a16:creationId xmlns:a16="http://schemas.microsoft.com/office/drawing/2014/main" id="{330FC313-3174-4F29-1C55-3D42C5BCE864}"/>
              </a:ext>
            </a:extLst>
          </p:cNvPr>
          <p:cNvSpPr txBox="1">
            <a:spLocks/>
          </p:cNvSpPr>
          <p:nvPr/>
        </p:nvSpPr>
        <p:spPr>
          <a:xfrm>
            <a:off x="4638996" y="1016000"/>
            <a:ext cx="2875280" cy="830997"/>
          </a:xfrm>
          <a:prstGeom prst="rect">
            <a:avLst/>
          </a:prstGeom>
        </p:spPr>
        <p:txBody>
          <a:bodyPr wrap="square">
            <a:spAutoFit/>
          </a:bodyPr>
          <a:lstStyle>
            <a:lvl1pPr algn="l" defTabSz="914400" rtl="0" eaLnBrk="1" latinLnBrk="0" hangingPunct="1">
              <a:lnSpc>
                <a:spcPct val="90000"/>
              </a:lnSpc>
              <a:spcBef>
                <a:spcPct val="0"/>
              </a:spcBef>
              <a:buNone/>
              <a:defRPr lang="zh-CN" altLang="en-US" sz="2800" b="1" kern="1200">
                <a:solidFill>
                  <a:schemeClr val="tx1"/>
                </a:solidFill>
                <a:latin typeface="+mj-lt"/>
                <a:ea typeface="+mj-ea"/>
                <a:cs typeface="+mj-cs"/>
              </a:defRPr>
            </a:lvl1pPr>
          </a:lstStyle>
          <a:p>
            <a:pPr algn="ctr">
              <a:lnSpc>
                <a:spcPct val="100000"/>
              </a:lnSpc>
              <a:spcAft>
                <a:spcPts val="500"/>
              </a:spcAft>
            </a:pPr>
            <a:r>
              <a:rPr lang="zh-CN" altLang="en-US" sz="4800"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目录</a:t>
            </a:r>
          </a:p>
        </p:txBody>
      </p:sp>
      <p:grpSp>
        <p:nvGrpSpPr>
          <p:cNvPr id="33" name="组合 32">
            <a:extLst>
              <a:ext uri="{FF2B5EF4-FFF2-40B4-BE49-F238E27FC236}">
                <a16:creationId xmlns:a16="http://schemas.microsoft.com/office/drawing/2014/main" id="{F4D5C7DB-9F06-A489-7F6E-C84C48D7A202}"/>
              </a:ext>
            </a:extLst>
          </p:cNvPr>
          <p:cNvGrpSpPr/>
          <p:nvPr/>
        </p:nvGrpSpPr>
        <p:grpSpPr>
          <a:xfrm>
            <a:off x="2481661" y="1417938"/>
            <a:ext cx="7189950" cy="92458"/>
            <a:chOff x="2481661" y="1417938"/>
            <a:chExt cx="7189950" cy="92458"/>
          </a:xfrm>
        </p:grpSpPr>
        <p:grpSp>
          <p:nvGrpSpPr>
            <p:cNvPr id="34" name="组合 33">
              <a:extLst>
                <a:ext uri="{FF2B5EF4-FFF2-40B4-BE49-F238E27FC236}">
                  <a16:creationId xmlns:a16="http://schemas.microsoft.com/office/drawing/2014/main" id="{3AF85593-030C-3804-7451-03C1BB402DA7}"/>
                </a:ext>
              </a:extLst>
            </p:cNvPr>
            <p:cNvGrpSpPr/>
            <p:nvPr userDrawn="1"/>
          </p:nvGrpSpPr>
          <p:grpSpPr>
            <a:xfrm>
              <a:off x="2481661" y="1417938"/>
              <a:ext cx="2124175" cy="92458"/>
              <a:chOff x="2828906" y="1417938"/>
              <a:chExt cx="2124175" cy="92458"/>
            </a:xfrm>
          </p:grpSpPr>
          <p:sp>
            <p:nvSpPr>
              <p:cNvPr id="39" name="矩形 38">
                <a:extLst>
                  <a:ext uri="{FF2B5EF4-FFF2-40B4-BE49-F238E27FC236}">
                    <a16:creationId xmlns:a16="http://schemas.microsoft.com/office/drawing/2014/main" id="{DC63CD8A-9322-48CE-456D-24EB1C63FB51}"/>
                  </a:ext>
                </a:extLst>
              </p:cNvPr>
              <p:cNvSpPr/>
              <p:nvPr userDrawn="1"/>
            </p:nvSpPr>
            <p:spPr>
              <a:xfrm rot="2675093">
                <a:off x="4860623" y="1417938"/>
                <a:ext cx="92458" cy="92458"/>
              </a:xfrm>
              <a:prstGeom prst="rect">
                <a:avLst/>
              </a:prstGeom>
              <a:gradFill>
                <a:gsLst>
                  <a:gs pos="0">
                    <a:schemeClr val="accent2"/>
                  </a:gs>
                  <a:gs pos="100000">
                    <a:schemeClr val="accent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FFFF"/>
                  </a:solidFill>
                  <a:latin typeface="+mn-ea"/>
                </a:endParaRPr>
              </a:p>
            </p:txBody>
          </p:sp>
          <p:sp>
            <p:nvSpPr>
              <p:cNvPr id="40" name="矩形 39">
                <a:extLst>
                  <a:ext uri="{FF2B5EF4-FFF2-40B4-BE49-F238E27FC236}">
                    <a16:creationId xmlns:a16="http://schemas.microsoft.com/office/drawing/2014/main" id="{ABC131C9-2692-E4A5-698D-AC5AB21692F5}"/>
                  </a:ext>
                </a:extLst>
              </p:cNvPr>
              <p:cNvSpPr/>
              <p:nvPr userDrawn="1"/>
            </p:nvSpPr>
            <p:spPr>
              <a:xfrm rot="2675093">
                <a:off x="4883992" y="1441308"/>
                <a:ext cx="45720" cy="45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FFFF"/>
                  </a:solidFill>
                  <a:latin typeface="+mn-ea"/>
                </a:endParaRPr>
              </a:p>
            </p:txBody>
          </p:sp>
          <p:cxnSp>
            <p:nvCxnSpPr>
              <p:cNvPr id="41" name="直接连接符 40">
                <a:extLst>
                  <a:ext uri="{FF2B5EF4-FFF2-40B4-BE49-F238E27FC236}">
                    <a16:creationId xmlns:a16="http://schemas.microsoft.com/office/drawing/2014/main" id="{FFBE2958-CA92-6867-5B0B-FD27053679FC}"/>
                  </a:ext>
                </a:extLst>
              </p:cNvPr>
              <p:cNvCxnSpPr/>
              <p:nvPr userDrawn="1"/>
            </p:nvCxnSpPr>
            <p:spPr>
              <a:xfrm>
                <a:off x="2828906" y="1464168"/>
                <a:ext cx="2045617" cy="0"/>
              </a:xfrm>
              <a:prstGeom prst="line">
                <a:avLst/>
              </a:prstGeom>
              <a:ln>
                <a:gradFill flip="none" rotWithShape="1">
                  <a:gsLst>
                    <a:gs pos="0">
                      <a:schemeClr val="accent1">
                        <a:alpha val="0"/>
                      </a:schemeClr>
                    </a:gs>
                    <a:gs pos="100000">
                      <a:schemeClr val="accent2"/>
                    </a:gs>
                  </a:gsLst>
                  <a:lin ang="0" scaled="1"/>
                  <a:tileRect/>
                </a:gradFill>
              </a:ln>
            </p:spPr>
            <p:style>
              <a:lnRef idx="1">
                <a:schemeClr val="accent1"/>
              </a:lnRef>
              <a:fillRef idx="0">
                <a:schemeClr val="accent1"/>
              </a:fillRef>
              <a:effectRef idx="0">
                <a:schemeClr val="accent1"/>
              </a:effectRef>
              <a:fontRef idx="minor">
                <a:schemeClr val="tx1"/>
              </a:fontRef>
            </p:style>
          </p:cxnSp>
        </p:grpSp>
        <p:grpSp>
          <p:nvGrpSpPr>
            <p:cNvPr id="35" name="组合 34">
              <a:extLst>
                <a:ext uri="{FF2B5EF4-FFF2-40B4-BE49-F238E27FC236}">
                  <a16:creationId xmlns:a16="http://schemas.microsoft.com/office/drawing/2014/main" id="{58E51E73-80A3-5A2A-5B93-68AC1D3751ED}"/>
                </a:ext>
              </a:extLst>
            </p:cNvPr>
            <p:cNvGrpSpPr/>
            <p:nvPr userDrawn="1"/>
          </p:nvGrpSpPr>
          <p:grpSpPr>
            <a:xfrm>
              <a:off x="7547436" y="1417938"/>
              <a:ext cx="2124175" cy="92458"/>
              <a:chOff x="7258066" y="1417938"/>
              <a:chExt cx="2124175" cy="92458"/>
            </a:xfrm>
          </p:grpSpPr>
          <p:cxnSp>
            <p:nvCxnSpPr>
              <p:cNvPr id="36" name="直接连接符 35">
                <a:extLst>
                  <a:ext uri="{FF2B5EF4-FFF2-40B4-BE49-F238E27FC236}">
                    <a16:creationId xmlns:a16="http://schemas.microsoft.com/office/drawing/2014/main" id="{C864E41B-0DBF-D8E8-F9B6-BD572E22C470}"/>
                  </a:ext>
                </a:extLst>
              </p:cNvPr>
              <p:cNvCxnSpPr>
                <a:cxnSpLocks/>
              </p:cNvCxnSpPr>
              <p:nvPr userDrawn="1"/>
            </p:nvCxnSpPr>
            <p:spPr>
              <a:xfrm flipH="1">
                <a:off x="7336624" y="1464168"/>
                <a:ext cx="2045617" cy="0"/>
              </a:xfrm>
              <a:prstGeom prst="line">
                <a:avLst/>
              </a:prstGeom>
              <a:ln>
                <a:gradFill flip="none" rotWithShape="1">
                  <a:gsLst>
                    <a:gs pos="0">
                      <a:schemeClr val="accent1">
                        <a:alpha val="0"/>
                      </a:schemeClr>
                    </a:gs>
                    <a:gs pos="100000">
                      <a:schemeClr val="accent2"/>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37" name="矩形 36">
                <a:extLst>
                  <a:ext uri="{FF2B5EF4-FFF2-40B4-BE49-F238E27FC236}">
                    <a16:creationId xmlns:a16="http://schemas.microsoft.com/office/drawing/2014/main" id="{A3333AE7-934D-2A30-50F5-E96B5423981A}"/>
                  </a:ext>
                </a:extLst>
              </p:cNvPr>
              <p:cNvSpPr/>
              <p:nvPr userDrawn="1"/>
            </p:nvSpPr>
            <p:spPr>
              <a:xfrm rot="18924907" flipH="1">
                <a:off x="7258066" y="1417938"/>
                <a:ext cx="92458" cy="92458"/>
              </a:xfrm>
              <a:prstGeom prst="rect">
                <a:avLst/>
              </a:prstGeom>
              <a:gradFill>
                <a:gsLst>
                  <a:gs pos="0">
                    <a:schemeClr val="accent2"/>
                  </a:gs>
                  <a:gs pos="100000">
                    <a:schemeClr val="accent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noProof="0" dirty="0">
                  <a:solidFill>
                    <a:srgbClr val="FFFFFF"/>
                  </a:solidFill>
                  <a:latin typeface="+mn-ea"/>
                </a:endParaRPr>
              </a:p>
            </p:txBody>
          </p:sp>
          <p:sp>
            <p:nvSpPr>
              <p:cNvPr id="38" name="矩形 37">
                <a:extLst>
                  <a:ext uri="{FF2B5EF4-FFF2-40B4-BE49-F238E27FC236}">
                    <a16:creationId xmlns:a16="http://schemas.microsoft.com/office/drawing/2014/main" id="{AA67D8CC-F09D-A29B-45B6-1034BC54119B}"/>
                  </a:ext>
                </a:extLst>
              </p:cNvPr>
              <p:cNvSpPr/>
              <p:nvPr userDrawn="1"/>
            </p:nvSpPr>
            <p:spPr>
              <a:xfrm rot="18924907" flipH="1">
                <a:off x="7281435" y="1441308"/>
                <a:ext cx="45720" cy="45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mn-ea"/>
                  <a:cs typeface="+mn-cs"/>
                </a:endParaRPr>
              </a:p>
            </p:txBody>
          </p:sp>
        </p:grpSp>
      </p:grpSp>
      <p:grpSp>
        <p:nvGrpSpPr>
          <p:cNvPr id="54" name="组合 53">
            <a:extLst>
              <a:ext uri="{FF2B5EF4-FFF2-40B4-BE49-F238E27FC236}">
                <a16:creationId xmlns:a16="http://schemas.microsoft.com/office/drawing/2014/main" id="{E7ED5F51-AE0F-8B98-FFF2-28E6FFADE077}"/>
              </a:ext>
            </a:extLst>
          </p:cNvPr>
          <p:cNvGrpSpPr/>
          <p:nvPr/>
        </p:nvGrpSpPr>
        <p:grpSpPr>
          <a:xfrm>
            <a:off x="299796" y="2846475"/>
            <a:ext cx="11690236" cy="2219360"/>
            <a:chOff x="299796" y="2846475"/>
            <a:chExt cx="11690236" cy="2219360"/>
          </a:xfrm>
        </p:grpSpPr>
        <p:grpSp>
          <p:nvGrpSpPr>
            <p:cNvPr id="4" name="组合 3">
              <a:extLst>
                <a:ext uri="{FF2B5EF4-FFF2-40B4-BE49-F238E27FC236}">
                  <a16:creationId xmlns:a16="http://schemas.microsoft.com/office/drawing/2014/main" id="{359A85D1-DF41-B8AC-8CFF-AEE434364653}"/>
                </a:ext>
              </a:extLst>
            </p:cNvPr>
            <p:cNvGrpSpPr/>
            <p:nvPr/>
          </p:nvGrpSpPr>
          <p:grpSpPr>
            <a:xfrm>
              <a:off x="299796" y="2846475"/>
              <a:ext cx="1722823" cy="2214998"/>
              <a:chOff x="9294648" y="2808375"/>
              <a:chExt cx="2206513" cy="2381512"/>
            </a:xfrm>
          </p:grpSpPr>
          <p:sp>
            <p:nvSpPr>
              <p:cNvPr id="27" name="矩形: 圆角 26">
                <a:extLst>
                  <a:ext uri="{FF2B5EF4-FFF2-40B4-BE49-F238E27FC236}">
                    <a16:creationId xmlns:a16="http://schemas.microsoft.com/office/drawing/2014/main" id="{0332E7C6-DFB8-20AC-473F-226B8964F3AF}"/>
                  </a:ext>
                </a:extLst>
              </p:cNvPr>
              <p:cNvSpPr/>
              <p:nvPr/>
            </p:nvSpPr>
            <p:spPr>
              <a:xfrm>
                <a:off x="9294648" y="2808376"/>
                <a:ext cx="2206513" cy="2381511"/>
              </a:xfrm>
              <a:prstGeom prst="roundRect">
                <a:avLst>
                  <a:gd name="adj" fmla="val 3605"/>
                </a:avLst>
              </a:prstGeom>
              <a:gradFill>
                <a:gsLst>
                  <a:gs pos="100000">
                    <a:srgbClr val="E7FCFF"/>
                  </a:gs>
                  <a:gs pos="25000">
                    <a:schemeClr val="bg1"/>
                  </a:gs>
                </a:gsLst>
                <a:lin ang="2700000" scaled="1"/>
              </a:gradFill>
              <a:ln>
                <a:noFill/>
              </a:ln>
              <a:effectLst>
                <a:outerShdw blurRad="76200" dist="50800" dir="5400000" algn="ctr" rotWithShape="0">
                  <a:schemeClr val="accent2">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000" dirty="0">
                  <a:solidFill>
                    <a:prstClr val="white"/>
                  </a:solidFill>
                  <a:latin typeface="+mn-ea"/>
                </a:endParaRPr>
              </a:p>
            </p:txBody>
          </p:sp>
          <p:sp>
            <p:nvSpPr>
              <p:cNvPr id="28" name="矩形: 圆顶角 27">
                <a:extLst>
                  <a:ext uri="{FF2B5EF4-FFF2-40B4-BE49-F238E27FC236}">
                    <a16:creationId xmlns:a16="http://schemas.microsoft.com/office/drawing/2014/main" id="{E06BDD24-0DEF-291A-D306-A221D43EB577}"/>
                  </a:ext>
                </a:extLst>
              </p:cNvPr>
              <p:cNvSpPr/>
              <p:nvPr/>
            </p:nvSpPr>
            <p:spPr>
              <a:xfrm>
                <a:off x="9294648" y="2808375"/>
                <a:ext cx="2206512" cy="88791"/>
              </a:xfrm>
              <a:prstGeom prst="round2SameRect">
                <a:avLst>
                  <a:gd name="adj1" fmla="val 34924"/>
                  <a:gd name="adj2" fmla="val 0"/>
                </a:avLst>
              </a:prstGeom>
              <a:gradFill>
                <a:gsLst>
                  <a:gs pos="0">
                    <a:schemeClr val="accent2">
                      <a:lumMod val="60000"/>
                      <a:lumOff val="40000"/>
                    </a:schemeClr>
                  </a:gs>
                  <a:gs pos="60000">
                    <a:schemeClr val="accent2"/>
                  </a:gs>
                </a:gsLst>
                <a:lin ang="2700000" scaled="0"/>
              </a:gradFill>
              <a:ln w="57150" cap="rnd">
                <a:noFill/>
                <a:prstDash val="solid"/>
                <a:round/>
              </a:ln>
              <a:effectLst>
                <a:outerShdw blurRad="762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lvl="0" algn="ctr" defTabSz="913765"/>
                <a:endParaRPr lang="en-US" sz="2000" b="1">
                  <a:solidFill>
                    <a:srgbClr val="FFFFFF"/>
                  </a:solidFill>
                </a:endParaRPr>
              </a:p>
            </p:txBody>
          </p:sp>
        </p:grpSp>
        <p:grpSp>
          <p:nvGrpSpPr>
            <p:cNvPr id="6" name="组合 5">
              <a:extLst>
                <a:ext uri="{FF2B5EF4-FFF2-40B4-BE49-F238E27FC236}">
                  <a16:creationId xmlns:a16="http://schemas.microsoft.com/office/drawing/2014/main" id="{4B04EF3D-9BAF-D53D-F382-BB7CD3A36857}"/>
                </a:ext>
              </a:extLst>
            </p:cNvPr>
            <p:cNvGrpSpPr/>
            <p:nvPr/>
          </p:nvGrpSpPr>
          <p:grpSpPr>
            <a:xfrm>
              <a:off x="2249986" y="2846476"/>
              <a:ext cx="1722823" cy="2214997"/>
              <a:chOff x="690839" y="2808375"/>
              <a:chExt cx="2206513" cy="2381511"/>
            </a:xfrm>
          </p:grpSpPr>
          <p:sp>
            <p:nvSpPr>
              <p:cNvPr id="25" name="矩形: 圆角 24">
                <a:extLst>
                  <a:ext uri="{FF2B5EF4-FFF2-40B4-BE49-F238E27FC236}">
                    <a16:creationId xmlns:a16="http://schemas.microsoft.com/office/drawing/2014/main" id="{C852D106-E54C-72AA-6042-9B05EEA182BD}"/>
                  </a:ext>
                </a:extLst>
              </p:cNvPr>
              <p:cNvSpPr/>
              <p:nvPr/>
            </p:nvSpPr>
            <p:spPr>
              <a:xfrm>
                <a:off x="690839" y="2808375"/>
                <a:ext cx="2206513" cy="2381511"/>
              </a:xfrm>
              <a:prstGeom prst="roundRect">
                <a:avLst>
                  <a:gd name="adj" fmla="val 3605"/>
                </a:avLst>
              </a:prstGeom>
              <a:gradFill>
                <a:gsLst>
                  <a:gs pos="100000">
                    <a:srgbClr val="E7FCFF"/>
                  </a:gs>
                  <a:gs pos="25000">
                    <a:schemeClr val="bg1"/>
                  </a:gs>
                </a:gsLst>
                <a:lin ang="2700000" scaled="1"/>
              </a:gradFill>
              <a:ln>
                <a:noFill/>
              </a:ln>
              <a:effectLst>
                <a:outerShdw blurRad="76200" dist="50800" dir="5400000" algn="ctr" rotWithShape="0">
                  <a:schemeClr val="accent2">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000" dirty="0">
                  <a:solidFill>
                    <a:prstClr val="white"/>
                  </a:solidFill>
                  <a:latin typeface="+mn-ea"/>
                </a:endParaRPr>
              </a:p>
            </p:txBody>
          </p:sp>
          <p:sp>
            <p:nvSpPr>
              <p:cNvPr id="26" name="矩形: 圆顶角 25">
                <a:extLst>
                  <a:ext uri="{FF2B5EF4-FFF2-40B4-BE49-F238E27FC236}">
                    <a16:creationId xmlns:a16="http://schemas.microsoft.com/office/drawing/2014/main" id="{1C5C67B4-F8FB-2B0D-B788-F47C094F92A2}"/>
                  </a:ext>
                </a:extLst>
              </p:cNvPr>
              <p:cNvSpPr/>
              <p:nvPr/>
            </p:nvSpPr>
            <p:spPr>
              <a:xfrm>
                <a:off x="690839" y="2808375"/>
                <a:ext cx="2206512" cy="88791"/>
              </a:xfrm>
              <a:prstGeom prst="round2SameRect">
                <a:avLst>
                  <a:gd name="adj1" fmla="val 34924"/>
                  <a:gd name="adj2" fmla="val 0"/>
                </a:avLst>
              </a:prstGeom>
              <a:gradFill>
                <a:gsLst>
                  <a:gs pos="0">
                    <a:schemeClr val="accent2">
                      <a:lumMod val="60000"/>
                      <a:lumOff val="40000"/>
                    </a:schemeClr>
                  </a:gs>
                  <a:gs pos="60000">
                    <a:schemeClr val="accent2"/>
                  </a:gs>
                </a:gsLst>
                <a:lin ang="2700000" scaled="0"/>
              </a:gradFill>
              <a:ln w="57150" cap="rnd">
                <a:noFill/>
                <a:prstDash val="solid"/>
                <a:round/>
              </a:ln>
              <a:effectLst>
                <a:outerShdw blurRad="762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lvl="0" algn="ctr" defTabSz="913765"/>
                <a:endParaRPr lang="en-US" sz="2000" b="1" dirty="0">
                  <a:solidFill>
                    <a:srgbClr val="FFFFFF"/>
                  </a:solidFill>
                </a:endParaRPr>
              </a:p>
            </p:txBody>
          </p:sp>
        </p:grpSp>
        <p:grpSp>
          <p:nvGrpSpPr>
            <p:cNvPr id="7" name="组合 6">
              <a:extLst>
                <a:ext uri="{FF2B5EF4-FFF2-40B4-BE49-F238E27FC236}">
                  <a16:creationId xmlns:a16="http://schemas.microsoft.com/office/drawing/2014/main" id="{54B50D11-CCB2-21B1-CC19-2B5826AA7234}"/>
                </a:ext>
              </a:extLst>
            </p:cNvPr>
            <p:cNvGrpSpPr/>
            <p:nvPr/>
          </p:nvGrpSpPr>
          <p:grpSpPr>
            <a:xfrm>
              <a:off x="4219516" y="2846475"/>
              <a:ext cx="1722823" cy="2214998"/>
              <a:chOff x="3558775" y="2808375"/>
              <a:chExt cx="2206513" cy="2381512"/>
            </a:xfrm>
          </p:grpSpPr>
          <p:sp>
            <p:nvSpPr>
              <p:cNvPr id="23" name="矩形: 圆角 22">
                <a:extLst>
                  <a:ext uri="{FF2B5EF4-FFF2-40B4-BE49-F238E27FC236}">
                    <a16:creationId xmlns:a16="http://schemas.microsoft.com/office/drawing/2014/main" id="{9C2EBC06-021C-D7B8-6547-86DECF545DAC}"/>
                  </a:ext>
                </a:extLst>
              </p:cNvPr>
              <p:cNvSpPr/>
              <p:nvPr/>
            </p:nvSpPr>
            <p:spPr>
              <a:xfrm>
                <a:off x="3558775" y="2808376"/>
                <a:ext cx="2206513" cy="2381511"/>
              </a:xfrm>
              <a:prstGeom prst="roundRect">
                <a:avLst>
                  <a:gd name="adj" fmla="val 3605"/>
                </a:avLst>
              </a:prstGeom>
              <a:gradFill>
                <a:gsLst>
                  <a:gs pos="100000">
                    <a:srgbClr val="E7FCFF"/>
                  </a:gs>
                  <a:gs pos="25000">
                    <a:schemeClr val="bg1"/>
                  </a:gs>
                </a:gsLst>
                <a:lin ang="2700000" scaled="1"/>
              </a:gradFill>
              <a:ln>
                <a:noFill/>
              </a:ln>
              <a:effectLst>
                <a:outerShdw blurRad="76200" dist="50800" dir="5400000" algn="ctr" rotWithShape="0">
                  <a:schemeClr val="accent2">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000" dirty="0">
                  <a:solidFill>
                    <a:prstClr val="white"/>
                  </a:solidFill>
                  <a:latin typeface="+mn-ea"/>
                </a:endParaRPr>
              </a:p>
            </p:txBody>
          </p:sp>
          <p:sp>
            <p:nvSpPr>
              <p:cNvPr id="24" name="矩形: 圆顶角 23">
                <a:extLst>
                  <a:ext uri="{FF2B5EF4-FFF2-40B4-BE49-F238E27FC236}">
                    <a16:creationId xmlns:a16="http://schemas.microsoft.com/office/drawing/2014/main" id="{2A846F79-4228-654D-7C80-0773919906F6}"/>
                  </a:ext>
                </a:extLst>
              </p:cNvPr>
              <p:cNvSpPr/>
              <p:nvPr/>
            </p:nvSpPr>
            <p:spPr>
              <a:xfrm>
                <a:off x="3558775" y="2808375"/>
                <a:ext cx="2206512" cy="88791"/>
              </a:xfrm>
              <a:prstGeom prst="round2SameRect">
                <a:avLst>
                  <a:gd name="adj1" fmla="val 34924"/>
                  <a:gd name="adj2" fmla="val 0"/>
                </a:avLst>
              </a:prstGeom>
              <a:gradFill>
                <a:gsLst>
                  <a:gs pos="0">
                    <a:schemeClr val="accent2">
                      <a:lumMod val="60000"/>
                      <a:lumOff val="40000"/>
                    </a:schemeClr>
                  </a:gs>
                  <a:gs pos="60000">
                    <a:schemeClr val="accent2"/>
                  </a:gs>
                </a:gsLst>
                <a:lin ang="2700000" scaled="0"/>
              </a:gradFill>
              <a:ln w="57150" cap="rnd">
                <a:noFill/>
                <a:prstDash val="solid"/>
                <a:round/>
              </a:ln>
              <a:effectLst>
                <a:outerShdw blurRad="762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lvl="0" algn="ctr" defTabSz="913765"/>
                <a:endParaRPr lang="en-US" sz="2000" b="1" dirty="0">
                  <a:solidFill>
                    <a:srgbClr val="FFFFFF"/>
                  </a:solidFill>
                </a:endParaRPr>
              </a:p>
            </p:txBody>
          </p:sp>
        </p:grpSp>
        <p:grpSp>
          <p:nvGrpSpPr>
            <p:cNvPr id="8" name="组合 7">
              <a:extLst>
                <a:ext uri="{FF2B5EF4-FFF2-40B4-BE49-F238E27FC236}">
                  <a16:creationId xmlns:a16="http://schemas.microsoft.com/office/drawing/2014/main" id="{E91158E8-2B3F-4242-EAFC-556DB9D97D12}"/>
                </a:ext>
              </a:extLst>
            </p:cNvPr>
            <p:cNvGrpSpPr/>
            <p:nvPr/>
          </p:nvGrpSpPr>
          <p:grpSpPr>
            <a:xfrm>
              <a:off x="6219606" y="2846475"/>
              <a:ext cx="1722823" cy="2214998"/>
              <a:chOff x="6426711" y="2808375"/>
              <a:chExt cx="2206513" cy="2381512"/>
            </a:xfrm>
          </p:grpSpPr>
          <p:sp>
            <p:nvSpPr>
              <p:cNvPr id="21" name="矩形: 圆角 20">
                <a:extLst>
                  <a:ext uri="{FF2B5EF4-FFF2-40B4-BE49-F238E27FC236}">
                    <a16:creationId xmlns:a16="http://schemas.microsoft.com/office/drawing/2014/main" id="{BCBE4CCD-495E-E915-5312-853F07828D21}"/>
                  </a:ext>
                </a:extLst>
              </p:cNvPr>
              <p:cNvSpPr/>
              <p:nvPr/>
            </p:nvSpPr>
            <p:spPr>
              <a:xfrm>
                <a:off x="6426711" y="2808376"/>
                <a:ext cx="2206513" cy="2381511"/>
              </a:xfrm>
              <a:prstGeom prst="roundRect">
                <a:avLst>
                  <a:gd name="adj" fmla="val 3605"/>
                </a:avLst>
              </a:prstGeom>
              <a:gradFill>
                <a:gsLst>
                  <a:gs pos="100000">
                    <a:srgbClr val="E7FCFF"/>
                  </a:gs>
                  <a:gs pos="25000">
                    <a:schemeClr val="bg1"/>
                  </a:gs>
                </a:gsLst>
                <a:lin ang="2700000" scaled="1"/>
              </a:gradFill>
              <a:ln>
                <a:noFill/>
              </a:ln>
              <a:effectLst>
                <a:outerShdw blurRad="76200" dist="50800" dir="5400000" algn="ctr" rotWithShape="0">
                  <a:schemeClr val="accent2">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000" dirty="0">
                  <a:solidFill>
                    <a:prstClr val="white"/>
                  </a:solidFill>
                  <a:latin typeface="+mn-ea"/>
                </a:endParaRPr>
              </a:p>
            </p:txBody>
          </p:sp>
          <p:sp>
            <p:nvSpPr>
              <p:cNvPr id="22" name="矩形: 圆顶角 21">
                <a:extLst>
                  <a:ext uri="{FF2B5EF4-FFF2-40B4-BE49-F238E27FC236}">
                    <a16:creationId xmlns:a16="http://schemas.microsoft.com/office/drawing/2014/main" id="{CDD96CE2-8A50-9DD5-7DA4-F446AB589F51}"/>
                  </a:ext>
                </a:extLst>
              </p:cNvPr>
              <p:cNvSpPr/>
              <p:nvPr/>
            </p:nvSpPr>
            <p:spPr>
              <a:xfrm>
                <a:off x="6426711" y="2808375"/>
                <a:ext cx="2206512" cy="88791"/>
              </a:xfrm>
              <a:prstGeom prst="round2SameRect">
                <a:avLst>
                  <a:gd name="adj1" fmla="val 34924"/>
                  <a:gd name="adj2" fmla="val 0"/>
                </a:avLst>
              </a:prstGeom>
              <a:gradFill>
                <a:gsLst>
                  <a:gs pos="0">
                    <a:schemeClr val="accent2">
                      <a:lumMod val="60000"/>
                      <a:lumOff val="40000"/>
                    </a:schemeClr>
                  </a:gs>
                  <a:gs pos="60000">
                    <a:schemeClr val="accent2"/>
                  </a:gs>
                </a:gsLst>
                <a:lin ang="2700000" scaled="0"/>
              </a:gradFill>
              <a:ln w="57150" cap="rnd">
                <a:noFill/>
                <a:prstDash val="solid"/>
                <a:round/>
              </a:ln>
              <a:effectLst>
                <a:outerShdw blurRad="762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lvl="0" algn="ctr" defTabSz="913765"/>
                <a:endParaRPr lang="en-US" sz="2000" b="1">
                  <a:solidFill>
                    <a:srgbClr val="FFFFFF"/>
                  </a:solidFill>
                </a:endParaRPr>
              </a:p>
            </p:txBody>
          </p:sp>
        </p:grpSp>
        <p:grpSp>
          <p:nvGrpSpPr>
            <p:cNvPr id="9" name="组合 8">
              <a:extLst>
                <a:ext uri="{FF2B5EF4-FFF2-40B4-BE49-F238E27FC236}">
                  <a16:creationId xmlns:a16="http://schemas.microsoft.com/office/drawing/2014/main" id="{93456FA4-8C58-A048-EC86-7BD051A0A4B2}"/>
                </a:ext>
              </a:extLst>
            </p:cNvPr>
            <p:cNvGrpSpPr/>
            <p:nvPr/>
          </p:nvGrpSpPr>
          <p:grpSpPr>
            <a:xfrm>
              <a:off x="2610753" y="3210915"/>
              <a:ext cx="945216" cy="1421256"/>
              <a:chOff x="1188797" y="3068131"/>
              <a:chExt cx="1210589" cy="1528100"/>
            </a:xfrm>
          </p:grpSpPr>
          <p:sp>
            <p:nvSpPr>
              <p:cNvPr id="18" name="文本框 17">
                <a:extLst>
                  <a:ext uri="{FF2B5EF4-FFF2-40B4-BE49-F238E27FC236}">
                    <a16:creationId xmlns:a16="http://schemas.microsoft.com/office/drawing/2014/main" id="{FC729A20-7D92-808F-EC5C-8621D21A15E3}"/>
                  </a:ext>
                </a:extLst>
              </p:cNvPr>
              <p:cNvSpPr txBox="1"/>
              <p:nvPr/>
            </p:nvSpPr>
            <p:spPr>
              <a:xfrm>
                <a:off x="1188797" y="3824225"/>
                <a:ext cx="1210589" cy="772006"/>
              </a:xfrm>
              <a:prstGeom prst="rect">
                <a:avLst/>
              </a:prstGeom>
              <a:noFill/>
            </p:spPr>
            <p:txBody>
              <a:bodyPr wrap="none" rtlCol="0">
                <a:spAutoFit/>
              </a:bodyPr>
              <a:lstStyle>
                <a:defPPr>
                  <a:defRPr lang="zh-CN"/>
                </a:defPPr>
                <a:lvl1pPr marR="0" lvl="0" indent="0" algn="ctr" fontAlgn="auto">
                  <a:lnSpc>
                    <a:spcPct val="100000"/>
                  </a:lnSpc>
                  <a:spcBef>
                    <a:spcPts val="0"/>
                  </a:spcBef>
                  <a:spcAft>
                    <a:spcPts val="0"/>
                  </a:spcAft>
                  <a:buClrTx/>
                  <a:buSzTx/>
                  <a:buFontTx/>
                  <a:buNone/>
                  <a:tabLst/>
                  <a:defRPr kumimoji="0" sz="3600" b="0" i="0" u="none" strike="noStrike" cap="none" spc="0" normalizeH="0" baseline="0">
                    <a:ln>
                      <a:noFill/>
                    </a:ln>
                    <a:gradFill>
                      <a:gsLst>
                        <a:gs pos="100000">
                          <a:schemeClr val="accent1"/>
                        </a:gs>
                        <a:gs pos="0">
                          <a:srgbClr val="259EFF"/>
                        </a:gs>
                      </a:gsLst>
                      <a:lin ang="5400000" scaled="0"/>
                    </a:gradFill>
                    <a:effectLst>
                      <a:outerShdw blurRad="114300" dist="50800" dir="5400000" algn="ctr" rotWithShape="0">
                        <a:schemeClr val="accent1">
                          <a:alpha val="10000"/>
                        </a:schemeClr>
                      </a:outerShdw>
                    </a:effectLst>
                    <a:uLnTx/>
                    <a:uFillTx/>
                    <a:latin typeface="+mj-ea"/>
                    <a:ea typeface="+mj-ea"/>
                    <a:cs typeface="阿里巴巴普惠体 B" panose="00020600040101010101" pitchFamily="18" charset="-122"/>
                  </a:defRPr>
                </a:lvl1pPr>
              </a:lstStyle>
              <a:p>
                <a:pPr>
                  <a:spcAft>
                    <a:spcPts val="500"/>
                  </a:spcAft>
                </a:pPr>
                <a:r>
                  <a:rPr lang="zh-CN" altLang="en-US" sz="2000" dirty="0">
                    <a:gradFill flip="none" rotWithShape="1">
                      <a:gsLst>
                        <a:gs pos="0">
                          <a:schemeClr val="accent2">
                            <a:lumMod val="60000"/>
                            <a:lumOff val="40000"/>
                          </a:schemeClr>
                        </a:gs>
                        <a:gs pos="60000">
                          <a:schemeClr val="accent2"/>
                        </a:gs>
                      </a:gsLst>
                      <a:lin ang="2700000" scaled="1"/>
                      <a:tileRect/>
                    </a:gradFill>
                    <a:effectLst/>
                    <a:latin typeface="Arial" panose="020B0604020202020204" pitchFamily="34" charset="0"/>
                    <a:ea typeface="微软雅黑" panose="020B0503020204020204" pitchFamily="34" charset="-122"/>
                  </a:rPr>
                  <a:t>采购管理</a:t>
                </a:r>
                <a:endParaRPr lang="en-US" altLang="zh-CN" sz="2000" dirty="0">
                  <a:gradFill flip="none" rotWithShape="1">
                    <a:gsLst>
                      <a:gs pos="0">
                        <a:schemeClr val="accent2">
                          <a:lumMod val="60000"/>
                          <a:lumOff val="40000"/>
                        </a:schemeClr>
                      </a:gs>
                      <a:gs pos="60000">
                        <a:schemeClr val="accent2"/>
                      </a:gs>
                    </a:gsLst>
                    <a:lin ang="2700000" scaled="1"/>
                    <a:tileRect/>
                  </a:gradFill>
                  <a:effectLst/>
                  <a:latin typeface="Arial" panose="020B0604020202020204" pitchFamily="34" charset="0"/>
                  <a:ea typeface="微软雅黑" panose="020B0503020204020204" pitchFamily="34" charset="-122"/>
                </a:endParaRPr>
              </a:p>
              <a:p>
                <a:pPr>
                  <a:spcAft>
                    <a:spcPts val="500"/>
                  </a:spcAft>
                </a:pPr>
                <a:r>
                  <a:rPr lang="zh-CN" altLang="en-US" sz="2000" dirty="0">
                    <a:gradFill flip="none" rotWithShape="1">
                      <a:gsLst>
                        <a:gs pos="0">
                          <a:schemeClr val="accent2">
                            <a:lumMod val="60000"/>
                            <a:lumOff val="40000"/>
                          </a:schemeClr>
                        </a:gs>
                        <a:gs pos="60000">
                          <a:schemeClr val="accent2"/>
                        </a:gs>
                      </a:gsLst>
                      <a:lin ang="2700000" scaled="1"/>
                      <a:tileRect/>
                    </a:gradFill>
                    <a:effectLst/>
                    <a:latin typeface="Arial" panose="020B0604020202020204" pitchFamily="34" charset="0"/>
                    <a:ea typeface="微软雅黑" panose="020B0503020204020204" pitchFamily="34" charset="-122"/>
                  </a:rPr>
                  <a:t>要点实践</a:t>
                </a:r>
                <a:endParaRPr lang="en-US" altLang="zh-CN" sz="2000" dirty="0">
                  <a:gradFill flip="none" rotWithShape="1">
                    <a:gsLst>
                      <a:gs pos="0">
                        <a:schemeClr val="accent2">
                          <a:lumMod val="60000"/>
                          <a:lumOff val="40000"/>
                        </a:schemeClr>
                      </a:gs>
                      <a:gs pos="60000">
                        <a:schemeClr val="accent2"/>
                      </a:gs>
                    </a:gsLst>
                    <a:lin ang="2700000" scaled="1"/>
                    <a:tileRect/>
                  </a:gradFill>
                  <a:effectLst/>
                  <a:latin typeface="Arial" panose="020B0604020202020204" pitchFamily="34" charset="0"/>
                  <a:ea typeface="微软雅黑" panose="020B0503020204020204" pitchFamily="34" charset="-122"/>
                </a:endParaRPr>
              </a:p>
            </p:txBody>
          </p:sp>
          <p:sp>
            <p:nvSpPr>
              <p:cNvPr id="19" name="文本框 18">
                <a:extLst>
                  <a:ext uri="{FF2B5EF4-FFF2-40B4-BE49-F238E27FC236}">
                    <a16:creationId xmlns:a16="http://schemas.microsoft.com/office/drawing/2014/main" id="{7C36A54D-671B-8D3A-0965-0351D2C919B8}"/>
                  </a:ext>
                </a:extLst>
              </p:cNvPr>
              <p:cNvSpPr txBox="1"/>
              <p:nvPr/>
            </p:nvSpPr>
            <p:spPr>
              <a:xfrm>
                <a:off x="1559093" y="3068131"/>
                <a:ext cx="470000" cy="427746"/>
              </a:xfrm>
              <a:prstGeom prst="rect">
                <a:avLst/>
              </a:prstGeom>
              <a:noFill/>
            </p:spPr>
            <p:txBody>
              <a:bodyPr wrap="none" rtlCol="0">
                <a:spAutoFit/>
              </a:bodyPr>
              <a:lstStyle>
                <a:defPPr>
                  <a:defRPr lang="zh-CN"/>
                </a:defPPr>
                <a:lvl1pPr marR="0" lvl="0" indent="0" algn="ctr" fontAlgn="auto">
                  <a:lnSpc>
                    <a:spcPct val="100000"/>
                  </a:lnSpc>
                  <a:spcBef>
                    <a:spcPts val="0"/>
                  </a:spcBef>
                  <a:spcAft>
                    <a:spcPts val="0"/>
                  </a:spcAft>
                  <a:buClrTx/>
                  <a:buSzTx/>
                  <a:buFontTx/>
                  <a:buNone/>
                  <a:tabLst/>
                  <a:defRPr kumimoji="0" sz="3600" b="0" i="0" u="none" strike="noStrike" cap="none" spc="0" normalizeH="0" baseline="0">
                    <a:ln>
                      <a:noFill/>
                    </a:ln>
                    <a:gradFill>
                      <a:gsLst>
                        <a:gs pos="100000">
                          <a:schemeClr val="accent1"/>
                        </a:gs>
                        <a:gs pos="0">
                          <a:schemeClr val="accent2"/>
                        </a:gs>
                      </a:gsLst>
                      <a:lin ang="5400000" scaled="0"/>
                    </a:gradFill>
                    <a:effectLst>
                      <a:outerShdw blurRad="114300" dist="50800" dir="5400000" algn="ctr" rotWithShape="0">
                        <a:schemeClr val="accent1">
                          <a:alpha val="10000"/>
                        </a:schemeClr>
                      </a:outerShdw>
                    </a:effectLst>
                    <a:uLnTx/>
                    <a:uFillTx/>
                    <a:latin typeface="+mj-ea"/>
                    <a:ea typeface="+mj-ea"/>
                    <a:cs typeface="阿里巴巴普惠体 B" panose="00020600040101010101" pitchFamily="18" charset="-122"/>
                  </a:defRPr>
                </a:lvl1pPr>
              </a:lstStyle>
              <a:p>
                <a:pPr lvl="0">
                  <a:lnSpc>
                    <a:spcPct val="120000"/>
                  </a:lnSpc>
                  <a:spcAft>
                    <a:spcPts val="500"/>
                  </a:spcAft>
                </a:pPr>
                <a:r>
                  <a:rPr lang="en-US" altLang="zh-CN" sz="2000" b="1" dirty="0">
                    <a:gradFill flip="none" rotWithShape="1">
                      <a:gsLst>
                        <a:gs pos="0">
                          <a:schemeClr val="accent2">
                            <a:lumMod val="60000"/>
                            <a:lumOff val="40000"/>
                          </a:schemeClr>
                        </a:gs>
                        <a:gs pos="60000">
                          <a:schemeClr val="accent2"/>
                        </a:gs>
                      </a:gsLst>
                      <a:lin ang="2700000" scaled="1"/>
                      <a:tileRect/>
                    </a:gradFill>
                    <a:effectLst/>
                    <a:latin typeface="Arial" panose="020B0604020202020204" pitchFamily="34" charset="0"/>
                    <a:ea typeface="微软雅黑" panose="020B0503020204020204" pitchFamily="34" charset="-122"/>
                  </a:rPr>
                  <a:t>02</a:t>
                </a:r>
                <a:endParaRPr lang="zh-CN" altLang="en-US" sz="2000" b="1" dirty="0">
                  <a:gradFill flip="none" rotWithShape="1">
                    <a:gsLst>
                      <a:gs pos="0">
                        <a:schemeClr val="accent2">
                          <a:lumMod val="60000"/>
                          <a:lumOff val="40000"/>
                        </a:schemeClr>
                      </a:gs>
                      <a:gs pos="60000">
                        <a:schemeClr val="accent2"/>
                      </a:gs>
                    </a:gsLst>
                    <a:lin ang="2700000" scaled="1"/>
                    <a:tileRect/>
                  </a:gradFill>
                  <a:effectLst/>
                  <a:latin typeface="Arial" panose="020B0604020202020204" pitchFamily="34" charset="0"/>
                  <a:ea typeface="微软雅黑" panose="020B0503020204020204" pitchFamily="34" charset="-122"/>
                </a:endParaRPr>
              </a:p>
            </p:txBody>
          </p:sp>
          <p:cxnSp>
            <p:nvCxnSpPr>
              <p:cNvPr id="20" name="直接连接符 19">
                <a:extLst>
                  <a:ext uri="{FF2B5EF4-FFF2-40B4-BE49-F238E27FC236}">
                    <a16:creationId xmlns:a16="http://schemas.microsoft.com/office/drawing/2014/main" id="{2B5E3A5E-E15E-FF94-5C8D-BB49C5C2389F}"/>
                  </a:ext>
                </a:extLst>
              </p:cNvPr>
              <p:cNvCxnSpPr>
                <a:cxnSpLocks/>
              </p:cNvCxnSpPr>
              <p:nvPr/>
            </p:nvCxnSpPr>
            <p:spPr>
              <a:xfrm>
                <a:off x="1545173" y="3722082"/>
                <a:ext cx="497840" cy="0"/>
              </a:xfrm>
              <a:prstGeom prst="line">
                <a:avLst/>
              </a:prstGeom>
              <a:ln w="38100">
                <a:gradFill flip="none" rotWithShape="1">
                  <a:gsLst>
                    <a:gs pos="60000">
                      <a:schemeClr val="accent2"/>
                    </a:gs>
                    <a:gs pos="0">
                      <a:schemeClr val="accent2">
                        <a:lumMod val="60000"/>
                        <a:lumOff val="40000"/>
                      </a:schemeClr>
                    </a:gs>
                  </a:gsLst>
                  <a:path path="circle">
                    <a:fillToRect l="100000" t="100000"/>
                  </a:path>
                  <a:tileRect r="-100000" b="-100000"/>
                </a:gradFill>
              </a:ln>
            </p:spPr>
            <p:style>
              <a:lnRef idx="1">
                <a:schemeClr val="accent1"/>
              </a:lnRef>
              <a:fillRef idx="0">
                <a:schemeClr val="accent1"/>
              </a:fillRef>
              <a:effectRef idx="0">
                <a:schemeClr val="accent1"/>
              </a:effectRef>
              <a:fontRef idx="minor">
                <a:schemeClr val="tx1"/>
              </a:fontRef>
            </p:style>
          </p:cxnSp>
        </p:grpSp>
        <p:grpSp>
          <p:nvGrpSpPr>
            <p:cNvPr id="10" name="组合 9">
              <a:extLst>
                <a:ext uri="{FF2B5EF4-FFF2-40B4-BE49-F238E27FC236}">
                  <a16:creationId xmlns:a16="http://schemas.microsoft.com/office/drawing/2014/main" id="{B691FE9C-59EE-4C64-9C32-7400BA1A1A42}"/>
                </a:ext>
              </a:extLst>
            </p:cNvPr>
            <p:cNvGrpSpPr/>
            <p:nvPr/>
          </p:nvGrpSpPr>
          <p:grpSpPr>
            <a:xfrm>
              <a:off x="4602391" y="3243346"/>
              <a:ext cx="945216" cy="1421256"/>
              <a:chOff x="4056733" y="3068131"/>
              <a:chExt cx="1210589" cy="1528100"/>
            </a:xfrm>
          </p:grpSpPr>
          <p:sp>
            <p:nvSpPr>
              <p:cNvPr id="15" name="文本框 14">
                <a:extLst>
                  <a:ext uri="{FF2B5EF4-FFF2-40B4-BE49-F238E27FC236}">
                    <a16:creationId xmlns:a16="http://schemas.microsoft.com/office/drawing/2014/main" id="{963783C5-BC9D-888D-9EB1-C9F0295A9A2F}"/>
                  </a:ext>
                </a:extLst>
              </p:cNvPr>
              <p:cNvSpPr txBox="1"/>
              <p:nvPr/>
            </p:nvSpPr>
            <p:spPr>
              <a:xfrm>
                <a:off x="4056733" y="3824225"/>
                <a:ext cx="1210589" cy="772006"/>
              </a:xfrm>
              <a:prstGeom prst="rect">
                <a:avLst/>
              </a:prstGeom>
              <a:noFill/>
            </p:spPr>
            <p:txBody>
              <a:bodyPr wrap="none" rtlCol="0">
                <a:spAutoFit/>
              </a:bodyPr>
              <a:lstStyle>
                <a:defPPr>
                  <a:defRPr lang="zh-CN"/>
                </a:defPPr>
                <a:lvl1pPr marR="0" lvl="0" indent="0" algn="ctr" fontAlgn="auto">
                  <a:lnSpc>
                    <a:spcPct val="120000"/>
                  </a:lnSpc>
                  <a:spcBef>
                    <a:spcPts val="0"/>
                  </a:spcBef>
                  <a:spcAft>
                    <a:spcPts val="500"/>
                  </a:spcAft>
                  <a:buClrTx/>
                  <a:buSzTx/>
                  <a:buFontTx/>
                  <a:buNone/>
                  <a:tabLst/>
                  <a:defRPr kumimoji="0" sz="2400" b="0" i="0" u="none" strike="noStrike" cap="none" spc="0" normalizeH="0" baseline="0">
                    <a:ln>
                      <a:noFill/>
                    </a:ln>
                    <a:gradFill flip="none" rotWithShape="1">
                      <a:gsLst>
                        <a:gs pos="0">
                          <a:schemeClr val="accent2">
                            <a:lumMod val="60000"/>
                            <a:lumOff val="40000"/>
                          </a:schemeClr>
                        </a:gs>
                        <a:gs pos="60000">
                          <a:schemeClr val="accent2"/>
                        </a:gs>
                      </a:gsLst>
                      <a:lin ang="2700000" scaled="1"/>
                      <a:tileRect/>
                    </a:gradFill>
                    <a:effectLst/>
                    <a:uLnTx/>
                    <a:uFillTx/>
                    <a:ea typeface="+mj-ea"/>
                    <a:cs typeface="阿里巴巴普惠体 B" panose="00020600040101010101" pitchFamily="18" charset="-122"/>
                  </a:defRPr>
                </a:lvl1pPr>
              </a:lstStyle>
              <a:p>
                <a:pPr>
                  <a:lnSpc>
                    <a:spcPct val="100000"/>
                  </a:lnSpc>
                </a:pPr>
                <a:r>
                  <a:rPr lang="zh-CN" altLang="en-US" sz="2000" dirty="0">
                    <a:latin typeface="Arial" panose="020B0604020202020204" pitchFamily="34" charset="0"/>
                    <a:ea typeface="微软雅黑" panose="020B0503020204020204" pitchFamily="34" charset="-122"/>
                  </a:rPr>
                  <a:t>医疗器械</a:t>
                </a:r>
                <a:endParaRPr lang="en-US" altLang="zh-CN" sz="2000" dirty="0">
                  <a:latin typeface="Arial" panose="020B0604020202020204" pitchFamily="34" charset="0"/>
                  <a:ea typeface="微软雅黑" panose="020B0503020204020204" pitchFamily="34" charset="-122"/>
                </a:endParaRPr>
              </a:p>
              <a:p>
                <a:pPr>
                  <a:lnSpc>
                    <a:spcPct val="100000"/>
                  </a:lnSpc>
                </a:pPr>
                <a:r>
                  <a:rPr lang="zh-CN" altLang="en-US" sz="2000" dirty="0">
                    <a:latin typeface="Arial" panose="020B0604020202020204" pitchFamily="34" charset="0"/>
                    <a:ea typeface="微软雅黑" panose="020B0503020204020204" pitchFamily="34" charset="-122"/>
                  </a:rPr>
                  <a:t>生产控制</a:t>
                </a:r>
              </a:p>
            </p:txBody>
          </p:sp>
          <p:sp>
            <p:nvSpPr>
              <p:cNvPr id="16" name="文本框 15">
                <a:extLst>
                  <a:ext uri="{FF2B5EF4-FFF2-40B4-BE49-F238E27FC236}">
                    <a16:creationId xmlns:a16="http://schemas.microsoft.com/office/drawing/2014/main" id="{218936AA-6EBD-5BEA-B3AC-07C693AEE849}"/>
                  </a:ext>
                </a:extLst>
              </p:cNvPr>
              <p:cNvSpPr txBox="1"/>
              <p:nvPr/>
            </p:nvSpPr>
            <p:spPr>
              <a:xfrm>
                <a:off x="4427030" y="3068131"/>
                <a:ext cx="470000" cy="427746"/>
              </a:xfrm>
              <a:prstGeom prst="rect">
                <a:avLst/>
              </a:prstGeom>
              <a:noFill/>
            </p:spPr>
            <p:txBody>
              <a:bodyPr wrap="none" rtlCol="0">
                <a:spAutoFit/>
              </a:bodyPr>
              <a:lstStyle>
                <a:defPPr>
                  <a:defRPr lang="zh-CN"/>
                </a:defPPr>
                <a:lvl1pPr marR="0" lvl="0" indent="0" algn="ctr" fontAlgn="auto">
                  <a:lnSpc>
                    <a:spcPct val="120000"/>
                  </a:lnSpc>
                  <a:spcBef>
                    <a:spcPts val="0"/>
                  </a:spcBef>
                  <a:spcAft>
                    <a:spcPts val="500"/>
                  </a:spcAft>
                  <a:buClrTx/>
                  <a:buSzTx/>
                  <a:buFontTx/>
                  <a:buNone/>
                  <a:tabLst/>
                  <a:defRPr kumimoji="0" sz="3600" b="0" i="0" u="none" strike="noStrike" cap="none" spc="0" normalizeH="0" baseline="0">
                    <a:ln>
                      <a:noFill/>
                    </a:ln>
                    <a:gradFill flip="none" rotWithShape="1">
                      <a:gsLst>
                        <a:gs pos="0">
                          <a:schemeClr val="accent2">
                            <a:lumMod val="60000"/>
                            <a:lumOff val="40000"/>
                          </a:schemeClr>
                        </a:gs>
                        <a:gs pos="60000">
                          <a:schemeClr val="accent2"/>
                        </a:gs>
                      </a:gsLst>
                      <a:lin ang="2700000" scaled="1"/>
                      <a:tileRect/>
                    </a:gradFill>
                    <a:effectLst/>
                    <a:uLnTx/>
                    <a:uFillTx/>
                    <a:ea typeface="+mj-ea"/>
                    <a:cs typeface="阿里巴巴普惠体 B" panose="00020600040101010101" pitchFamily="18" charset="-122"/>
                  </a:defRPr>
                </a:lvl1pPr>
              </a:lstStyle>
              <a:p>
                <a:r>
                  <a:rPr lang="en-US" altLang="zh-CN" sz="2000" b="1" dirty="0">
                    <a:latin typeface="Arial" panose="020B0604020202020204" pitchFamily="34" charset="0"/>
                    <a:ea typeface="微软雅黑" panose="020B0503020204020204" pitchFamily="34" charset="-122"/>
                  </a:rPr>
                  <a:t>03</a:t>
                </a:r>
                <a:endParaRPr lang="zh-CN" altLang="en-US" sz="2000" b="1" dirty="0">
                  <a:latin typeface="Arial" panose="020B0604020202020204" pitchFamily="34" charset="0"/>
                  <a:ea typeface="微软雅黑" panose="020B0503020204020204" pitchFamily="34" charset="-122"/>
                </a:endParaRPr>
              </a:p>
            </p:txBody>
          </p:sp>
          <p:cxnSp>
            <p:nvCxnSpPr>
              <p:cNvPr id="17" name="直接连接符 16">
                <a:extLst>
                  <a:ext uri="{FF2B5EF4-FFF2-40B4-BE49-F238E27FC236}">
                    <a16:creationId xmlns:a16="http://schemas.microsoft.com/office/drawing/2014/main" id="{9B7FBA28-84F4-B9AC-6C8D-F1E7ED240866}"/>
                  </a:ext>
                </a:extLst>
              </p:cNvPr>
              <p:cNvCxnSpPr>
                <a:cxnSpLocks/>
              </p:cNvCxnSpPr>
              <p:nvPr/>
            </p:nvCxnSpPr>
            <p:spPr>
              <a:xfrm>
                <a:off x="4413110" y="3722082"/>
                <a:ext cx="497840" cy="0"/>
              </a:xfrm>
              <a:prstGeom prst="line">
                <a:avLst/>
              </a:prstGeom>
              <a:ln w="38100">
                <a:gradFill flip="none" rotWithShape="1">
                  <a:gsLst>
                    <a:gs pos="60000">
                      <a:schemeClr val="accent2"/>
                    </a:gs>
                    <a:gs pos="0">
                      <a:schemeClr val="accent2">
                        <a:lumMod val="60000"/>
                        <a:lumOff val="40000"/>
                      </a:schemeClr>
                    </a:gs>
                  </a:gsLst>
                  <a:path path="circle">
                    <a:fillToRect l="100000" t="100000"/>
                  </a:path>
                  <a:tileRect r="-100000" b="-100000"/>
                </a:gradFill>
              </a:ln>
            </p:spPr>
            <p:style>
              <a:lnRef idx="1">
                <a:schemeClr val="accent1"/>
              </a:lnRef>
              <a:fillRef idx="0">
                <a:schemeClr val="accent1"/>
              </a:fillRef>
              <a:effectRef idx="0">
                <a:schemeClr val="accent1"/>
              </a:effectRef>
              <a:fontRef idx="minor">
                <a:schemeClr val="tx1"/>
              </a:fontRef>
            </p:style>
          </p:cxnSp>
        </p:grpSp>
        <p:grpSp>
          <p:nvGrpSpPr>
            <p:cNvPr id="11" name="组合 10">
              <a:extLst>
                <a:ext uri="{FF2B5EF4-FFF2-40B4-BE49-F238E27FC236}">
                  <a16:creationId xmlns:a16="http://schemas.microsoft.com/office/drawing/2014/main" id="{B3FF46FF-F0D3-D016-9D69-1D802D80B6F4}"/>
                </a:ext>
              </a:extLst>
            </p:cNvPr>
            <p:cNvGrpSpPr/>
            <p:nvPr/>
          </p:nvGrpSpPr>
          <p:grpSpPr>
            <a:xfrm>
              <a:off x="6614338" y="3235946"/>
              <a:ext cx="945216" cy="1421256"/>
              <a:chOff x="6924673" y="3068131"/>
              <a:chExt cx="1210589" cy="1528100"/>
            </a:xfrm>
          </p:grpSpPr>
          <p:sp>
            <p:nvSpPr>
              <p:cNvPr id="12" name="文本框 11">
                <a:extLst>
                  <a:ext uri="{FF2B5EF4-FFF2-40B4-BE49-F238E27FC236}">
                    <a16:creationId xmlns:a16="http://schemas.microsoft.com/office/drawing/2014/main" id="{0F3F5516-DA54-8DF5-3258-DBC0207911C6}"/>
                  </a:ext>
                </a:extLst>
              </p:cNvPr>
              <p:cNvSpPr txBox="1"/>
              <p:nvPr/>
            </p:nvSpPr>
            <p:spPr>
              <a:xfrm>
                <a:off x="6924673" y="3824225"/>
                <a:ext cx="1210589" cy="772006"/>
              </a:xfrm>
              <a:prstGeom prst="rect">
                <a:avLst/>
              </a:prstGeom>
              <a:noFill/>
            </p:spPr>
            <p:txBody>
              <a:bodyPr wrap="none" rtlCol="0">
                <a:spAutoFit/>
              </a:bodyPr>
              <a:lstStyle>
                <a:defPPr>
                  <a:defRPr lang="zh-CN"/>
                </a:defPPr>
                <a:lvl1pPr marR="0" lvl="0" indent="0" algn="ctr" fontAlgn="auto">
                  <a:lnSpc>
                    <a:spcPct val="100000"/>
                  </a:lnSpc>
                  <a:spcBef>
                    <a:spcPts val="0"/>
                  </a:spcBef>
                  <a:spcAft>
                    <a:spcPts val="500"/>
                  </a:spcAft>
                  <a:buClrTx/>
                  <a:buSzTx/>
                  <a:buFontTx/>
                  <a:buNone/>
                  <a:tabLst/>
                  <a:defRPr kumimoji="0" sz="2400" b="0" i="0" u="none" strike="noStrike" cap="none" spc="0" normalizeH="0" baseline="0">
                    <a:ln>
                      <a:noFill/>
                    </a:ln>
                    <a:gradFill flip="none" rotWithShape="1">
                      <a:gsLst>
                        <a:gs pos="0">
                          <a:schemeClr val="accent2">
                            <a:lumMod val="60000"/>
                            <a:lumOff val="40000"/>
                          </a:schemeClr>
                        </a:gs>
                        <a:gs pos="60000">
                          <a:schemeClr val="accent2"/>
                        </a:gs>
                      </a:gsLst>
                      <a:lin ang="2700000" scaled="1"/>
                      <a:tileRect/>
                    </a:gradFill>
                    <a:effectLst/>
                    <a:uLnTx/>
                    <a:uFillTx/>
                    <a:latin typeface="+mj-ea"/>
                    <a:ea typeface="+mj-ea"/>
                    <a:cs typeface="阿里巴巴普惠体 B" panose="00020600040101010101" pitchFamily="18" charset="-122"/>
                  </a:defRPr>
                </a:lvl1pPr>
              </a:lstStyle>
              <a:p>
                <a:r>
                  <a:rPr lang="zh-CN" altLang="en-US" sz="2000" dirty="0">
                    <a:latin typeface="Arial" panose="020B0604020202020204" pitchFamily="34" charset="0"/>
                    <a:ea typeface="微软雅黑" panose="020B0503020204020204" pitchFamily="34" charset="-122"/>
                  </a:rPr>
                  <a:t>质量管理</a:t>
                </a:r>
                <a:endParaRPr lang="en-US" altLang="zh-CN" sz="2000" dirty="0">
                  <a:latin typeface="Arial" panose="020B0604020202020204" pitchFamily="34" charset="0"/>
                  <a:ea typeface="微软雅黑" panose="020B0503020204020204" pitchFamily="34" charset="-122"/>
                </a:endParaRPr>
              </a:p>
              <a:p>
                <a:r>
                  <a:rPr lang="zh-CN" altLang="en-US" sz="2000" dirty="0">
                    <a:latin typeface="Arial" panose="020B0604020202020204" pitchFamily="34" charset="0"/>
                    <a:ea typeface="微软雅黑" panose="020B0503020204020204" pitchFamily="34" charset="-122"/>
                  </a:rPr>
                  <a:t>及其放行</a:t>
                </a:r>
              </a:p>
            </p:txBody>
          </p:sp>
          <p:sp>
            <p:nvSpPr>
              <p:cNvPr id="13" name="文本框 12">
                <a:extLst>
                  <a:ext uri="{FF2B5EF4-FFF2-40B4-BE49-F238E27FC236}">
                    <a16:creationId xmlns:a16="http://schemas.microsoft.com/office/drawing/2014/main" id="{3FACB8C7-1468-A7F0-EC0E-32B307633DB8}"/>
                  </a:ext>
                </a:extLst>
              </p:cNvPr>
              <p:cNvSpPr txBox="1"/>
              <p:nvPr/>
            </p:nvSpPr>
            <p:spPr>
              <a:xfrm>
                <a:off x="7294967" y="3068131"/>
                <a:ext cx="470000" cy="427746"/>
              </a:xfrm>
              <a:prstGeom prst="rect">
                <a:avLst/>
              </a:prstGeom>
              <a:noFill/>
            </p:spPr>
            <p:txBody>
              <a:bodyPr wrap="none" rtlCol="0">
                <a:spAutoFit/>
              </a:bodyPr>
              <a:lstStyle>
                <a:defPPr>
                  <a:defRPr lang="zh-CN"/>
                </a:defPPr>
                <a:lvl1pPr marR="0" lvl="0" indent="0" algn="ctr" fontAlgn="auto">
                  <a:lnSpc>
                    <a:spcPct val="120000"/>
                  </a:lnSpc>
                  <a:spcBef>
                    <a:spcPts val="0"/>
                  </a:spcBef>
                  <a:spcAft>
                    <a:spcPts val="500"/>
                  </a:spcAft>
                  <a:buClrTx/>
                  <a:buSzTx/>
                  <a:buFontTx/>
                  <a:buNone/>
                  <a:tabLst/>
                  <a:defRPr kumimoji="0" sz="3600" b="0" i="0" u="none" strike="noStrike" cap="none" spc="0" normalizeH="0" baseline="0">
                    <a:ln>
                      <a:noFill/>
                    </a:ln>
                    <a:gradFill flip="none" rotWithShape="1">
                      <a:gsLst>
                        <a:gs pos="0">
                          <a:schemeClr val="accent2">
                            <a:lumMod val="60000"/>
                            <a:lumOff val="40000"/>
                          </a:schemeClr>
                        </a:gs>
                        <a:gs pos="60000">
                          <a:schemeClr val="accent2"/>
                        </a:gs>
                      </a:gsLst>
                      <a:lin ang="2700000" scaled="1"/>
                      <a:tileRect/>
                    </a:gradFill>
                    <a:effectLst/>
                    <a:uLnTx/>
                    <a:uFillTx/>
                    <a:ea typeface="+mj-ea"/>
                    <a:cs typeface="阿里巴巴普惠体 B" panose="00020600040101010101" pitchFamily="18" charset="-122"/>
                  </a:defRPr>
                </a:lvl1pPr>
              </a:lstStyle>
              <a:p>
                <a:r>
                  <a:rPr lang="en-US" altLang="zh-CN" sz="2000" b="1" dirty="0">
                    <a:latin typeface="Arial" panose="020B0604020202020204" pitchFamily="34" charset="0"/>
                    <a:ea typeface="微软雅黑" panose="020B0503020204020204" pitchFamily="34" charset="-122"/>
                  </a:rPr>
                  <a:t>04</a:t>
                </a:r>
                <a:endParaRPr lang="zh-CN" altLang="en-US" sz="2000" b="1" dirty="0">
                  <a:latin typeface="Arial" panose="020B0604020202020204" pitchFamily="34" charset="0"/>
                  <a:ea typeface="微软雅黑" panose="020B0503020204020204" pitchFamily="34" charset="-122"/>
                </a:endParaRPr>
              </a:p>
            </p:txBody>
          </p:sp>
          <p:cxnSp>
            <p:nvCxnSpPr>
              <p:cNvPr id="14" name="直接连接符 13">
                <a:extLst>
                  <a:ext uri="{FF2B5EF4-FFF2-40B4-BE49-F238E27FC236}">
                    <a16:creationId xmlns:a16="http://schemas.microsoft.com/office/drawing/2014/main" id="{51E53F8B-1CA3-2F17-9AC2-40EA337B45CE}"/>
                  </a:ext>
                </a:extLst>
              </p:cNvPr>
              <p:cNvCxnSpPr>
                <a:cxnSpLocks/>
              </p:cNvCxnSpPr>
              <p:nvPr/>
            </p:nvCxnSpPr>
            <p:spPr>
              <a:xfrm>
                <a:off x="7281047" y="3722082"/>
                <a:ext cx="497840" cy="0"/>
              </a:xfrm>
              <a:prstGeom prst="line">
                <a:avLst/>
              </a:prstGeom>
              <a:ln w="38100">
                <a:gradFill flip="none" rotWithShape="1">
                  <a:gsLst>
                    <a:gs pos="60000">
                      <a:schemeClr val="accent2"/>
                    </a:gs>
                    <a:gs pos="0">
                      <a:schemeClr val="accent2">
                        <a:lumMod val="60000"/>
                        <a:lumOff val="40000"/>
                      </a:schemeClr>
                    </a:gs>
                  </a:gsLst>
                  <a:path path="circle">
                    <a:fillToRect l="100000" t="100000"/>
                  </a:path>
                  <a:tileRect r="-100000" b="-100000"/>
                </a:gradFill>
              </a:ln>
            </p:spPr>
            <p:style>
              <a:lnRef idx="1">
                <a:schemeClr val="accent1"/>
              </a:lnRef>
              <a:fillRef idx="0">
                <a:schemeClr val="accent1"/>
              </a:fillRef>
              <a:effectRef idx="0">
                <a:schemeClr val="accent1"/>
              </a:effectRef>
              <a:fontRef idx="minor">
                <a:schemeClr val="tx1"/>
              </a:fontRef>
            </p:style>
          </p:cxnSp>
        </p:grpSp>
        <p:grpSp>
          <p:nvGrpSpPr>
            <p:cNvPr id="29" name="组合 28">
              <a:extLst>
                <a:ext uri="{FF2B5EF4-FFF2-40B4-BE49-F238E27FC236}">
                  <a16:creationId xmlns:a16="http://schemas.microsoft.com/office/drawing/2014/main" id="{FF79772D-08A3-9AA7-6AB8-BE30A8ACD8C3}"/>
                </a:ext>
              </a:extLst>
            </p:cNvPr>
            <p:cNvGrpSpPr/>
            <p:nvPr/>
          </p:nvGrpSpPr>
          <p:grpSpPr>
            <a:xfrm>
              <a:off x="647152" y="3218315"/>
              <a:ext cx="945216" cy="1421256"/>
              <a:chOff x="9792609" y="3068131"/>
              <a:chExt cx="1210589" cy="1528100"/>
            </a:xfrm>
          </p:grpSpPr>
          <p:sp>
            <p:nvSpPr>
              <p:cNvPr id="30" name="文本框 29">
                <a:extLst>
                  <a:ext uri="{FF2B5EF4-FFF2-40B4-BE49-F238E27FC236}">
                    <a16:creationId xmlns:a16="http://schemas.microsoft.com/office/drawing/2014/main" id="{33B60AD0-F119-75B8-C028-9302897ADD8B}"/>
                  </a:ext>
                </a:extLst>
              </p:cNvPr>
              <p:cNvSpPr txBox="1"/>
              <p:nvPr/>
            </p:nvSpPr>
            <p:spPr>
              <a:xfrm>
                <a:off x="9792609" y="3824225"/>
                <a:ext cx="1210589" cy="772006"/>
              </a:xfrm>
              <a:prstGeom prst="rect">
                <a:avLst/>
              </a:prstGeom>
              <a:noFill/>
            </p:spPr>
            <p:txBody>
              <a:bodyPr wrap="none" rtlCol="0">
                <a:spAutoFit/>
              </a:bodyPr>
              <a:lstStyle>
                <a:defPPr>
                  <a:defRPr lang="zh-CN"/>
                </a:defPPr>
                <a:lvl1pPr marR="0" lvl="0" indent="0" algn="ctr" fontAlgn="auto">
                  <a:lnSpc>
                    <a:spcPct val="100000"/>
                  </a:lnSpc>
                  <a:spcBef>
                    <a:spcPts val="0"/>
                  </a:spcBef>
                  <a:spcAft>
                    <a:spcPts val="500"/>
                  </a:spcAft>
                  <a:buClrTx/>
                  <a:buSzTx/>
                  <a:buFontTx/>
                  <a:buNone/>
                  <a:tabLst/>
                  <a:defRPr kumimoji="0" sz="2400" b="0" i="0" u="none" strike="noStrike" cap="none" spc="0" normalizeH="0" baseline="0">
                    <a:ln>
                      <a:noFill/>
                    </a:ln>
                    <a:gradFill flip="none" rotWithShape="1">
                      <a:gsLst>
                        <a:gs pos="0">
                          <a:schemeClr val="accent2">
                            <a:lumMod val="60000"/>
                            <a:lumOff val="40000"/>
                          </a:schemeClr>
                        </a:gs>
                        <a:gs pos="60000">
                          <a:schemeClr val="accent2"/>
                        </a:gs>
                      </a:gsLst>
                      <a:lin ang="2700000" scaled="1"/>
                      <a:tileRect/>
                    </a:gradFill>
                    <a:effectLst/>
                    <a:uLnTx/>
                    <a:uFillTx/>
                    <a:latin typeface="+mj-ea"/>
                    <a:ea typeface="+mj-ea"/>
                    <a:cs typeface="阿里巴巴普惠体 B" panose="00020600040101010101" pitchFamily="18" charset="-122"/>
                  </a:defRPr>
                </a:lvl1pPr>
              </a:lstStyle>
              <a:p>
                <a:r>
                  <a:rPr lang="zh-CN" altLang="en-US" sz="2000" dirty="0">
                    <a:latin typeface="Arial" panose="020B0604020202020204" pitchFamily="34" charset="0"/>
                    <a:ea typeface="微软雅黑" panose="020B0503020204020204" pitchFamily="34" charset="-122"/>
                  </a:rPr>
                  <a:t>国标实施</a:t>
                </a:r>
                <a:endParaRPr lang="en-US" altLang="zh-CN" sz="2000" dirty="0">
                  <a:latin typeface="Arial" panose="020B0604020202020204" pitchFamily="34" charset="0"/>
                  <a:ea typeface="微软雅黑" panose="020B0503020204020204" pitchFamily="34" charset="-122"/>
                </a:endParaRPr>
              </a:p>
              <a:p>
                <a:r>
                  <a:rPr lang="zh-CN" altLang="en-US" sz="2000" dirty="0">
                    <a:latin typeface="Arial" panose="020B0604020202020204" pitchFamily="34" charset="0"/>
                    <a:ea typeface="微软雅黑" panose="020B0503020204020204" pitchFamily="34" charset="-122"/>
                  </a:rPr>
                  <a:t>及其响应</a:t>
                </a:r>
              </a:p>
            </p:txBody>
          </p:sp>
          <p:sp>
            <p:nvSpPr>
              <p:cNvPr id="31" name="文本框 30">
                <a:extLst>
                  <a:ext uri="{FF2B5EF4-FFF2-40B4-BE49-F238E27FC236}">
                    <a16:creationId xmlns:a16="http://schemas.microsoft.com/office/drawing/2014/main" id="{EAFD0372-943B-84B5-B20B-92A7D24C63E6}"/>
                  </a:ext>
                </a:extLst>
              </p:cNvPr>
              <p:cNvSpPr txBox="1"/>
              <p:nvPr/>
            </p:nvSpPr>
            <p:spPr>
              <a:xfrm>
                <a:off x="10162903" y="3068131"/>
                <a:ext cx="470000" cy="427746"/>
              </a:xfrm>
              <a:prstGeom prst="rect">
                <a:avLst/>
              </a:prstGeom>
              <a:noFill/>
            </p:spPr>
            <p:txBody>
              <a:bodyPr wrap="none" rtlCol="0">
                <a:spAutoFit/>
              </a:bodyPr>
              <a:lstStyle>
                <a:defPPr>
                  <a:defRPr lang="zh-CN"/>
                </a:defPPr>
                <a:lvl1pPr marR="0" lvl="0" indent="0" algn="ctr" fontAlgn="auto">
                  <a:lnSpc>
                    <a:spcPct val="120000"/>
                  </a:lnSpc>
                  <a:spcBef>
                    <a:spcPts val="0"/>
                  </a:spcBef>
                  <a:spcAft>
                    <a:spcPts val="500"/>
                  </a:spcAft>
                  <a:buClrTx/>
                  <a:buSzTx/>
                  <a:buFontTx/>
                  <a:buNone/>
                  <a:tabLst/>
                  <a:defRPr kumimoji="0" sz="3600" b="0" i="0" u="none" strike="noStrike" cap="none" spc="0" normalizeH="0" baseline="0">
                    <a:ln>
                      <a:noFill/>
                    </a:ln>
                    <a:gradFill flip="none" rotWithShape="1">
                      <a:gsLst>
                        <a:gs pos="0">
                          <a:schemeClr val="accent2">
                            <a:lumMod val="60000"/>
                            <a:lumOff val="40000"/>
                          </a:schemeClr>
                        </a:gs>
                        <a:gs pos="60000">
                          <a:schemeClr val="accent2"/>
                        </a:gs>
                      </a:gsLst>
                      <a:lin ang="2700000" scaled="1"/>
                      <a:tileRect/>
                    </a:gradFill>
                    <a:effectLst/>
                    <a:uLnTx/>
                    <a:uFillTx/>
                    <a:ea typeface="+mj-ea"/>
                    <a:cs typeface="阿里巴巴普惠体 B" panose="00020600040101010101" pitchFamily="18" charset="-122"/>
                  </a:defRPr>
                </a:lvl1pPr>
              </a:lstStyle>
              <a:p>
                <a:r>
                  <a:rPr lang="en-US" altLang="zh-CN" sz="2000" b="1" dirty="0">
                    <a:latin typeface="Arial" panose="020B0604020202020204" pitchFamily="34" charset="0"/>
                    <a:ea typeface="微软雅黑" panose="020B0503020204020204" pitchFamily="34" charset="-122"/>
                  </a:rPr>
                  <a:t>01</a:t>
                </a:r>
                <a:endParaRPr lang="zh-CN" altLang="en-US" sz="2000" b="1" dirty="0">
                  <a:latin typeface="Arial" panose="020B0604020202020204" pitchFamily="34" charset="0"/>
                  <a:ea typeface="微软雅黑" panose="020B0503020204020204" pitchFamily="34" charset="-122"/>
                </a:endParaRPr>
              </a:p>
            </p:txBody>
          </p:sp>
          <p:cxnSp>
            <p:nvCxnSpPr>
              <p:cNvPr id="32" name="直接连接符 31">
                <a:extLst>
                  <a:ext uri="{FF2B5EF4-FFF2-40B4-BE49-F238E27FC236}">
                    <a16:creationId xmlns:a16="http://schemas.microsoft.com/office/drawing/2014/main" id="{5DD352F7-0801-20D6-B463-32A40F5315E4}"/>
                  </a:ext>
                </a:extLst>
              </p:cNvPr>
              <p:cNvCxnSpPr>
                <a:cxnSpLocks/>
              </p:cNvCxnSpPr>
              <p:nvPr/>
            </p:nvCxnSpPr>
            <p:spPr>
              <a:xfrm>
                <a:off x="10148983" y="3722082"/>
                <a:ext cx="497840" cy="0"/>
              </a:xfrm>
              <a:prstGeom prst="line">
                <a:avLst/>
              </a:prstGeom>
              <a:ln w="38100">
                <a:gradFill flip="none" rotWithShape="1">
                  <a:gsLst>
                    <a:gs pos="60000">
                      <a:schemeClr val="accent2"/>
                    </a:gs>
                    <a:gs pos="0">
                      <a:schemeClr val="accent2">
                        <a:lumMod val="60000"/>
                        <a:lumOff val="40000"/>
                      </a:schemeClr>
                    </a:gs>
                  </a:gsLst>
                  <a:path path="circle">
                    <a:fillToRect l="100000" t="100000"/>
                  </a:path>
                  <a:tileRect r="-100000" b="-100000"/>
                </a:gradFill>
              </a:ln>
            </p:spPr>
            <p:style>
              <a:lnRef idx="1">
                <a:schemeClr val="accent1"/>
              </a:lnRef>
              <a:fillRef idx="0">
                <a:schemeClr val="accent1"/>
              </a:fillRef>
              <a:effectRef idx="0">
                <a:schemeClr val="accent1"/>
              </a:effectRef>
              <a:fontRef idx="minor">
                <a:schemeClr val="tx1"/>
              </a:fontRef>
            </p:style>
          </p:cxnSp>
        </p:grpSp>
        <p:grpSp>
          <p:nvGrpSpPr>
            <p:cNvPr id="42" name="组合 41">
              <a:extLst>
                <a:ext uri="{FF2B5EF4-FFF2-40B4-BE49-F238E27FC236}">
                  <a16:creationId xmlns:a16="http://schemas.microsoft.com/office/drawing/2014/main" id="{738DF46D-B478-5DF0-AE17-C300A605AAA7}"/>
                </a:ext>
              </a:extLst>
            </p:cNvPr>
            <p:cNvGrpSpPr/>
            <p:nvPr/>
          </p:nvGrpSpPr>
          <p:grpSpPr>
            <a:xfrm>
              <a:off x="8243408" y="2846475"/>
              <a:ext cx="1722823" cy="2214998"/>
              <a:chOff x="6426711" y="2808375"/>
              <a:chExt cx="2206513" cy="2381512"/>
            </a:xfrm>
          </p:grpSpPr>
          <p:sp>
            <p:nvSpPr>
              <p:cNvPr id="43" name="矩形: 圆角 42">
                <a:extLst>
                  <a:ext uri="{FF2B5EF4-FFF2-40B4-BE49-F238E27FC236}">
                    <a16:creationId xmlns:a16="http://schemas.microsoft.com/office/drawing/2014/main" id="{C809DE31-B634-E88C-F02D-29DB24FDDFFA}"/>
                  </a:ext>
                </a:extLst>
              </p:cNvPr>
              <p:cNvSpPr/>
              <p:nvPr/>
            </p:nvSpPr>
            <p:spPr>
              <a:xfrm>
                <a:off x="6426711" y="2808376"/>
                <a:ext cx="2206513" cy="2381511"/>
              </a:xfrm>
              <a:prstGeom prst="roundRect">
                <a:avLst>
                  <a:gd name="adj" fmla="val 3605"/>
                </a:avLst>
              </a:prstGeom>
              <a:gradFill>
                <a:gsLst>
                  <a:gs pos="100000">
                    <a:srgbClr val="E7FCFF"/>
                  </a:gs>
                  <a:gs pos="25000">
                    <a:schemeClr val="bg1"/>
                  </a:gs>
                </a:gsLst>
                <a:lin ang="2700000" scaled="1"/>
              </a:gradFill>
              <a:ln>
                <a:noFill/>
              </a:ln>
              <a:effectLst>
                <a:outerShdw blurRad="76200" dist="50800" dir="5400000" algn="ctr" rotWithShape="0">
                  <a:schemeClr val="accent2">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000" dirty="0">
                  <a:solidFill>
                    <a:prstClr val="white"/>
                  </a:solidFill>
                  <a:latin typeface="+mn-ea"/>
                </a:endParaRPr>
              </a:p>
            </p:txBody>
          </p:sp>
          <p:sp>
            <p:nvSpPr>
              <p:cNvPr id="44" name="矩形: 圆顶角 43">
                <a:extLst>
                  <a:ext uri="{FF2B5EF4-FFF2-40B4-BE49-F238E27FC236}">
                    <a16:creationId xmlns:a16="http://schemas.microsoft.com/office/drawing/2014/main" id="{DCE5B049-5776-BE69-3CD1-BB8E3F6EF3D1}"/>
                  </a:ext>
                </a:extLst>
              </p:cNvPr>
              <p:cNvSpPr/>
              <p:nvPr/>
            </p:nvSpPr>
            <p:spPr>
              <a:xfrm>
                <a:off x="6426711" y="2808375"/>
                <a:ext cx="2206512" cy="88791"/>
              </a:xfrm>
              <a:prstGeom prst="round2SameRect">
                <a:avLst>
                  <a:gd name="adj1" fmla="val 34924"/>
                  <a:gd name="adj2" fmla="val 0"/>
                </a:avLst>
              </a:prstGeom>
              <a:gradFill>
                <a:gsLst>
                  <a:gs pos="0">
                    <a:schemeClr val="accent2">
                      <a:lumMod val="60000"/>
                      <a:lumOff val="40000"/>
                    </a:schemeClr>
                  </a:gs>
                  <a:gs pos="60000">
                    <a:schemeClr val="accent2"/>
                  </a:gs>
                </a:gsLst>
                <a:lin ang="2700000" scaled="0"/>
              </a:gradFill>
              <a:ln w="57150" cap="rnd">
                <a:noFill/>
                <a:prstDash val="solid"/>
                <a:round/>
              </a:ln>
              <a:effectLst>
                <a:outerShdw blurRad="762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lvl="0" algn="ctr" defTabSz="913765"/>
                <a:endParaRPr lang="en-US" sz="2000" b="1">
                  <a:solidFill>
                    <a:srgbClr val="FFFFFF"/>
                  </a:solidFill>
                </a:endParaRPr>
              </a:p>
            </p:txBody>
          </p:sp>
        </p:grpSp>
        <p:grpSp>
          <p:nvGrpSpPr>
            <p:cNvPr id="45" name="组合 44">
              <a:extLst>
                <a:ext uri="{FF2B5EF4-FFF2-40B4-BE49-F238E27FC236}">
                  <a16:creationId xmlns:a16="http://schemas.microsoft.com/office/drawing/2014/main" id="{E16FF8E4-D2D2-66BF-C411-B615A2A8F95A}"/>
                </a:ext>
              </a:extLst>
            </p:cNvPr>
            <p:cNvGrpSpPr/>
            <p:nvPr/>
          </p:nvGrpSpPr>
          <p:grpSpPr>
            <a:xfrm>
              <a:off x="8632211" y="3255108"/>
              <a:ext cx="945216" cy="1421256"/>
              <a:chOff x="6924674" y="3068131"/>
              <a:chExt cx="1210589" cy="1528100"/>
            </a:xfrm>
          </p:grpSpPr>
          <p:sp>
            <p:nvSpPr>
              <p:cNvPr id="46" name="文本框 45">
                <a:extLst>
                  <a:ext uri="{FF2B5EF4-FFF2-40B4-BE49-F238E27FC236}">
                    <a16:creationId xmlns:a16="http://schemas.microsoft.com/office/drawing/2014/main" id="{1F082D80-CEEE-3367-C8CC-8BD27D43E162}"/>
                  </a:ext>
                </a:extLst>
              </p:cNvPr>
              <p:cNvSpPr txBox="1"/>
              <p:nvPr/>
            </p:nvSpPr>
            <p:spPr>
              <a:xfrm>
                <a:off x="6924674" y="3824225"/>
                <a:ext cx="1210589" cy="772006"/>
              </a:xfrm>
              <a:prstGeom prst="rect">
                <a:avLst/>
              </a:prstGeom>
              <a:noFill/>
            </p:spPr>
            <p:txBody>
              <a:bodyPr wrap="none" rtlCol="0">
                <a:spAutoFit/>
              </a:bodyPr>
              <a:lstStyle>
                <a:defPPr>
                  <a:defRPr lang="zh-CN"/>
                </a:defPPr>
                <a:lvl1pPr marR="0" lvl="0" indent="0" algn="ctr" fontAlgn="auto">
                  <a:lnSpc>
                    <a:spcPct val="100000"/>
                  </a:lnSpc>
                  <a:spcBef>
                    <a:spcPts val="0"/>
                  </a:spcBef>
                  <a:spcAft>
                    <a:spcPts val="500"/>
                  </a:spcAft>
                  <a:buClrTx/>
                  <a:buSzTx/>
                  <a:buFontTx/>
                  <a:buNone/>
                  <a:tabLst/>
                  <a:defRPr kumimoji="0" sz="2400" b="0" i="0" u="none" strike="noStrike" cap="none" spc="0" normalizeH="0" baseline="0">
                    <a:ln>
                      <a:noFill/>
                    </a:ln>
                    <a:gradFill flip="none" rotWithShape="1">
                      <a:gsLst>
                        <a:gs pos="0">
                          <a:schemeClr val="accent2">
                            <a:lumMod val="60000"/>
                            <a:lumOff val="40000"/>
                          </a:schemeClr>
                        </a:gs>
                        <a:gs pos="60000">
                          <a:schemeClr val="accent2"/>
                        </a:gs>
                      </a:gsLst>
                      <a:lin ang="2700000" scaled="1"/>
                      <a:tileRect/>
                    </a:gradFill>
                    <a:effectLst/>
                    <a:uLnTx/>
                    <a:uFillTx/>
                    <a:latin typeface="+mj-ea"/>
                    <a:ea typeface="+mj-ea"/>
                    <a:cs typeface="阿里巴巴普惠体 B" panose="00020600040101010101" pitchFamily="18" charset="-122"/>
                  </a:defRPr>
                </a:lvl1pPr>
              </a:lstStyle>
              <a:p>
                <a:r>
                  <a:rPr lang="zh-CN" altLang="en-US" sz="2000" dirty="0">
                    <a:latin typeface="Arial" panose="020B0604020202020204" pitchFamily="34" charset="0"/>
                    <a:ea typeface="微软雅黑" panose="020B0503020204020204" pitchFamily="34" charset="-122"/>
                  </a:rPr>
                  <a:t>内部审核</a:t>
                </a:r>
                <a:endParaRPr lang="en-US" altLang="zh-CN" sz="2000" dirty="0">
                  <a:latin typeface="Arial" panose="020B0604020202020204" pitchFamily="34" charset="0"/>
                  <a:ea typeface="微软雅黑" panose="020B0503020204020204" pitchFamily="34" charset="-122"/>
                </a:endParaRPr>
              </a:p>
              <a:p>
                <a:r>
                  <a:rPr lang="zh-CN" altLang="en-US" sz="2000" dirty="0">
                    <a:latin typeface="Arial" panose="020B0604020202020204" pitchFamily="34" charset="0"/>
                    <a:ea typeface="微软雅黑" panose="020B0503020204020204" pitchFamily="34" charset="-122"/>
                  </a:rPr>
                  <a:t>管理评审</a:t>
                </a:r>
              </a:p>
            </p:txBody>
          </p:sp>
          <p:sp>
            <p:nvSpPr>
              <p:cNvPr id="47" name="文本框 46">
                <a:extLst>
                  <a:ext uri="{FF2B5EF4-FFF2-40B4-BE49-F238E27FC236}">
                    <a16:creationId xmlns:a16="http://schemas.microsoft.com/office/drawing/2014/main" id="{D74BA01B-F2A7-BA85-1C08-A5035A62B0C1}"/>
                  </a:ext>
                </a:extLst>
              </p:cNvPr>
              <p:cNvSpPr txBox="1"/>
              <p:nvPr/>
            </p:nvSpPr>
            <p:spPr>
              <a:xfrm>
                <a:off x="7294967" y="3068131"/>
                <a:ext cx="470000" cy="427746"/>
              </a:xfrm>
              <a:prstGeom prst="rect">
                <a:avLst/>
              </a:prstGeom>
              <a:noFill/>
            </p:spPr>
            <p:txBody>
              <a:bodyPr wrap="none" rtlCol="0">
                <a:spAutoFit/>
              </a:bodyPr>
              <a:lstStyle>
                <a:defPPr>
                  <a:defRPr lang="zh-CN"/>
                </a:defPPr>
                <a:lvl1pPr marR="0" lvl="0" indent="0" algn="ctr" fontAlgn="auto">
                  <a:lnSpc>
                    <a:spcPct val="120000"/>
                  </a:lnSpc>
                  <a:spcBef>
                    <a:spcPts val="0"/>
                  </a:spcBef>
                  <a:spcAft>
                    <a:spcPts val="500"/>
                  </a:spcAft>
                  <a:buClrTx/>
                  <a:buSzTx/>
                  <a:buFontTx/>
                  <a:buNone/>
                  <a:tabLst/>
                  <a:defRPr kumimoji="0" sz="3600" b="0" i="0" u="none" strike="noStrike" cap="none" spc="0" normalizeH="0" baseline="0">
                    <a:ln>
                      <a:noFill/>
                    </a:ln>
                    <a:gradFill flip="none" rotWithShape="1">
                      <a:gsLst>
                        <a:gs pos="0">
                          <a:schemeClr val="accent2">
                            <a:lumMod val="60000"/>
                            <a:lumOff val="40000"/>
                          </a:schemeClr>
                        </a:gs>
                        <a:gs pos="60000">
                          <a:schemeClr val="accent2"/>
                        </a:gs>
                      </a:gsLst>
                      <a:lin ang="2700000" scaled="1"/>
                      <a:tileRect/>
                    </a:gradFill>
                    <a:effectLst/>
                    <a:uLnTx/>
                    <a:uFillTx/>
                    <a:ea typeface="+mj-ea"/>
                    <a:cs typeface="阿里巴巴普惠体 B" panose="00020600040101010101" pitchFamily="18" charset="-122"/>
                  </a:defRPr>
                </a:lvl1pPr>
              </a:lstStyle>
              <a:p>
                <a:r>
                  <a:rPr lang="en-US" altLang="zh-CN" sz="2000" b="1" dirty="0">
                    <a:latin typeface="Arial" panose="020B0604020202020204" pitchFamily="34" charset="0"/>
                    <a:ea typeface="微软雅黑" panose="020B0503020204020204" pitchFamily="34" charset="-122"/>
                  </a:rPr>
                  <a:t>05</a:t>
                </a:r>
                <a:endParaRPr lang="zh-CN" altLang="en-US" sz="2000" b="1" dirty="0">
                  <a:latin typeface="Arial" panose="020B0604020202020204" pitchFamily="34" charset="0"/>
                  <a:ea typeface="微软雅黑" panose="020B0503020204020204" pitchFamily="34" charset="-122"/>
                </a:endParaRPr>
              </a:p>
            </p:txBody>
          </p:sp>
          <p:cxnSp>
            <p:nvCxnSpPr>
              <p:cNvPr id="48" name="直接连接符 47">
                <a:extLst>
                  <a:ext uri="{FF2B5EF4-FFF2-40B4-BE49-F238E27FC236}">
                    <a16:creationId xmlns:a16="http://schemas.microsoft.com/office/drawing/2014/main" id="{D21A0378-CB00-0EE4-1529-35126D7DE63E}"/>
                  </a:ext>
                </a:extLst>
              </p:cNvPr>
              <p:cNvCxnSpPr>
                <a:cxnSpLocks/>
              </p:cNvCxnSpPr>
              <p:nvPr/>
            </p:nvCxnSpPr>
            <p:spPr>
              <a:xfrm>
                <a:off x="7281047" y="3722082"/>
                <a:ext cx="497840" cy="0"/>
              </a:xfrm>
              <a:prstGeom prst="line">
                <a:avLst/>
              </a:prstGeom>
              <a:ln w="38100">
                <a:gradFill flip="none" rotWithShape="1">
                  <a:gsLst>
                    <a:gs pos="60000">
                      <a:schemeClr val="accent2"/>
                    </a:gs>
                    <a:gs pos="0">
                      <a:schemeClr val="accent2">
                        <a:lumMod val="60000"/>
                        <a:lumOff val="40000"/>
                      </a:schemeClr>
                    </a:gs>
                  </a:gsLst>
                  <a:path path="circle">
                    <a:fillToRect l="100000" t="100000"/>
                  </a:path>
                  <a:tileRect r="-100000" b="-100000"/>
                </a:gradFill>
              </a:ln>
            </p:spPr>
            <p:style>
              <a:lnRef idx="1">
                <a:schemeClr val="accent1"/>
              </a:lnRef>
              <a:fillRef idx="0">
                <a:schemeClr val="accent1"/>
              </a:fillRef>
              <a:effectRef idx="0">
                <a:schemeClr val="accent1"/>
              </a:effectRef>
              <a:fontRef idx="minor">
                <a:schemeClr val="tx1"/>
              </a:fontRef>
            </p:style>
          </p:cxnSp>
        </p:grpSp>
        <p:grpSp>
          <p:nvGrpSpPr>
            <p:cNvPr id="3" name="组合 2">
              <a:extLst>
                <a:ext uri="{FF2B5EF4-FFF2-40B4-BE49-F238E27FC236}">
                  <a16:creationId xmlns:a16="http://schemas.microsoft.com/office/drawing/2014/main" id="{2F7ADBC3-6891-B016-94BB-9F6C19103C03}"/>
                </a:ext>
              </a:extLst>
            </p:cNvPr>
            <p:cNvGrpSpPr/>
            <p:nvPr/>
          </p:nvGrpSpPr>
          <p:grpSpPr>
            <a:xfrm>
              <a:off x="10267209" y="2850837"/>
              <a:ext cx="1722823" cy="2214998"/>
              <a:chOff x="9294648" y="2808375"/>
              <a:chExt cx="2206513" cy="2381512"/>
            </a:xfrm>
          </p:grpSpPr>
          <p:sp>
            <p:nvSpPr>
              <p:cNvPr id="5" name="矩形: 圆角 4">
                <a:extLst>
                  <a:ext uri="{FF2B5EF4-FFF2-40B4-BE49-F238E27FC236}">
                    <a16:creationId xmlns:a16="http://schemas.microsoft.com/office/drawing/2014/main" id="{27A2B6B3-242A-CBBE-47F4-8E0BD9785C68}"/>
                  </a:ext>
                </a:extLst>
              </p:cNvPr>
              <p:cNvSpPr/>
              <p:nvPr/>
            </p:nvSpPr>
            <p:spPr>
              <a:xfrm>
                <a:off x="9294648" y="2808376"/>
                <a:ext cx="2206513" cy="2381511"/>
              </a:xfrm>
              <a:prstGeom prst="roundRect">
                <a:avLst>
                  <a:gd name="adj" fmla="val 3605"/>
                </a:avLst>
              </a:prstGeom>
              <a:gradFill>
                <a:gsLst>
                  <a:gs pos="100000">
                    <a:srgbClr val="E7FCFF"/>
                  </a:gs>
                  <a:gs pos="25000">
                    <a:schemeClr val="bg1"/>
                  </a:gs>
                </a:gsLst>
                <a:lin ang="2700000" scaled="1"/>
              </a:gradFill>
              <a:ln>
                <a:noFill/>
              </a:ln>
              <a:effectLst>
                <a:outerShdw blurRad="76200" dist="50800" dir="5400000" algn="ctr" rotWithShape="0">
                  <a:schemeClr val="accent2">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000" dirty="0">
                  <a:solidFill>
                    <a:prstClr val="white"/>
                  </a:solidFill>
                  <a:latin typeface="+mn-ea"/>
                </a:endParaRPr>
              </a:p>
            </p:txBody>
          </p:sp>
          <p:sp>
            <p:nvSpPr>
              <p:cNvPr id="49" name="矩形: 圆顶角 48">
                <a:extLst>
                  <a:ext uri="{FF2B5EF4-FFF2-40B4-BE49-F238E27FC236}">
                    <a16:creationId xmlns:a16="http://schemas.microsoft.com/office/drawing/2014/main" id="{7F363FB6-0E1B-4E38-10C2-70EBCCF79E3D}"/>
                  </a:ext>
                </a:extLst>
              </p:cNvPr>
              <p:cNvSpPr/>
              <p:nvPr/>
            </p:nvSpPr>
            <p:spPr>
              <a:xfrm>
                <a:off x="9294648" y="2808375"/>
                <a:ext cx="2206512" cy="88791"/>
              </a:xfrm>
              <a:prstGeom prst="round2SameRect">
                <a:avLst>
                  <a:gd name="adj1" fmla="val 34924"/>
                  <a:gd name="adj2" fmla="val 0"/>
                </a:avLst>
              </a:prstGeom>
              <a:gradFill>
                <a:gsLst>
                  <a:gs pos="0">
                    <a:schemeClr val="accent2">
                      <a:lumMod val="60000"/>
                      <a:lumOff val="40000"/>
                    </a:schemeClr>
                  </a:gs>
                  <a:gs pos="60000">
                    <a:schemeClr val="accent2"/>
                  </a:gs>
                </a:gsLst>
                <a:lin ang="2700000" scaled="0"/>
              </a:gradFill>
              <a:ln w="57150" cap="rnd">
                <a:noFill/>
                <a:prstDash val="solid"/>
                <a:round/>
              </a:ln>
              <a:effectLst>
                <a:outerShdw blurRad="762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lvl="0" algn="ctr" defTabSz="913765"/>
                <a:endParaRPr lang="en-US" sz="2000" b="1">
                  <a:solidFill>
                    <a:srgbClr val="FFFFFF"/>
                  </a:solidFill>
                </a:endParaRPr>
              </a:p>
            </p:txBody>
          </p:sp>
        </p:grpSp>
        <p:grpSp>
          <p:nvGrpSpPr>
            <p:cNvPr id="50" name="组合 49">
              <a:extLst>
                <a:ext uri="{FF2B5EF4-FFF2-40B4-BE49-F238E27FC236}">
                  <a16:creationId xmlns:a16="http://schemas.microsoft.com/office/drawing/2014/main" id="{4A1C72AD-57FD-66A9-40F4-A065264C7BBC}"/>
                </a:ext>
              </a:extLst>
            </p:cNvPr>
            <p:cNvGrpSpPr/>
            <p:nvPr/>
          </p:nvGrpSpPr>
          <p:grpSpPr>
            <a:xfrm>
              <a:off x="10481886" y="3222679"/>
              <a:ext cx="1210588" cy="1475233"/>
              <a:chOff x="9622671" y="3068131"/>
              <a:chExt cx="1550464" cy="1586134"/>
            </a:xfrm>
          </p:grpSpPr>
          <p:sp>
            <p:nvSpPr>
              <p:cNvPr id="51" name="文本框 50">
                <a:extLst>
                  <a:ext uri="{FF2B5EF4-FFF2-40B4-BE49-F238E27FC236}">
                    <a16:creationId xmlns:a16="http://schemas.microsoft.com/office/drawing/2014/main" id="{A611687B-8FF8-394C-9CE7-568510E9298F}"/>
                  </a:ext>
                </a:extLst>
              </p:cNvPr>
              <p:cNvSpPr txBox="1"/>
              <p:nvPr/>
            </p:nvSpPr>
            <p:spPr>
              <a:xfrm>
                <a:off x="9622671" y="3824223"/>
                <a:ext cx="1550464" cy="830042"/>
              </a:xfrm>
              <a:prstGeom prst="rect">
                <a:avLst/>
              </a:prstGeom>
              <a:noFill/>
            </p:spPr>
            <p:txBody>
              <a:bodyPr wrap="none" rtlCol="0">
                <a:spAutoFit/>
              </a:bodyPr>
              <a:lstStyle>
                <a:defPPr>
                  <a:defRPr lang="zh-CN"/>
                </a:defPPr>
                <a:lvl1pPr marR="0" lvl="0" indent="0" algn="ctr" fontAlgn="auto">
                  <a:lnSpc>
                    <a:spcPct val="100000"/>
                  </a:lnSpc>
                  <a:spcBef>
                    <a:spcPts val="0"/>
                  </a:spcBef>
                  <a:spcAft>
                    <a:spcPts val="500"/>
                  </a:spcAft>
                  <a:buClrTx/>
                  <a:buSzTx/>
                  <a:buFontTx/>
                  <a:buNone/>
                  <a:tabLst/>
                  <a:defRPr kumimoji="0" sz="2400" b="0" i="0" u="none" strike="noStrike" cap="none" spc="0" normalizeH="0" baseline="0">
                    <a:ln>
                      <a:noFill/>
                    </a:ln>
                    <a:gradFill flip="none" rotWithShape="1">
                      <a:gsLst>
                        <a:gs pos="0">
                          <a:schemeClr val="accent2">
                            <a:lumMod val="60000"/>
                            <a:lumOff val="40000"/>
                          </a:schemeClr>
                        </a:gs>
                        <a:gs pos="60000">
                          <a:schemeClr val="accent2"/>
                        </a:gs>
                      </a:gsLst>
                      <a:lin ang="2700000" scaled="1"/>
                      <a:tileRect/>
                    </a:gradFill>
                    <a:effectLst/>
                    <a:uLnTx/>
                    <a:uFillTx/>
                    <a:latin typeface="+mj-ea"/>
                    <a:ea typeface="+mj-ea"/>
                    <a:cs typeface="阿里巴巴普惠体 B" panose="00020600040101010101" pitchFamily="18" charset="-122"/>
                  </a:defRPr>
                </a:lvl1pPr>
              </a:lstStyle>
              <a:p>
                <a:r>
                  <a:rPr lang="zh-CN" altLang="en-US" sz="2000" dirty="0">
                    <a:latin typeface="Arial" panose="020B0604020202020204" pitchFamily="34" charset="0"/>
                    <a:ea typeface="微软雅黑" panose="020B0503020204020204" pitchFamily="34" charset="-122"/>
                  </a:rPr>
                  <a:t>体系运行</a:t>
                </a:r>
                <a:endParaRPr lang="en-US" altLang="zh-CN" sz="2000" dirty="0">
                  <a:latin typeface="Arial" panose="020B0604020202020204" pitchFamily="34" charset="0"/>
                  <a:ea typeface="微软雅黑" panose="020B0503020204020204" pitchFamily="34" charset="-122"/>
                </a:endParaRPr>
              </a:p>
              <a:p>
                <a:r>
                  <a:rPr lang="zh-CN" altLang="en-US" sz="2000" dirty="0">
                    <a:latin typeface="Arial" panose="020B0604020202020204" pitchFamily="34" charset="0"/>
                    <a:ea typeface="微软雅黑" panose="020B0503020204020204" pitchFamily="34" charset="-122"/>
                  </a:rPr>
                  <a:t>要点概述</a:t>
                </a:r>
              </a:p>
            </p:txBody>
          </p:sp>
          <p:sp>
            <p:nvSpPr>
              <p:cNvPr id="52" name="文本框 51">
                <a:extLst>
                  <a:ext uri="{FF2B5EF4-FFF2-40B4-BE49-F238E27FC236}">
                    <a16:creationId xmlns:a16="http://schemas.microsoft.com/office/drawing/2014/main" id="{378303CD-8D5C-033B-3FF6-B574E9368AED}"/>
                  </a:ext>
                </a:extLst>
              </p:cNvPr>
              <p:cNvSpPr txBox="1"/>
              <p:nvPr/>
            </p:nvSpPr>
            <p:spPr>
              <a:xfrm>
                <a:off x="10096926" y="3068131"/>
                <a:ext cx="601954" cy="459902"/>
              </a:xfrm>
              <a:prstGeom prst="rect">
                <a:avLst/>
              </a:prstGeom>
              <a:noFill/>
            </p:spPr>
            <p:txBody>
              <a:bodyPr wrap="none" rtlCol="0">
                <a:spAutoFit/>
              </a:bodyPr>
              <a:lstStyle>
                <a:defPPr>
                  <a:defRPr lang="zh-CN"/>
                </a:defPPr>
                <a:lvl1pPr marR="0" lvl="0" indent="0" algn="ctr" fontAlgn="auto">
                  <a:lnSpc>
                    <a:spcPct val="120000"/>
                  </a:lnSpc>
                  <a:spcBef>
                    <a:spcPts val="0"/>
                  </a:spcBef>
                  <a:spcAft>
                    <a:spcPts val="500"/>
                  </a:spcAft>
                  <a:buClrTx/>
                  <a:buSzTx/>
                  <a:buFontTx/>
                  <a:buNone/>
                  <a:tabLst/>
                  <a:defRPr kumimoji="0" sz="3600" b="0" i="0" u="none" strike="noStrike" cap="none" spc="0" normalizeH="0" baseline="0">
                    <a:ln>
                      <a:noFill/>
                    </a:ln>
                    <a:gradFill flip="none" rotWithShape="1">
                      <a:gsLst>
                        <a:gs pos="0">
                          <a:schemeClr val="accent2">
                            <a:lumMod val="60000"/>
                            <a:lumOff val="40000"/>
                          </a:schemeClr>
                        </a:gs>
                        <a:gs pos="60000">
                          <a:schemeClr val="accent2"/>
                        </a:gs>
                      </a:gsLst>
                      <a:lin ang="2700000" scaled="1"/>
                      <a:tileRect/>
                    </a:gradFill>
                    <a:effectLst/>
                    <a:uLnTx/>
                    <a:uFillTx/>
                    <a:ea typeface="+mj-ea"/>
                    <a:cs typeface="阿里巴巴普惠体 B" panose="00020600040101010101" pitchFamily="18" charset="-122"/>
                  </a:defRPr>
                </a:lvl1pPr>
              </a:lstStyle>
              <a:p>
                <a:r>
                  <a:rPr lang="en-US" altLang="zh-CN" sz="2000" b="1" dirty="0">
                    <a:latin typeface="Arial" panose="020B0604020202020204" pitchFamily="34" charset="0"/>
                    <a:ea typeface="微软雅黑" panose="020B0503020204020204" pitchFamily="34" charset="-122"/>
                  </a:rPr>
                  <a:t>06</a:t>
                </a:r>
                <a:endParaRPr lang="zh-CN" altLang="en-US" sz="2000" b="1" dirty="0">
                  <a:latin typeface="Arial" panose="020B0604020202020204" pitchFamily="34" charset="0"/>
                  <a:ea typeface="微软雅黑" panose="020B0503020204020204" pitchFamily="34" charset="-122"/>
                </a:endParaRPr>
              </a:p>
            </p:txBody>
          </p:sp>
          <p:cxnSp>
            <p:nvCxnSpPr>
              <p:cNvPr id="53" name="直接连接符 52">
                <a:extLst>
                  <a:ext uri="{FF2B5EF4-FFF2-40B4-BE49-F238E27FC236}">
                    <a16:creationId xmlns:a16="http://schemas.microsoft.com/office/drawing/2014/main" id="{190FB7B2-6CB1-53E7-6966-13FFD0DC81D2}"/>
                  </a:ext>
                </a:extLst>
              </p:cNvPr>
              <p:cNvCxnSpPr>
                <a:cxnSpLocks/>
              </p:cNvCxnSpPr>
              <p:nvPr/>
            </p:nvCxnSpPr>
            <p:spPr>
              <a:xfrm>
                <a:off x="10148983" y="3722082"/>
                <a:ext cx="497840" cy="0"/>
              </a:xfrm>
              <a:prstGeom prst="line">
                <a:avLst/>
              </a:prstGeom>
              <a:ln w="38100">
                <a:gradFill flip="none" rotWithShape="1">
                  <a:gsLst>
                    <a:gs pos="60000">
                      <a:schemeClr val="accent2"/>
                    </a:gs>
                    <a:gs pos="0">
                      <a:schemeClr val="accent2">
                        <a:lumMod val="60000"/>
                        <a:lumOff val="40000"/>
                      </a:schemeClr>
                    </a:gs>
                  </a:gsLst>
                  <a:path path="circle">
                    <a:fillToRect l="100000" t="100000"/>
                  </a:path>
                  <a:tileRect r="-100000" b="-100000"/>
                </a:gra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118481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67588A95-8D8D-2C5C-8E34-FEC58896232D}"/>
              </a:ext>
            </a:extLst>
          </p:cNvPr>
          <p:cNvSpPr>
            <a:spLocks noGrp="1"/>
          </p:cNvSpPr>
          <p:nvPr>
            <p:ph type="title"/>
          </p:nvPr>
        </p:nvSpPr>
        <p:spPr>
          <a:xfrm>
            <a:off x="749300" y="2802096"/>
            <a:ext cx="10858500" cy="1829219"/>
          </a:xfrm>
        </p:spPr>
        <p:txBody>
          <a:bodyPr>
            <a:spAutoFit/>
          </a:bodyPr>
          <a:lstStyle/>
          <a:p>
            <a:pPr>
              <a:lnSpc>
                <a:spcPct val="150000"/>
              </a:lnSpc>
              <a:spcAft>
                <a:spcPts val="500"/>
              </a:spcAft>
            </a:pPr>
            <a:r>
              <a:rPr lang="zh-CN" altLang="en-US" sz="4000"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体系执行</a:t>
            </a:r>
            <a:br>
              <a:rPr lang="en-US" altLang="zh-CN" sz="4000"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br>
            <a:r>
              <a:rPr lang="zh-CN" altLang="en-US" sz="4000"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注意事项和核查要点</a:t>
            </a:r>
          </a:p>
        </p:txBody>
      </p:sp>
      <p:sp>
        <p:nvSpPr>
          <p:cNvPr id="2" name="标题 14">
            <a:extLst>
              <a:ext uri="{FF2B5EF4-FFF2-40B4-BE49-F238E27FC236}">
                <a16:creationId xmlns:a16="http://schemas.microsoft.com/office/drawing/2014/main" id="{5E8405C7-1716-49E8-5B5E-7B95F50DC469}"/>
              </a:ext>
            </a:extLst>
          </p:cNvPr>
          <p:cNvSpPr txBox="1">
            <a:spLocks/>
          </p:cNvSpPr>
          <p:nvPr/>
        </p:nvSpPr>
        <p:spPr>
          <a:xfrm>
            <a:off x="4638996" y="1016000"/>
            <a:ext cx="2875280" cy="830997"/>
          </a:xfrm>
          <a:prstGeom prst="rect">
            <a:avLst/>
          </a:prstGeom>
        </p:spPr>
        <p:txBody>
          <a:bodyPr wrap="square">
            <a:spAutoFit/>
          </a:bodyPr>
          <a:lstStyle>
            <a:lvl1pPr algn="l" defTabSz="914400" rtl="0" eaLnBrk="1" latinLnBrk="0" hangingPunct="1">
              <a:lnSpc>
                <a:spcPct val="90000"/>
              </a:lnSpc>
              <a:spcBef>
                <a:spcPct val="0"/>
              </a:spcBef>
              <a:buNone/>
              <a:defRPr lang="zh-CN" altLang="en-US" sz="2800" b="1" kern="1200">
                <a:solidFill>
                  <a:schemeClr val="tx1"/>
                </a:solidFill>
                <a:latin typeface="+mj-lt"/>
                <a:ea typeface="+mj-ea"/>
                <a:cs typeface="+mj-cs"/>
              </a:defRPr>
            </a:lvl1pPr>
          </a:lstStyle>
          <a:p>
            <a:pPr algn="ctr">
              <a:lnSpc>
                <a:spcPct val="100000"/>
              </a:lnSpc>
              <a:spcAft>
                <a:spcPts val="500"/>
              </a:spcAft>
            </a:pPr>
            <a:r>
              <a:rPr lang="zh-CN" altLang="en-US" sz="4800"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引子</a:t>
            </a:r>
          </a:p>
        </p:txBody>
      </p:sp>
    </p:spTree>
    <p:extLst>
      <p:ext uri="{BB962C8B-B14F-4D97-AF65-F5344CB8AC3E}">
        <p14:creationId xmlns:p14="http://schemas.microsoft.com/office/powerpoint/2010/main" val="507453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F43803-CD17-0C15-966E-14CA66C9F141}"/>
              </a:ext>
            </a:extLst>
          </p:cNvPr>
          <p:cNvGrpSpPr/>
          <p:nvPr/>
        </p:nvGrpSpPr>
        <p:grpSpPr>
          <a:xfrm>
            <a:off x="665946" y="1615144"/>
            <a:ext cx="10860018" cy="4411005"/>
            <a:chOff x="665946" y="1615145"/>
            <a:chExt cx="10860018" cy="1484590"/>
          </a:xfrm>
        </p:grpSpPr>
        <p:sp>
          <p:nvSpPr>
            <p:cNvPr id="3" name="矩形 2">
              <a:extLst>
                <a:ext uri="{FF2B5EF4-FFF2-40B4-BE49-F238E27FC236}">
                  <a16:creationId xmlns:a16="http://schemas.microsoft.com/office/drawing/2014/main" id="{B390F4DB-C277-6473-D50B-1B0A9E0A2BE0}"/>
                </a:ext>
              </a:extLst>
            </p:cNvPr>
            <p:cNvSpPr/>
            <p:nvPr/>
          </p:nvSpPr>
          <p:spPr>
            <a:xfrm>
              <a:off x="665946" y="1637440"/>
              <a:ext cx="8220051" cy="14400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单圆角 3">
              <a:extLst>
                <a:ext uri="{FF2B5EF4-FFF2-40B4-BE49-F238E27FC236}">
                  <a16:creationId xmlns:a16="http://schemas.microsoft.com/office/drawing/2014/main" id="{E88C593F-166B-4148-DFAE-BC9DDD4513C9}"/>
                </a:ext>
              </a:extLst>
            </p:cNvPr>
            <p:cNvSpPr/>
            <p:nvPr/>
          </p:nvSpPr>
          <p:spPr>
            <a:xfrm>
              <a:off x="8885997" y="1615145"/>
              <a:ext cx="2639967" cy="1484590"/>
            </a:xfrm>
            <a:prstGeom prst="round1Rect">
              <a:avLst/>
            </a:prstGeom>
            <a:gradFill flip="none" rotWithShape="1">
              <a:gsLst>
                <a:gs pos="60000">
                  <a:schemeClr val="accent2"/>
                </a:gs>
                <a:gs pos="0">
                  <a:schemeClr val="accent2">
                    <a:lumMod val="60000"/>
                    <a:lumOff val="40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120000"/>
                </a:lnSpc>
                <a:spcAft>
                  <a:spcPts val="500"/>
                </a:spcAft>
              </a:pPr>
              <a:endParaRPr lang="zh-CN" altLang="en-US" sz="2000" dirty="0">
                <a:solidFill>
                  <a:schemeClr val="lt1"/>
                </a:solidFill>
                <a:latin typeface="+mn-ea"/>
                <a:cs typeface="OPPOSans R" panose="00020600040101010101" pitchFamily="18" charset="-122"/>
                <a:sym typeface="+mn-lt"/>
              </a:endParaRPr>
            </a:p>
          </p:txBody>
        </p:sp>
      </p:grpSp>
      <p:sp>
        <p:nvSpPr>
          <p:cNvPr id="9" name="标题 8">
            <a:extLst>
              <a:ext uri="{FF2B5EF4-FFF2-40B4-BE49-F238E27FC236}">
                <a16:creationId xmlns:a16="http://schemas.microsoft.com/office/drawing/2014/main" id="{67588A95-8D8D-2C5C-8E34-FEC58896232D}"/>
              </a:ext>
            </a:extLst>
          </p:cNvPr>
          <p:cNvSpPr>
            <a:spLocks noGrp="1"/>
          </p:cNvSpPr>
          <p:nvPr>
            <p:ph type="title"/>
          </p:nvPr>
        </p:nvSpPr>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体系执行注意事项和核查要点</a:t>
            </a:r>
          </a:p>
        </p:txBody>
      </p:sp>
      <p:grpSp>
        <p:nvGrpSpPr>
          <p:cNvPr id="10" name="组合 9">
            <a:extLst>
              <a:ext uri="{FF2B5EF4-FFF2-40B4-BE49-F238E27FC236}">
                <a16:creationId xmlns:a16="http://schemas.microsoft.com/office/drawing/2014/main" id="{037EC6A9-6981-CED1-9C7F-68A921D732A1}"/>
              </a:ext>
            </a:extLst>
          </p:cNvPr>
          <p:cNvGrpSpPr/>
          <p:nvPr/>
        </p:nvGrpSpPr>
        <p:grpSpPr>
          <a:xfrm>
            <a:off x="8930538" y="2863558"/>
            <a:ext cx="2595426" cy="1862048"/>
            <a:chOff x="9061025" y="1424086"/>
            <a:chExt cx="2595426" cy="1862048"/>
          </a:xfrm>
        </p:grpSpPr>
        <p:sp>
          <p:nvSpPr>
            <p:cNvPr id="11" name="文本框 10">
              <a:extLst>
                <a:ext uri="{FF2B5EF4-FFF2-40B4-BE49-F238E27FC236}">
                  <a16:creationId xmlns:a16="http://schemas.microsoft.com/office/drawing/2014/main" id="{9150A1EB-83EA-6273-659C-C51FF01EAC31}"/>
                </a:ext>
              </a:extLst>
            </p:cNvPr>
            <p:cNvSpPr txBox="1"/>
            <p:nvPr/>
          </p:nvSpPr>
          <p:spPr>
            <a:xfrm>
              <a:off x="9923485" y="1424086"/>
              <a:ext cx="1732966" cy="1862048"/>
            </a:xfrm>
            <a:prstGeom prst="rect">
              <a:avLst/>
            </a:prstGeom>
            <a:noFill/>
          </p:spPr>
          <p:txBody>
            <a:bodyPr wrap="square" rtlCol="0">
              <a:spAutoFit/>
            </a:bodyPr>
            <a:lstStyle/>
            <a:p>
              <a:pPr marL="0" marR="0" lvl="0" indent="0" algn="l" defTabSz="914400" rtl="0" eaLnBrk="1" fontAlgn="auto" latinLnBrk="0" hangingPunct="1">
                <a:spcAft>
                  <a:spcPts val="500"/>
                </a:spcAft>
                <a:buClrTx/>
                <a:buSzTx/>
                <a:buFontTx/>
                <a:buNone/>
                <a:tabLst/>
                <a:defRPr/>
              </a:pPr>
              <a:r>
                <a:rPr kumimoji="0" lang="zh-CN" altLang="en-US" sz="11500" i="0" u="none" strike="noStrike" kern="1200" cap="none" spc="-30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Open Sans"/>
                  <a:sym typeface="+mn-lt"/>
                  <a:rtl val="0"/>
                </a:rPr>
                <a:t>01</a:t>
              </a:r>
            </a:p>
          </p:txBody>
        </p:sp>
        <p:sp>
          <p:nvSpPr>
            <p:cNvPr id="12" name="文本框 11">
              <a:extLst>
                <a:ext uri="{FF2B5EF4-FFF2-40B4-BE49-F238E27FC236}">
                  <a16:creationId xmlns:a16="http://schemas.microsoft.com/office/drawing/2014/main" id="{8A3D1337-B7DC-B678-C35C-E9D139014C35}"/>
                </a:ext>
              </a:extLst>
            </p:cNvPr>
            <p:cNvSpPr txBox="1"/>
            <p:nvPr/>
          </p:nvSpPr>
          <p:spPr>
            <a:xfrm>
              <a:off x="9061025" y="1869497"/>
              <a:ext cx="902811" cy="1018227"/>
            </a:xfrm>
            <a:prstGeom prst="rect">
              <a:avLst/>
            </a:prstGeom>
            <a:noFill/>
          </p:spPr>
          <p:txBody>
            <a:bodyPr wrap="none" rtlCol="0">
              <a:spAutoFit/>
            </a:bodyPr>
            <a:lstStyle/>
            <a:p>
              <a:pPr marL="0" marR="0" lvl="0" indent="0" algn="l" defTabSz="914400" rtl="0" eaLnBrk="1" fontAlgn="auto" latinLnBrk="0" hangingPunct="1">
                <a:spcAft>
                  <a:spcPts val="500"/>
                </a:spcAft>
                <a:buClrTx/>
                <a:buSzTx/>
                <a:buFontTx/>
                <a:buNone/>
                <a:tabLst/>
                <a:defRPr/>
              </a:pPr>
              <a:r>
                <a:rPr kumimoji="0" lang="zh-CN" altLang="en-US" sz="28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Open Sans"/>
                  <a:sym typeface="+mn-lt"/>
                  <a:rtl val="0"/>
                </a:rPr>
                <a:t>注意</a:t>
              </a:r>
              <a:endParaRPr kumimoji="0" lang="en-US" altLang="zh-CN" sz="28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Open Sans"/>
                <a:sym typeface="+mn-lt"/>
                <a:rtl val="0"/>
              </a:endParaRPr>
            </a:p>
            <a:p>
              <a:pPr marL="0" marR="0" lvl="0" indent="0" algn="l" defTabSz="914400" rtl="0" eaLnBrk="1" fontAlgn="auto" latinLnBrk="0" hangingPunct="1">
                <a:spcAft>
                  <a:spcPts val="500"/>
                </a:spcAft>
                <a:buClrTx/>
                <a:buSzTx/>
                <a:buFontTx/>
                <a:buNone/>
                <a:tabLst/>
                <a:defRPr/>
              </a:pPr>
              <a:r>
                <a:rPr kumimoji="0" lang="zh-CN" altLang="en-US" sz="28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Open Sans"/>
                  <a:sym typeface="+mn-lt"/>
                  <a:rtl val="0"/>
                </a:rPr>
                <a:t>事项</a:t>
              </a:r>
            </a:p>
          </p:txBody>
        </p:sp>
      </p:grpSp>
      <p:sp>
        <p:nvSpPr>
          <p:cNvPr id="6" name="文本框 5">
            <a:extLst>
              <a:ext uri="{FF2B5EF4-FFF2-40B4-BE49-F238E27FC236}">
                <a16:creationId xmlns:a16="http://schemas.microsoft.com/office/drawing/2014/main" id="{EDFF943E-0D83-D412-FE1C-6A1D7C590453}"/>
              </a:ext>
            </a:extLst>
          </p:cNvPr>
          <p:cNvSpPr txBox="1"/>
          <p:nvPr/>
        </p:nvSpPr>
        <p:spPr>
          <a:xfrm>
            <a:off x="680278" y="1735719"/>
            <a:ext cx="8082722" cy="4198201"/>
          </a:xfrm>
          <a:prstGeom prst="rect">
            <a:avLst/>
          </a:prstGeom>
          <a:noFill/>
        </p:spPr>
        <p:txBody>
          <a:bodyPr wrap="square">
            <a:spAutoFit/>
          </a:bodyPr>
          <a:lstStyle/>
          <a:p>
            <a:pPr marL="342900" indent="-342900">
              <a:lnSpc>
                <a:spcPct val="150000"/>
              </a:lnSpc>
              <a:buFont typeface="Wingdings" panose="05000000000000000000" pitchFamily="2" charset="2"/>
              <a:buChar char="u"/>
            </a:pPr>
            <a:r>
              <a:rPr lang="zh-CN" altLang="en-US" sz="2000" dirty="0">
                <a:solidFill>
                  <a:srgbClr val="FF0000"/>
                </a:solidFill>
                <a:highlight>
                  <a:srgbClr val="FFFF00"/>
                </a:highlight>
                <a:latin typeface="Arial" panose="020B0604020202020204" pitchFamily="34" charset="0"/>
                <a:ea typeface="微软雅黑" panose="020B0503020204020204" pitchFamily="34" charset="-122"/>
              </a:rPr>
              <a:t>准确识别产品应执行的法规标准</a:t>
            </a:r>
            <a:r>
              <a:rPr lang="zh-CN" altLang="en-US" sz="2000" dirty="0">
                <a:latin typeface="Arial" panose="020B0604020202020204" pitchFamily="34" charset="0"/>
                <a:ea typeface="微软雅黑" panose="020B0503020204020204" pitchFamily="34" charset="-122"/>
              </a:rPr>
              <a:t>（</a:t>
            </a:r>
            <a:r>
              <a:rPr lang="en-US" altLang="zh-CN" sz="2000" dirty="0">
                <a:latin typeface="Arial" panose="020B0604020202020204" pitchFamily="34" charset="0"/>
                <a:ea typeface="微软雅黑" panose="020B0503020204020204" pitchFamily="34" charset="-122"/>
              </a:rPr>
              <a:t>《</a:t>
            </a:r>
            <a:r>
              <a:rPr lang="zh-CN" altLang="en-US" sz="2000" dirty="0">
                <a:latin typeface="Arial" panose="020B0604020202020204" pitchFamily="34" charset="0"/>
                <a:ea typeface="微软雅黑" panose="020B0503020204020204" pitchFamily="34" charset="-122"/>
              </a:rPr>
              <a:t>规范</a:t>
            </a:r>
            <a:r>
              <a:rPr lang="en-US" altLang="zh-CN" sz="2000" dirty="0">
                <a:latin typeface="Arial" panose="020B0604020202020204" pitchFamily="34" charset="0"/>
                <a:ea typeface="微软雅黑" panose="020B0503020204020204" pitchFamily="34" charset="-122"/>
              </a:rPr>
              <a:t>》</a:t>
            </a:r>
            <a:r>
              <a:rPr lang="zh-CN" altLang="en-US" sz="2000" dirty="0">
                <a:latin typeface="Arial" panose="020B0604020202020204" pitchFamily="34" charset="0"/>
                <a:ea typeface="微软雅黑" panose="020B0503020204020204" pitchFamily="34" charset="-122"/>
              </a:rPr>
              <a:t>附录、强制性标准等）</a:t>
            </a:r>
            <a:endParaRPr lang="en-US" altLang="zh-CN" sz="2000" dirty="0">
              <a:latin typeface="Arial" panose="020B0604020202020204" pitchFamily="34" charset="0"/>
              <a:ea typeface="微软雅黑" panose="020B0503020204020204" pitchFamily="34" charset="-122"/>
            </a:endParaRPr>
          </a:p>
          <a:p>
            <a:pPr marL="342900" indent="-342900">
              <a:lnSpc>
                <a:spcPct val="150000"/>
              </a:lnSpc>
              <a:buFont typeface="Wingdings" panose="05000000000000000000" pitchFamily="2" charset="2"/>
              <a:buChar char="u"/>
            </a:pPr>
            <a:r>
              <a:rPr lang="zh-CN" altLang="en-US" sz="2000" dirty="0">
                <a:latin typeface="Arial" panose="020B0604020202020204" pitchFamily="34" charset="0"/>
                <a:ea typeface="微软雅黑" panose="020B0503020204020204" pitchFamily="34" charset="-122"/>
              </a:rPr>
              <a:t>准确识别法规标准中的不适用、不涉及条款，并明确理由</a:t>
            </a:r>
            <a:endParaRPr lang="en-US" altLang="zh-CN" sz="2000" dirty="0">
              <a:latin typeface="Arial" panose="020B0604020202020204" pitchFamily="34" charset="0"/>
              <a:ea typeface="微软雅黑" panose="020B0503020204020204" pitchFamily="34" charset="-122"/>
            </a:endParaRPr>
          </a:p>
          <a:p>
            <a:pPr marL="342900" indent="-342900">
              <a:lnSpc>
                <a:spcPct val="150000"/>
              </a:lnSpc>
              <a:buFont typeface="Wingdings" panose="05000000000000000000" pitchFamily="2" charset="2"/>
              <a:buChar char="u"/>
            </a:pPr>
            <a:r>
              <a:rPr lang="zh-CN" altLang="en-US" sz="2000" dirty="0">
                <a:latin typeface="Arial" panose="020B0604020202020204" pitchFamily="34" charset="0"/>
                <a:ea typeface="微软雅黑" panose="020B0503020204020204" pitchFamily="34" charset="-122"/>
              </a:rPr>
              <a:t>人员配置配合法规要求、符合生产制造和质量控制需求</a:t>
            </a:r>
            <a:endParaRPr lang="en-US" altLang="zh-CN" sz="2000" dirty="0">
              <a:latin typeface="Arial" panose="020B0604020202020204" pitchFamily="34" charset="0"/>
              <a:ea typeface="微软雅黑" panose="020B0503020204020204" pitchFamily="34" charset="-122"/>
            </a:endParaRPr>
          </a:p>
          <a:p>
            <a:pPr marL="342900" indent="-342900">
              <a:lnSpc>
                <a:spcPct val="150000"/>
              </a:lnSpc>
              <a:buFont typeface="Wingdings" panose="05000000000000000000" pitchFamily="2" charset="2"/>
              <a:buChar char="u"/>
            </a:pPr>
            <a:r>
              <a:rPr lang="zh-CN" altLang="en-US" sz="2000" dirty="0">
                <a:latin typeface="Arial" panose="020B0604020202020204" pitchFamily="34" charset="0"/>
                <a:ea typeface="微软雅黑" panose="020B0503020204020204" pitchFamily="34" charset="-122"/>
              </a:rPr>
              <a:t>关键设施设备、仪器应有规程；量器具应检定或校准后方可使用</a:t>
            </a:r>
            <a:endParaRPr lang="en-US" altLang="zh-CN" sz="2000" dirty="0">
              <a:latin typeface="Arial" panose="020B0604020202020204" pitchFamily="34" charset="0"/>
              <a:ea typeface="微软雅黑" panose="020B0503020204020204" pitchFamily="34" charset="-122"/>
            </a:endParaRPr>
          </a:p>
          <a:p>
            <a:pPr marL="342900" indent="-342900">
              <a:lnSpc>
                <a:spcPct val="150000"/>
              </a:lnSpc>
              <a:buFont typeface="Wingdings" panose="05000000000000000000" pitchFamily="2" charset="2"/>
              <a:buChar char="u"/>
            </a:pPr>
            <a:r>
              <a:rPr lang="zh-CN" altLang="en-US" sz="2000" dirty="0">
                <a:latin typeface="Arial" panose="020B0604020202020204" pitchFamily="34" charset="0"/>
                <a:ea typeface="微软雅黑" panose="020B0503020204020204" pitchFamily="34" charset="-122"/>
              </a:rPr>
              <a:t>产品有工艺规程、工序作业指导文件，并设计与之相适应的记录</a:t>
            </a:r>
            <a:endParaRPr lang="en-US" altLang="zh-CN" sz="2000" dirty="0">
              <a:latin typeface="Arial" panose="020B0604020202020204" pitchFamily="34" charset="0"/>
              <a:ea typeface="微软雅黑" panose="020B0503020204020204" pitchFamily="34" charset="-122"/>
            </a:endParaRPr>
          </a:p>
          <a:p>
            <a:pPr marL="342900" indent="-342900">
              <a:lnSpc>
                <a:spcPct val="150000"/>
              </a:lnSpc>
              <a:buFont typeface="Wingdings" panose="05000000000000000000" pitchFamily="2" charset="2"/>
              <a:buChar char="u"/>
            </a:pPr>
            <a:r>
              <a:rPr lang="zh-CN" altLang="en-US" sz="2000" dirty="0">
                <a:solidFill>
                  <a:srgbClr val="FF0000"/>
                </a:solidFill>
                <a:highlight>
                  <a:srgbClr val="FFFF00"/>
                </a:highlight>
                <a:latin typeface="Arial" panose="020B0604020202020204" pitchFamily="34" charset="0"/>
                <a:ea typeface="微软雅黑" panose="020B0503020204020204" pitchFamily="34" charset="-122"/>
              </a:rPr>
              <a:t>证据链完整、清晰、可追溯</a:t>
            </a:r>
            <a:endParaRPr lang="en-US" altLang="zh-CN" sz="2000" dirty="0">
              <a:solidFill>
                <a:srgbClr val="FF0000"/>
              </a:solidFill>
              <a:highlight>
                <a:srgbClr val="FFFF00"/>
              </a:highlight>
              <a:latin typeface="Arial" panose="020B0604020202020204" pitchFamily="34" charset="0"/>
              <a:ea typeface="微软雅黑" panose="020B0503020204020204" pitchFamily="34" charset="-122"/>
            </a:endParaRPr>
          </a:p>
          <a:p>
            <a:pPr marL="342900" indent="-342900">
              <a:lnSpc>
                <a:spcPct val="150000"/>
              </a:lnSpc>
              <a:buFont typeface="Wingdings" panose="05000000000000000000" pitchFamily="2" charset="2"/>
              <a:buChar char="u"/>
            </a:pPr>
            <a:r>
              <a:rPr lang="zh-CN" altLang="en-US" sz="2000" dirty="0">
                <a:latin typeface="Arial" panose="020B0604020202020204" pitchFamily="34" charset="0"/>
                <a:ea typeface="微软雅黑" panose="020B0503020204020204" pitchFamily="34" charset="-122"/>
              </a:rPr>
              <a:t>必要的验证与确认，再确认</a:t>
            </a:r>
            <a:endParaRPr lang="en-US" altLang="zh-CN" sz="2000" dirty="0">
              <a:latin typeface="Arial" panose="020B0604020202020204" pitchFamily="34" charset="0"/>
              <a:ea typeface="微软雅黑" panose="020B0503020204020204" pitchFamily="34" charset="-122"/>
            </a:endParaRPr>
          </a:p>
          <a:p>
            <a:pPr marL="342900" indent="-342900">
              <a:lnSpc>
                <a:spcPct val="150000"/>
              </a:lnSpc>
              <a:buFont typeface="Wingdings" panose="05000000000000000000" pitchFamily="2" charset="2"/>
              <a:buChar char="u"/>
            </a:pPr>
            <a:r>
              <a:rPr lang="zh-CN" altLang="en-US" sz="2000" dirty="0">
                <a:latin typeface="Arial" panose="020B0604020202020204" pitchFamily="34" charset="0"/>
                <a:ea typeface="微软雅黑" panose="020B0503020204020204" pitchFamily="34" charset="-122"/>
              </a:rPr>
              <a:t>不良事件监测与再评价；重大变更的报告或申报批准</a:t>
            </a:r>
            <a:endParaRPr lang="en-US" altLang="zh-CN" sz="2000" dirty="0">
              <a:latin typeface="Arial" panose="020B0604020202020204" pitchFamily="34" charset="0"/>
              <a:ea typeface="微软雅黑" panose="020B0503020204020204" pitchFamily="34" charset="-122"/>
            </a:endParaRPr>
          </a:p>
          <a:p>
            <a:pPr marL="342900" indent="-342900">
              <a:lnSpc>
                <a:spcPct val="150000"/>
              </a:lnSpc>
              <a:buFont typeface="Wingdings" panose="05000000000000000000" pitchFamily="2" charset="2"/>
              <a:buChar char="u"/>
            </a:pPr>
            <a:r>
              <a:rPr lang="zh-CN" altLang="en-US" sz="2000" dirty="0">
                <a:latin typeface="Arial" panose="020B0604020202020204" pitchFamily="34" charset="0"/>
                <a:ea typeface="微软雅黑" panose="020B0503020204020204" pitchFamily="34" charset="-122"/>
              </a:rPr>
              <a:t>注意</a:t>
            </a:r>
            <a:r>
              <a:rPr lang="zh-CN" altLang="en-US" sz="2000" dirty="0">
                <a:solidFill>
                  <a:srgbClr val="FF0000"/>
                </a:solidFill>
                <a:highlight>
                  <a:srgbClr val="FFFF00"/>
                </a:highlight>
                <a:latin typeface="Arial" panose="020B0604020202020204" pitchFamily="34" charset="0"/>
                <a:ea typeface="微软雅黑" panose="020B0503020204020204" pitchFamily="34" charset="-122"/>
              </a:rPr>
              <a:t>注册自检、委托研发、委托生产、注册人制度</a:t>
            </a:r>
            <a:r>
              <a:rPr lang="zh-CN" altLang="en-US" sz="2000" dirty="0">
                <a:latin typeface="Arial" panose="020B0604020202020204" pitchFamily="34" charset="0"/>
                <a:ea typeface="微软雅黑" panose="020B0503020204020204" pitchFamily="34" charset="-122"/>
              </a:rPr>
              <a:t>等体系建设差异</a:t>
            </a:r>
            <a:endParaRPr lang="en-US" altLang="zh-CN" sz="2000" dirty="0">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14249208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B528CEC1-E591-271F-036B-F843578B9609}"/>
              </a:ext>
            </a:extLst>
          </p:cNvPr>
          <p:cNvGrpSpPr/>
          <p:nvPr/>
        </p:nvGrpSpPr>
        <p:grpSpPr>
          <a:xfrm flipH="1">
            <a:off x="665946" y="1389621"/>
            <a:ext cx="10860018" cy="4661929"/>
            <a:chOff x="665946" y="1615145"/>
            <a:chExt cx="10860018" cy="1484590"/>
          </a:xfrm>
        </p:grpSpPr>
        <p:sp>
          <p:nvSpPr>
            <p:cNvPr id="7" name="矩形 6">
              <a:extLst>
                <a:ext uri="{FF2B5EF4-FFF2-40B4-BE49-F238E27FC236}">
                  <a16:creationId xmlns:a16="http://schemas.microsoft.com/office/drawing/2014/main" id="{D063B12C-DCBE-9176-C3D3-33F26334B31F}"/>
                </a:ext>
              </a:extLst>
            </p:cNvPr>
            <p:cNvSpPr/>
            <p:nvPr/>
          </p:nvSpPr>
          <p:spPr>
            <a:xfrm>
              <a:off x="665946" y="1637440"/>
              <a:ext cx="8220051" cy="14400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单圆角 7">
              <a:extLst>
                <a:ext uri="{FF2B5EF4-FFF2-40B4-BE49-F238E27FC236}">
                  <a16:creationId xmlns:a16="http://schemas.microsoft.com/office/drawing/2014/main" id="{4B87988A-912D-B347-FC8D-E601DBCE6689}"/>
                </a:ext>
              </a:extLst>
            </p:cNvPr>
            <p:cNvSpPr/>
            <p:nvPr/>
          </p:nvSpPr>
          <p:spPr>
            <a:xfrm>
              <a:off x="8885997" y="1615145"/>
              <a:ext cx="2639967" cy="1484590"/>
            </a:xfrm>
            <a:prstGeom prst="round1Rect">
              <a:avLst/>
            </a:prstGeom>
            <a:gradFill flip="none" rotWithShape="1">
              <a:gsLst>
                <a:gs pos="60000">
                  <a:schemeClr val="accent2"/>
                </a:gs>
                <a:gs pos="0">
                  <a:schemeClr val="accent2">
                    <a:lumMod val="60000"/>
                    <a:lumOff val="40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120000"/>
                </a:lnSpc>
                <a:spcAft>
                  <a:spcPts val="500"/>
                </a:spcAft>
              </a:pPr>
              <a:endParaRPr lang="zh-CN" altLang="en-US" sz="2000" dirty="0">
                <a:solidFill>
                  <a:schemeClr val="lt1"/>
                </a:solidFill>
                <a:latin typeface="+mn-ea"/>
                <a:cs typeface="OPPOSans R" panose="00020600040101010101" pitchFamily="18" charset="-122"/>
                <a:sym typeface="+mn-lt"/>
              </a:endParaRPr>
            </a:p>
          </p:txBody>
        </p:sp>
      </p:grpSp>
      <p:sp>
        <p:nvSpPr>
          <p:cNvPr id="9" name="标题 8">
            <a:extLst>
              <a:ext uri="{FF2B5EF4-FFF2-40B4-BE49-F238E27FC236}">
                <a16:creationId xmlns:a16="http://schemas.microsoft.com/office/drawing/2014/main" id="{67588A95-8D8D-2C5C-8E34-FEC58896232D}"/>
              </a:ext>
            </a:extLst>
          </p:cNvPr>
          <p:cNvSpPr>
            <a:spLocks noGrp="1"/>
          </p:cNvSpPr>
          <p:nvPr>
            <p:ph type="title"/>
          </p:nvPr>
        </p:nvSpPr>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体系执行注意事项和核查要点</a:t>
            </a:r>
          </a:p>
        </p:txBody>
      </p:sp>
      <p:grpSp>
        <p:nvGrpSpPr>
          <p:cNvPr id="14" name="组合 13">
            <a:extLst>
              <a:ext uri="{FF2B5EF4-FFF2-40B4-BE49-F238E27FC236}">
                <a16:creationId xmlns:a16="http://schemas.microsoft.com/office/drawing/2014/main" id="{C3AEA89E-31E0-8801-D697-A45A0C1C00CB}"/>
              </a:ext>
            </a:extLst>
          </p:cNvPr>
          <p:cNvGrpSpPr/>
          <p:nvPr/>
        </p:nvGrpSpPr>
        <p:grpSpPr>
          <a:xfrm>
            <a:off x="715932" y="2738030"/>
            <a:ext cx="2524265" cy="1862048"/>
            <a:chOff x="658057" y="3246030"/>
            <a:chExt cx="2524265" cy="1862048"/>
          </a:xfrm>
        </p:grpSpPr>
        <p:sp>
          <p:nvSpPr>
            <p:cNvPr id="15" name="文本框 14">
              <a:extLst>
                <a:ext uri="{FF2B5EF4-FFF2-40B4-BE49-F238E27FC236}">
                  <a16:creationId xmlns:a16="http://schemas.microsoft.com/office/drawing/2014/main" id="{3C130B46-C4C1-A832-5854-64F20352E1AA}"/>
                </a:ext>
              </a:extLst>
            </p:cNvPr>
            <p:cNvSpPr txBox="1"/>
            <p:nvPr/>
          </p:nvSpPr>
          <p:spPr>
            <a:xfrm>
              <a:off x="658057" y="3246030"/>
              <a:ext cx="2005264" cy="1862048"/>
            </a:xfrm>
            <a:prstGeom prst="rect">
              <a:avLst/>
            </a:prstGeom>
            <a:noFill/>
          </p:spPr>
          <p:txBody>
            <a:bodyPr wrap="square" rtlCol="0">
              <a:spAutoFit/>
            </a:bodyPr>
            <a:lstStyle/>
            <a:p>
              <a:pPr marL="0" marR="0" lvl="0" indent="0" algn="l" defTabSz="914400" rtl="0" eaLnBrk="1" fontAlgn="auto" latinLnBrk="0" hangingPunct="1">
                <a:spcAft>
                  <a:spcPts val="500"/>
                </a:spcAft>
                <a:buClrTx/>
                <a:buSzTx/>
                <a:buFontTx/>
                <a:buNone/>
                <a:tabLst/>
                <a:defRPr/>
              </a:pPr>
              <a:r>
                <a:rPr kumimoji="0" lang="en-US" altLang="zh-CN" sz="11500" i="0" u="none" strike="noStrike" kern="1200" cap="none" spc="-30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Open Sans"/>
                  <a:sym typeface="+mn-lt"/>
                  <a:rtl val="0"/>
                </a:rPr>
                <a:t>02</a:t>
              </a:r>
              <a:endParaRPr kumimoji="0" lang="zh-CN" altLang="en-US" sz="11500" i="0" u="none" strike="noStrike" kern="1200" cap="none" spc="-30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Open Sans"/>
                <a:sym typeface="+mn-lt"/>
                <a:rtl val="0"/>
              </a:endParaRPr>
            </a:p>
          </p:txBody>
        </p:sp>
        <p:sp>
          <p:nvSpPr>
            <p:cNvPr id="16" name="文本框 15">
              <a:extLst>
                <a:ext uri="{FF2B5EF4-FFF2-40B4-BE49-F238E27FC236}">
                  <a16:creationId xmlns:a16="http://schemas.microsoft.com/office/drawing/2014/main" id="{A100338C-5A5E-EA8A-7685-65EBE124FBC5}"/>
                </a:ext>
              </a:extLst>
            </p:cNvPr>
            <p:cNvSpPr txBox="1"/>
            <p:nvPr/>
          </p:nvSpPr>
          <p:spPr>
            <a:xfrm>
              <a:off x="2279511" y="3707379"/>
              <a:ext cx="902811" cy="1018227"/>
            </a:xfrm>
            <a:prstGeom prst="rect">
              <a:avLst/>
            </a:prstGeom>
            <a:noFill/>
          </p:spPr>
          <p:txBody>
            <a:bodyPr wrap="none" rtlCol="0">
              <a:spAutoFit/>
            </a:bodyPr>
            <a:lstStyle/>
            <a:p>
              <a:pPr marL="0" marR="0" lvl="0" indent="0" algn="l" defTabSz="914400" rtl="0" eaLnBrk="1" fontAlgn="auto" latinLnBrk="0" hangingPunct="1">
                <a:spcAft>
                  <a:spcPts val="500"/>
                </a:spcAft>
                <a:buClrTx/>
                <a:buSzTx/>
                <a:buFontTx/>
                <a:buNone/>
                <a:tabLst/>
                <a:defRPr/>
              </a:pPr>
              <a:r>
                <a:rPr kumimoji="0" lang="zh-CN" altLang="en-US" sz="28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Open Sans"/>
                  <a:sym typeface="+mn-lt"/>
                  <a:rtl val="0"/>
                </a:rPr>
                <a:t>审核</a:t>
              </a:r>
              <a:endParaRPr kumimoji="0" lang="en-US" altLang="zh-CN" sz="28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Open Sans"/>
                <a:sym typeface="+mn-lt"/>
                <a:rtl val="0"/>
              </a:endParaRPr>
            </a:p>
            <a:p>
              <a:pPr marL="0" marR="0" lvl="0" indent="0" algn="l" defTabSz="914400" rtl="0" eaLnBrk="1" fontAlgn="auto" latinLnBrk="0" hangingPunct="1">
                <a:spcAft>
                  <a:spcPts val="500"/>
                </a:spcAft>
                <a:buClrTx/>
                <a:buSzTx/>
                <a:buFontTx/>
                <a:buNone/>
                <a:tabLst/>
                <a:defRPr/>
              </a:pPr>
              <a:r>
                <a:rPr kumimoji="0" lang="zh-CN" altLang="en-US" sz="28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Open Sans"/>
                  <a:sym typeface="+mn-lt"/>
                  <a:rtl val="0"/>
                </a:rPr>
                <a:t>关注</a:t>
              </a:r>
            </a:p>
          </p:txBody>
        </p:sp>
      </p:grpSp>
      <p:sp>
        <p:nvSpPr>
          <p:cNvPr id="2" name="文本框 1">
            <a:extLst>
              <a:ext uri="{FF2B5EF4-FFF2-40B4-BE49-F238E27FC236}">
                <a16:creationId xmlns:a16="http://schemas.microsoft.com/office/drawing/2014/main" id="{50D52568-6AC9-7012-3ABA-64D1EECDA162}"/>
              </a:ext>
            </a:extLst>
          </p:cNvPr>
          <p:cNvSpPr txBox="1"/>
          <p:nvPr/>
        </p:nvSpPr>
        <p:spPr>
          <a:xfrm>
            <a:off x="3694305" y="1628661"/>
            <a:ext cx="7357204" cy="4198201"/>
          </a:xfrm>
          <a:prstGeom prst="rect">
            <a:avLst/>
          </a:prstGeom>
          <a:noFill/>
        </p:spPr>
        <p:txBody>
          <a:bodyPr wrap="square">
            <a:spAutoFit/>
          </a:bodyPr>
          <a:lstStyle/>
          <a:p>
            <a:pPr marL="342900" indent="-342900">
              <a:lnSpc>
                <a:spcPct val="150000"/>
              </a:lnSpc>
              <a:buFont typeface="Wingdings" panose="05000000000000000000" pitchFamily="2" charset="2"/>
              <a:buChar char="u"/>
            </a:pPr>
            <a:r>
              <a:rPr lang="zh-CN" altLang="en-US" sz="2000" dirty="0">
                <a:latin typeface="Arial" panose="020B0604020202020204" pitchFamily="34" charset="0"/>
                <a:ea typeface="微软雅黑" panose="020B0503020204020204" pitchFamily="34" charset="-122"/>
              </a:rPr>
              <a:t>注册核查：型式试验样品、临床试验样品真实性；生产、检验记录等证据完整性；注册自检能力；延伸检查（委托研发、委托生产等）</a:t>
            </a:r>
            <a:endParaRPr lang="en-US" altLang="zh-CN" sz="2000" dirty="0">
              <a:latin typeface="Arial" panose="020B0604020202020204" pitchFamily="34" charset="0"/>
              <a:ea typeface="微软雅黑" panose="020B0503020204020204" pitchFamily="34" charset="-122"/>
            </a:endParaRPr>
          </a:p>
          <a:p>
            <a:pPr marL="342900" indent="-342900">
              <a:lnSpc>
                <a:spcPct val="150000"/>
              </a:lnSpc>
              <a:buFont typeface="Wingdings" panose="05000000000000000000" pitchFamily="2" charset="2"/>
              <a:buChar char="u"/>
            </a:pPr>
            <a:r>
              <a:rPr lang="zh-CN" altLang="en-US" sz="2000" dirty="0">
                <a:latin typeface="Arial" panose="020B0604020202020204" pitchFamily="34" charset="0"/>
                <a:ea typeface="微软雅黑" panose="020B0503020204020204" pitchFamily="34" charset="-122"/>
              </a:rPr>
              <a:t>监督检查：全面条款执行，特别是“</a:t>
            </a:r>
            <a:r>
              <a:rPr lang="en-US" altLang="zh-CN" sz="2000" dirty="0">
                <a:latin typeface="Arial" panose="020B0604020202020204" pitchFamily="34" charset="0"/>
                <a:ea typeface="微软雅黑" panose="020B0503020204020204" pitchFamily="34" charset="-122"/>
              </a:rPr>
              <a:t>*</a:t>
            </a:r>
            <a:r>
              <a:rPr lang="zh-CN" altLang="en-US" sz="2000" dirty="0">
                <a:latin typeface="Arial" panose="020B0604020202020204" pitchFamily="34" charset="0"/>
                <a:ea typeface="微软雅黑" panose="020B0503020204020204" pitchFamily="34" charset="-122"/>
              </a:rPr>
              <a:t>”号项；上市后产品抽检情况；不良事件监测（含同类产品信息收集）；重大变更和风险管理；延伸检查</a:t>
            </a:r>
            <a:endParaRPr lang="en-US" altLang="zh-CN" sz="2000" dirty="0">
              <a:latin typeface="Arial" panose="020B0604020202020204" pitchFamily="34" charset="0"/>
              <a:ea typeface="微软雅黑" panose="020B0503020204020204" pitchFamily="34" charset="-122"/>
            </a:endParaRPr>
          </a:p>
          <a:p>
            <a:pPr marL="342900" indent="-342900">
              <a:lnSpc>
                <a:spcPct val="150000"/>
              </a:lnSpc>
              <a:buFont typeface="Wingdings" panose="05000000000000000000" pitchFamily="2" charset="2"/>
              <a:buChar char="u"/>
            </a:pPr>
            <a:r>
              <a:rPr lang="zh-CN" altLang="en-US" sz="2000" dirty="0">
                <a:latin typeface="Arial" panose="020B0604020202020204" pitchFamily="34" charset="0"/>
                <a:ea typeface="微软雅黑" panose="020B0503020204020204" pitchFamily="34" charset="-122"/>
              </a:rPr>
              <a:t>飞行检查：同监督检查。</a:t>
            </a:r>
            <a:endParaRPr lang="en-US" altLang="zh-CN" sz="2000" dirty="0">
              <a:latin typeface="Arial" panose="020B0604020202020204" pitchFamily="34" charset="0"/>
              <a:ea typeface="微软雅黑" panose="020B0503020204020204" pitchFamily="34" charset="-122"/>
            </a:endParaRPr>
          </a:p>
          <a:p>
            <a:pPr marL="342900" indent="-342900">
              <a:lnSpc>
                <a:spcPct val="150000"/>
              </a:lnSpc>
              <a:buFont typeface="Wingdings" panose="05000000000000000000" pitchFamily="2" charset="2"/>
              <a:buChar char="u"/>
            </a:pPr>
            <a:r>
              <a:rPr lang="zh-CN" altLang="en-US" sz="2000" dirty="0">
                <a:latin typeface="Arial" panose="020B0604020202020204" pitchFamily="34" charset="0"/>
                <a:ea typeface="微软雅黑" panose="020B0503020204020204" pitchFamily="34" charset="-122"/>
              </a:rPr>
              <a:t>其他方面：法规标准变化；关键人员在岗在职；数据分析；验证和确认；持续的培训考核（包括内、外部培训）</a:t>
            </a:r>
            <a:endParaRPr lang="en-US" altLang="zh-CN" sz="2000" dirty="0">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2054419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F43803-CD17-0C15-966E-14CA66C9F141}"/>
              </a:ext>
            </a:extLst>
          </p:cNvPr>
          <p:cNvGrpSpPr/>
          <p:nvPr/>
        </p:nvGrpSpPr>
        <p:grpSpPr>
          <a:xfrm>
            <a:off x="665946" y="1615144"/>
            <a:ext cx="10860018" cy="4411005"/>
            <a:chOff x="665946" y="1615145"/>
            <a:chExt cx="10860018" cy="1484590"/>
          </a:xfrm>
        </p:grpSpPr>
        <p:sp>
          <p:nvSpPr>
            <p:cNvPr id="3" name="矩形 2">
              <a:extLst>
                <a:ext uri="{FF2B5EF4-FFF2-40B4-BE49-F238E27FC236}">
                  <a16:creationId xmlns:a16="http://schemas.microsoft.com/office/drawing/2014/main" id="{B390F4DB-C277-6473-D50B-1B0A9E0A2BE0}"/>
                </a:ext>
              </a:extLst>
            </p:cNvPr>
            <p:cNvSpPr/>
            <p:nvPr/>
          </p:nvSpPr>
          <p:spPr>
            <a:xfrm>
              <a:off x="665946" y="1637440"/>
              <a:ext cx="8220051" cy="14400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单圆角 3">
              <a:extLst>
                <a:ext uri="{FF2B5EF4-FFF2-40B4-BE49-F238E27FC236}">
                  <a16:creationId xmlns:a16="http://schemas.microsoft.com/office/drawing/2014/main" id="{E88C593F-166B-4148-DFAE-BC9DDD4513C9}"/>
                </a:ext>
              </a:extLst>
            </p:cNvPr>
            <p:cNvSpPr/>
            <p:nvPr/>
          </p:nvSpPr>
          <p:spPr>
            <a:xfrm>
              <a:off x="8885997" y="1615145"/>
              <a:ext cx="2639967" cy="1484590"/>
            </a:xfrm>
            <a:prstGeom prst="round1Rect">
              <a:avLst/>
            </a:prstGeom>
            <a:gradFill flip="none" rotWithShape="1">
              <a:gsLst>
                <a:gs pos="60000">
                  <a:schemeClr val="accent2"/>
                </a:gs>
                <a:gs pos="0">
                  <a:schemeClr val="accent2">
                    <a:lumMod val="60000"/>
                    <a:lumOff val="40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120000"/>
                </a:lnSpc>
                <a:spcAft>
                  <a:spcPts val="500"/>
                </a:spcAft>
              </a:pPr>
              <a:endParaRPr lang="zh-CN" altLang="en-US" sz="2000" dirty="0">
                <a:solidFill>
                  <a:schemeClr val="lt1"/>
                </a:solidFill>
                <a:latin typeface="+mn-ea"/>
                <a:cs typeface="OPPOSans R" panose="00020600040101010101" pitchFamily="18" charset="-122"/>
                <a:sym typeface="+mn-lt"/>
              </a:endParaRPr>
            </a:p>
          </p:txBody>
        </p:sp>
      </p:grpSp>
      <p:sp>
        <p:nvSpPr>
          <p:cNvPr id="9" name="标题 8">
            <a:extLst>
              <a:ext uri="{FF2B5EF4-FFF2-40B4-BE49-F238E27FC236}">
                <a16:creationId xmlns:a16="http://schemas.microsoft.com/office/drawing/2014/main" id="{67588A95-8D8D-2C5C-8E34-FEC58896232D}"/>
              </a:ext>
            </a:extLst>
          </p:cNvPr>
          <p:cNvSpPr>
            <a:spLocks noGrp="1"/>
          </p:cNvSpPr>
          <p:nvPr>
            <p:ph type="title"/>
          </p:nvPr>
        </p:nvSpPr>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核查检查区别</a:t>
            </a:r>
          </a:p>
        </p:txBody>
      </p:sp>
      <p:grpSp>
        <p:nvGrpSpPr>
          <p:cNvPr id="10" name="组合 9">
            <a:extLst>
              <a:ext uri="{FF2B5EF4-FFF2-40B4-BE49-F238E27FC236}">
                <a16:creationId xmlns:a16="http://schemas.microsoft.com/office/drawing/2014/main" id="{037EC6A9-6981-CED1-9C7F-68A921D732A1}"/>
              </a:ext>
            </a:extLst>
          </p:cNvPr>
          <p:cNvGrpSpPr/>
          <p:nvPr/>
        </p:nvGrpSpPr>
        <p:grpSpPr>
          <a:xfrm>
            <a:off x="8933056" y="2863558"/>
            <a:ext cx="2592908" cy="1862048"/>
            <a:chOff x="9063543" y="1424086"/>
            <a:chExt cx="2592908" cy="1862048"/>
          </a:xfrm>
        </p:grpSpPr>
        <p:sp>
          <p:nvSpPr>
            <p:cNvPr id="11" name="文本框 10">
              <a:extLst>
                <a:ext uri="{FF2B5EF4-FFF2-40B4-BE49-F238E27FC236}">
                  <a16:creationId xmlns:a16="http://schemas.microsoft.com/office/drawing/2014/main" id="{9150A1EB-83EA-6273-659C-C51FF01EAC31}"/>
                </a:ext>
              </a:extLst>
            </p:cNvPr>
            <p:cNvSpPr txBox="1"/>
            <p:nvPr/>
          </p:nvSpPr>
          <p:spPr>
            <a:xfrm>
              <a:off x="9923485" y="1424086"/>
              <a:ext cx="1732966" cy="1862048"/>
            </a:xfrm>
            <a:prstGeom prst="rect">
              <a:avLst/>
            </a:prstGeom>
            <a:noFill/>
          </p:spPr>
          <p:txBody>
            <a:bodyPr wrap="square" rtlCol="0">
              <a:spAutoFit/>
            </a:bodyPr>
            <a:lstStyle/>
            <a:p>
              <a:pPr marL="0" marR="0" lvl="0" indent="0" algn="l" defTabSz="914400" rtl="0" eaLnBrk="1" fontAlgn="auto" latinLnBrk="0" hangingPunct="1">
                <a:spcAft>
                  <a:spcPts val="500"/>
                </a:spcAft>
                <a:buClrTx/>
                <a:buSzTx/>
                <a:buFontTx/>
                <a:buNone/>
                <a:tabLst/>
                <a:defRPr/>
              </a:pPr>
              <a:r>
                <a:rPr kumimoji="0" lang="zh-CN" altLang="en-US" sz="11500" i="0" u="none" strike="noStrike" kern="1200" cap="none" spc="-30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Open Sans"/>
                  <a:sym typeface="+mn-lt"/>
                  <a:rtl val="0"/>
                </a:rPr>
                <a:t>0</a:t>
              </a:r>
              <a:r>
                <a:rPr kumimoji="0" lang="en-US" altLang="zh-CN" sz="11500" i="0" u="none" strike="noStrike" kern="1200" cap="none" spc="-30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Open Sans"/>
                  <a:sym typeface="+mn-lt"/>
                  <a:rtl val="0"/>
                </a:rPr>
                <a:t>3</a:t>
              </a:r>
              <a:endParaRPr kumimoji="0" lang="zh-CN" altLang="en-US" sz="11500" i="0" u="none" strike="noStrike" kern="1200" cap="none" spc="-30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Open Sans"/>
                <a:sym typeface="+mn-lt"/>
                <a:rtl val="0"/>
              </a:endParaRPr>
            </a:p>
          </p:txBody>
        </p:sp>
        <p:sp>
          <p:nvSpPr>
            <p:cNvPr id="12" name="文本框 11">
              <a:extLst>
                <a:ext uri="{FF2B5EF4-FFF2-40B4-BE49-F238E27FC236}">
                  <a16:creationId xmlns:a16="http://schemas.microsoft.com/office/drawing/2014/main" id="{8A3D1337-B7DC-B678-C35C-E9D139014C35}"/>
                </a:ext>
              </a:extLst>
            </p:cNvPr>
            <p:cNvSpPr txBox="1"/>
            <p:nvPr/>
          </p:nvSpPr>
          <p:spPr>
            <a:xfrm>
              <a:off x="9063543" y="1638729"/>
              <a:ext cx="902811" cy="1513235"/>
            </a:xfrm>
            <a:prstGeom prst="rect">
              <a:avLst/>
            </a:prstGeom>
            <a:noFill/>
          </p:spPr>
          <p:txBody>
            <a:bodyPr wrap="none" rtlCol="0">
              <a:spAutoFit/>
            </a:bodyPr>
            <a:lstStyle/>
            <a:p>
              <a:pPr marL="0" marR="0" lvl="0" indent="0" algn="l" defTabSz="914400" rtl="0" eaLnBrk="1" fontAlgn="auto" latinLnBrk="0" hangingPunct="1">
                <a:spcAft>
                  <a:spcPts val="500"/>
                </a:spcAft>
                <a:buClrTx/>
                <a:buSzTx/>
                <a:buFontTx/>
                <a:buNone/>
                <a:tabLst/>
                <a:defRPr/>
              </a:pPr>
              <a:r>
                <a:rPr kumimoji="0" lang="zh-CN" altLang="en-US" sz="28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Open Sans"/>
                  <a:sym typeface="+mn-lt"/>
                  <a:rtl val="0"/>
                </a:rPr>
                <a:t>核查</a:t>
              </a:r>
              <a:endParaRPr kumimoji="0" lang="en-US" altLang="zh-CN" sz="28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Open Sans"/>
                <a:sym typeface="+mn-lt"/>
                <a:rtl val="0"/>
              </a:endParaRPr>
            </a:p>
            <a:p>
              <a:pPr marL="0" marR="0" lvl="0" indent="0" algn="l" defTabSz="914400" rtl="0" eaLnBrk="1" fontAlgn="auto" latinLnBrk="0" hangingPunct="1">
                <a:spcAft>
                  <a:spcPts val="500"/>
                </a:spcAft>
                <a:buClrTx/>
                <a:buSzTx/>
                <a:buFontTx/>
                <a:buNone/>
                <a:tabLst/>
                <a:defRPr/>
              </a:pPr>
              <a:r>
                <a:rPr lang="zh-CN" altLang="en-US" sz="2800" b="1" dirty="0">
                  <a:solidFill>
                    <a:prstClr val="white"/>
                  </a:solidFill>
                  <a:latin typeface="Arial" panose="020B0604020202020204" pitchFamily="34" charset="0"/>
                  <a:ea typeface="微软雅黑" panose="020B0503020204020204" pitchFamily="34" charset="-122"/>
                  <a:cs typeface="Open Sans"/>
                  <a:sym typeface="+mn-lt"/>
                  <a:rtl val="0"/>
                </a:rPr>
                <a:t>检查</a:t>
              </a:r>
              <a:endParaRPr lang="en-US" altLang="zh-CN" sz="2800" b="1" dirty="0">
                <a:solidFill>
                  <a:prstClr val="white"/>
                </a:solidFill>
                <a:latin typeface="Arial" panose="020B0604020202020204" pitchFamily="34" charset="0"/>
                <a:ea typeface="微软雅黑" panose="020B0503020204020204" pitchFamily="34" charset="-122"/>
                <a:cs typeface="Open Sans"/>
                <a:sym typeface="+mn-lt"/>
                <a:rtl val="0"/>
              </a:endParaRPr>
            </a:p>
            <a:p>
              <a:pPr marL="0" marR="0" lvl="0" indent="0" algn="l" defTabSz="914400" rtl="0" eaLnBrk="1" fontAlgn="auto" latinLnBrk="0" hangingPunct="1">
                <a:spcAft>
                  <a:spcPts val="500"/>
                </a:spcAft>
                <a:buClrTx/>
                <a:buSzTx/>
                <a:buFontTx/>
                <a:buNone/>
                <a:tabLst/>
                <a:defRPr/>
              </a:pPr>
              <a:r>
                <a:rPr kumimoji="0" lang="zh-CN" altLang="en-US" sz="28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Open Sans"/>
                  <a:sym typeface="+mn-lt"/>
                  <a:rtl val="0"/>
                </a:rPr>
                <a:t>区别</a:t>
              </a:r>
            </a:p>
          </p:txBody>
        </p:sp>
      </p:grpSp>
      <p:sp>
        <p:nvSpPr>
          <p:cNvPr id="2" name="文本框 1">
            <a:extLst>
              <a:ext uri="{FF2B5EF4-FFF2-40B4-BE49-F238E27FC236}">
                <a16:creationId xmlns:a16="http://schemas.microsoft.com/office/drawing/2014/main" id="{50D52568-6AC9-7012-3ABA-64D1EECDA162}"/>
              </a:ext>
            </a:extLst>
          </p:cNvPr>
          <p:cNvSpPr txBox="1"/>
          <p:nvPr/>
        </p:nvSpPr>
        <p:spPr>
          <a:xfrm>
            <a:off x="1081142" y="2465716"/>
            <a:ext cx="7248202" cy="2351541"/>
          </a:xfrm>
          <a:prstGeom prst="rect">
            <a:avLst/>
          </a:prstGeom>
          <a:noFill/>
        </p:spPr>
        <p:txBody>
          <a:bodyPr wrap="square">
            <a:spAutoFit/>
          </a:bodyPr>
          <a:lstStyle/>
          <a:p>
            <a:pPr marL="342900" indent="-342900">
              <a:lnSpc>
                <a:spcPct val="150000"/>
              </a:lnSpc>
              <a:buFont typeface="Wingdings" panose="05000000000000000000" pitchFamily="2" charset="2"/>
              <a:buChar char="u"/>
            </a:pPr>
            <a:r>
              <a:rPr lang="zh-CN" altLang="en-US" sz="2000" dirty="0">
                <a:latin typeface="Arial" panose="020B0604020202020204" pitchFamily="34" charset="0"/>
                <a:ea typeface="微软雅黑" panose="020B0503020204020204" pitchFamily="34" charset="-122"/>
              </a:rPr>
              <a:t>核查：通常指法规规定的行政许可审批过程中监管部门开展的资料审查、现场核查</a:t>
            </a:r>
            <a:r>
              <a:rPr lang="en-US" altLang="zh-CN" sz="2000" dirty="0">
                <a:latin typeface="Arial" panose="020B0604020202020204" pitchFamily="34" charset="0"/>
                <a:ea typeface="微软雅黑" panose="020B0503020204020204" pitchFamily="34" charset="-122"/>
              </a:rPr>
              <a:t>(</a:t>
            </a:r>
            <a:r>
              <a:rPr lang="zh-CN" altLang="en-US" sz="2000" dirty="0">
                <a:latin typeface="Arial" panose="020B0604020202020204" pitchFamily="34" charset="0"/>
                <a:ea typeface="微软雅黑" panose="020B0503020204020204" pitchFamily="34" charset="-122"/>
              </a:rPr>
              <a:t>如：注册体系核查、生产许可核查</a:t>
            </a:r>
            <a:r>
              <a:rPr lang="en-US" altLang="zh-CN" sz="2000" dirty="0">
                <a:latin typeface="Arial" panose="020B0604020202020204" pitchFamily="34" charset="0"/>
                <a:ea typeface="微软雅黑" panose="020B0503020204020204" pitchFamily="34" charset="-122"/>
              </a:rPr>
              <a:t>)</a:t>
            </a:r>
          </a:p>
          <a:p>
            <a:pPr marL="342900" indent="-342900">
              <a:lnSpc>
                <a:spcPct val="150000"/>
              </a:lnSpc>
              <a:buFont typeface="Wingdings" panose="05000000000000000000" pitchFamily="2" charset="2"/>
              <a:buChar char="u"/>
            </a:pPr>
            <a:endParaRPr lang="en-US" altLang="zh-CN" sz="2000" dirty="0">
              <a:latin typeface="Arial" panose="020B0604020202020204" pitchFamily="34" charset="0"/>
              <a:ea typeface="微软雅黑" panose="020B0503020204020204" pitchFamily="34" charset="-122"/>
            </a:endParaRPr>
          </a:p>
          <a:p>
            <a:pPr marL="342900" indent="-342900">
              <a:lnSpc>
                <a:spcPct val="150000"/>
              </a:lnSpc>
              <a:buFont typeface="Wingdings" panose="05000000000000000000" pitchFamily="2" charset="2"/>
              <a:buChar char="u"/>
            </a:pPr>
            <a:endParaRPr lang="en-US" altLang="zh-CN" sz="2000" dirty="0">
              <a:latin typeface="Arial" panose="020B0604020202020204" pitchFamily="34" charset="0"/>
              <a:ea typeface="微软雅黑" panose="020B0503020204020204" pitchFamily="34" charset="-122"/>
            </a:endParaRPr>
          </a:p>
          <a:p>
            <a:pPr marL="342900" indent="-342900">
              <a:lnSpc>
                <a:spcPct val="150000"/>
              </a:lnSpc>
              <a:buFont typeface="Wingdings" panose="05000000000000000000" pitchFamily="2" charset="2"/>
              <a:buChar char="u"/>
            </a:pPr>
            <a:r>
              <a:rPr lang="zh-CN" altLang="en-US" sz="2000" dirty="0">
                <a:latin typeface="Arial" panose="020B0604020202020204" pitchFamily="34" charset="0"/>
                <a:ea typeface="微软雅黑" panose="020B0503020204020204" pitchFamily="34" charset="-122"/>
              </a:rPr>
              <a:t>检查：通常指法规规定的日常监督检查、飞行检查；</a:t>
            </a:r>
            <a:endParaRPr lang="en-US" altLang="zh-CN" sz="2000" dirty="0">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17681375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B528CEC1-E591-271F-036B-F843578B9609}"/>
              </a:ext>
            </a:extLst>
          </p:cNvPr>
          <p:cNvGrpSpPr/>
          <p:nvPr/>
        </p:nvGrpSpPr>
        <p:grpSpPr>
          <a:xfrm flipH="1">
            <a:off x="665946" y="1389621"/>
            <a:ext cx="10860018" cy="4661929"/>
            <a:chOff x="665946" y="1615145"/>
            <a:chExt cx="10860018" cy="1484590"/>
          </a:xfrm>
        </p:grpSpPr>
        <p:sp>
          <p:nvSpPr>
            <p:cNvPr id="7" name="矩形 6">
              <a:extLst>
                <a:ext uri="{FF2B5EF4-FFF2-40B4-BE49-F238E27FC236}">
                  <a16:creationId xmlns:a16="http://schemas.microsoft.com/office/drawing/2014/main" id="{D063B12C-DCBE-9176-C3D3-33F26334B31F}"/>
                </a:ext>
              </a:extLst>
            </p:cNvPr>
            <p:cNvSpPr/>
            <p:nvPr/>
          </p:nvSpPr>
          <p:spPr>
            <a:xfrm>
              <a:off x="665946" y="1637440"/>
              <a:ext cx="8220051" cy="14400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单圆角 7">
              <a:extLst>
                <a:ext uri="{FF2B5EF4-FFF2-40B4-BE49-F238E27FC236}">
                  <a16:creationId xmlns:a16="http://schemas.microsoft.com/office/drawing/2014/main" id="{4B87988A-912D-B347-FC8D-E601DBCE6689}"/>
                </a:ext>
              </a:extLst>
            </p:cNvPr>
            <p:cNvSpPr/>
            <p:nvPr/>
          </p:nvSpPr>
          <p:spPr>
            <a:xfrm>
              <a:off x="8885997" y="1615145"/>
              <a:ext cx="2639967" cy="1484590"/>
            </a:xfrm>
            <a:prstGeom prst="round1Rect">
              <a:avLst/>
            </a:prstGeom>
            <a:gradFill flip="none" rotWithShape="1">
              <a:gsLst>
                <a:gs pos="60000">
                  <a:schemeClr val="accent2"/>
                </a:gs>
                <a:gs pos="0">
                  <a:schemeClr val="accent2">
                    <a:lumMod val="60000"/>
                    <a:lumOff val="40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120000"/>
                </a:lnSpc>
                <a:spcAft>
                  <a:spcPts val="500"/>
                </a:spcAft>
              </a:pPr>
              <a:endParaRPr lang="zh-CN" altLang="en-US" sz="2000" dirty="0">
                <a:solidFill>
                  <a:schemeClr val="lt1"/>
                </a:solidFill>
                <a:latin typeface="+mn-ea"/>
                <a:cs typeface="OPPOSans R" panose="00020600040101010101" pitchFamily="18" charset="-122"/>
                <a:sym typeface="+mn-lt"/>
              </a:endParaRPr>
            </a:p>
          </p:txBody>
        </p:sp>
      </p:grpSp>
      <p:sp>
        <p:nvSpPr>
          <p:cNvPr id="9" name="标题 8">
            <a:extLst>
              <a:ext uri="{FF2B5EF4-FFF2-40B4-BE49-F238E27FC236}">
                <a16:creationId xmlns:a16="http://schemas.microsoft.com/office/drawing/2014/main" id="{67588A95-8D8D-2C5C-8E34-FEC58896232D}"/>
              </a:ext>
            </a:extLst>
          </p:cNvPr>
          <p:cNvSpPr>
            <a:spLocks noGrp="1"/>
          </p:cNvSpPr>
          <p:nvPr>
            <p:ph type="title"/>
          </p:nvPr>
        </p:nvSpPr>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医疗器械注册质量管理体系核查指南</a:t>
            </a:r>
          </a:p>
        </p:txBody>
      </p:sp>
      <p:grpSp>
        <p:nvGrpSpPr>
          <p:cNvPr id="14" name="组合 13">
            <a:extLst>
              <a:ext uri="{FF2B5EF4-FFF2-40B4-BE49-F238E27FC236}">
                <a16:creationId xmlns:a16="http://schemas.microsoft.com/office/drawing/2014/main" id="{C3AEA89E-31E0-8801-D697-A45A0C1C00CB}"/>
              </a:ext>
            </a:extLst>
          </p:cNvPr>
          <p:cNvGrpSpPr/>
          <p:nvPr/>
        </p:nvGrpSpPr>
        <p:grpSpPr>
          <a:xfrm>
            <a:off x="715932" y="2738030"/>
            <a:ext cx="2524265" cy="1862048"/>
            <a:chOff x="658057" y="3246030"/>
            <a:chExt cx="2524265" cy="1862048"/>
          </a:xfrm>
        </p:grpSpPr>
        <p:sp>
          <p:nvSpPr>
            <p:cNvPr id="15" name="文本框 14">
              <a:extLst>
                <a:ext uri="{FF2B5EF4-FFF2-40B4-BE49-F238E27FC236}">
                  <a16:creationId xmlns:a16="http://schemas.microsoft.com/office/drawing/2014/main" id="{3C130B46-C4C1-A832-5854-64F20352E1AA}"/>
                </a:ext>
              </a:extLst>
            </p:cNvPr>
            <p:cNvSpPr txBox="1"/>
            <p:nvPr/>
          </p:nvSpPr>
          <p:spPr>
            <a:xfrm>
              <a:off x="658057" y="3246030"/>
              <a:ext cx="2005264" cy="1862048"/>
            </a:xfrm>
            <a:prstGeom prst="rect">
              <a:avLst/>
            </a:prstGeom>
            <a:noFill/>
          </p:spPr>
          <p:txBody>
            <a:bodyPr wrap="square" rtlCol="0">
              <a:spAutoFit/>
            </a:bodyPr>
            <a:lstStyle/>
            <a:p>
              <a:pPr marL="0" marR="0" lvl="0" indent="0" algn="l" defTabSz="914400" rtl="0" eaLnBrk="1" fontAlgn="auto" latinLnBrk="0" hangingPunct="1">
                <a:spcAft>
                  <a:spcPts val="500"/>
                </a:spcAft>
                <a:buClrTx/>
                <a:buSzTx/>
                <a:buFontTx/>
                <a:buNone/>
                <a:tabLst/>
                <a:defRPr/>
              </a:pPr>
              <a:r>
                <a:rPr kumimoji="0" lang="en-US" altLang="zh-CN" sz="11500" i="0" u="none" strike="noStrike" kern="1200" cap="none" spc="-30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Open Sans"/>
                  <a:sym typeface="+mn-lt"/>
                  <a:rtl val="0"/>
                </a:rPr>
                <a:t>04</a:t>
              </a:r>
              <a:endParaRPr kumimoji="0" lang="zh-CN" altLang="en-US" sz="11500" i="0" u="none" strike="noStrike" kern="1200" cap="none" spc="-30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Open Sans"/>
                <a:sym typeface="+mn-lt"/>
                <a:rtl val="0"/>
              </a:endParaRPr>
            </a:p>
          </p:txBody>
        </p:sp>
        <p:sp>
          <p:nvSpPr>
            <p:cNvPr id="16" name="文本框 15">
              <a:extLst>
                <a:ext uri="{FF2B5EF4-FFF2-40B4-BE49-F238E27FC236}">
                  <a16:creationId xmlns:a16="http://schemas.microsoft.com/office/drawing/2014/main" id="{A100338C-5A5E-EA8A-7685-65EBE124FBC5}"/>
                </a:ext>
              </a:extLst>
            </p:cNvPr>
            <p:cNvSpPr txBox="1"/>
            <p:nvPr/>
          </p:nvSpPr>
          <p:spPr>
            <a:xfrm>
              <a:off x="2279511" y="3707379"/>
              <a:ext cx="902811" cy="1018227"/>
            </a:xfrm>
            <a:prstGeom prst="rect">
              <a:avLst/>
            </a:prstGeom>
            <a:noFill/>
          </p:spPr>
          <p:txBody>
            <a:bodyPr wrap="none" rtlCol="0">
              <a:spAutoFit/>
            </a:bodyPr>
            <a:lstStyle/>
            <a:p>
              <a:pPr marL="0" marR="0" lvl="0" indent="0" algn="l" defTabSz="914400" rtl="0" eaLnBrk="1" fontAlgn="auto" latinLnBrk="0" hangingPunct="1">
                <a:spcAft>
                  <a:spcPts val="500"/>
                </a:spcAft>
                <a:buClrTx/>
                <a:buSzTx/>
                <a:buFontTx/>
                <a:buNone/>
                <a:tabLst/>
                <a:defRPr/>
              </a:pPr>
              <a:r>
                <a:rPr kumimoji="0" lang="zh-CN" altLang="en-US" sz="28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Open Sans"/>
                  <a:sym typeface="+mn-lt"/>
                  <a:rtl val="0"/>
                </a:rPr>
                <a:t>核查</a:t>
              </a:r>
              <a:endParaRPr kumimoji="0" lang="en-US" altLang="zh-CN" sz="28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Open Sans"/>
                <a:sym typeface="+mn-lt"/>
                <a:rtl val="0"/>
              </a:endParaRPr>
            </a:p>
            <a:p>
              <a:pPr marL="0" marR="0" lvl="0" indent="0" algn="l" defTabSz="914400" rtl="0" eaLnBrk="1" fontAlgn="auto" latinLnBrk="0" hangingPunct="1">
                <a:spcAft>
                  <a:spcPts val="500"/>
                </a:spcAft>
                <a:buClrTx/>
                <a:buSzTx/>
                <a:buFontTx/>
                <a:buNone/>
                <a:tabLst/>
                <a:defRPr/>
              </a:pPr>
              <a:r>
                <a:rPr kumimoji="0" lang="zh-CN" altLang="en-US" sz="28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Open Sans"/>
                  <a:sym typeface="+mn-lt"/>
                  <a:rtl val="0"/>
                </a:rPr>
                <a:t>指南</a:t>
              </a:r>
            </a:p>
          </p:txBody>
        </p:sp>
      </p:grpSp>
      <p:sp>
        <p:nvSpPr>
          <p:cNvPr id="2" name="文本框 1">
            <a:extLst>
              <a:ext uri="{FF2B5EF4-FFF2-40B4-BE49-F238E27FC236}">
                <a16:creationId xmlns:a16="http://schemas.microsoft.com/office/drawing/2014/main" id="{50D52568-6AC9-7012-3ABA-64D1EECDA162}"/>
              </a:ext>
            </a:extLst>
          </p:cNvPr>
          <p:cNvSpPr txBox="1"/>
          <p:nvPr/>
        </p:nvSpPr>
        <p:spPr>
          <a:xfrm>
            <a:off x="3737336" y="2053591"/>
            <a:ext cx="7357204" cy="1296637"/>
          </a:xfrm>
          <a:prstGeom prst="rect">
            <a:avLst/>
          </a:prstGeom>
          <a:noFill/>
        </p:spPr>
        <p:txBody>
          <a:bodyPr wrap="square">
            <a:spAutoFit/>
          </a:bodyPr>
          <a:lstStyle/>
          <a:p>
            <a:pPr marL="285750" indent="-285750">
              <a:lnSpc>
                <a:spcPct val="150000"/>
              </a:lnSpc>
              <a:buFont typeface="Wingdings" panose="05000000000000000000" pitchFamily="2" charset="2"/>
              <a:buChar char="Ø"/>
            </a:pPr>
            <a:r>
              <a:rPr lang="zh-CN" altLang="en-US" sz="1800" b="0" i="0" u="none" strike="noStrike" baseline="0" dirty="0">
                <a:latin typeface="Arial" panose="020B0604020202020204" pitchFamily="34" charset="0"/>
                <a:ea typeface="微软雅黑" panose="020B0503020204020204" pitchFamily="34" charset="-122"/>
              </a:rPr>
              <a:t>明确了注册核查阶段，核查指南是判定标准。</a:t>
            </a:r>
          </a:p>
          <a:p>
            <a:pPr marL="285750" indent="-285750">
              <a:lnSpc>
                <a:spcPct val="150000"/>
              </a:lnSpc>
              <a:buFont typeface="Wingdings" panose="05000000000000000000" pitchFamily="2" charset="2"/>
              <a:buChar char="Ø"/>
            </a:pPr>
            <a:r>
              <a:rPr lang="zh-CN" altLang="en-US" sz="1800" b="0" i="0" u="none" strike="noStrike" baseline="0" dirty="0">
                <a:latin typeface="Arial" panose="020B0604020202020204" pitchFamily="34" charset="0"/>
                <a:ea typeface="微软雅黑" panose="020B0503020204020204" pitchFamily="34" charset="-122"/>
              </a:rPr>
              <a:t>对指南中没有涉及的条款，如检查发现存在问题，应落到规范条款，要求企业改正。</a:t>
            </a:r>
          </a:p>
        </p:txBody>
      </p:sp>
      <p:sp>
        <p:nvSpPr>
          <p:cNvPr id="3" name="文本框 2">
            <a:extLst>
              <a:ext uri="{FF2B5EF4-FFF2-40B4-BE49-F238E27FC236}">
                <a16:creationId xmlns:a16="http://schemas.microsoft.com/office/drawing/2014/main" id="{78A80C7E-7D23-146A-45BC-619053C0FC60}"/>
              </a:ext>
            </a:extLst>
          </p:cNvPr>
          <p:cNvSpPr txBox="1"/>
          <p:nvPr/>
        </p:nvSpPr>
        <p:spPr>
          <a:xfrm>
            <a:off x="3737336" y="3944187"/>
            <a:ext cx="7357204" cy="1296637"/>
          </a:xfrm>
          <a:prstGeom prst="rect">
            <a:avLst/>
          </a:prstGeom>
          <a:noFill/>
        </p:spPr>
        <p:txBody>
          <a:bodyPr wrap="square">
            <a:spAutoFit/>
          </a:bodyPr>
          <a:lstStyle/>
          <a:p>
            <a:pPr marL="285750" indent="-285750">
              <a:lnSpc>
                <a:spcPct val="150000"/>
              </a:lnSpc>
              <a:buFont typeface="Wingdings" panose="05000000000000000000" pitchFamily="2" charset="2"/>
              <a:buChar char="Ø"/>
            </a:pPr>
            <a:r>
              <a:rPr lang="en-US" altLang="zh-CN" sz="1800" b="0" i="0" u="none" strike="noStrike" baseline="0" dirty="0">
                <a:solidFill>
                  <a:srgbClr val="FF0000"/>
                </a:solidFill>
                <a:latin typeface="Arial" panose="020B0604020202020204" pitchFamily="34" charset="0"/>
                <a:ea typeface="微软雅黑" panose="020B0503020204020204" pitchFamily="34" charset="-122"/>
              </a:rPr>
              <a:t>《</a:t>
            </a:r>
            <a:r>
              <a:rPr lang="zh-CN" altLang="en-US" sz="1800" b="0" i="0" u="none" strike="noStrike" baseline="0" dirty="0">
                <a:solidFill>
                  <a:srgbClr val="FF0000"/>
                </a:solidFill>
                <a:latin typeface="Arial" panose="020B0604020202020204" pitchFamily="34" charset="0"/>
                <a:ea typeface="微软雅黑" panose="020B0503020204020204" pitchFamily="34" charset="-122"/>
              </a:rPr>
              <a:t>指南</a:t>
            </a:r>
            <a:r>
              <a:rPr lang="en-US" altLang="zh-CN" sz="1800" b="0" i="0" u="none" strike="noStrike" baseline="0" dirty="0">
                <a:solidFill>
                  <a:srgbClr val="FF0000"/>
                </a:solidFill>
                <a:latin typeface="Arial" panose="020B0604020202020204" pitchFamily="34" charset="0"/>
                <a:ea typeface="微软雅黑" panose="020B0503020204020204" pitchFamily="34" charset="-122"/>
              </a:rPr>
              <a:t>》</a:t>
            </a:r>
            <a:r>
              <a:rPr lang="zh-CN" altLang="en-US" sz="1800" b="0" i="0" u="none" strike="noStrike" baseline="0" dirty="0">
                <a:solidFill>
                  <a:srgbClr val="FF0000"/>
                </a:solidFill>
                <a:latin typeface="Arial" panose="020B0604020202020204" pitchFamily="34" charset="0"/>
                <a:ea typeface="微软雅黑" panose="020B0503020204020204" pitchFamily="34" charset="-122"/>
              </a:rPr>
              <a:t>更加注重对研发过程的检查，体现了核查检查的支撑作用，为审评服务。</a:t>
            </a:r>
          </a:p>
          <a:p>
            <a:pPr marL="285750" indent="-285750">
              <a:lnSpc>
                <a:spcPct val="150000"/>
              </a:lnSpc>
              <a:buFont typeface="Wingdings" panose="05000000000000000000" pitchFamily="2" charset="2"/>
              <a:buChar char="Ø"/>
            </a:pPr>
            <a:r>
              <a:rPr lang="en-US" altLang="zh-CN" sz="1800" b="0" i="0" u="none" strike="noStrike" baseline="0" dirty="0">
                <a:solidFill>
                  <a:srgbClr val="FF0000"/>
                </a:solidFill>
                <a:latin typeface="Arial" panose="020B0604020202020204" pitchFamily="34" charset="0"/>
                <a:ea typeface="微软雅黑" panose="020B0503020204020204" pitchFamily="34" charset="-122"/>
              </a:rPr>
              <a:t>《</a:t>
            </a:r>
            <a:r>
              <a:rPr lang="zh-CN" altLang="en-US" sz="1800" b="0" i="0" u="none" strike="noStrike" baseline="0" dirty="0">
                <a:solidFill>
                  <a:srgbClr val="FF0000"/>
                </a:solidFill>
                <a:latin typeface="Arial" panose="020B0604020202020204" pitchFamily="34" charset="0"/>
                <a:ea typeface="微软雅黑" panose="020B0503020204020204" pitchFamily="34" charset="-122"/>
              </a:rPr>
              <a:t>指南</a:t>
            </a:r>
            <a:r>
              <a:rPr lang="en-US" altLang="zh-CN" sz="1800" b="0" i="0" u="none" strike="noStrike" baseline="0" dirty="0">
                <a:solidFill>
                  <a:srgbClr val="FF0000"/>
                </a:solidFill>
                <a:latin typeface="Arial" panose="020B0604020202020204" pitchFamily="34" charset="0"/>
                <a:ea typeface="微软雅黑" panose="020B0503020204020204" pitchFamily="34" charset="-122"/>
              </a:rPr>
              <a:t>》</a:t>
            </a:r>
            <a:r>
              <a:rPr lang="zh-CN" altLang="en-US" sz="1800" b="0" i="0" u="none" strike="noStrike" baseline="0" dirty="0">
                <a:solidFill>
                  <a:srgbClr val="FF0000"/>
                </a:solidFill>
                <a:latin typeface="Arial" panose="020B0604020202020204" pitchFamily="34" charset="0"/>
                <a:ea typeface="微软雅黑" panose="020B0503020204020204" pitchFamily="34" charset="-122"/>
              </a:rPr>
              <a:t>是注册核查的判定标准，规范是注册核查的检查依据。</a:t>
            </a:r>
          </a:p>
        </p:txBody>
      </p:sp>
      <p:pic>
        <p:nvPicPr>
          <p:cNvPr id="5" name="图片 4">
            <a:extLst>
              <a:ext uri="{FF2B5EF4-FFF2-40B4-BE49-F238E27FC236}">
                <a16:creationId xmlns:a16="http://schemas.microsoft.com/office/drawing/2014/main" id="{42D5EE88-BE27-EFAF-FCDB-50A5DB8863C9}"/>
              </a:ext>
            </a:extLst>
          </p:cNvPr>
          <p:cNvPicPr>
            <a:picLocks noChangeAspect="1"/>
          </p:cNvPicPr>
          <p:nvPr/>
        </p:nvPicPr>
        <p:blipFill>
          <a:blip r:embed="rId2"/>
          <a:stretch>
            <a:fillRect/>
          </a:stretch>
        </p:blipFill>
        <p:spPr>
          <a:xfrm>
            <a:off x="0" y="643244"/>
            <a:ext cx="12192000" cy="5571512"/>
          </a:xfrm>
          <a:prstGeom prst="rect">
            <a:avLst/>
          </a:prstGeom>
        </p:spPr>
      </p:pic>
      <p:pic>
        <p:nvPicPr>
          <p:cNvPr id="11" name="图片 10">
            <a:extLst>
              <a:ext uri="{FF2B5EF4-FFF2-40B4-BE49-F238E27FC236}">
                <a16:creationId xmlns:a16="http://schemas.microsoft.com/office/drawing/2014/main" id="{BDBB272C-2164-0D07-F440-AB0A9881F4E2}"/>
              </a:ext>
            </a:extLst>
          </p:cNvPr>
          <p:cNvPicPr>
            <a:picLocks noChangeAspect="1"/>
          </p:cNvPicPr>
          <p:nvPr/>
        </p:nvPicPr>
        <p:blipFill>
          <a:blip r:embed="rId3"/>
          <a:stretch>
            <a:fillRect/>
          </a:stretch>
        </p:blipFill>
        <p:spPr>
          <a:xfrm>
            <a:off x="327282" y="0"/>
            <a:ext cx="11537436" cy="6858000"/>
          </a:xfrm>
          <a:prstGeom prst="rect">
            <a:avLst/>
          </a:prstGeom>
        </p:spPr>
      </p:pic>
    </p:spTree>
    <p:extLst>
      <p:ext uri="{BB962C8B-B14F-4D97-AF65-F5344CB8AC3E}">
        <p14:creationId xmlns:p14="http://schemas.microsoft.com/office/powerpoint/2010/main" val="1278526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2">
            <a:extLst>
              <a:ext uri="{FF2B5EF4-FFF2-40B4-BE49-F238E27FC236}">
                <a16:creationId xmlns:a16="http://schemas.microsoft.com/office/drawing/2014/main" id="{33D27600-6DE3-3346-C5A4-C621195C56DF}"/>
              </a:ext>
            </a:extLst>
          </p:cNvPr>
          <p:cNvSpPr>
            <a:spLocks noGrp="1"/>
          </p:cNvSpPr>
          <p:nvPr>
            <p:ph type="title"/>
          </p:nvPr>
        </p:nvSpPr>
        <p:spPr>
          <a:xfrm>
            <a:off x="666750" y="359141"/>
            <a:ext cx="10858500" cy="523220"/>
          </a:xfrm>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医疗器械质量管理体系</a:t>
            </a:r>
            <a:endParaRPr lang="zh-CN" altLang="en-US" b="1"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endParaRPr>
          </a:p>
        </p:txBody>
      </p:sp>
      <p:pic>
        <p:nvPicPr>
          <p:cNvPr id="5" name="图片 4">
            <a:extLst>
              <a:ext uri="{FF2B5EF4-FFF2-40B4-BE49-F238E27FC236}">
                <a16:creationId xmlns:a16="http://schemas.microsoft.com/office/drawing/2014/main" id="{910C1369-74A0-D2F4-40D9-33D6C9C62AA2}"/>
              </a:ext>
            </a:extLst>
          </p:cNvPr>
          <p:cNvPicPr>
            <a:picLocks noChangeAspect="1"/>
          </p:cNvPicPr>
          <p:nvPr/>
        </p:nvPicPr>
        <p:blipFill>
          <a:blip r:embed="rId2"/>
          <a:stretch>
            <a:fillRect/>
          </a:stretch>
        </p:blipFill>
        <p:spPr>
          <a:xfrm>
            <a:off x="489473" y="1261335"/>
            <a:ext cx="7282927" cy="3534362"/>
          </a:xfrm>
          <a:prstGeom prst="rect">
            <a:avLst/>
          </a:prstGeom>
        </p:spPr>
      </p:pic>
      <p:sp>
        <p:nvSpPr>
          <p:cNvPr id="6" name="内容占位符 2">
            <a:extLst>
              <a:ext uri="{FF2B5EF4-FFF2-40B4-BE49-F238E27FC236}">
                <a16:creationId xmlns:a16="http://schemas.microsoft.com/office/drawing/2014/main" id="{BBBDF8B5-AFEE-04B1-E988-B95B446CED4E}"/>
              </a:ext>
            </a:extLst>
          </p:cNvPr>
          <p:cNvSpPr txBox="1">
            <a:spLocks/>
          </p:cNvSpPr>
          <p:nvPr/>
        </p:nvSpPr>
        <p:spPr>
          <a:xfrm>
            <a:off x="8057478" y="1186863"/>
            <a:ext cx="3415120" cy="4106140"/>
          </a:xfrm>
          <a:prstGeom prst="rect">
            <a:avLst/>
          </a:prstGeom>
        </p:spPr>
        <p:txBody>
          <a:bodyPr>
            <a:noAutofit/>
          </a:bodyPr>
          <a:lst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20000"/>
              </a:lnSpc>
              <a:buFont typeface="Arial" panose="020B0604020202020204" pitchFamily="34" charset="0"/>
              <a:buNone/>
            </a:pPr>
            <a:r>
              <a:rPr lang="zh-CN" altLang="en-US" sz="2400" dirty="0">
                <a:latin typeface="Arial" panose="020B0604020202020204" pitchFamily="34" charset="0"/>
                <a:ea typeface="微软雅黑" panose="020B0503020204020204" pitchFamily="34" charset="-122"/>
              </a:rPr>
              <a:t>医疗器械 质量管理体系</a:t>
            </a:r>
            <a:endParaRPr lang="en-US" altLang="zh-CN" sz="2400" dirty="0">
              <a:latin typeface="Arial" panose="020B0604020202020204" pitchFamily="34" charset="0"/>
              <a:ea typeface="微软雅黑" panose="020B0503020204020204" pitchFamily="34" charset="-122"/>
            </a:endParaRPr>
          </a:p>
          <a:p>
            <a:pPr marL="0" indent="0">
              <a:lnSpc>
                <a:spcPct val="120000"/>
              </a:lnSpc>
              <a:buFont typeface="Arial" panose="020B0604020202020204" pitchFamily="34" charset="0"/>
              <a:buNone/>
            </a:pPr>
            <a:endParaRPr lang="en-US" altLang="zh-CN" sz="2400" dirty="0">
              <a:latin typeface="Arial" panose="020B0604020202020204" pitchFamily="34" charset="0"/>
              <a:ea typeface="微软雅黑" panose="020B0503020204020204" pitchFamily="34" charset="-122"/>
            </a:endParaRPr>
          </a:p>
          <a:p>
            <a:pPr marL="0" indent="0">
              <a:lnSpc>
                <a:spcPct val="120000"/>
              </a:lnSpc>
              <a:buFont typeface="Arial" panose="020B0604020202020204" pitchFamily="34" charset="0"/>
              <a:buNone/>
            </a:pPr>
            <a:r>
              <a:rPr lang="zh-CN" altLang="en-US" sz="2400" dirty="0">
                <a:latin typeface="Arial" panose="020B0604020202020204" pitchFamily="34" charset="0"/>
                <a:ea typeface="微软雅黑" panose="020B0503020204020204" pitchFamily="34" charset="-122"/>
              </a:rPr>
              <a:t>与医疗器械相关的组织（通常为生产、经营单位），在其</a:t>
            </a:r>
            <a:r>
              <a:rPr lang="zh-CN" altLang="en-US" sz="2400" dirty="0">
                <a:solidFill>
                  <a:srgbClr val="00B0F0"/>
                </a:solidFill>
                <a:latin typeface="Arial" panose="020B0604020202020204" pitchFamily="34" charset="0"/>
                <a:ea typeface="微软雅黑" panose="020B0503020204020204" pitchFamily="34" charset="-122"/>
              </a:rPr>
              <a:t>生命周期</a:t>
            </a:r>
            <a:r>
              <a:rPr lang="zh-CN" altLang="en-US" sz="2400" dirty="0">
                <a:latin typeface="Arial" panose="020B0604020202020204" pitchFamily="34" charset="0"/>
                <a:ea typeface="微软雅黑" panose="020B0503020204020204" pitchFamily="34" charset="-122"/>
              </a:rPr>
              <a:t>内为确保其质量可控而建立、执行的一组形成文件的要求。</a:t>
            </a:r>
          </a:p>
        </p:txBody>
      </p:sp>
      <p:sp>
        <p:nvSpPr>
          <p:cNvPr id="7" name="标题 2">
            <a:extLst>
              <a:ext uri="{FF2B5EF4-FFF2-40B4-BE49-F238E27FC236}">
                <a16:creationId xmlns:a16="http://schemas.microsoft.com/office/drawing/2014/main" id="{0659D571-7002-51CC-333E-2A9A5A67BBF3}"/>
              </a:ext>
            </a:extLst>
          </p:cNvPr>
          <p:cNvSpPr txBox="1">
            <a:spLocks/>
          </p:cNvSpPr>
          <p:nvPr/>
        </p:nvSpPr>
        <p:spPr>
          <a:xfrm>
            <a:off x="614098" y="5671137"/>
            <a:ext cx="10858500" cy="523220"/>
          </a:xfrm>
          <a:prstGeom prst="rect">
            <a:avLst/>
          </a:prstGeom>
        </p:spPr>
        <p:txBody>
          <a:bodyPr>
            <a:spAutoFit/>
          </a:bodyPr>
          <a:lstStyle>
            <a:lvl1pPr algn="l" defTabSz="914400" rtl="0" eaLnBrk="1" latinLnBrk="0" hangingPunct="1">
              <a:lnSpc>
                <a:spcPct val="100000"/>
              </a:lnSpc>
              <a:spcBef>
                <a:spcPct val="0"/>
              </a:spcBef>
              <a:buNone/>
              <a:defRPr sz="2800" b="1" kern="1200">
                <a:gradFill>
                  <a:gsLst>
                    <a:gs pos="60000">
                      <a:schemeClr val="accent2"/>
                    </a:gs>
                    <a:gs pos="0">
                      <a:schemeClr val="accent2">
                        <a:lumMod val="60000"/>
                        <a:lumOff val="40000"/>
                      </a:schemeClr>
                    </a:gs>
                  </a:gsLst>
                  <a:lin ang="2700000" scaled="1"/>
                </a:gradFill>
                <a:latin typeface="+mj-lt"/>
                <a:ea typeface="+mj-ea"/>
                <a:cs typeface="+mj-cs"/>
              </a:defRPr>
            </a:lvl1p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医疗器械的生命周期：</a:t>
            </a:r>
            <a:r>
              <a:rPr lang="zh-CN" altLang="zh-CN"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研制、生产、经营、使用</a:t>
            </a:r>
            <a:r>
              <a:rPr lang="en-US" altLang="zh-CN"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 </a:t>
            </a:r>
            <a:r>
              <a:rPr lang="zh-CN" altLang="en-US" sz="1400"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a:t>
            </a:r>
            <a:r>
              <a:rPr lang="en-US" altLang="zh-CN" sz="1400"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a:t>
            </a:r>
            <a:r>
              <a:rPr lang="zh-CN" altLang="en-US" sz="1400"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条例</a:t>
            </a:r>
            <a:r>
              <a:rPr lang="en-US" altLang="zh-CN" sz="1400"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a:t>
            </a:r>
            <a:r>
              <a:rPr lang="zh-CN" altLang="en-US" sz="1400"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第十三条第二款）</a:t>
            </a:r>
          </a:p>
        </p:txBody>
      </p:sp>
    </p:spTree>
    <p:extLst>
      <p:ext uri="{BB962C8B-B14F-4D97-AF65-F5344CB8AC3E}">
        <p14:creationId xmlns:p14="http://schemas.microsoft.com/office/powerpoint/2010/main" val="2833079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D0BBF6E8-C430-85C6-7714-3833F364E418}"/>
              </a:ext>
            </a:extLst>
          </p:cNvPr>
          <p:cNvSpPr>
            <a:spLocks noGrp="1"/>
          </p:cNvSpPr>
          <p:nvPr>
            <p:ph type="title"/>
          </p:nvPr>
        </p:nvSpPr>
        <p:spPr>
          <a:xfrm>
            <a:off x="680278" y="497413"/>
            <a:ext cx="10858500" cy="523220"/>
          </a:xfrm>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我国医疗器械质量管理体系建设与执行基础法规标准</a:t>
            </a:r>
            <a:endParaRPr lang="zh-CN" altLang="en-US" b="1"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endParaRPr>
          </a:p>
        </p:txBody>
      </p:sp>
      <p:grpSp>
        <p:nvGrpSpPr>
          <p:cNvPr id="34" name="组合 33">
            <a:extLst>
              <a:ext uri="{FF2B5EF4-FFF2-40B4-BE49-F238E27FC236}">
                <a16:creationId xmlns:a16="http://schemas.microsoft.com/office/drawing/2014/main" id="{91EDC340-3875-919C-24EC-345D8E1AFA55}"/>
              </a:ext>
            </a:extLst>
          </p:cNvPr>
          <p:cNvGrpSpPr/>
          <p:nvPr/>
        </p:nvGrpSpPr>
        <p:grpSpPr>
          <a:xfrm>
            <a:off x="940898" y="1545979"/>
            <a:ext cx="9682652" cy="4172511"/>
            <a:chOff x="896707" y="1443429"/>
            <a:chExt cx="8393268" cy="4172511"/>
          </a:xfrm>
        </p:grpSpPr>
        <p:cxnSp>
          <p:nvCxnSpPr>
            <p:cNvPr id="12" name="直接连接符 11">
              <a:extLst>
                <a:ext uri="{FF2B5EF4-FFF2-40B4-BE49-F238E27FC236}">
                  <a16:creationId xmlns:a16="http://schemas.microsoft.com/office/drawing/2014/main" id="{DD8585E1-2F88-CFAC-518E-3F00AF78CCE0}"/>
                </a:ext>
              </a:extLst>
            </p:cNvPr>
            <p:cNvCxnSpPr>
              <a:cxnSpLocks/>
            </p:cNvCxnSpPr>
            <p:nvPr/>
          </p:nvCxnSpPr>
          <p:spPr>
            <a:xfrm>
              <a:off x="992573" y="4179570"/>
              <a:ext cx="4667250" cy="0"/>
            </a:xfrm>
            <a:prstGeom prst="line">
              <a:avLst/>
            </a:prstGeom>
            <a:ln w="6350">
              <a:gradFill>
                <a:gsLst>
                  <a:gs pos="0">
                    <a:schemeClr val="accent2"/>
                  </a:gs>
                  <a:gs pos="60000">
                    <a:schemeClr val="accent1"/>
                  </a:gs>
                </a:gsLst>
                <a:lin ang="2700000" scaled="0"/>
              </a:gradFill>
              <a:prstDash val="dash"/>
            </a:ln>
          </p:spPr>
          <p:style>
            <a:lnRef idx="1">
              <a:schemeClr val="accent1"/>
            </a:lnRef>
            <a:fillRef idx="0">
              <a:schemeClr val="accent1"/>
            </a:fillRef>
            <a:effectRef idx="0">
              <a:schemeClr val="accent1"/>
            </a:effectRef>
            <a:fontRef idx="minor">
              <a:schemeClr val="tx1"/>
            </a:fontRef>
          </p:style>
        </p:cxnSp>
        <p:grpSp>
          <p:nvGrpSpPr>
            <p:cNvPr id="13" name="组合 12">
              <a:extLst>
                <a:ext uri="{FF2B5EF4-FFF2-40B4-BE49-F238E27FC236}">
                  <a16:creationId xmlns:a16="http://schemas.microsoft.com/office/drawing/2014/main" id="{75B91BBB-0680-12CC-6ED9-F061DB17ECCD}"/>
                </a:ext>
              </a:extLst>
            </p:cNvPr>
            <p:cNvGrpSpPr/>
            <p:nvPr/>
          </p:nvGrpSpPr>
          <p:grpSpPr>
            <a:xfrm>
              <a:off x="1926290" y="2976374"/>
              <a:ext cx="4085374" cy="811129"/>
              <a:chOff x="1926290" y="3418334"/>
              <a:chExt cx="4085374" cy="811129"/>
            </a:xfrm>
          </p:grpSpPr>
          <p:sp>
            <p:nvSpPr>
              <p:cNvPr id="14" name="文本框 13">
                <a:extLst>
                  <a:ext uri="{FF2B5EF4-FFF2-40B4-BE49-F238E27FC236}">
                    <a16:creationId xmlns:a16="http://schemas.microsoft.com/office/drawing/2014/main" id="{C37AA5D3-C763-EF43-1181-8823781D1CD4}"/>
                  </a:ext>
                </a:extLst>
              </p:cNvPr>
              <p:cNvSpPr txBox="1"/>
              <p:nvPr/>
            </p:nvSpPr>
            <p:spPr>
              <a:xfrm>
                <a:off x="1926290" y="3418334"/>
                <a:ext cx="3324507" cy="400110"/>
              </a:xfrm>
              <a:prstGeom prst="rect">
                <a:avLst/>
              </a:prstGeom>
            </p:spPr>
            <p:txBody>
              <a:bodyPr wrap="square">
                <a:spAutoFit/>
              </a:bodyPr>
              <a:lstStyle>
                <a:defPPr>
                  <a:defRPr lang="zh-CN"/>
                </a:defPPr>
                <a:lvl1pPr>
                  <a:lnSpc>
                    <a:spcPct val="100000"/>
                  </a:lnSpc>
                  <a:spcAft>
                    <a:spcPts val="500"/>
                  </a:spcAft>
                  <a:defRPr sz="2000" b="1">
                    <a:gradFill flip="none" rotWithShape="1">
                      <a:gsLst>
                        <a:gs pos="60000">
                          <a:schemeClr val="accent2"/>
                        </a:gs>
                        <a:gs pos="0">
                          <a:schemeClr val="accent2">
                            <a:lumMod val="60000"/>
                            <a:lumOff val="40000"/>
                          </a:schemeClr>
                        </a:gs>
                      </a:gsLst>
                      <a:lin ang="2700000" scaled="1"/>
                      <a:tileRect/>
                    </a:gradFill>
                    <a:latin typeface="+mj-ea"/>
                    <a:ea typeface="+mj-ea"/>
                  </a:defRPr>
                </a:lvl1pPr>
              </a:lstStyle>
              <a:p>
                <a:r>
                  <a:rPr lang="en-US" altLang="zh-CN" dirty="0">
                    <a:latin typeface="Arial" panose="020B0604020202020204" pitchFamily="34" charset="0"/>
                    <a:ea typeface="微软雅黑" panose="020B0503020204020204" pitchFamily="34" charset="-122"/>
                  </a:rPr>
                  <a:t>02 </a:t>
                </a:r>
                <a:r>
                  <a:rPr lang="zh-CN" altLang="en-US" dirty="0">
                    <a:latin typeface="Arial" panose="020B0604020202020204" pitchFamily="34" charset="0"/>
                    <a:ea typeface="微软雅黑" panose="020B0503020204020204" pitchFamily="34" charset="-122"/>
                  </a:rPr>
                  <a:t>建立体系的参考标准</a:t>
                </a:r>
              </a:p>
            </p:txBody>
          </p:sp>
          <p:sp>
            <p:nvSpPr>
              <p:cNvPr id="15" name="文本框 14">
                <a:extLst>
                  <a:ext uri="{FF2B5EF4-FFF2-40B4-BE49-F238E27FC236}">
                    <a16:creationId xmlns:a16="http://schemas.microsoft.com/office/drawing/2014/main" id="{D19DFC89-104F-53BD-42BF-FF5C33AAE71A}"/>
                  </a:ext>
                </a:extLst>
              </p:cNvPr>
              <p:cNvSpPr txBox="1"/>
              <p:nvPr/>
            </p:nvSpPr>
            <p:spPr>
              <a:xfrm>
                <a:off x="2025133" y="3894371"/>
                <a:ext cx="3986531" cy="335092"/>
              </a:xfrm>
              <a:prstGeom prst="rect">
                <a:avLst/>
              </a:prstGeom>
            </p:spPr>
            <p:txBody>
              <a:bodyPr vert="horz" wrap="square" lIns="0" tIns="0" rIns="0" bIns="0" rtlCol="0" anchor="t" anchorCtr="0">
                <a:spAutoFit/>
              </a:bodyPr>
              <a:lstStyle>
                <a:defPPr>
                  <a:defRPr lang="zh-CN"/>
                </a:defPPr>
                <a:lvl1pPr>
                  <a:lnSpc>
                    <a:spcPct val="130000"/>
                  </a:lnSpc>
                  <a:defRPr sz="1200" b="0" i="0" spc="28">
                    <a:solidFill>
                      <a:srgbClr val="626262"/>
                    </a:solidFill>
                    <a:latin typeface="OPPOSans R" panose="00020600040101010101" pitchFamily="18" charset="-122"/>
                    <a:ea typeface="OPPOSans R" panose="00020600040101010101" pitchFamily="18" charset="-122"/>
                    <a:cs typeface="OPPOSans R" panose="00020600040101010101" pitchFamily="18" charset="-122"/>
                  </a:defRPr>
                </a:lvl1pPr>
              </a:lstStyle>
              <a:p>
                <a:pPr>
                  <a:lnSpc>
                    <a:spcPct val="120000"/>
                  </a:lnSpc>
                  <a:spcAft>
                    <a:spcPts val="500"/>
                  </a:spcAft>
                </a:pPr>
                <a:r>
                  <a:rPr lang="en-US" altLang="zh-CN" sz="2000" dirty="0">
                    <a:solidFill>
                      <a:schemeClr val="tx1"/>
                    </a:solidFill>
                    <a:latin typeface="Arial" panose="020B0604020202020204" pitchFamily="34" charset="0"/>
                    <a:ea typeface="微软雅黑" panose="020B0503020204020204" pitchFamily="34" charset="-122"/>
                  </a:rPr>
                  <a:t>GB/T 42061 ,GB/T 42062, YY/T 0664</a:t>
                </a:r>
                <a:endParaRPr lang="zh-CN" altLang="en-US" sz="2000" dirty="0">
                  <a:solidFill>
                    <a:schemeClr val="tx1"/>
                  </a:solidFill>
                  <a:latin typeface="Arial" panose="020B0604020202020204" pitchFamily="34" charset="0"/>
                  <a:ea typeface="微软雅黑" panose="020B0503020204020204" pitchFamily="34" charset="-122"/>
                </a:endParaRPr>
              </a:p>
            </p:txBody>
          </p:sp>
        </p:grpSp>
        <p:cxnSp>
          <p:nvCxnSpPr>
            <p:cNvPr id="16" name="直接连接符 15">
              <a:extLst>
                <a:ext uri="{FF2B5EF4-FFF2-40B4-BE49-F238E27FC236}">
                  <a16:creationId xmlns:a16="http://schemas.microsoft.com/office/drawing/2014/main" id="{52C469A0-0E8F-DE67-F722-01605FC78515}"/>
                </a:ext>
              </a:extLst>
            </p:cNvPr>
            <p:cNvCxnSpPr>
              <a:cxnSpLocks/>
            </p:cNvCxnSpPr>
            <p:nvPr/>
          </p:nvCxnSpPr>
          <p:spPr>
            <a:xfrm>
              <a:off x="992573" y="5615940"/>
              <a:ext cx="4667250" cy="0"/>
            </a:xfrm>
            <a:prstGeom prst="line">
              <a:avLst/>
            </a:prstGeom>
            <a:ln w="6350">
              <a:gradFill>
                <a:gsLst>
                  <a:gs pos="0">
                    <a:schemeClr val="accent2"/>
                  </a:gs>
                  <a:gs pos="60000">
                    <a:schemeClr val="accent1"/>
                  </a:gs>
                </a:gsLst>
                <a:lin ang="2700000" scaled="0"/>
              </a:gradFill>
              <a:prstDash val="dash"/>
            </a:ln>
          </p:spPr>
          <p:style>
            <a:lnRef idx="1">
              <a:schemeClr val="accent1"/>
            </a:lnRef>
            <a:fillRef idx="0">
              <a:schemeClr val="accent1"/>
            </a:fillRef>
            <a:effectRef idx="0">
              <a:schemeClr val="accent1"/>
            </a:effectRef>
            <a:fontRef idx="minor">
              <a:schemeClr val="tx1"/>
            </a:fontRef>
          </p:style>
        </p:cxnSp>
        <p:grpSp>
          <p:nvGrpSpPr>
            <p:cNvPr id="17" name="组合 16">
              <a:extLst>
                <a:ext uri="{FF2B5EF4-FFF2-40B4-BE49-F238E27FC236}">
                  <a16:creationId xmlns:a16="http://schemas.microsoft.com/office/drawing/2014/main" id="{266DDA2B-FB48-3232-346C-A13F809C4F83}"/>
                </a:ext>
              </a:extLst>
            </p:cNvPr>
            <p:cNvGrpSpPr/>
            <p:nvPr/>
          </p:nvGrpSpPr>
          <p:grpSpPr>
            <a:xfrm>
              <a:off x="3476896" y="4265783"/>
              <a:ext cx="5813079" cy="1168010"/>
              <a:chOff x="3476896" y="4707743"/>
              <a:chExt cx="5813079" cy="1168010"/>
            </a:xfrm>
          </p:grpSpPr>
          <p:sp>
            <p:nvSpPr>
              <p:cNvPr id="18" name="文本框 17">
                <a:extLst>
                  <a:ext uri="{FF2B5EF4-FFF2-40B4-BE49-F238E27FC236}">
                    <a16:creationId xmlns:a16="http://schemas.microsoft.com/office/drawing/2014/main" id="{BCC767A7-13CB-3469-45A8-990560F8F12F}"/>
                  </a:ext>
                </a:extLst>
              </p:cNvPr>
              <p:cNvSpPr txBox="1"/>
              <p:nvPr/>
            </p:nvSpPr>
            <p:spPr>
              <a:xfrm>
                <a:off x="3476896" y="4707743"/>
                <a:ext cx="3034051" cy="400110"/>
              </a:xfrm>
              <a:prstGeom prst="rect">
                <a:avLst/>
              </a:prstGeom>
            </p:spPr>
            <p:txBody>
              <a:bodyPr wrap="square">
                <a:spAutoFit/>
              </a:bodyPr>
              <a:lstStyle>
                <a:defPPr>
                  <a:defRPr lang="zh-CN"/>
                </a:defPPr>
                <a:lvl1pPr>
                  <a:lnSpc>
                    <a:spcPct val="100000"/>
                  </a:lnSpc>
                  <a:spcAft>
                    <a:spcPts val="500"/>
                  </a:spcAft>
                  <a:defRPr sz="2000" b="1">
                    <a:gradFill flip="none" rotWithShape="1">
                      <a:gsLst>
                        <a:gs pos="60000">
                          <a:schemeClr val="accent2"/>
                        </a:gs>
                        <a:gs pos="0">
                          <a:schemeClr val="accent2">
                            <a:lumMod val="60000"/>
                            <a:lumOff val="40000"/>
                          </a:schemeClr>
                        </a:gs>
                      </a:gsLst>
                      <a:lin ang="2700000" scaled="1"/>
                      <a:tileRect/>
                    </a:gradFill>
                    <a:latin typeface="+mj-ea"/>
                    <a:ea typeface="+mj-ea"/>
                  </a:defRPr>
                </a:lvl1pPr>
              </a:lstStyle>
              <a:p>
                <a:r>
                  <a:rPr lang="en-US" altLang="zh-CN" dirty="0">
                    <a:latin typeface="Arial" panose="020B0604020202020204" pitchFamily="34" charset="0"/>
                    <a:ea typeface="微软雅黑" panose="020B0503020204020204" pitchFamily="34" charset="-122"/>
                  </a:rPr>
                  <a:t>03 </a:t>
                </a:r>
                <a:r>
                  <a:rPr lang="zh-CN" altLang="en-US" dirty="0">
                    <a:latin typeface="Arial" panose="020B0604020202020204" pitchFamily="34" charset="0"/>
                    <a:ea typeface="微软雅黑" panose="020B0503020204020204" pitchFamily="34" charset="-122"/>
                  </a:rPr>
                  <a:t>可能涉及的其他要求</a:t>
                </a:r>
              </a:p>
            </p:txBody>
          </p:sp>
          <p:sp>
            <p:nvSpPr>
              <p:cNvPr id="19" name="文本框 18">
                <a:extLst>
                  <a:ext uri="{FF2B5EF4-FFF2-40B4-BE49-F238E27FC236}">
                    <a16:creationId xmlns:a16="http://schemas.microsoft.com/office/drawing/2014/main" id="{E12B9C31-3EF1-A8E8-DC88-9FB82FD5D623}"/>
                  </a:ext>
                </a:extLst>
              </p:cNvPr>
              <p:cNvSpPr txBox="1"/>
              <p:nvPr/>
            </p:nvSpPr>
            <p:spPr>
              <a:xfrm>
                <a:off x="3572768" y="5532454"/>
                <a:ext cx="5717207" cy="343299"/>
              </a:xfrm>
              <a:prstGeom prst="rect">
                <a:avLst/>
              </a:prstGeom>
            </p:spPr>
            <p:txBody>
              <a:bodyPr vert="horz" wrap="square" lIns="0" tIns="0" rIns="0" bIns="0" rtlCol="0" anchor="t" anchorCtr="0">
                <a:spAutoFit/>
              </a:bodyPr>
              <a:lstStyle>
                <a:defPPr>
                  <a:defRPr lang="zh-CN"/>
                </a:defPPr>
                <a:lvl1pPr>
                  <a:lnSpc>
                    <a:spcPct val="130000"/>
                  </a:lnSpc>
                  <a:defRPr sz="1200" b="0" i="0" spc="28">
                    <a:solidFill>
                      <a:srgbClr val="626262"/>
                    </a:solidFill>
                    <a:latin typeface="OPPOSans R" panose="00020600040101010101" pitchFamily="18" charset="-122"/>
                    <a:ea typeface="OPPOSans R" panose="00020600040101010101" pitchFamily="18" charset="-122"/>
                    <a:cs typeface="OPPOSans R" panose="00020600040101010101" pitchFamily="18" charset="-122"/>
                  </a:defRPr>
                </a:lvl1pPr>
              </a:lstStyle>
              <a:p>
                <a:pPr>
                  <a:lnSpc>
                    <a:spcPct val="120000"/>
                  </a:lnSpc>
                  <a:spcAft>
                    <a:spcPts val="500"/>
                  </a:spcAft>
                </a:pPr>
                <a:r>
                  <a:rPr lang="zh-CN" altLang="en-US" sz="2000" dirty="0">
                    <a:solidFill>
                      <a:schemeClr val="tx1"/>
                    </a:solidFill>
                    <a:latin typeface="Arial" panose="020B0604020202020204" pitchFamily="34" charset="0"/>
                    <a:ea typeface="微软雅黑" panose="020B0503020204020204" pitchFamily="34" charset="-122"/>
                  </a:rPr>
                  <a:t>洁净室建设与验收、生物相容性评价、电气安全相关标准</a:t>
                </a:r>
              </a:p>
            </p:txBody>
          </p:sp>
          <p:sp>
            <p:nvSpPr>
              <p:cNvPr id="83" name="文本框 82">
                <a:extLst>
                  <a:ext uri="{FF2B5EF4-FFF2-40B4-BE49-F238E27FC236}">
                    <a16:creationId xmlns:a16="http://schemas.microsoft.com/office/drawing/2014/main" id="{4C7557E8-ABF9-889C-9D97-820DB04A68C6}"/>
                  </a:ext>
                </a:extLst>
              </p:cNvPr>
              <p:cNvSpPr txBox="1"/>
              <p:nvPr/>
            </p:nvSpPr>
            <p:spPr>
              <a:xfrm>
                <a:off x="3572768" y="5127755"/>
                <a:ext cx="5589156" cy="343299"/>
              </a:xfrm>
              <a:prstGeom prst="rect">
                <a:avLst/>
              </a:prstGeom>
            </p:spPr>
            <p:txBody>
              <a:bodyPr vert="horz" wrap="square" lIns="0" tIns="0" rIns="0" bIns="0" rtlCol="0" anchor="t" anchorCtr="0">
                <a:spAutoFit/>
              </a:bodyPr>
              <a:lstStyle>
                <a:defPPr>
                  <a:defRPr lang="zh-CN"/>
                </a:defPPr>
                <a:lvl1pPr>
                  <a:lnSpc>
                    <a:spcPct val="130000"/>
                  </a:lnSpc>
                  <a:defRPr sz="1200" b="0" i="0" spc="28">
                    <a:solidFill>
                      <a:srgbClr val="626262"/>
                    </a:solidFill>
                    <a:latin typeface="OPPOSans R" panose="00020600040101010101" pitchFamily="18" charset="-122"/>
                    <a:ea typeface="OPPOSans R" panose="00020600040101010101" pitchFamily="18" charset="-122"/>
                    <a:cs typeface="OPPOSans R" panose="00020600040101010101" pitchFamily="18" charset="-122"/>
                  </a:defRPr>
                </a:lvl1pPr>
              </a:lstStyle>
              <a:p>
                <a:pPr>
                  <a:lnSpc>
                    <a:spcPct val="120000"/>
                  </a:lnSpc>
                  <a:spcAft>
                    <a:spcPts val="500"/>
                  </a:spcAft>
                </a:pPr>
                <a:r>
                  <a:rPr lang="zh-CN" altLang="en-US" sz="2000" dirty="0">
                    <a:solidFill>
                      <a:schemeClr val="tx1"/>
                    </a:solidFill>
                    <a:latin typeface="Arial" panose="020B0604020202020204" pitchFamily="34" charset="0"/>
                    <a:ea typeface="微软雅黑" panose="020B0503020204020204" pitchFamily="34" charset="-122"/>
                  </a:rPr>
                  <a:t>质量、计量、环保、安全生产、行政许可等相关法律法规</a:t>
                </a:r>
              </a:p>
            </p:txBody>
          </p:sp>
        </p:grpSp>
        <p:cxnSp>
          <p:nvCxnSpPr>
            <p:cNvPr id="20" name="直接连接符 19">
              <a:extLst>
                <a:ext uri="{FF2B5EF4-FFF2-40B4-BE49-F238E27FC236}">
                  <a16:creationId xmlns:a16="http://schemas.microsoft.com/office/drawing/2014/main" id="{6F57012E-CFAC-954B-8FCC-2C242338E7FE}"/>
                </a:ext>
              </a:extLst>
            </p:cNvPr>
            <p:cNvCxnSpPr>
              <a:cxnSpLocks/>
            </p:cNvCxnSpPr>
            <p:nvPr/>
          </p:nvCxnSpPr>
          <p:spPr>
            <a:xfrm>
              <a:off x="992573" y="2666104"/>
              <a:ext cx="4667250" cy="0"/>
            </a:xfrm>
            <a:prstGeom prst="line">
              <a:avLst/>
            </a:prstGeom>
            <a:ln w="6350">
              <a:gradFill>
                <a:gsLst>
                  <a:gs pos="0">
                    <a:schemeClr val="accent2"/>
                  </a:gs>
                  <a:gs pos="60000">
                    <a:schemeClr val="accent1"/>
                  </a:gs>
                </a:gsLst>
                <a:lin ang="2700000" scaled="0"/>
              </a:gradFill>
              <a:prstDash val="dash"/>
            </a:ln>
          </p:spPr>
          <p:style>
            <a:lnRef idx="1">
              <a:schemeClr val="accent1"/>
            </a:lnRef>
            <a:fillRef idx="0">
              <a:schemeClr val="accent1"/>
            </a:fillRef>
            <a:effectRef idx="0">
              <a:schemeClr val="accent1"/>
            </a:effectRef>
            <a:fontRef idx="minor">
              <a:schemeClr val="tx1"/>
            </a:fontRef>
          </p:style>
        </p:cxnSp>
        <p:grpSp>
          <p:nvGrpSpPr>
            <p:cNvPr id="21" name="组合 20">
              <a:extLst>
                <a:ext uri="{FF2B5EF4-FFF2-40B4-BE49-F238E27FC236}">
                  <a16:creationId xmlns:a16="http://schemas.microsoft.com/office/drawing/2014/main" id="{485A4686-0D0D-61F7-AA66-7EFCB49A3678}"/>
                </a:ext>
              </a:extLst>
            </p:cNvPr>
            <p:cNvGrpSpPr/>
            <p:nvPr/>
          </p:nvGrpSpPr>
          <p:grpSpPr>
            <a:xfrm>
              <a:off x="896707" y="1443429"/>
              <a:ext cx="6938226" cy="891468"/>
              <a:chOff x="896707" y="1885389"/>
              <a:chExt cx="6938226" cy="891468"/>
            </a:xfrm>
          </p:grpSpPr>
          <p:sp>
            <p:nvSpPr>
              <p:cNvPr id="22" name="文本框 21">
                <a:extLst>
                  <a:ext uri="{FF2B5EF4-FFF2-40B4-BE49-F238E27FC236}">
                    <a16:creationId xmlns:a16="http://schemas.microsoft.com/office/drawing/2014/main" id="{8EE765D5-F6EA-C9C3-BCED-56BE70E78943}"/>
                  </a:ext>
                </a:extLst>
              </p:cNvPr>
              <p:cNvSpPr txBox="1"/>
              <p:nvPr/>
            </p:nvSpPr>
            <p:spPr>
              <a:xfrm>
                <a:off x="992572" y="2433558"/>
                <a:ext cx="6842361" cy="343299"/>
              </a:xfrm>
              <a:prstGeom prst="rect">
                <a:avLst/>
              </a:prstGeom>
            </p:spPr>
            <p:txBody>
              <a:bodyPr vert="horz" wrap="square" lIns="0" tIns="0" rIns="0" bIns="0" rtlCol="0" anchor="t" anchorCtr="0">
                <a:spAutoFit/>
              </a:bodyPr>
              <a:lstStyle/>
              <a:p>
                <a:pPr algn="l">
                  <a:lnSpc>
                    <a:spcPct val="120000"/>
                  </a:lnSpc>
                  <a:spcAft>
                    <a:spcPts val="500"/>
                  </a:spcAft>
                </a:pPr>
                <a:r>
                  <a:rPr lang="en-US" altLang="zh-CN" sz="2000" dirty="0">
                    <a:latin typeface="Arial" panose="020B0604020202020204" pitchFamily="34" charset="0"/>
                    <a:ea typeface="微软雅黑" panose="020B0503020204020204" pitchFamily="34" charset="-122"/>
                    <a:cs typeface="OPPOSans R" panose="00020600040101010101" pitchFamily="18" charset="-122"/>
                  </a:rPr>
                  <a:t>《</a:t>
                </a:r>
                <a:r>
                  <a:rPr lang="zh-CN" altLang="en-US" sz="2000" dirty="0">
                    <a:latin typeface="Arial" panose="020B0604020202020204" pitchFamily="34" charset="0"/>
                    <a:ea typeface="微软雅黑" panose="020B0503020204020204" pitchFamily="34" charset="-122"/>
                    <a:cs typeface="OPPOSans R" panose="00020600040101010101" pitchFamily="18" charset="-122"/>
                  </a:rPr>
                  <a:t>医疗器械监督管理条例</a:t>
                </a:r>
                <a:r>
                  <a:rPr lang="en-US" altLang="zh-CN" sz="2000" dirty="0">
                    <a:latin typeface="Arial" panose="020B0604020202020204" pitchFamily="34" charset="0"/>
                    <a:ea typeface="微软雅黑" panose="020B0503020204020204" pitchFamily="34" charset="-122"/>
                    <a:cs typeface="OPPOSans R" panose="00020600040101010101" pitchFamily="18" charset="-122"/>
                  </a:rPr>
                  <a:t>》</a:t>
                </a:r>
                <a:r>
                  <a:rPr lang="zh-CN" altLang="en-US" sz="2000" dirty="0">
                    <a:latin typeface="Arial" panose="020B0604020202020204" pitchFamily="34" charset="0"/>
                    <a:ea typeface="微软雅黑" panose="020B0503020204020204" pitchFamily="34" charset="-122"/>
                    <a:cs typeface="OPPOSans R" panose="00020600040101010101" pitchFamily="18" charset="-122"/>
                  </a:rPr>
                  <a:t>、</a:t>
                </a:r>
                <a:r>
                  <a:rPr lang="en-US" altLang="zh-CN" sz="2000" dirty="0">
                    <a:latin typeface="Arial" panose="020B0604020202020204" pitchFamily="34" charset="0"/>
                    <a:ea typeface="微软雅黑" panose="020B0503020204020204" pitchFamily="34" charset="-122"/>
                    <a:cs typeface="OPPOSans R" panose="00020600040101010101" pitchFamily="18" charset="-122"/>
                  </a:rPr>
                  <a:t>《</a:t>
                </a:r>
                <a:r>
                  <a:rPr lang="zh-CN" altLang="en-US" sz="2000" dirty="0">
                    <a:latin typeface="Arial" panose="020B0604020202020204" pitchFamily="34" charset="0"/>
                    <a:ea typeface="微软雅黑" panose="020B0503020204020204" pitchFamily="34" charset="-122"/>
                    <a:cs typeface="OPPOSans R" panose="00020600040101010101" pitchFamily="18" charset="-122"/>
                  </a:rPr>
                  <a:t>医疗器械生产质量管理规范</a:t>
                </a:r>
                <a:r>
                  <a:rPr lang="en-US" altLang="zh-CN" sz="2000" dirty="0">
                    <a:latin typeface="Arial" panose="020B0604020202020204" pitchFamily="34" charset="0"/>
                    <a:ea typeface="微软雅黑" panose="020B0503020204020204" pitchFamily="34" charset="-122"/>
                    <a:cs typeface="OPPOSans R" panose="00020600040101010101" pitchFamily="18" charset="-122"/>
                  </a:rPr>
                  <a:t>》</a:t>
                </a:r>
                <a:r>
                  <a:rPr lang="zh-CN" altLang="en-US" sz="2000" dirty="0">
                    <a:latin typeface="Arial" panose="020B0604020202020204" pitchFamily="34" charset="0"/>
                    <a:ea typeface="微软雅黑" panose="020B0503020204020204" pitchFamily="34" charset="-122"/>
                    <a:cs typeface="OPPOSans R" panose="00020600040101010101" pitchFamily="18" charset="-122"/>
                  </a:rPr>
                  <a:t>及其附录</a:t>
                </a:r>
              </a:p>
            </p:txBody>
          </p:sp>
          <p:sp>
            <p:nvSpPr>
              <p:cNvPr id="23" name="文本框 22">
                <a:extLst>
                  <a:ext uri="{FF2B5EF4-FFF2-40B4-BE49-F238E27FC236}">
                    <a16:creationId xmlns:a16="http://schemas.microsoft.com/office/drawing/2014/main" id="{4C7612B7-3145-8074-3EFD-375B5CECB3FE}"/>
                  </a:ext>
                </a:extLst>
              </p:cNvPr>
              <p:cNvSpPr txBox="1"/>
              <p:nvPr/>
            </p:nvSpPr>
            <p:spPr>
              <a:xfrm>
                <a:off x="896707" y="1885389"/>
                <a:ext cx="3550418" cy="400110"/>
              </a:xfrm>
              <a:prstGeom prst="rect">
                <a:avLst/>
              </a:prstGeom>
            </p:spPr>
            <p:txBody>
              <a:bodyPr wrap="square">
                <a:spAutoFit/>
              </a:bodyPr>
              <a:lstStyle>
                <a:defPPr>
                  <a:defRPr lang="zh-CN"/>
                </a:defPPr>
                <a:lvl1pPr>
                  <a:lnSpc>
                    <a:spcPct val="120000"/>
                  </a:lnSpc>
                  <a:spcAft>
                    <a:spcPts val="500"/>
                  </a:spcAft>
                  <a:defRPr sz="2400" b="1">
                    <a:gradFill flip="none" rotWithShape="1">
                      <a:gsLst>
                        <a:gs pos="60000">
                          <a:schemeClr val="accent2"/>
                        </a:gs>
                        <a:gs pos="0">
                          <a:schemeClr val="accent2">
                            <a:lumMod val="60000"/>
                            <a:lumOff val="40000"/>
                          </a:schemeClr>
                        </a:gs>
                      </a:gsLst>
                      <a:lin ang="2700000" scaled="1"/>
                      <a:tileRect/>
                    </a:gradFill>
                    <a:latin typeface="+mj-lt"/>
                    <a:ea typeface="+mj-ea"/>
                  </a:defRPr>
                </a:lvl1pPr>
              </a:lstStyle>
              <a:p>
                <a:pPr>
                  <a:lnSpc>
                    <a:spcPct val="100000"/>
                  </a:lnSpc>
                </a:pPr>
                <a:r>
                  <a:rPr lang="en-US" altLang="zh-CN" sz="2000" dirty="0">
                    <a:latin typeface="Arial" panose="020B0604020202020204" pitchFamily="34" charset="0"/>
                    <a:ea typeface="微软雅黑" panose="020B0503020204020204" pitchFamily="34" charset="-122"/>
                  </a:rPr>
                  <a:t>01 </a:t>
                </a:r>
                <a:r>
                  <a:rPr lang="zh-CN" altLang="en-US" sz="2000" dirty="0">
                    <a:latin typeface="Arial" panose="020B0604020202020204" pitchFamily="34" charset="0"/>
                    <a:ea typeface="微软雅黑" panose="020B0503020204020204" pitchFamily="34" charset="-122"/>
                  </a:rPr>
                  <a:t>建立体系的政策法规基础</a:t>
                </a:r>
              </a:p>
            </p:txBody>
          </p:sp>
        </p:grpSp>
      </p:grpSp>
    </p:spTree>
    <p:extLst>
      <p:ext uri="{BB962C8B-B14F-4D97-AF65-F5344CB8AC3E}">
        <p14:creationId xmlns:p14="http://schemas.microsoft.com/office/powerpoint/2010/main" val="3128684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D0BBF6E8-C430-85C6-7714-3833F364E418}"/>
              </a:ext>
            </a:extLst>
          </p:cNvPr>
          <p:cNvSpPr>
            <a:spLocks noGrp="1"/>
          </p:cNvSpPr>
          <p:nvPr>
            <p:ph type="title"/>
          </p:nvPr>
        </p:nvSpPr>
        <p:spPr>
          <a:xfrm>
            <a:off x="680278" y="497413"/>
            <a:ext cx="10858500" cy="523220"/>
          </a:xfrm>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需融入质量管理体系的相关法规标准</a:t>
            </a:r>
            <a:endParaRPr lang="zh-CN" altLang="en-US" b="1"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endParaRPr>
          </a:p>
        </p:txBody>
      </p:sp>
      <p:sp>
        <p:nvSpPr>
          <p:cNvPr id="6" name="文本框 5">
            <a:extLst>
              <a:ext uri="{FF2B5EF4-FFF2-40B4-BE49-F238E27FC236}">
                <a16:creationId xmlns:a16="http://schemas.microsoft.com/office/drawing/2014/main" id="{10E38D19-40A9-490E-287D-39690494716D}"/>
              </a:ext>
            </a:extLst>
          </p:cNvPr>
          <p:cNvSpPr txBox="1"/>
          <p:nvPr/>
        </p:nvSpPr>
        <p:spPr>
          <a:xfrm>
            <a:off x="760288" y="1403871"/>
            <a:ext cx="10698480" cy="4361066"/>
          </a:xfrm>
          <a:prstGeom prst="rect">
            <a:avLst/>
          </a:prstGeom>
          <a:noFill/>
        </p:spPr>
        <p:txBody>
          <a:bodyPr wrap="square">
            <a:spAutoFit/>
          </a:bodyPr>
          <a:lstStyle/>
          <a:p>
            <a:pPr>
              <a:buNone/>
            </a:pPr>
            <a:r>
              <a:rPr lang="en-US" altLang="zh-CN" sz="2800" b="0" dirty="0">
                <a:latin typeface="Arial" panose="020B0604020202020204" pitchFamily="34" charset="0"/>
                <a:ea typeface="微软雅黑" panose="020B0503020204020204" pitchFamily="34" charset="-122"/>
              </a:rPr>
              <a:t>《</a:t>
            </a:r>
            <a:r>
              <a:rPr lang="zh-CN" altLang="en-US" sz="2800" b="0" dirty="0">
                <a:latin typeface="Arial" panose="020B0604020202020204" pitchFamily="34" charset="0"/>
                <a:ea typeface="微软雅黑" panose="020B0503020204020204" pitchFamily="34" charset="-122"/>
              </a:rPr>
              <a:t>医疗器械生产质量管理规范</a:t>
            </a:r>
            <a:r>
              <a:rPr lang="en-US" altLang="zh-CN" sz="2800" b="0" dirty="0">
                <a:latin typeface="Arial" panose="020B0604020202020204" pitchFamily="34" charset="0"/>
                <a:ea typeface="微软雅黑" panose="020B0503020204020204" pitchFamily="34" charset="-122"/>
              </a:rPr>
              <a:t>》</a:t>
            </a:r>
          </a:p>
          <a:p>
            <a:pPr lvl="1">
              <a:lnSpc>
                <a:spcPct val="150000"/>
              </a:lnSpc>
              <a:buNone/>
            </a:pPr>
            <a:r>
              <a:rPr lang="zh-CN" altLang="en-US" sz="2000" dirty="0">
                <a:latin typeface="Arial" panose="020B0604020202020204" pitchFamily="34" charset="0"/>
                <a:ea typeface="微软雅黑" panose="020B0503020204020204" pitchFamily="34" charset="-122"/>
              </a:rPr>
              <a:t>  </a:t>
            </a:r>
            <a:endParaRPr lang="en-US" altLang="zh-CN" sz="2000" dirty="0">
              <a:latin typeface="Arial" panose="020B0604020202020204" pitchFamily="34" charset="0"/>
              <a:ea typeface="微软雅黑" panose="020B0503020204020204" pitchFamily="34" charset="-122"/>
            </a:endParaRPr>
          </a:p>
          <a:p>
            <a:pPr lvl="1">
              <a:lnSpc>
                <a:spcPct val="150000"/>
              </a:lnSpc>
              <a:buNone/>
            </a:pPr>
            <a:r>
              <a:rPr lang="zh-CN" altLang="en-US" sz="2000" dirty="0">
                <a:latin typeface="Arial" panose="020B0604020202020204" pitchFamily="34" charset="0"/>
                <a:ea typeface="微软雅黑" panose="020B0503020204020204" pitchFamily="34" charset="-122"/>
              </a:rPr>
              <a:t>  附录无菌医疗器械（</a:t>
            </a:r>
            <a:r>
              <a:rPr lang="en-US" altLang="zh-CN" sz="2000" dirty="0">
                <a:latin typeface="Arial" panose="020B0604020202020204" pitchFamily="34" charset="0"/>
                <a:ea typeface="微软雅黑" panose="020B0503020204020204" pitchFamily="34" charset="-122"/>
              </a:rPr>
              <a:t>2015</a:t>
            </a:r>
            <a:r>
              <a:rPr lang="zh-CN" altLang="en-US" sz="2000" dirty="0">
                <a:latin typeface="Arial" panose="020B0604020202020204" pitchFamily="34" charset="0"/>
                <a:ea typeface="微软雅黑" panose="020B0503020204020204" pitchFamily="34" charset="-122"/>
              </a:rPr>
              <a:t>年</a:t>
            </a:r>
            <a:r>
              <a:rPr lang="en-US" altLang="zh-CN" sz="2000" dirty="0">
                <a:latin typeface="Arial" panose="020B0604020202020204" pitchFamily="34" charset="0"/>
                <a:ea typeface="微软雅黑" panose="020B0503020204020204" pitchFamily="34" charset="-122"/>
              </a:rPr>
              <a:t>10</a:t>
            </a:r>
            <a:r>
              <a:rPr lang="zh-CN" altLang="en-US" sz="2000" dirty="0">
                <a:latin typeface="Arial" panose="020B0604020202020204" pitchFamily="34" charset="0"/>
                <a:ea typeface="微软雅黑" panose="020B0503020204020204" pitchFamily="34" charset="-122"/>
              </a:rPr>
              <a:t>月</a:t>
            </a:r>
            <a:r>
              <a:rPr lang="en-US" altLang="zh-CN" sz="2000" dirty="0">
                <a:latin typeface="Arial" panose="020B0604020202020204" pitchFamily="34" charset="0"/>
                <a:ea typeface="微软雅黑" panose="020B0503020204020204" pitchFamily="34" charset="-122"/>
              </a:rPr>
              <a:t>1</a:t>
            </a:r>
            <a:r>
              <a:rPr lang="zh-CN" altLang="en-US" sz="2000" dirty="0">
                <a:latin typeface="Arial" panose="020B0604020202020204" pitchFamily="34" charset="0"/>
                <a:ea typeface="微软雅黑" panose="020B0503020204020204" pitchFamily="34" charset="-122"/>
              </a:rPr>
              <a:t>日实施）</a:t>
            </a:r>
            <a:endParaRPr lang="en-US" altLang="zh-CN" sz="2000" dirty="0">
              <a:latin typeface="Arial" panose="020B0604020202020204" pitchFamily="34" charset="0"/>
              <a:ea typeface="微软雅黑" panose="020B0503020204020204" pitchFamily="34" charset="-122"/>
            </a:endParaRPr>
          </a:p>
          <a:p>
            <a:pPr lvl="1">
              <a:lnSpc>
                <a:spcPct val="150000"/>
              </a:lnSpc>
              <a:buNone/>
            </a:pPr>
            <a:r>
              <a:rPr lang="zh-CN" altLang="en-US" sz="2000" dirty="0">
                <a:latin typeface="Arial" panose="020B0604020202020204" pitchFamily="34" charset="0"/>
                <a:ea typeface="微软雅黑" panose="020B0503020204020204" pitchFamily="34" charset="-122"/>
              </a:rPr>
              <a:t>  附录植入性医疗器械（</a:t>
            </a:r>
            <a:r>
              <a:rPr lang="en-US" altLang="zh-CN" sz="2000" dirty="0">
                <a:latin typeface="Arial" panose="020B0604020202020204" pitchFamily="34" charset="0"/>
                <a:ea typeface="微软雅黑" panose="020B0503020204020204" pitchFamily="34" charset="-122"/>
              </a:rPr>
              <a:t>2015</a:t>
            </a:r>
            <a:r>
              <a:rPr lang="zh-CN" altLang="en-US" sz="2000" dirty="0">
                <a:latin typeface="Arial" panose="020B0604020202020204" pitchFamily="34" charset="0"/>
                <a:ea typeface="微软雅黑" panose="020B0503020204020204" pitchFamily="34" charset="-122"/>
              </a:rPr>
              <a:t>年</a:t>
            </a:r>
            <a:r>
              <a:rPr lang="en-US" altLang="zh-CN" sz="2000" dirty="0">
                <a:latin typeface="Arial" panose="020B0604020202020204" pitchFamily="34" charset="0"/>
                <a:ea typeface="微软雅黑" panose="020B0503020204020204" pitchFamily="34" charset="-122"/>
              </a:rPr>
              <a:t>10</a:t>
            </a:r>
            <a:r>
              <a:rPr lang="zh-CN" altLang="en-US" sz="2000" dirty="0">
                <a:latin typeface="Arial" panose="020B0604020202020204" pitchFamily="34" charset="0"/>
                <a:ea typeface="微软雅黑" panose="020B0503020204020204" pitchFamily="34" charset="-122"/>
              </a:rPr>
              <a:t>月</a:t>
            </a:r>
            <a:r>
              <a:rPr lang="en-US" altLang="zh-CN" sz="2000" dirty="0">
                <a:latin typeface="Arial" panose="020B0604020202020204" pitchFamily="34" charset="0"/>
                <a:ea typeface="微软雅黑" panose="020B0503020204020204" pitchFamily="34" charset="-122"/>
              </a:rPr>
              <a:t>1</a:t>
            </a:r>
            <a:r>
              <a:rPr lang="zh-CN" altLang="en-US" sz="2000" dirty="0">
                <a:latin typeface="Arial" panose="020B0604020202020204" pitchFamily="34" charset="0"/>
                <a:ea typeface="微软雅黑" panose="020B0503020204020204" pitchFamily="34" charset="-122"/>
              </a:rPr>
              <a:t>日实施）</a:t>
            </a:r>
            <a:endParaRPr lang="en-US" altLang="zh-CN" sz="2000" dirty="0">
              <a:latin typeface="Arial" panose="020B0604020202020204" pitchFamily="34" charset="0"/>
              <a:ea typeface="微软雅黑" panose="020B0503020204020204" pitchFamily="34" charset="-122"/>
            </a:endParaRPr>
          </a:p>
          <a:p>
            <a:pPr lvl="1">
              <a:lnSpc>
                <a:spcPct val="150000"/>
              </a:lnSpc>
              <a:buNone/>
            </a:pPr>
            <a:r>
              <a:rPr lang="zh-CN" altLang="en-US" sz="2000" dirty="0">
                <a:latin typeface="Arial" panose="020B0604020202020204" pitchFamily="34" charset="0"/>
                <a:ea typeface="微软雅黑" panose="020B0503020204020204" pitchFamily="34" charset="-122"/>
              </a:rPr>
              <a:t>  附录体外诊断试剂（</a:t>
            </a:r>
            <a:r>
              <a:rPr lang="en-US" altLang="zh-CN" sz="2000" dirty="0">
                <a:latin typeface="Arial" panose="020B0604020202020204" pitchFamily="34" charset="0"/>
                <a:ea typeface="微软雅黑" panose="020B0503020204020204" pitchFamily="34" charset="-122"/>
              </a:rPr>
              <a:t>2015</a:t>
            </a:r>
            <a:r>
              <a:rPr lang="zh-CN" altLang="en-US" sz="2000" dirty="0">
                <a:latin typeface="Arial" panose="020B0604020202020204" pitchFamily="34" charset="0"/>
                <a:ea typeface="微软雅黑" panose="020B0503020204020204" pitchFamily="34" charset="-122"/>
              </a:rPr>
              <a:t>年</a:t>
            </a:r>
            <a:r>
              <a:rPr lang="en-US" altLang="zh-CN" sz="2000" dirty="0">
                <a:latin typeface="Arial" panose="020B0604020202020204" pitchFamily="34" charset="0"/>
                <a:ea typeface="微软雅黑" panose="020B0503020204020204" pitchFamily="34" charset="-122"/>
              </a:rPr>
              <a:t>10</a:t>
            </a:r>
            <a:r>
              <a:rPr lang="zh-CN" altLang="en-US" sz="2000" dirty="0">
                <a:latin typeface="Arial" panose="020B0604020202020204" pitchFamily="34" charset="0"/>
                <a:ea typeface="微软雅黑" panose="020B0503020204020204" pitchFamily="34" charset="-122"/>
              </a:rPr>
              <a:t>月</a:t>
            </a:r>
            <a:r>
              <a:rPr lang="en-US" altLang="zh-CN" sz="2000" dirty="0">
                <a:latin typeface="Arial" panose="020B0604020202020204" pitchFamily="34" charset="0"/>
                <a:ea typeface="微软雅黑" panose="020B0503020204020204" pitchFamily="34" charset="-122"/>
              </a:rPr>
              <a:t>1</a:t>
            </a:r>
            <a:r>
              <a:rPr lang="zh-CN" altLang="en-US" sz="2000" dirty="0">
                <a:latin typeface="Arial" panose="020B0604020202020204" pitchFamily="34" charset="0"/>
                <a:ea typeface="微软雅黑" panose="020B0503020204020204" pitchFamily="34" charset="-122"/>
              </a:rPr>
              <a:t>日实施）</a:t>
            </a:r>
            <a:endParaRPr lang="en-US" altLang="zh-CN" sz="2000" dirty="0">
              <a:latin typeface="Arial" panose="020B0604020202020204" pitchFamily="34" charset="0"/>
              <a:ea typeface="微软雅黑" panose="020B0503020204020204" pitchFamily="34" charset="-122"/>
            </a:endParaRPr>
          </a:p>
          <a:p>
            <a:pPr lvl="1">
              <a:lnSpc>
                <a:spcPct val="150000"/>
              </a:lnSpc>
              <a:buNone/>
            </a:pPr>
            <a:r>
              <a:rPr lang="zh-CN" altLang="en-US" sz="2000" dirty="0">
                <a:latin typeface="Arial" panose="020B0604020202020204" pitchFamily="34" charset="0"/>
                <a:ea typeface="微软雅黑" panose="020B0503020204020204" pitchFamily="34" charset="-122"/>
              </a:rPr>
              <a:t>  附录定制式义齿（</a:t>
            </a:r>
            <a:r>
              <a:rPr lang="en-US" altLang="zh-CN" sz="2000" dirty="0">
                <a:latin typeface="Arial" panose="020B0604020202020204" pitchFamily="34" charset="0"/>
                <a:ea typeface="微软雅黑" panose="020B0503020204020204" pitchFamily="34" charset="-122"/>
              </a:rPr>
              <a:t>2018</a:t>
            </a:r>
            <a:r>
              <a:rPr lang="zh-CN" altLang="en-US" sz="2000" dirty="0">
                <a:latin typeface="Arial" panose="020B0604020202020204" pitchFamily="34" charset="0"/>
                <a:ea typeface="微软雅黑" panose="020B0503020204020204" pitchFamily="34" charset="-122"/>
              </a:rPr>
              <a:t>年</a:t>
            </a:r>
            <a:r>
              <a:rPr lang="en-US" altLang="zh-CN" sz="2000" dirty="0">
                <a:latin typeface="Arial" panose="020B0604020202020204" pitchFamily="34" charset="0"/>
                <a:ea typeface="微软雅黑" panose="020B0503020204020204" pitchFamily="34" charset="-122"/>
              </a:rPr>
              <a:t>1</a:t>
            </a:r>
            <a:r>
              <a:rPr lang="zh-CN" altLang="en-US" sz="2000" dirty="0">
                <a:latin typeface="Arial" panose="020B0604020202020204" pitchFamily="34" charset="0"/>
                <a:ea typeface="微软雅黑" panose="020B0503020204020204" pitchFamily="34" charset="-122"/>
              </a:rPr>
              <a:t>月</a:t>
            </a:r>
            <a:r>
              <a:rPr lang="en-US" altLang="zh-CN" sz="2000" dirty="0">
                <a:latin typeface="Arial" panose="020B0604020202020204" pitchFamily="34" charset="0"/>
                <a:ea typeface="微软雅黑" panose="020B0503020204020204" pitchFamily="34" charset="-122"/>
              </a:rPr>
              <a:t>1</a:t>
            </a:r>
            <a:r>
              <a:rPr lang="zh-CN" altLang="en-US" sz="2000" dirty="0">
                <a:latin typeface="Arial" panose="020B0604020202020204" pitchFamily="34" charset="0"/>
                <a:ea typeface="微软雅黑" panose="020B0503020204020204" pitchFamily="34" charset="-122"/>
              </a:rPr>
              <a:t>日实施）</a:t>
            </a:r>
            <a:endParaRPr lang="en-US" altLang="zh-CN" sz="2000" dirty="0">
              <a:latin typeface="Arial" panose="020B0604020202020204" pitchFamily="34" charset="0"/>
              <a:ea typeface="微软雅黑" panose="020B0503020204020204" pitchFamily="34" charset="-122"/>
            </a:endParaRPr>
          </a:p>
          <a:p>
            <a:pPr lvl="1">
              <a:lnSpc>
                <a:spcPct val="150000"/>
              </a:lnSpc>
              <a:buNone/>
            </a:pPr>
            <a:r>
              <a:rPr lang="zh-CN" altLang="en-US" sz="2000" dirty="0">
                <a:latin typeface="Arial" panose="020B0604020202020204" pitchFamily="34" charset="0"/>
                <a:ea typeface="微软雅黑" panose="020B0503020204020204" pitchFamily="34" charset="-122"/>
              </a:rPr>
              <a:t>  附录独立软件（</a:t>
            </a:r>
            <a:r>
              <a:rPr lang="en-US" altLang="zh-CN" sz="2000" dirty="0">
                <a:latin typeface="Arial" panose="020B0604020202020204" pitchFamily="34" charset="0"/>
                <a:ea typeface="微软雅黑" panose="020B0503020204020204" pitchFamily="34" charset="-122"/>
              </a:rPr>
              <a:t>2020</a:t>
            </a:r>
            <a:r>
              <a:rPr lang="zh-CN" altLang="en-US" sz="2000" dirty="0">
                <a:latin typeface="Arial" panose="020B0604020202020204" pitchFamily="34" charset="0"/>
                <a:ea typeface="微软雅黑" panose="020B0503020204020204" pitchFamily="34" charset="-122"/>
              </a:rPr>
              <a:t>年</a:t>
            </a:r>
            <a:r>
              <a:rPr lang="en-US" altLang="zh-CN" sz="2000" dirty="0">
                <a:latin typeface="Arial" panose="020B0604020202020204" pitchFamily="34" charset="0"/>
                <a:ea typeface="微软雅黑" panose="020B0503020204020204" pitchFamily="34" charset="-122"/>
              </a:rPr>
              <a:t>7</a:t>
            </a:r>
            <a:r>
              <a:rPr lang="zh-CN" altLang="en-US" sz="2000" dirty="0">
                <a:latin typeface="Arial" panose="020B0604020202020204" pitchFamily="34" charset="0"/>
                <a:ea typeface="微软雅黑" panose="020B0503020204020204" pitchFamily="34" charset="-122"/>
              </a:rPr>
              <a:t>月</a:t>
            </a:r>
            <a:r>
              <a:rPr lang="en-US" altLang="zh-CN" sz="2000" dirty="0">
                <a:latin typeface="Arial" panose="020B0604020202020204" pitchFamily="34" charset="0"/>
                <a:ea typeface="微软雅黑" panose="020B0503020204020204" pitchFamily="34" charset="-122"/>
              </a:rPr>
              <a:t>1</a:t>
            </a:r>
            <a:r>
              <a:rPr lang="zh-CN" altLang="en-US" sz="2000" dirty="0">
                <a:latin typeface="Arial" panose="020B0604020202020204" pitchFamily="34" charset="0"/>
                <a:ea typeface="微软雅黑" panose="020B0503020204020204" pitchFamily="34" charset="-122"/>
              </a:rPr>
              <a:t>日实施）</a:t>
            </a:r>
            <a:endParaRPr lang="en-US" altLang="zh-CN" sz="2000" dirty="0">
              <a:latin typeface="Arial" panose="020B0604020202020204" pitchFamily="34" charset="0"/>
              <a:ea typeface="微软雅黑" panose="020B0503020204020204" pitchFamily="34" charset="-122"/>
            </a:endParaRPr>
          </a:p>
          <a:p>
            <a:pPr marL="357188" lvl="1" indent="-14288">
              <a:lnSpc>
                <a:spcPct val="150000"/>
              </a:lnSpc>
              <a:buNone/>
            </a:pPr>
            <a:endParaRPr lang="en-US" altLang="zh-CN" sz="2000" dirty="0">
              <a:latin typeface="Arial" panose="020B0604020202020204" pitchFamily="34" charset="0"/>
              <a:ea typeface="微软雅黑" panose="020B0503020204020204" pitchFamily="34" charset="-122"/>
            </a:endParaRPr>
          </a:p>
          <a:p>
            <a:pPr marL="357188" lvl="1" indent="-14288">
              <a:lnSpc>
                <a:spcPct val="150000"/>
              </a:lnSpc>
              <a:buNone/>
            </a:pPr>
            <a:r>
              <a:rPr lang="en-US" altLang="zh-CN" sz="1400" dirty="0">
                <a:latin typeface="Arial" panose="020B0604020202020204" pitchFamily="34" charset="0"/>
                <a:ea typeface="微软雅黑" panose="020B0503020204020204" pitchFamily="34" charset="-122"/>
              </a:rPr>
              <a:t>《</a:t>
            </a:r>
            <a:r>
              <a:rPr lang="zh-CN" altLang="en-US" sz="1400" dirty="0">
                <a:latin typeface="Arial" panose="020B0604020202020204" pitchFamily="34" charset="0"/>
                <a:ea typeface="微软雅黑" panose="020B0503020204020204" pitchFamily="34" charset="-122"/>
              </a:rPr>
              <a:t>规范</a:t>
            </a:r>
            <a:r>
              <a:rPr lang="en-US" altLang="zh-CN" sz="1400" dirty="0">
                <a:latin typeface="Arial" panose="020B0604020202020204" pitchFamily="34" charset="0"/>
                <a:ea typeface="微软雅黑" panose="020B0503020204020204" pitchFamily="34" charset="-122"/>
              </a:rPr>
              <a:t>》</a:t>
            </a:r>
            <a:r>
              <a:rPr lang="zh-CN" altLang="en-US" sz="1400" dirty="0">
                <a:latin typeface="Arial" panose="020B0604020202020204" pitchFamily="34" charset="0"/>
                <a:ea typeface="微软雅黑" panose="020B0503020204020204" pitchFamily="34" charset="-122"/>
              </a:rPr>
              <a:t>现场检查指导原则；无菌、植入、体外诊断试剂、定制式义齿现场检查指导原则；独立软件现场检查指导原则</a:t>
            </a:r>
            <a:endParaRPr lang="en-US" altLang="zh-CN" sz="1400" dirty="0">
              <a:latin typeface="Arial" panose="020B0604020202020204" pitchFamily="34" charset="0"/>
              <a:ea typeface="微软雅黑" panose="020B0503020204020204" pitchFamily="34" charset="-122"/>
            </a:endParaRPr>
          </a:p>
          <a:p>
            <a:pPr marL="357188" lvl="1" indent="-14288">
              <a:lnSpc>
                <a:spcPct val="150000"/>
              </a:lnSpc>
              <a:buNone/>
            </a:pPr>
            <a:r>
              <a:rPr lang="en-US" altLang="zh-CN" sz="1400" dirty="0">
                <a:solidFill>
                  <a:srgbClr val="FF0000"/>
                </a:solidFill>
                <a:highlight>
                  <a:srgbClr val="FFFF00"/>
                </a:highlight>
                <a:latin typeface="Arial" panose="020B0604020202020204" pitchFamily="34" charset="0"/>
                <a:ea typeface="微软雅黑" panose="020B0503020204020204" pitchFamily="34" charset="-122"/>
              </a:rPr>
              <a:t>《</a:t>
            </a:r>
            <a:r>
              <a:rPr lang="zh-CN" altLang="en-US" sz="1400" dirty="0">
                <a:solidFill>
                  <a:srgbClr val="FF0000"/>
                </a:solidFill>
                <a:highlight>
                  <a:srgbClr val="FFFF00"/>
                </a:highlight>
                <a:latin typeface="Arial" panose="020B0604020202020204" pitchFamily="34" charset="0"/>
                <a:ea typeface="微软雅黑" panose="020B0503020204020204" pitchFamily="34" charset="-122"/>
              </a:rPr>
              <a:t>医疗器械注册质量管理体系核查指南</a:t>
            </a:r>
            <a:r>
              <a:rPr lang="en-US" altLang="zh-CN" sz="1400" dirty="0">
                <a:solidFill>
                  <a:srgbClr val="FF0000"/>
                </a:solidFill>
                <a:highlight>
                  <a:srgbClr val="FFFF00"/>
                </a:highlight>
                <a:latin typeface="Arial" panose="020B0604020202020204" pitchFamily="34" charset="0"/>
                <a:ea typeface="微软雅黑" panose="020B0503020204020204" pitchFamily="34" charset="-122"/>
              </a:rPr>
              <a:t>》</a:t>
            </a:r>
          </a:p>
        </p:txBody>
      </p:sp>
    </p:spTree>
    <p:extLst>
      <p:ext uri="{BB962C8B-B14F-4D97-AF65-F5344CB8AC3E}">
        <p14:creationId xmlns:p14="http://schemas.microsoft.com/office/powerpoint/2010/main" val="6909643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D0BBF6E8-C430-85C6-7714-3833F364E418}"/>
              </a:ext>
            </a:extLst>
          </p:cNvPr>
          <p:cNvSpPr>
            <a:spLocks noGrp="1"/>
          </p:cNvSpPr>
          <p:nvPr>
            <p:ph type="title"/>
          </p:nvPr>
        </p:nvSpPr>
        <p:spPr>
          <a:xfrm>
            <a:off x="680278" y="497413"/>
            <a:ext cx="10858500" cy="523220"/>
          </a:xfrm>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需融入质量管理体系的相关法规标准</a:t>
            </a:r>
            <a:endParaRPr lang="zh-CN" altLang="en-US" b="1"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endParaRPr>
          </a:p>
        </p:txBody>
      </p:sp>
      <p:sp>
        <p:nvSpPr>
          <p:cNvPr id="2" name="文本框 1">
            <a:extLst>
              <a:ext uri="{FF2B5EF4-FFF2-40B4-BE49-F238E27FC236}">
                <a16:creationId xmlns:a16="http://schemas.microsoft.com/office/drawing/2014/main" id="{9B0E74F0-6077-4F70-F5DA-7F3EEBF434C5}"/>
              </a:ext>
            </a:extLst>
          </p:cNvPr>
          <p:cNvSpPr txBox="1"/>
          <p:nvPr/>
        </p:nvSpPr>
        <p:spPr>
          <a:xfrm>
            <a:off x="1041399" y="1271290"/>
            <a:ext cx="9740901" cy="4713406"/>
          </a:xfrm>
          <a:prstGeom prst="rect">
            <a:avLst/>
          </a:prstGeom>
          <a:noFill/>
        </p:spPr>
        <p:txBody>
          <a:bodyPr wrap="square" numCol="1">
            <a:spAutoFit/>
          </a:bodyPr>
          <a:lstStyle/>
          <a:p>
            <a:pPr marL="63500">
              <a:lnSpc>
                <a:spcPct val="150000"/>
              </a:lnSpc>
            </a:pPr>
            <a:r>
              <a:rPr lang="zh-CN" altLang="zh-CN" sz="2000" dirty="0">
                <a:effectLst/>
                <a:latin typeface="Arial" panose="020B0604020202020204" pitchFamily="34" charset="0"/>
                <a:ea typeface="微软雅黑" panose="020B0503020204020204" pitchFamily="34" charset="-122"/>
                <a:cs typeface="Times New Roman" panose="02020603050405020304" pitchFamily="18" charset="0"/>
              </a:rPr>
              <a:t>国</a:t>
            </a:r>
            <a:r>
              <a:rPr lang="zh-CN" altLang="zh-CN" sz="2000" spc="10" dirty="0">
                <a:effectLst/>
                <a:latin typeface="Arial" panose="020B0604020202020204" pitchFamily="34" charset="0"/>
                <a:ea typeface="微软雅黑" panose="020B0503020204020204" pitchFamily="34" charset="-122"/>
                <a:cs typeface="Times New Roman" panose="02020603050405020304" pitchFamily="18" charset="0"/>
              </a:rPr>
              <a:t>家</a:t>
            </a:r>
            <a:r>
              <a:rPr lang="zh-CN" altLang="zh-CN" sz="2000" dirty="0">
                <a:effectLst/>
                <a:latin typeface="Arial" panose="020B0604020202020204" pitchFamily="34" charset="0"/>
                <a:ea typeface="微软雅黑" panose="020B0503020204020204" pitchFamily="34" charset="-122"/>
                <a:cs typeface="Times New Roman" panose="02020603050405020304" pitchFamily="18" charset="0"/>
              </a:rPr>
              <a:t>局部</a:t>
            </a:r>
            <a:r>
              <a:rPr lang="zh-CN" altLang="zh-CN" sz="2000" spc="10" dirty="0">
                <a:effectLst/>
                <a:latin typeface="Arial" panose="020B0604020202020204" pitchFamily="34" charset="0"/>
                <a:ea typeface="微软雅黑" panose="020B0503020204020204" pitchFamily="34" charset="-122"/>
                <a:cs typeface="Times New Roman" panose="02020603050405020304" pitchFamily="18" charset="0"/>
              </a:rPr>
              <a:t>门</a:t>
            </a:r>
            <a:r>
              <a:rPr lang="zh-CN" altLang="zh-CN" sz="2000" dirty="0">
                <a:effectLst/>
                <a:latin typeface="Arial" panose="020B0604020202020204" pitchFamily="34" charset="0"/>
                <a:ea typeface="微软雅黑" panose="020B0503020204020204" pitchFamily="34" charset="-122"/>
                <a:cs typeface="Times New Roman" panose="02020603050405020304" pitchFamily="18" charset="0"/>
              </a:rPr>
              <a:t>规章</a:t>
            </a:r>
          </a:p>
          <a:p>
            <a:pPr marL="63500">
              <a:lnSpc>
                <a:spcPct val="150000"/>
              </a:lnSpc>
            </a:pPr>
            <a:r>
              <a:rPr lang="en-US" altLang="zh-CN" sz="2000" dirty="0">
                <a:effectLst/>
                <a:latin typeface="Arial" panose="020B0604020202020204" pitchFamily="34" charset="0"/>
                <a:ea typeface="微软雅黑" panose="020B0503020204020204" pitchFamily="34" charset="-122"/>
                <a:cs typeface="Times New Roman" panose="02020603050405020304" pitchFamily="18" charset="0"/>
              </a:rPr>
              <a:t>1.</a:t>
            </a:r>
            <a:r>
              <a:rPr lang="en-US" altLang="zh-CN" sz="2000" spc="300" dirty="0">
                <a:effectLst/>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err="1">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医疗器械临床试验质量管理规范（NMPA</a:t>
            </a:r>
            <a:r>
              <a:rPr lang="en-US" altLang="zh-CN" sz="2000" dirty="0">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 2022</a:t>
            </a:r>
            <a:r>
              <a:rPr lang="en-US" altLang="zh-CN" sz="2000" spc="-300" dirty="0">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err="1">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年第</a:t>
            </a:r>
            <a:r>
              <a:rPr lang="en-US" altLang="zh-CN" sz="2000" spc="-300" dirty="0">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28</a:t>
            </a:r>
            <a:r>
              <a:rPr lang="en-US" altLang="zh-CN" sz="2000" spc="-300" dirty="0">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err="1">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号公告</a:t>
            </a:r>
            <a:r>
              <a:rPr lang="en-US" altLang="zh-CN" sz="2000" dirty="0">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a:t>
            </a:r>
            <a:endParaRPr lang="zh-CN" altLang="zh-CN" sz="2000" dirty="0">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endParaRPr>
          </a:p>
          <a:p>
            <a:pPr marL="63500">
              <a:lnSpc>
                <a:spcPct val="150000"/>
              </a:lnSpc>
            </a:pPr>
            <a:r>
              <a:rPr lang="en-US" altLang="zh-CN" sz="2000" dirty="0">
                <a:effectLst/>
                <a:latin typeface="Arial" panose="020B0604020202020204" pitchFamily="34" charset="0"/>
                <a:ea typeface="微软雅黑" panose="020B0503020204020204" pitchFamily="34" charset="-122"/>
                <a:cs typeface="Times New Roman" panose="02020603050405020304" pitchFamily="18" charset="0"/>
              </a:rPr>
              <a:t>2.</a:t>
            </a:r>
            <a:r>
              <a:rPr lang="en-US" altLang="zh-CN" sz="2000" spc="300" dirty="0">
                <a:effectLst/>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err="1">
                <a:effectLst/>
                <a:latin typeface="Arial" panose="020B0604020202020204" pitchFamily="34" charset="0"/>
                <a:ea typeface="微软雅黑" panose="020B0503020204020204" pitchFamily="34" charset="-122"/>
                <a:cs typeface="Times New Roman" panose="02020603050405020304" pitchFamily="18" charset="0"/>
              </a:rPr>
              <a:t>医疗器械经营监督管理办法（国家市场监督管理总局令第</a:t>
            </a:r>
            <a:r>
              <a:rPr lang="en-US" altLang="zh-CN" sz="2000" spc="-300" dirty="0">
                <a:effectLst/>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a:effectLst/>
                <a:latin typeface="Arial" panose="020B0604020202020204" pitchFamily="34" charset="0"/>
                <a:ea typeface="微软雅黑" panose="020B0503020204020204" pitchFamily="34" charset="-122"/>
                <a:cs typeface="Times New Roman" panose="02020603050405020304" pitchFamily="18" charset="0"/>
              </a:rPr>
              <a:t>54</a:t>
            </a:r>
            <a:r>
              <a:rPr lang="en-US" altLang="zh-CN" sz="2000" spc="-300" dirty="0">
                <a:effectLst/>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a:effectLst/>
                <a:latin typeface="Arial" panose="020B0604020202020204" pitchFamily="34" charset="0"/>
                <a:ea typeface="微软雅黑" panose="020B0503020204020204" pitchFamily="34" charset="-122"/>
                <a:cs typeface="Times New Roman" panose="02020603050405020304" pitchFamily="18" charset="0"/>
              </a:rPr>
              <a:t>号）</a:t>
            </a:r>
            <a:endParaRPr lang="zh-CN" altLang="zh-CN" sz="2000" dirty="0">
              <a:effectLst/>
              <a:latin typeface="Arial" panose="020B0604020202020204" pitchFamily="34" charset="0"/>
              <a:ea typeface="微软雅黑" panose="020B0503020204020204" pitchFamily="34" charset="-122"/>
              <a:cs typeface="Times New Roman" panose="02020603050405020304" pitchFamily="18" charset="0"/>
            </a:endParaRPr>
          </a:p>
          <a:p>
            <a:pPr marL="63500">
              <a:lnSpc>
                <a:spcPct val="150000"/>
              </a:lnSpc>
            </a:pPr>
            <a:r>
              <a:rPr lang="en-US" altLang="zh-CN" sz="2000" dirty="0">
                <a:effectLst/>
                <a:latin typeface="Arial" panose="020B0604020202020204" pitchFamily="34" charset="0"/>
                <a:ea typeface="微软雅黑" panose="020B0503020204020204" pitchFamily="34" charset="-122"/>
                <a:cs typeface="Times New Roman" panose="02020603050405020304" pitchFamily="18" charset="0"/>
              </a:rPr>
              <a:t>3.</a:t>
            </a:r>
            <a:r>
              <a:rPr lang="en-US" altLang="zh-CN" sz="2000" spc="300" dirty="0">
                <a:effectLst/>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err="1">
                <a:effectLst/>
                <a:latin typeface="Arial" panose="020B0604020202020204" pitchFamily="34" charset="0"/>
                <a:ea typeface="微软雅黑" panose="020B0503020204020204" pitchFamily="34" charset="-122"/>
                <a:cs typeface="Times New Roman" panose="02020603050405020304" pitchFamily="18" charset="0"/>
              </a:rPr>
              <a:t>医疗器械生产监督管理办法（国家市场监督管理总局令第</a:t>
            </a:r>
            <a:r>
              <a:rPr lang="en-US" altLang="zh-CN" sz="2000" spc="-300" dirty="0">
                <a:effectLst/>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a:effectLst/>
                <a:latin typeface="Arial" panose="020B0604020202020204" pitchFamily="34" charset="0"/>
                <a:ea typeface="微软雅黑" panose="020B0503020204020204" pitchFamily="34" charset="-122"/>
                <a:cs typeface="Times New Roman" panose="02020603050405020304" pitchFamily="18" charset="0"/>
              </a:rPr>
              <a:t>53</a:t>
            </a:r>
            <a:r>
              <a:rPr lang="en-US" altLang="zh-CN" sz="2000" spc="-300" dirty="0">
                <a:effectLst/>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a:effectLst/>
                <a:latin typeface="Arial" panose="020B0604020202020204" pitchFamily="34" charset="0"/>
                <a:ea typeface="微软雅黑" panose="020B0503020204020204" pitchFamily="34" charset="-122"/>
                <a:cs typeface="Times New Roman" panose="02020603050405020304" pitchFamily="18" charset="0"/>
              </a:rPr>
              <a:t>号）</a:t>
            </a:r>
            <a:endParaRPr lang="zh-CN" altLang="zh-CN" sz="2000" dirty="0">
              <a:effectLst/>
              <a:latin typeface="Arial" panose="020B0604020202020204" pitchFamily="34" charset="0"/>
              <a:ea typeface="微软雅黑" panose="020B0503020204020204" pitchFamily="34" charset="-122"/>
              <a:cs typeface="Times New Roman" panose="02020603050405020304" pitchFamily="18" charset="0"/>
            </a:endParaRPr>
          </a:p>
          <a:p>
            <a:pPr marL="63500">
              <a:lnSpc>
                <a:spcPct val="150000"/>
              </a:lnSpc>
            </a:pPr>
            <a:r>
              <a:rPr lang="en-US" altLang="zh-CN" sz="2000" dirty="0">
                <a:effectLst/>
                <a:latin typeface="Arial" panose="020B0604020202020204" pitchFamily="34" charset="0"/>
                <a:ea typeface="微软雅黑" panose="020B0503020204020204" pitchFamily="34" charset="-122"/>
                <a:cs typeface="Times New Roman" panose="02020603050405020304" pitchFamily="18" charset="0"/>
              </a:rPr>
              <a:t>4.</a:t>
            </a:r>
            <a:r>
              <a:rPr lang="en-US" altLang="zh-CN" sz="2000" spc="300" dirty="0">
                <a:effectLst/>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err="1">
                <a:effectLst/>
                <a:latin typeface="Arial" panose="020B0604020202020204" pitchFamily="34" charset="0"/>
                <a:ea typeface="微软雅黑" panose="020B0503020204020204" pitchFamily="34" charset="-122"/>
                <a:cs typeface="Times New Roman" panose="02020603050405020304" pitchFamily="18" charset="0"/>
              </a:rPr>
              <a:t>体外诊断试剂注册与备案管理办法</a:t>
            </a:r>
            <a:r>
              <a:rPr lang="en-US" altLang="zh-CN" sz="2000" dirty="0">
                <a:effectLst/>
                <a:latin typeface="Arial" panose="020B0604020202020204" pitchFamily="34" charset="0"/>
                <a:ea typeface="微软雅黑" panose="020B0503020204020204" pitchFamily="34" charset="-122"/>
                <a:cs typeface="Times New Roman" panose="02020603050405020304" pitchFamily="18" charset="0"/>
              </a:rPr>
              <a:t>(</a:t>
            </a:r>
            <a:r>
              <a:rPr lang="en-US" altLang="zh-CN" sz="2000" dirty="0" err="1">
                <a:effectLst/>
                <a:latin typeface="Arial" panose="020B0604020202020204" pitchFamily="34" charset="0"/>
                <a:ea typeface="微软雅黑" panose="020B0503020204020204" pitchFamily="34" charset="-122"/>
                <a:cs typeface="Times New Roman" panose="02020603050405020304" pitchFamily="18" charset="0"/>
              </a:rPr>
              <a:t>国家市场监督管理总局令第</a:t>
            </a:r>
            <a:r>
              <a:rPr lang="en-US" altLang="zh-CN" sz="2000" spc="-300" dirty="0">
                <a:effectLst/>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a:effectLst/>
                <a:latin typeface="Arial" panose="020B0604020202020204" pitchFamily="34" charset="0"/>
                <a:ea typeface="微软雅黑" panose="020B0503020204020204" pitchFamily="34" charset="-122"/>
                <a:cs typeface="Times New Roman" panose="02020603050405020304" pitchFamily="18" charset="0"/>
              </a:rPr>
              <a:t>48</a:t>
            </a:r>
            <a:r>
              <a:rPr lang="en-US" altLang="zh-CN" sz="2000" spc="-300" dirty="0">
                <a:effectLst/>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a:effectLst/>
                <a:latin typeface="Arial" panose="020B0604020202020204" pitchFamily="34" charset="0"/>
                <a:ea typeface="微软雅黑" panose="020B0503020204020204" pitchFamily="34" charset="-122"/>
                <a:cs typeface="Times New Roman" panose="02020603050405020304" pitchFamily="18" charset="0"/>
              </a:rPr>
              <a:t>号)</a:t>
            </a:r>
            <a:endParaRPr lang="zh-CN" altLang="zh-CN" sz="2000" dirty="0">
              <a:effectLst/>
              <a:latin typeface="Arial" panose="020B0604020202020204" pitchFamily="34" charset="0"/>
              <a:ea typeface="微软雅黑" panose="020B0503020204020204" pitchFamily="34" charset="-122"/>
              <a:cs typeface="Times New Roman" panose="02020603050405020304" pitchFamily="18" charset="0"/>
            </a:endParaRPr>
          </a:p>
          <a:p>
            <a:pPr marL="63500">
              <a:lnSpc>
                <a:spcPct val="150000"/>
              </a:lnSpc>
            </a:pPr>
            <a:r>
              <a:rPr lang="en-US" altLang="zh-CN" sz="2000" dirty="0">
                <a:effectLst/>
                <a:latin typeface="Arial" panose="020B0604020202020204" pitchFamily="34" charset="0"/>
                <a:ea typeface="微软雅黑" panose="020B0503020204020204" pitchFamily="34" charset="-122"/>
                <a:cs typeface="Times New Roman" panose="02020603050405020304" pitchFamily="18" charset="0"/>
              </a:rPr>
              <a:t>5.</a:t>
            </a:r>
            <a:r>
              <a:rPr lang="en-US" altLang="zh-CN" sz="2000" spc="300" dirty="0">
                <a:effectLst/>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err="1">
                <a:effectLst/>
                <a:latin typeface="Arial" panose="020B0604020202020204" pitchFamily="34" charset="0"/>
                <a:ea typeface="微软雅黑" panose="020B0503020204020204" pitchFamily="34" charset="-122"/>
                <a:cs typeface="Times New Roman" panose="02020603050405020304" pitchFamily="18" charset="0"/>
              </a:rPr>
              <a:t>医疗器械注册与备案管理办法（国家市场监督管理总局令第</a:t>
            </a:r>
            <a:r>
              <a:rPr lang="en-US" altLang="zh-CN" sz="2000" spc="-300" dirty="0">
                <a:effectLst/>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a:effectLst/>
                <a:latin typeface="Arial" panose="020B0604020202020204" pitchFamily="34" charset="0"/>
                <a:ea typeface="微软雅黑" panose="020B0503020204020204" pitchFamily="34" charset="-122"/>
                <a:cs typeface="Times New Roman" panose="02020603050405020304" pitchFamily="18" charset="0"/>
              </a:rPr>
              <a:t>47</a:t>
            </a:r>
            <a:r>
              <a:rPr lang="en-US" altLang="zh-CN" sz="2000" spc="-300" dirty="0">
                <a:effectLst/>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a:effectLst/>
                <a:latin typeface="Arial" panose="020B0604020202020204" pitchFamily="34" charset="0"/>
                <a:ea typeface="微软雅黑" panose="020B0503020204020204" pitchFamily="34" charset="-122"/>
                <a:cs typeface="Times New Roman" panose="02020603050405020304" pitchFamily="18" charset="0"/>
              </a:rPr>
              <a:t>号）</a:t>
            </a:r>
            <a:endParaRPr lang="zh-CN" altLang="zh-CN" sz="2000" dirty="0">
              <a:effectLst/>
              <a:latin typeface="Arial" panose="020B0604020202020204" pitchFamily="34" charset="0"/>
              <a:ea typeface="微软雅黑" panose="020B0503020204020204" pitchFamily="34" charset="-122"/>
              <a:cs typeface="Times New Roman" panose="02020603050405020304" pitchFamily="18" charset="0"/>
            </a:endParaRPr>
          </a:p>
          <a:p>
            <a:pPr marL="330200" indent="-266700">
              <a:lnSpc>
                <a:spcPct val="150000"/>
              </a:lnSpc>
            </a:pPr>
            <a:r>
              <a:rPr lang="en-US" altLang="zh-CN" sz="2000" dirty="0">
                <a:effectLst/>
                <a:latin typeface="Arial" panose="020B0604020202020204" pitchFamily="34" charset="0"/>
                <a:ea typeface="微软雅黑" panose="020B0503020204020204" pitchFamily="34" charset="-122"/>
                <a:cs typeface="Times New Roman" panose="02020603050405020304" pitchFamily="18" charset="0"/>
              </a:rPr>
              <a:t>6.</a:t>
            </a:r>
            <a:r>
              <a:rPr lang="en-US" altLang="zh-CN" sz="2000" spc="300" dirty="0">
                <a:effectLst/>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err="1">
                <a:latin typeface="Arial" panose="020B0604020202020204" pitchFamily="34" charset="0"/>
                <a:ea typeface="微软雅黑" panose="020B0503020204020204" pitchFamily="34" charset="-122"/>
                <a:cs typeface="Times New Roman" panose="02020603050405020304" pitchFamily="18" charset="0"/>
              </a:rPr>
              <a:t>药品</a:t>
            </a:r>
            <a:r>
              <a:rPr lang="en-US" altLang="zh-CN" sz="2000" spc="-50" dirty="0" err="1">
                <a:latin typeface="Arial" panose="020B0604020202020204" pitchFamily="34" charset="0"/>
                <a:ea typeface="微软雅黑" panose="020B0503020204020204" pitchFamily="34" charset="-122"/>
                <a:cs typeface="Times New Roman" panose="02020603050405020304" pitchFamily="18" charset="0"/>
              </a:rPr>
              <a:t>、</a:t>
            </a:r>
            <a:r>
              <a:rPr lang="en-US" altLang="zh-CN" sz="2000" dirty="0" err="1">
                <a:latin typeface="Arial" panose="020B0604020202020204" pitchFamily="34" charset="0"/>
                <a:ea typeface="微软雅黑" panose="020B0503020204020204" pitchFamily="34" charset="-122"/>
                <a:cs typeface="Times New Roman" panose="02020603050405020304" pitchFamily="18" charset="0"/>
              </a:rPr>
              <a:t>医疗器械</a:t>
            </a:r>
            <a:r>
              <a:rPr lang="en-US" altLang="zh-CN" sz="2000" spc="-40" dirty="0" err="1">
                <a:latin typeface="Arial" panose="020B0604020202020204" pitchFamily="34" charset="0"/>
                <a:ea typeface="微软雅黑" panose="020B0503020204020204" pitchFamily="34" charset="-122"/>
                <a:cs typeface="Times New Roman" panose="02020603050405020304" pitchFamily="18" charset="0"/>
              </a:rPr>
              <a:t>、</a:t>
            </a:r>
            <a:r>
              <a:rPr lang="en-US" altLang="zh-CN" sz="2000" dirty="0" err="1">
                <a:latin typeface="Arial" panose="020B0604020202020204" pitchFamily="34" charset="0"/>
                <a:ea typeface="微软雅黑" panose="020B0503020204020204" pitchFamily="34" charset="-122"/>
                <a:cs typeface="Times New Roman" panose="02020603050405020304" pitchFamily="18" charset="0"/>
              </a:rPr>
              <a:t>保健食品</a:t>
            </a:r>
            <a:r>
              <a:rPr lang="en-US" altLang="zh-CN" sz="2000" spc="-50" dirty="0" err="1">
                <a:latin typeface="Arial" panose="020B0604020202020204" pitchFamily="34" charset="0"/>
                <a:ea typeface="微软雅黑" panose="020B0503020204020204" pitchFamily="34" charset="-122"/>
                <a:cs typeface="Times New Roman" panose="02020603050405020304" pitchFamily="18" charset="0"/>
              </a:rPr>
              <a:t>、</a:t>
            </a:r>
            <a:r>
              <a:rPr lang="en-US" altLang="zh-CN" sz="2000" dirty="0" err="1">
                <a:latin typeface="Arial" panose="020B0604020202020204" pitchFamily="34" charset="0"/>
                <a:ea typeface="微软雅黑" panose="020B0503020204020204" pitchFamily="34" charset="-122"/>
                <a:cs typeface="Times New Roman" panose="02020603050405020304" pitchFamily="18" charset="0"/>
              </a:rPr>
              <a:t>特殊医学用途配方食品广告审查管理暂行办</a:t>
            </a:r>
            <a:r>
              <a:rPr lang="en-US" altLang="zh-CN" sz="2000" spc="-40" dirty="0" err="1">
                <a:latin typeface="Arial" panose="020B0604020202020204" pitchFamily="34" charset="0"/>
                <a:ea typeface="微软雅黑" panose="020B0503020204020204" pitchFamily="34" charset="-122"/>
                <a:cs typeface="Times New Roman" panose="02020603050405020304" pitchFamily="18" charset="0"/>
              </a:rPr>
              <a:t>法</a:t>
            </a:r>
            <a:r>
              <a:rPr lang="en-US" altLang="zh-CN" sz="2000" dirty="0" err="1">
                <a:latin typeface="Arial" panose="020B0604020202020204" pitchFamily="34" charset="0"/>
                <a:ea typeface="微软雅黑" panose="020B0503020204020204" pitchFamily="34" charset="-122"/>
                <a:cs typeface="Times New Roman" panose="02020603050405020304" pitchFamily="18" charset="0"/>
              </a:rPr>
              <a:t>（国家市场监督管理</a:t>
            </a:r>
            <a:r>
              <a:rPr lang="en-US" altLang="zh-CN" sz="2000" dirty="0">
                <a:effectLst/>
                <a:latin typeface="Arial" panose="020B0604020202020204" pitchFamily="34" charset="0"/>
                <a:ea typeface="微软雅黑" panose="020B0503020204020204" pitchFamily="34" charset="-122"/>
                <a:cs typeface="Times New Roman" panose="02020603050405020304" pitchFamily="18" charset="0"/>
              </a:rPr>
              <a:t> </a:t>
            </a:r>
            <a:r>
              <a:rPr lang="zh-CN" altLang="zh-CN" sz="2000" dirty="0">
                <a:effectLst/>
                <a:uFill>
                  <a:solidFill>
                    <a:srgbClr val="000000"/>
                  </a:solidFill>
                </a:uFill>
                <a:latin typeface="Arial" panose="020B0604020202020204" pitchFamily="34" charset="0"/>
                <a:ea typeface="微软雅黑" panose="020B0503020204020204" pitchFamily="34" charset="-122"/>
                <a:cs typeface="Times New Roman" panose="02020603050405020304" pitchFamily="18" charset="0"/>
              </a:rPr>
              <a:t>总局令第</a:t>
            </a:r>
            <a:r>
              <a:rPr lang="zh-CN" altLang="zh-CN" sz="2000" spc="-300" dirty="0">
                <a:effectLst/>
                <a:uFill>
                  <a:solidFill>
                    <a:srgbClr val="000000"/>
                  </a:solidFill>
                </a:uFill>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a:effectLst/>
                <a:uFill>
                  <a:solidFill>
                    <a:srgbClr val="000000"/>
                  </a:solidFill>
                </a:uFill>
                <a:latin typeface="Arial" panose="020B0604020202020204" pitchFamily="34" charset="0"/>
                <a:ea typeface="微软雅黑" panose="020B0503020204020204" pitchFamily="34" charset="-122"/>
                <a:cs typeface="Times New Roman" panose="02020603050405020304" pitchFamily="18" charset="0"/>
              </a:rPr>
              <a:t>21</a:t>
            </a:r>
            <a:r>
              <a:rPr lang="en-US" altLang="zh-CN" sz="2000" spc="-300" dirty="0">
                <a:effectLst/>
                <a:uFill>
                  <a:solidFill>
                    <a:srgbClr val="000000"/>
                  </a:solidFill>
                </a:uFill>
                <a:latin typeface="Arial" panose="020B0604020202020204" pitchFamily="34" charset="0"/>
                <a:ea typeface="微软雅黑" panose="020B0503020204020204" pitchFamily="34" charset="-122"/>
                <a:cs typeface="Times New Roman" panose="02020603050405020304" pitchFamily="18" charset="0"/>
              </a:rPr>
              <a:t> </a:t>
            </a:r>
            <a:r>
              <a:rPr lang="zh-CN" altLang="zh-CN" sz="2000" dirty="0">
                <a:effectLst/>
                <a:uFill>
                  <a:solidFill>
                    <a:srgbClr val="000000"/>
                  </a:solidFill>
                </a:uFill>
                <a:latin typeface="Arial" panose="020B0604020202020204" pitchFamily="34" charset="0"/>
                <a:ea typeface="微软雅黑" panose="020B0503020204020204" pitchFamily="34" charset="-122"/>
                <a:cs typeface="Times New Roman" panose="02020603050405020304" pitchFamily="18" charset="0"/>
              </a:rPr>
              <a:t>号）</a:t>
            </a:r>
            <a:endParaRPr lang="en-US" altLang="zh-CN" sz="2000" dirty="0">
              <a:effectLst/>
              <a:uFill>
                <a:solidFill>
                  <a:srgbClr val="000000"/>
                </a:solidFill>
              </a:uFill>
              <a:latin typeface="Arial" panose="020B0604020202020204" pitchFamily="34" charset="0"/>
              <a:ea typeface="微软雅黑" panose="020B0503020204020204" pitchFamily="34" charset="-122"/>
              <a:cs typeface="Times New Roman" panose="02020603050405020304" pitchFamily="18" charset="0"/>
            </a:endParaRPr>
          </a:p>
          <a:p>
            <a:pPr marL="63500">
              <a:lnSpc>
                <a:spcPct val="150000"/>
              </a:lnSpc>
              <a:spcBef>
                <a:spcPts val="180"/>
              </a:spcBef>
            </a:pPr>
            <a:r>
              <a:rPr lang="en-US" altLang="zh-CN" sz="2000" dirty="0">
                <a:latin typeface="Arial" panose="020B0604020202020204" pitchFamily="34" charset="0"/>
                <a:ea typeface="微软雅黑" panose="020B0503020204020204" pitchFamily="34" charset="-122"/>
                <a:cs typeface="Times New Roman" panose="02020603050405020304" pitchFamily="18" charset="0"/>
              </a:rPr>
              <a:t>7.</a:t>
            </a:r>
            <a:r>
              <a:rPr lang="en-US" altLang="zh-CN" sz="2000" spc="300" dirty="0">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err="1">
                <a:highlight>
                  <a:srgbClr val="FFFF00"/>
                </a:highlight>
                <a:latin typeface="Arial" panose="020B0604020202020204" pitchFamily="34" charset="0"/>
                <a:ea typeface="微软雅黑" panose="020B0503020204020204" pitchFamily="34" charset="-122"/>
                <a:cs typeface="Times New Roman" panose="02020603050405020304" pitchFamily="18" charset="0"/>
              </a:rPr>
              <a:t>医疗器械不良事件监测和再评价管理办法（国家市场监督管理总局令第</a:t>
            </a:r>
            <a:r>
              <a:rPr lang="en-US" altLang="zh-CN" sz="2000" spc="-300" dirty="0">
                <a:highlight>
                  <a:srgbClr val="FFFF00"/>
                </a:highlight>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a:highlight>
                  <a:srgbClr val="FFFF00"/>
                </a:highlight>
                <a:latin typeface="Arial" panose="020B0604020202020204" pitchFamily="34" charset="0"/>
                <a:ea typeface="微软雅黑" panose="020B0503020204020204" pitchFamily="34" charset="-122"/>
                <a:cs typeface="Times New Roman" panose="02020603050405020304" pitchFamily="18" charset="0"/>
              </a:rPr>
              <a:t>1</a:t>
            </a:r>
            <a:r>
              <a:rPr lang="en-US" altLang="zh-CN" sz="2000" spc="-300" dirty="0">
                <a:highlight>
                  <a:srgbClr val="FFFF00"/>
                </a:highlight>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a:highlight>
                  <a:srgbClr val="FFFF00"/>
                </a:highlight>
                <a:latin typeface="Arial" panose="020B0604020202020204" pitchFamily="34" charset="0"/>
                <a:ea typeface="微软雅黑" panose="020B0503020204020204" pitchFamily="34" charset="-122"/>
                <a:cs typeface="Times New Roman" panose="02020603050405020304" pitchFamily="18" charset="0"/>
              </a:rPr>
              <a:t>号）</a:t>
            </a:r>
          </a:p>
          <a:p>
            <a:pPr marL="63500">
              <a:lnSpc>
                <a:spcPct val="150000"/>
              </a:lnSpc>
              <a:spcBef>
                <a:spcPts val="180"/>
              </a:spcBef>
            </a:pPr>
            <a:r>
              <a:rPr lang="en-US" altLang="zh-CN" sz="2000" dirty="0">
                <a:latin typeface="Arial" panose="020B0604020202020204" pitchFamily="34" charset="0"/>
                <a:ea typeface="微软雅黑" panose="020B0503020204020204" pitchFamily="34" charset="-122"/>
                <a:cs typeface="Times New Roman" panose="02020603050405020304" pitchFamily="18" charset="0"/>
              </a:rPr>
              <a:t>8.</a:t>
            </a:r>
            <a:r>
              <a:rPr lang="en-US" altLang="zh-CN" sz="2000" spc="300" dirty="0">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err="1">
                <a:latin typeface="Arial" panose="020B0604020202020204" pitchFamily="34" charset="0"/>
                <a:ea typeface="微软雅黑" panose="020B0503020204020204" pitchFamily="34" charset="-122"/>
                <a:cs typeface="Times New Roman" panose="02020603050405020304" pitchFamily="18" charset="0"/>
              </a:rPr>
              <a:t>医疗器械说明书和标签管理规定（CFDA</a:t>
            </a:r>
            <a:r>
              <a:rPr lang="en-US" altLang="zh-CN" sz="2000" spc="-300" dirty="0">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err="1">
                <a:latin typeface="Arial" panose="020B0604020202020204" pitchFamily="34" charset="0"/>
                <a:ea typeface="微软雅黑" panose="020B0503020204020204" pitchFamily="34" charset="-122"/>
                <a:cs typeface="Times New Roman" panose="02020603050405020304" pitchFamily="18" charset="0"/>
              </a:rPr>
              <a:t>局令第</a:t>
            </a:r>
            <a:r>
              <a:rPr lang="en-US" altLang="zh-CN" sz="2000" spc="-300" dirty="0">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a:latin typeface="Arial" panose="020B0604020202020204" pitchFamily="34" charset="0"/>
                <a:ea typeface="微软雅黑" panose="020B0503020204020204" pitchFamily="34" charset="-122"/>
                <a:cs typeface="Times New Roman" panose="02020603050405020304" pitchFamily="18" charset="0"/>
              </a:rPr>
              <a:t>6</a:t>
            </a:r>
            <a:r>
              <a:rPr lang="en-US" altLang="zh-CN" sz="2000" spc="-300" dirty="0">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a:latin typeface="Arial" panose="020B0604020202020204" pitchFamily="34" charset="0"/>
                <a:ea typeface="微软雅黑" panose="020B0503020204020204" pitchFamily="34" charset="-122"/>
                <a:cs typeface="Times New Roman" panose="02020603050405020304" pitchFamily="18" charset="0"/>
              </a:rPr>
              <a:t>号）</a:t>
            </a:r>
          </a:p>
        </p:txBody>
      </p:sp>
    </p:spTree>
    <p:extLst>
      <p:ext uri="{BB962C8B-B14F-4D97-AF65-F5344CB8AC3E}">
        <p14:creationId xmlns:p14="http://schemas.microsoft.com/office/powerpoint/2010/main" val="1036682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D0BBF6E8-C430-85C6-7714-3833F364E418}"/>
              </a:ext>
            </a:extLst>
          </p:cNvPr>
          <p:cNvSpPr>
            <a:spLocks noGrp="1"/>
          </p:cNvSpPr>
          <p:nvPr>
            <p:ph type="title"/>
          </p:nvPr>
        </p:nvSpPr>
        <p:spPr>
          <a:xfrm>
            <a:off x="680278" y="497413"/>
            <a:ext cx="10858500" cy="523220"/>
          </a:xfrm>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需融入质量管理体系的相关法规标准</a:t>
            </a:r>
            <a:endParaRPr lang="zh-CN" altLang="en-US" b="1"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endParaRPr>
          </a:p>
        </p:txBody>
      </p:sp>
      <p:sp>
        <p:nvSpPr>
          <p:cNvPr id="2" name="文本框 1">
            <a:extLst>
              <a:ext uri="{FF2B5EF4-FFF2-40B4-BE49-F238E27FC236}">
                <a16:creationId xmlns:a16="http://schemas.microsoft.com/office/drawing/2014/main" id="{9B0E74F0-6077-4F70-F5DA-7F3EEBF434C5}"/>
              </a:ext>
            </a:extLst>
          </p:cNvPr>
          <p:cNvSpPr txBox="1"/>
          <p:nvPr/>
        </p:nvSpPr>
        <p:spPr>
          <a:xfrm>
            <a:off x="1145537" y="1296690"/>
            <a:ext cx="9122414" cy="4379982"/>
          </a:xfrm>
          <a:prstGeom prst="rect">
            <a:avLst/>
          </a:prstGeom>
          <a:noFill/>
        </p:spPr>
        <p:txBody>
          <a:bodyPr wrap="square" numCol="1">
            <a:spAutoFit/>
          </a:bodyPr>
          <a:lstStyle/>
          <a:p>
            <a:pPr marL="63500">
              <a:lnSpc>
                <a:spcPct val="150000"/>
              </a:lnSpc>
            </a:pPr>
            <a:r>
              <a:rPr lang="zh-CN" altLang="zh-CN" sz="2000" dirty="0">
                <a:effectLst/>
                <a:latin typeface="Arial" panose="020B0604020202020204" pitchFamily="34" charset="0"/>
                <a:ea typeface="微软雅黑" panose="020B0503020204020204" pitchFamily="34" charset="-122"/>
                <a:cs typeface="Times New Roman" panose="02020603050405020304" pitchFamily="18" charset="0"/>
              </a:rPr>
              <a:t>国</a:t>
            </a:r>
            <a:r>
              <a:rPr lang="zh-CN" altLang="zh-CN" sz="2000" spc="10" dirty="0">
                <a:effectLst/>
                <a:latin typeface="Arial" panose="020B0604020202020204" pitchFamily="34" charset="0"/>
                <a:ea typeface="微软雅黑" panose="020B0503020204020204" pitchFamily="34" charset="-122"/>
                <a:cs typeface="Times New Roman" panose="02020603050405020304" pitchFamily="18" charset="0"/>
              </a:rPr>
              <a:t>家</a:t>
            </a:r>
            <a:r>
              <a:rPr lang="zh-CN" altLang="zh-CN" sz="2000" dirty="0">
                <a:effectLst/>
                <a:latin typeface="Arial" panose="020B0604020202020204" pitchFamily="34" charset="0"/>
                <a:ea typeface="微软雅黑" panose="020B0503020204020204" pitchFamily="34" charset="-122"/>
                <a:cs typeface="Times New Roman" panose="02020603050405020304" pitchFamily="18" charset="0"/>
              </a:rPr>
              <a:t>局部</a:t>
            </a:r>
            <a:r>
              <a:rPr lang="zh-CN" altLang="zh-CN" sz="2000" spc="10" dirty="0">
                <a:effectLst/>
                <a:latin typeface="Arial" panose="020B0604020202020204" pitchFamily="34" charset="0"/>
                <a:ea typeface="微软雅黑" panose="020B0503020204020204" pitchFamily="34" charset="-122"/>
                <a:cs typeface="Times New Roman" panose="02020603050405020304" pitchFamily="18" charset="0"/>
              </a:rPr>
              <a:t>门</a:t>
            </a:r>
            <a:r>
              <a:rPr lang="zh-CN" altLang="zh-CN" sz="2000" dirty="0">
                <a:effectLst/>
                <a:latin typeface="Arial" panose="020B0604020202020204" pitchFamily="34" charset="0"/>
                <a:ea typeface="微软雅黑" panose="020B0503020204020204" pitchFamily="34" charset="-122"/>
                <a:cs typeface="Times New Roman" panose="02020603050405020304" pitchFamily="18" charset="0"/>
              </a:rPr>
              <a:t>规章</a:t>
            </a:r>
          </a:p>
          <a:p>
            <a:pPr>
              <a:lnSpc>
                <a:spcPct val="150000"/>
              </a:lnSpc>
              <a:spcBef>
                <a:spcPts val="20"/>
              </a:spcBef>
            </a:pPr>
            <a:r>
              <a:rPr lang="en-US" altLang="zh-CN" sz="2000" dirty="0">
                <a:effectLst/>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a:latin typeface="Arial" panose="020B0604020202020204" pitchFamily="34" charset="0"/>
                <a:ea typeface="微软雅黑" panose="020B0503020204020204" pitchFamily="34" charset="-122"/>
                <a:cs typeface="Times New Roman" panose="02020603050405020304" pitchFamily="18" charset="0"/>
              </a:rPr>
              <a:t>9.</a:t>
            </a:r>
            <a:r>
              <a:rPr lang="en-US" altLang="zh-CN" sz="2000" spc="300" dirty="0">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err="1">
                <a:latin typeface="Arial" panose="020B0604020202020204" pitchFamily="34" charset="0"/>
                <a:ea typeface="微软雅黑" panose="020B0503020204020204" pitchFamily="34" charset="-122"/>
                <a:cs typeface="Times New Roman" panose="02020603050405020304" pitchFamily="18" charset="0"/>
              </a:rPr>
              <a:t>医疗器械分类规则（CFDA</a:t>
            </a:r>
            <a:r>
              <a:rPr lang="en-US" altLang="zh-CN" sz="2000" spc="-300" dirty="0">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err="1">
                <a:latin typeface="Arial" panose="020B0604020202020204" pitchFamily="34" charset="0"/>
                <a:ea typeface="微软雅黑" panose="020B0503020204020204" pitchFamily="34" charset="-122"/>
                <a:cs typeface="Times New Roman" panose="02020603050405020304" pitchFamily="18" charset="0"/>
              </a:rPr>
              <a:t>总局令第</a:t>
            </a:r>
            <a:r>
              <a:rPr lang="en-US" altLang="zh-CN" sz="2000" spc="-300" dirty="0">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a:latin typeface="Arial" panose="020B0604020202020204" pitchFamily="34" charset="0"/>
                <a:ea typeface="微软雅黑" panose="020B0503020204020204" pitchFamily="34" charset="-122"/>
                <a:cs typeface="Times New Roman" panose="02020603050405020304" pitchFamily="18" charset="0"/>
              </a:rPr>
              <a:t>15</a:t>
            </a:r>
            <a:r>
              <a:rPr lang="en-US" altLang="zh-CN" sz="2000" spc="-300" dirty="0">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a:latin typeface="Arial" panose="020B0604020202020204" pitchFamily="34" charset="0"/>
                <a:ea typeface="微软雅黑" panose="020B0503020204020204" pitchFamily="34" charset="-122"/>
                <a:cs typeface="Times New Roman" panose="02020603050405020304" pitchFamily="18" charset="0"/>
              </a:rPr>
              <a:t>号）</a:t>
            </a:r>
          </a:p>
          <a:p>
            <a:pPr marL="63500">
              <a:lnSpc>
                <a:spcPct val="150000"/>
              </a:lnSpc>
              <a:spcBef>
                <a:spcPts val="180"/>
              </a:spcBef>
            </a:pPr>
            <a:r>
              <a:rPr lang="en-US" altLang="zh-CN" sz="2000" dirty="0">
                <a:latin typeface="Arial" panose="020B0604020202020204" pitchFamily="34" charset="0"/>
                <a:ea typeface="微软雅黑" panose="020B0503020204020204" pitchFamily="34" charset="-122"/>
                <a:cs typeface="Times New Roman" panose="02020603050405020304" pitchFamily="18" charset="0"/>
              </a:rPr>
              <a:t>10.</a:t>
            </a:r>
            <a:r>
              <a:rPr lang="en-US" altLang="zh-CN" sz="2000" spc="-300" dirty="0">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err="1">
                <a:highlight>
                  <a:srgbClr val="FFFF00"/>
                </a:highlight>
                <a:latin typeface="Arial" panose="020B0604020202020204" pitchFamily="34" charset="0"/>
                <a:ea typeface="微软雅黑" panose="020B0503020204020204" pitchFamily="34" charset="-122"/>
                <a:cs typeface="Times New Roman" panose="02020603050405020304" pitchFamily="18" charset="0"/>
              </a:rPr>
              <a:t>药品医疗器械飞行检查办法（CFDA</a:t>
            </a:r>
            <a:r>
              <a:rPr lang="en-US" altLang="zh-CN" sz="2000" spc="-300" dirty="0">
                <a:highlight>
                  <a:srgbClr val="FFFF00"/>
                </a:highlight>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err="1">
                <a:highlight>
                  <a:srgbClr val="FFFF00"/>
                </a:highlight>
                <a:latin typeface="Arial" panose="020B0604020202020204" pitchFamily="34" charset="0"/>
                <a:ea typeface="微软雅黑" panose="020B0503020204020204" pitchFamily="34" charset="-122"/>
                <a:cs typeface="Times New Roman" panose="02020603050405020304" pitchFamily="18" charset="0"/>
              </a:rPr>
              <a:t>局令第</a:t>
            </a:r>
            <a:r>
              <a:rPr lang="en-US" altLang="zh-CN" sz="2000" spc="-300" dirty="0">
                <a:highlight>
                  <a:srgbClr val="FFFF00"/>
                </a:highlight>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a:highlight>
                  <a:srgbClr val="FFFF00"/>
                </a:highlight>
                <a:latin typeface="Arial" panose="020B0604020202020204" pitchFamily="34" charset="0"/>
                <a:ea typeface="微软雅黑" panose="020B0503020204020204" pitchFamily="34" charset="-122"/>
                <a:cs typeface="Times New Roman" panose="02020603050405020304" pitchFamily="18" charset="0"/>
              </a:rPr>
              <a:t>14</a:t>
            </a:r>
            <a:r>
              <a:rPr lang="en-US" altLang="zh-CN" sz="2000" spc="-300" dirty="0">
                <a:highlight>
                  <a:srgbClr val="FFFF00"/>
                </a:highlight>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a:highlight>
                  <a:srgbClr val="FFFF00"/>
                </a:highlight>
                <a:latin typeface="Arial" panose="020B0604020202020204" pitchFamily="34" charset="0"/>
                <a:ea typeface="微软雅黑" panose="020B0503020204020204" pitchFamily="34" charset="-122"/>
                <a:cs typeface="Times New Roman" panose="02020603050405020304" pitchFamily="18" charset="0"/>
              </a:rPr>
              <a:t>号）</a:t>
            </a:r>
          </a:p>
          <a:p>
            <a:pPr marL="63500">
              <a:lnSpc>
                <a:spcPct val="150000"/>
              </a:lnSpc>
              <a:spcBef>
                <a:spcPts val="180"/>
              </a:spcBef>
            </a:pPr>
            <a:r>
              <a:rPr lang="en-US" altLang="zh-CN" sz="2000" dirty="0">
                <a:latin typeface="Arial" panose="020B0604020202020204" pitchFamily="34" charset="0"/>
                <a:ea typeface="微软雅黑" panose="020B0503020204020204" pitchFamily="34" charset="-122"/>
                <a:cs typeface="Times New Roman" panose="02020603050405020304" pitchFamily="18" charset="0"/>
              </a:rPr>
              <a:t>11.</a:t>
            </a:r>
            <a:r>
              <a:rPr lang="en-US" altLang="zh-CN" sz="2000" spc="-300" dirty="0">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err="1">
                <a:latin typeface="Arial" panose="020B0604020202020204" pitchFamily="34" charset="0"/>
                <a:ea typeface="微软雅黑" panose="020B0503020204020204" pitchFamily="34" charset="-122"/>
                <a:cs typeface="Times New Roman" panose="02020603050405020304" pitchFamily="18" charset="0"/>
              </a:rPr>
              <a:t>医疗器械通用名称命名规则（CFDA</a:t>
            </a:r>
            <a:r>
              <a:rPr lang="en-US" altLang="zh-CN" sz="2000" spc="-300" dirty="0">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err="1">
                <a:latin typeface="Arial" panose="020B0604020202020204" pitchFamily="34" charset="0"/>
                <a:ea typeface="微软雅黑" panose="020B0503020204020204" pitchFamily="34" charset="-122"/>
                <a:cs typeface="Times New Roman" panose="02020603050405020304" pitchFamily="18" charset="0"/>
              </a:rPr>
              <a:t>局令第</a:t>
            </a:r>
            <a:r>
              <a:rPr lang="en-US" altLang="zh-CN" sz="2000" spc="-300" dirty="0">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a:latin typeface="Arial" panose="020B0604020202020204" pitchFamily="34" charset="0"/>
                <a:ea typeface="微软雅黑" panose="020B0503020204020204" pitchFamily="34" charset="-122"/>
                <a:cs typeface="Times New Roman" panose="02020603050405020304" pitchFamily="18" charset="0"/>
              </a:rPr>
              <a:t>19</a:t>
            </a:r>
            <a:r>
              <a:rPr lang="en-US" altLang="zh-CN" sz="2000" spc="-300" dirty="0">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a:latin typeface="Arial" panose="020B0604020202020204" pitchFamily="34" charset="0"/>
                <a:ea typeface="微软雅黑" panose="020B0503020204020204" pitchFamily="34" charset="-122"/>
                <a:cs typeface="Times New Roman" panose="02020603050405020304" pitchFamily="18" charset="0"/>
              </a:rPr>
              <a:t>号）</a:t>
            </a:r>
          </a:p>
          <a:p>
            <a:pPr marL="63500">
              <a:lnSpc>
                <a:spcPct val="150000"/>
              </a:lnSpc>
              <a:spcBef>
                <a:spcPts val="180"/>
              </a:spcBef>
            </a:pPr>
            <a:r>
              <a:rPr lang="en-US" altLang="zh-CN" sz="2000" dirty="0">
                <a:latin typeface="Arial" panose="020B0604020202020204" pitchFamily="34" charset="0"/>
                <a:ea typeface="微软雅黑" panose="020B0503020204020204" pitchFamily="34" charset="-122"/>
                <a:cs typeface="Times New Roman" panose="02020603050405020304" pitchFamily="18" charset="0"/>
              </a:rPr>
              <a:t>12.</a:t>
            </a:r>
            <a:r>
              <a:rPr lang="en-US" altLang="zh-CN" sz="2000" spc="-300" dirty="0">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err="1">
                <a:latin typeface="Arial" panose="020B0604020202020204" pitchFamily="34" charset="0"/>
                <a:ea typeface="微软雅黑" panose="020B0503020204020204" pitchFamily="34" charset="-122"/>
                <a:cs typeface="Times New Roman" panose="02020603050405020304" pitchFamily="18" charset="0"/>
              </a:rPr>
              <a:t>医疗器械使用质量监督管理办法（CFDA</a:t>
            </a:r>
            <a:r>
              <a:rPr lang="en-US" altLang="zh-CN" sz="2000" spc="-300" dirty="0">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err="1">
                <a:latin typeface="Arial" panose="020B0604020202020204" pitchFamily="34" charset="0"/>
                <a:ea typeface="微软雅黑" panose="020B0503020204020204" pitchFamily="34" charset="-122"/>
                <a:cs typeface="Times New Roman" panose="02020603050405020304" pitchFamily="18" charset="0"/>
              </a:rPr>
              <a:t>局令第</a:t>
            </a:r>
            <a:r>
              <a:rPr lang="en-US" altLang="zh-CN" sz="2000" spc="-300" dirty="0">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a:latin typeface="Arial" panose="020B0604020202020204" pitchFamily="34" charset="0"/>
                <a:ea typeface="微软雅黑" panose="020B0503020204020204" pitchFamily="34" charset="-122"/>
                <a:cs typeface="Times New Roman" panose="02020603050405020304" pitchFamily="18" charset="0"/>
              </a:rPr>
              <a:t>18</a:t>
            </a:r>
            <a:r>
              <a:rPr lang="en-US" altLang="zh-CN" sz="2000" spc="-300" dirty="0">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a:latin typeface="Arial" panose="020B0604020202020204" pitchFamily="34" charset="0"/>
                <a:ea typeface="微软雅黑" panose="020B0503020204020204" pitchFamily="34" charset="-122"/>
                <a:cs typeface="Times New Roman" panose="02020603050405020304" pitchFamily="18" charset="0"/>
              </a:rPr>
              <a:t>号）</a:t>
            </a:r>
          </a:p>
          <a:p>
            <a:pPr marL="63500">
              <a:lnSpc>
                <a:spcPct val="150000"/>
              </a:lnSpc>
              <a:spcBef>
                <a:spcPts val="180"/>
              </a:spcBef>
            </a:pPr>
            <a:r>
              <a:rPr lang="en-US" altLang="zh-CN" sz="2000" dirty="0">
                <a:latin typeface="Arial" panose="020B0604020202020204" pitchFamily="34" charset="0"/>
                <a:ea typeface="微软雅黑" panose="020B0503020204020204" pitchFamily="34" charset="-122"/>
                <a:cs typeface="Times New Roman" panose="02020603050405020304" pitchFamily="18" charset="0"/>
              </a:rPr>
              <a:t>13.</a:t>
            </a:r>
            <a:r>
              <a:rPr lang="en-US" altLang="zh-CN" sz="2000" spc="-300" dirty="0">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err="1">
                <a:latin typeface="Arial" panose="020B0604020202020204" pitchFamily="34" charset="0"/>
                <a:ea typeface="微软雅黑" panose="020B0503020204020204" pitchFamily="34" charset="-122"/>
                <a:cs typeface="Times New Roman" panose="02020603050405020304" pitchFamily="18" charset="0"/>
              </a:rPr>
              <a:t>医疗器械召回管理办法（CFDA</a:t>
            </a:r>
            <a:r>
              <a:rPr lang="en-US" altLang="zh-CN" sz="2000" spc="-300" dirty="0">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err="1">
                <a:latin typeface="Arial" panose="020B0604020202020204" pitchFamily="34" charset="0"/>
                <a:ea typeface="微软雅黑" panose="020B0503020204020204" pitchFamily="34" charset="-122"/>
                <a:cs typeface="Times New Roman" panose="02020603050405020304" pitchFamily="18" charset="0"/>
              </a:rPr>
              <a:t>局令第</a:t>
            </a:r>
            <a:r>
              <a:rPr lang="en-US" altLang="zh-CN" sz="2000" spc="-300" dirty="0">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a:latin typeface="Arial" panose="020B0604020202020204" pitchFamily="34" charset="0"/>
                <a:ea typeface="微软雅黑" panose="020B0503020204020204" pitchFamily="34" charset="-122"/>
                <a:cs typeface="Times New Roman" panose="02020603050405020304" pitchFamily="18" charset="0"/>
              </a:rPr>
              <a:t>29</a:t>
            </a:r>
            <a:r>
              <a:rPr lang="en-US" altLang="zh-CN" sz="2000" spc="-300" dirty="0">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a:latin typeface="Arial" panose="020B0604020202020204" pitchFamily="34" charset="0"/>
                <a:ea typeface="微软雅黑" panose="020B0503020204020204" pitchFamily="34" charset="-122"/>
                <a:cs typeface="Times New Roman" panose="02020603050405020304" pitchFamily="18" charset="0"/>
              </a:rPr>
              <a:t>号）</a:t>
            </a:r>
          </a:p>
          <a:p>
            <a:pPr marL="63500">
              <a:lnSpc>
                <a:spcPct val="150000"/>
              </a:lnSpc>
              <a:spcBef>
                <a:spcPts val="180"/>
              </a:spcBef>
            </a:pPr>
            <a:r>
              <a:rPr lang="en-US" altLang="zh-CN" sz="2000" dirty="0">
                <a:latin typeface="Arial" panose="020B0604020202020204" pitchFamily="34" charset="0"/>
                <a:ea typeface="微软雅黑" panose="020B0503020204020204" pitchFamily="34" charset="-122"/>
                <a:cs typeface="Times New Roman" panose="02020603050405020304" pitchFamily="18" charset="0"/>
              </a:rPr>
              <a:t>14.</a:t>
            </a:r>
            <a:r>
              <a:rPr lang="en-US" altLang="zh-CN" sz="2000" spc="-300" dirty="0">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err="1">
                <a:latin typeface="Arial" panose="020B0604020202020204" pitchFamily="34" charset="0"/>
                <a:ea typeface="微软雅黑" panose="020B0503020204020204" pitchFamily="34" charset="-122"/>
                <a:cs typeface="Times New Roman" panose="02020603050405020304" pitchFamily="18" charset="0"/>
              </a:rPr>
              <a:t>医疗器械网络销售监督管理办法（CFDA</a:t>
            </a:r>
            <a:r>
              <a:rPr lang="en-US" altLang="zh-CN" sz="2000" spc="-300" dirty="0">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err="1">
                <a:latin typeface="Arial" panose="020B0604020202020204" pitchFamily="34" charset="0"/>
                <a:ea typeface="微软雅黑" panose="020B0503020204020204" pitchFamily="34" charset="-122"/>
                <a:cs typeface="Times New Roman" panose="02020603050405020304" pitchFamily="18" charset="0"/>
              </a:rPr>
              <a:t>局令第</a:t>
            </a:r>
            <a:r>
              <a:rPr lang="en-US" altLang="zh-CN" sz="2000" spc="-300" dirty="0">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a:latin typeface="Arial" panose="020B0604020202020204" pitchFamily="34" charset="0"/>
                <a:ea typeface="微软雅黑" panose="020B0503020204020204" pitchFamily="34" charset="-122"/>
                <a:cs typeface="Times New Roman" panose="02020603050405020304" pitchFamily="18" charset="0"/>
              </a:rPr>
              <a:t>38</a:t>
            </a:r>
            <a:r>
              <a:rPr lang="en-US" altLang="zh-CN" sz="2000" spc="-300" dirty="0">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a:latin typeface="Arial" panose="020B0604020202020204" pitchFamily="34" charset="0"/>
                <a:ea typeface="微软雅黑" panose="020B0503020204020204" pitchFamily="34" charset="-122"/>
                <a:cs typeface="Times New Roman" panose="02020603050405020304" pitchFamily="18" charset="0"/>
              </a:rPr>
              <a:t>号）</a:t>
            </a:r>
          </a:p>
          <a:p>
            <a:pPr marL="63500">
              <a:lnSpc>
                <a:spcPct val="150000"/>
              </a:lnSpc>
              <a:spcBef>
                <a:spcPts val="180"/>
              </a:spcBef>
            </a:pPr>
            <a:r>
              <a:rPr lang="en-US" altLang="zh-CN" sz="2000" dirty="0">
                <a:latin typeface="Arial" panose="020B0604020202020204" pitchFamily="34" charset="0"/>
                <a:ea typeface="微软雅黑" panose="020B0503020204020204" pitchFamily="34" charset="-122"/>
                <a:cs typeface="Times New Roman" panose="02020603050405020304" pitchFamily="18" charset="0"/>
              </a:rPr>
              <a:t>15.</a:t>
            </a:r>
            <a:r>
              <a:rPr lang="en-US" altLang="zh-CN" sz="2000" spc="-300" dirty="0">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err="1">
                <a:latin typeface="Arial" panose="020B0604020202020204" pitchFamily="34" charset="0"/>
                <a:ea typeface="微软雅黑" panose="020B0503020204020204" pitchFamily="34" charset="-122"/>
                <a:cs typeface="Times New Roman" panose="02020603050405020304" pitchFamily="18" charset="0"/>
              </a:rPr>
              <a:t>医疗器械标准管理办法（CFDA</a:t>
            </a:r>
            <a:r>
              <a:rPr lang="en-US" altLang="zh-CN" sz="2000" spc="-300" dirty="0">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err="1">
                <a:latin typeface="Arial" panose="020B0604020202020204" pitchFamily="34" charset="0"/>
                <a:ea typeface="微软雅黑" panose="020B0503020204020204" pitchFamily="34" charset="-122"/>
                <a:cs typeface="Times New Roman" panose="02020603050405020304" pitchFamily="18" charset="0"/>
              </a:rPr>
              <a:t>局令第</a:t>
            </a:r>
            <a:r>
              <a:rPr lang="en-US" altLang="zh-CN" sz="2000" spc="-300" dirty="0">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a:latin typeface="Arial" panose="020B0604020202020204" pitchFamily="34" charset="0"/>
                <a:ea typeface="微软雅黑" panose="020B0503020204020204" pitchFamily="34" charset="-122"/>
                <a:cs typeface="Times New Roman" panose="02020603050405020304" pitchFamily="18" charset="0"/>
              </a:rPr>
              <a:t>33</a:t>
            </a:r>
            <a:r>
              <a:rPr lang="en-US" altLang="zh-CN" sz="2000" spc="-300" dirty="0">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a:latin typeface="Arial" panose="020B0604020202020204" pitchFamily="34" charset="0"/>
                <a:ea typeface="微软雅黑" panose="020B0503020204020204" pitchFamily="34" charset="-122"/>
                <a:cs typeface="Times New Roman" panose="02020603050405020304" pitchFamily="18" charset="0"/>
              </a:rPr>
              <a:t>号）</a:t>
            </a:r>
          </a:p>
          <a:p>
            <a:pPr marL="63500">
              <a:lnSpc>
                <a:spcPct val="150000"/>
              </a:lnSpc>
              <a:spcBef>
                <a:spcPts val="180"/>
              </a:spcBef>
            </a:pPr>
            <a:r>
              <a:rPr lang="en-US" altLang="zh-CN" sz="2000" dirty="0">
                <a:latin typeface="Arial" panose="020B0604020202020204" pitchFamily="34" charset="0"/>
                <a:ea typeface="微软雅黑" panose="020B0503020204020204" pitchFamily="34" charset="-122"/>
                <a:cs typeface="Times New Roman" panose="02020603050405020304" pitchFamily="18" charset="0"/>
              </a:rPr>
              <a:t>16.</a:t>
            </a:r>
            <a:r>
              <a:rPr lang="en-US" altLang="zh-CN" sz="2000" spc="-300" dirty="0">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err="1">
                <a:latin typeface="Arial" panose="020B0604020202020204" pitchFamily="34" charset="0"/>
                <a:ea typeface="微软雅黑" panose="020B0503020204020204" pitchFamily="34" charset="-122"/>
                <a:cs typeface="Times New Roman" panose="02020603050405020304" pitchFamily="18" charset="0"/>
              </a:rPr>
              <a:t>关于调整部分医疗器械行政审批事项审批程序的决定（CFDA</a:t>
            </a:r>
            <a:r>
              <a:rPr lang="en-US" altLang="zh-CN" sz="2000" spc="-300" dirty="0">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err="1">
                <a:latin typeface="Arial" panose="020B0604020202020204" pitchFamily="34" charset="0"/>
                <a:ea typeface="微软雅黑" panose="020B0503020204020204" pitchFamily="34" charset="-122"/>
                <a:cs typeface="Times New Roman" panose="02020603050405020304" pitchFamily="18" charset="0"/>
              </a:rPr>
              <a:t>局令第</a:t>
            </a:r>
            <a:r>
              <a:rPr lang="en-US" altLang="zh-CN" sz="2000" spc="-300" dirty="0">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a:latin typeface="Arial" panose="020B0604020202020204" pitchFamily="34" charset="0"/>
                <a:ea typeface="微软雅黑" panose="020B0503020204020204" pitchFamily="34" charset="-122"/>
                <a:cs typeface="Times New Roman" panose="02020603050405020304" pitchFamily="18" charset="0"/>
              </a:rPr>
              <a:t>32</a:t>
            </a:r>
            <a:r>
              <a:rPr lang="en-US" altLang="zh-CN" sz="2000" spc="-300" dirty="0">
                <a:latin typeface="Arial" panose="020B0604020202020204" pitchFamily="34" charset="0"/>
                <a:ea typeface="微软雅黑" panose="020B0503020204020204" pitchFamily="34" charset="-122"/>
                <a:cs typeface="Times New Roman" panose="02020603050405020304" pitchFamily="18" charset="0"/>
              </a:rPr>
              <a:t> </a:t>
            </a:r>
            <a:r>
              <a:rPr lang="en-US" altLang="zh-CN" sz="2000" dirty="0">
                <a:latin typeface="Arial" panose="020B0604020202020204" pitchFamily="34" charset="0"/>
                <a:ea typeface="微软雅黑" panose="020B0503020204020204" pitchFamily="34" charset="-122"/>
                <a:cs typeface="Times New Roman" panose="02020603050405020304" pitchFamily="18" charset="0"/>
              </a:rPr>
              <a:t>号）</a:t>
            </a:r>
            <a:endParaRPr lang="zh-CN" altLang="zh-CN" sz="2000" dirty="0">
              <a:latin typeface="Arial" panose="020B0604020202020204" pitchFamily="34"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71382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D0BBF6E8-C430-85C6-7714-3833F364E418}"/>
              </a:ext>
            </a:extLst>
          </p:cNvPr>
          <p:cNvSpPr>
            <a:spLocks noGrp="1"/>
          </p:cNvSpPr>
          <p:nvPr>
            <p:ph type="title"/>
          </p:nvPr>
        </p:nvSpPr>
        <p:spPr>
          <a:xfrm>
            <a:off x="680278" y="497413"/>
            <a:ext cx="10858500" cy="523220"/>
          </a:xfrm>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需融入质量管理体系的相关法规标准</a:t>
            </a:r>
            <a:endParaRPr lang="zh-CN" altLang="en-US" b="1"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endParaRPr>
          </a:p>
        </p:txBody>
      </p:sp>
      <p:sp>
        <p:nvSpPr>
          <p:cNvPr id="4" name="文本框 3">
            <a:extLst>
              <a:ext uri="{FF2B5EF4-FFF2-40B4-BE49-F238E27FC236}">
                <a16:creationId xmlns:a16="http://schemas.microsoft.com/office/drawing/2014/main" id="{535AF965-2FF4-C002-4847-C92222F8775F}"/>
              </a:ext>
            </a:extLst>
          </p:cNvPr>
          <p:cNvSpPr txBox="1"/>
          <p:nvPr/>
        </p:nvSpPr>
        <p:spPr>
          <a:xfrm>
            <a:off x="680278" y="1534983"/>
            <a:ext cx="10858500" cy="3951338"/>
          </a:xfrm>
          <a:prstGeom prst="rect">
            <a:avLst/>
          </a:prstGeom>
          <a:noFill/>
        </p:spPr>
        <p:txBody>
          <a:bodyPr wrap="square">
            <a:spAutoFit/>
          </a:bodyPr>
          <a:lstStyle/>
          <a:p>
            <a:pPr marL="63500">
              <a:lnSpc>
                <a:spcPct val="150000"/>
              </a:lnSpc>
              <a:spcBef>
                <a:spcPts val="180"/>
              </a:spcBef>
            </a:pPr>
            <a:r>
              <a:rPr lang="zh-CN" altLang="en-US" sz="2400" dirty="0">
                <a:effectLst/>
                <a:latin typeface="Arial" panose="020B0604020202020204" pitchFamily="34" charset="0"/>
                <a:ea typeface="微软雅黑" panose="020B0503020204020204" pitchFamily="34" charset="-122"/>
                <a:cs typeface="Times New Roman" panose="02020603050405020304" pitchFamily="18" charset="0"/>
              </a:rPr>
              <a:t>几个重要文件</a:t>
            </a:r>
            <a:endParaRPr lang="en-US" altLang="zh-CN" sz="2400" dirty="0">
              <a:latin typeface="Arial" panose="020B0604020202020204" pitchFamily="34" charset="0"/>
              <a:ea typeface="微软雅黑" panose="020B0503020204020204" pitchFamily="34" charset="-122"/>
              <a:cs typeface="Times New Roman" panose="02020603050405020304" pitchFamily="18" charset="0"/>
            </a:endParaRPr>
          </a:p>
          <a:p>
            <a:pPr marL="406400" indent="-342900">
              <a:lnSpc>
                <a:spcPct val="150000"/>
              </a:lnSpc>
              <a:spcBef>
                <a:spcPts val="180"/>
              </a:spcBef>
              <a:buFont typeface="Wingdings" panose="05000000000000000000" pitchFamily="2" charset="2"/>
              <a:buChar char="Ø"/>
            </a:pPr>
            <a:r>
              <a:rPr lang="en-US" altLang="zh-CN" sz="2000" u="none" strike="noStrike" dirty="0">
                <a:solidFill>
                  <a:srgbClr val="FF0000"/>
                </a:solidFill>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关于发布《企业落实医疗器械质量安全主体责任监督管理规定》的公告（2022</a:t>
            </a:r>
            <a:r>
              <a:rPr lang="en-US" altLang="zh-CN" sz="2000" u="none" strike="noStrike" spc="-300" dirty="0">
                <a:solidFill>
                  <a:srgbClr val="FF0000"/>
                </a:solidFill>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 </a:t>
            </a:r>
            <a:r>
              <a:rPr lang="en-US" altLang="zh-CN" sz="2000" u="none" strike="noStrike" dirty="0">
                <a:solidFill>
                  <a:srgbClr val="FF0000"/>
                </a:solidFill>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年第</a:t>
            </a:r>
            <a:r>
              <a:rPr lang="en-US" altLang="zh-CN" sz="2000" dirty="0">
                <a:solidFill>
                  <a:srgbClr val="FF0000"/>
                </a:solidFill>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124</a:t>
            </a:r>
            <a:r>
              <a:rPr lang="en-US" altLang="zh-CN" sz="2000" spc="-300" dirty="0">
                <a:solidFill>
                  <a:srgbClr val="FF0000"/>
                </a:solidFill>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 </a:t>
            </a:r>
            <a:r>
              <a:rPr lang="zh-CN" altLang="zh-CN" sz="2000" dirty="0">
                <a:solidFill>
                  <a:srgbClr val="FF0000"/>
                </a:solidFill>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号</a:t>
            </a:r>
            <a:r>
              <a:rPr lang="zh-CN" altLang="zh-CN" sz="2000" dirty="0">
                <a:effectLst/>
                <a:latin typeface="Arial" panose="020B0604020202020204" pitchFamily="34" charset="0"/>
                <a:ea typeface="微软雅黑" panose="020B0503020204020204" pitchFamily="34" charset="-122"/>
                <a:cs typeface="Times New Roman" panose="02020603050405020304" pitchFamily="18" charset="0"/>
              </a:rPr>
              <a:t>）</a:t>
            </a:r>
            <a:endParaRPr lang="en-US" altLang="zh-CN" sz="2000" b="0" i="0" dirty="0">
              <a:effectLst/>
              <a:latin typeface="Arial" panose="020B0604020202020204" pitchFamily="34" charset="0"/>
              <a:ea typeface="微软雅黑" panose="020B0503020204020204" pitchFamily="34" charset="-122"/>
            </a:endParaRPr>
          </a:p>
          <a:p>
            <a:pPr marL="406400" indent="-342900">
              <a:lnSpc>
                <a:spcPct val="150000"/>
              </a:lnSpc>
              <a:spcBef>
                <a:spcPts val="180"/>
              </a:spcBef>
              <a:buFont typeface="Wingdings" panose="05000000000000000000" pitchFamily="2" charset="2"/>
              <a:buChar char="Ø"/>
            </a:pPr>
            <a:r>
              <a:rPr lang="zh-CN" altLang="en-US" sz="2000" b="0" i="0" dirty="0">
                <a:solidFill>
                  <a:srgbClr val="FF0000"/>
                </a:solidFill>
                <a:effectLst/>
                <a:highlight>
                  <a:srgbClr val="FFFF00"/>
                </a:highlight>
                <a:latin typeface="Arial" panose="020B0604020202020204" pitchFamily="34" charset="0"/>
                <a:ea typeface="微软雅黑" panose="020B0503020204020204" pitchFamily="34" charset="-122"/>
              </a:rPr>
              <a:t>关于发布医疗器械注册质量管理体系核查指南的通告（</a:t>
            </a:r>
            <a:r>
              <a:rPr lang="en-US" altLang="zh-CN" sz="2000" b="0" i="0" dirty="0">
                <a:solidFill>
                  <a:srgbClr val="FF0000"/>
                </a:solidFill>
                <a:effectLst/>
                <a:highlight>
                  <a:srgbClr val="FFFF00"/>
                </a:highlight>
                <a:latin typeface="Arial" panose="020B0604020202020204" pitchFamily="34" charset="0"/>
                <a:ea typeface="微软雅黑" panose="020B0503020204020204" pitchFamily="34" charset="-122"/>
              </a:rPr>
              <a:t>NMPA</a:t>
            </a:r>
            <a:r>
              <a:rPr lang="zh-CN" altLang="en-US" sz="2000" b="0" i="0" dirty="0">
                <a:solidFill>
                  <a:srgbClr val="FF0000"/>
                </a:solidFill>
                <a:effectLst/>
                <a:highlight>
                  <a:srgbClr val="FFFF00"/>
                </a:highlight>
                <a:latin typeface="Arial" panose="020B0604020202020204" pitchFamily="34" charset="0"/>
                <a:ea typeface="微软雅黑" panose="020B0503020204020204" pitchFamily="34" charset="-122"/>
              </a:rPr>
              <a:t>通告 </a:t>
            </a:r>
            <a:r>
              <a:rPr lang="en-US" altLang="zh-CN" sz="2000" b="0" i="0" dirty="0">
                <a:solidFill>
                  <a:srgbClr val="FF0000"/>
                </a:solidFill>
                <a:effectLst/>
                <a:highlight>
                  <a:srgbClr val="FFFF00"/>
                </a:highlight>
                <a:latin typeface="Arial" panose="020B0604020202020204" pitchFamily="34" charset="0"/>
                <a:ea typeface="微软雅黑" panose="020B0503020204020204" pitchFamily="34" charset="-122"/>
              </a:rPr>
              <a:t>2022</a:t>
            </a:r>
            <a:r>
              <a:rPr lang="zh-CN" altLang="en-US" sz="2000" b="0" i="0" dirty="0">
                <a:solidFill>
                  <a:srgbClr val="FF0000"/>
                </a:solidFill>
                <a:effectLst/>
                <a:highlight>
                  <a:srgbClr val="FFFF00"/>
                </a:highlight>
                <a:latin typeface="Arial" panose="020B0604020202020204" pitchFamily="34" charset="0"/>
                <a:ea typeface="微软雅黑" panose="020B0503020204020204" pitchFamily="34" charset="-122"/>
              </a:rPr>
              <a:t>年第</a:t>
            </a:r>
            <a:r>
              <a:rPr lang="en-US" altLang="zh-CN" sz="2000" b="0" i="0" dirty="0">
                <a:solidFill>
                  <a:srgbClr val="FF0000"/>
                </a:solidFill>
                <a:effectLst/>
                <a:highlight>
                  <a:srgbClr val="FFFF00"/>
                </a:highlight>
                <a:latin typeface="Arial" panose="020B0604020202020204" pitchFamily="34" charset="0"/>
                <a:ea typeface="微软雅黑" panose="020B0503020204020204" pitchFamily="34" charset="-122"/>
              </a:rPr>
              <a:t>50</a:t>
            </a:r>
            <a:r>
              <a:rPr lang="zh-CN" altLang="en-US" sz="2000" b="0" i="0" dirty="0">
                <a:solidFill>
                  <a:srgbClr val="FF0000"/>
                </a:solidFill>
                <a:effectLst/>
                <a:highlight>
                  <a:srgbClr val="FFFF00"/>
                </a:highlight>
                <a:latin typeface="Arial" panose="020B0604020202020204" pitchFamily="34" charset="0"/>
                <a:ea typeface="微软雅黑" panose="020B0503020204020204" pitchFamily="34" charset="-122"/>
              </a:rPr>
              <a:t>号）</a:t>
            </a:r>
            <a:endParaRPr lang="en-US" altLang="zh-CN" sz="2000" b="0" i="0" dirty="0">
              <a:solidFill>
                <a:srgbClr val="FF0000"/>
              </a:solidFill>
              <a:effectLst/>
              <a:highlight>
                <a:srgbClr val="FFFF00"/>
              </a:highlight>
              <a:latin typeface="Arial" panose="020B0604020202020204" pitchFamily="34" charset="0"/>
              <a:ea typeface="微软雅黑" panose="020B0503020204020204" pitchFamily="34" charset="-122"/>
            </a:endParaRPr>
          </a:p>
          <a:p>
            <a:pPr marL="406400" indent="-342900">
              <a:lnSpc>
                <a:spcPct val="150000"/>
              </a:lnSpc>
              <a:spcBef>
                <a:spcPts val="180"/>
              </a:spcBef>
              <a:buFont typeface="Wingdings" panose="05000000000000000000" pitchFamily="2" charset="2"/>
              <a:buChar char="Ø"/>
            </a:pPr>
            <a:r>
              <a:rPr lang="en-US" altLang="zh-CN" sz="2000" u="none" strike="noStrike" dirty="0">
                <a:effectLst/>
                <a:latin typeface="Arial" panose="020B0604020202020204" pitchFamily="34" charset="0"/>
                <a:ea typeface="微软雅黑" panose="020B0503020204020204" pitchFamily="34" charset="-122"/>
                <a:cs typeface="Times New Roman" panose="02020603050405020304" pitchFamily="18" charset="0"/>
              </a:rPr>
              <a:t>关于发布医疗器械委托生产质量协议编制指南的通告（2022</a:t>
            </a:r>
            <a:r>
              <a:rPr lang="en-US" altLang="zh-CN" sz="2000" u="none" strike="noStrike" spc="-300" dirty="0">
                <a:effectLst/>
                <a:latin typeface="Arial" panose="020B0604020202020204" pitchFamily="34" charset="0"/>
                <a:ea typeface="微软雅黑" panose="020B0503020204020204" pitchFamily="34" charset="-122"/>
                <a:cs typeface="Times New Roman" panose="02020603050405020304" pitchFamily="18" charset="0"/>
              </a:rPr>
              <a:t> </a:t>
            </a:r>
            <a:r>
              <a:rPr lang="en-US" altLang="zh-CN" sz="2000" u="none" strike="noStrike" dirty="0" err="1">
                <a:effectLst/>
                <a:latin typeface="Arial" panose="020B0604020202020204" pitchFamily="34" charset="0"/>
                <a:ea typeface="微软雅黑" panose="020B0503020204020204" pitchFamily="34" charset="-122"/>
                <a:cs typeface="Times New Roman" panose="02020603050405020304" pitchFamily="18" charset="0"/>
              </a:rPr>
              <a:t>年第</a:t>
            </a:r>
            <a:r>
              <a:rPr lang="en-US" altLang="zh-CN" sz="2000" u="none" strike="noStrike" spc="-300" dirty="0">
                <a:effectLst/>
                <a:latin typeface="Arial" panose="020B0604020202020204" pitchFamily="34" charset="0"/>
                <a:ea typeface="微软雅黑" panose="020B0503020204020204" pitchFamily="34" charset="-122"/>
                <a:cs typeface="Times New Roman" panose="02020603050405020304" pitchFamily="18" charset="0"/>
              </a:rPr>
              <a:t> </a:t>
            </a:r>
            <a:r>
              <a:rPr lang="en-US" altLang="zh-CN" sz="2000" u="none" strike="noStrike" dirty="0">
                <a:effectLst/>
                <a:latin typeface="Arial" panose="020B0604020202020204" pitchFamily="34" charset="0"/>
                <a:ea typeface="微软雅黑" panose="020B0503020204020204" pitchFamily="34" charset="-122"/>
                <a:cs typeface="Times New Roman" panose="02020603050405020304" pitchFamily="18" charset="0"/>
              </a:rPr>
              <a:t>20</a:t>
            </a:r>
            <a:r>
              <a:rPr lang="en-US" altLang="zh-CN" sz="2000" u="none" strike="noStrike" spc="-300" dirty="0">
                <a:effectLst/>
                <a:latin typeface="Arial" panose="020B0604020202020204" pitchFamily="34" charset="0"/>
                <a:ea typeface="微软雅黑" panose="020B0503020204020204" pitchFamily="34" charset="-122"/>
                <a:cs typeface="Times New Roman" panose="02020603050405020304" pitchFamily="18" charset="0"/>
              </a:rPr>
              <a:t> </a:t>
            </a:r>
            <a:r>
              <a:rPr lang="en-US" altLang="zh-CN" sz="2000" u="none" strike="noStrike" dirty="0">
                <a:effectLst/>
                <a:latin typeface="Arial" panose="020B0604020202020204" pitchFamily="34" charset="0"/>
                <a:ea typeface="微软雅黑" panose="020B0503020204020204" pitchFamily="34" charset="-122"/>
                <a:cs typeface="Times New Roman" panose="02020603050405020304" pitchFamily="18" charset="0"/>
              </a:rPr>
              <a:t>号）</a:t>
            </a:r>
          </a:p>
          <a:p>
            <a:pPr marL="406400" indent="-342900">
              <a:lnSpc>
                <a:spcPct val="150000"/>
              </a:lnSpc>
              <a:spcBef>
                <a:spcPts val="180"/>
              </a:spcBef>
              <a:buFont typeface="Wingdings" panose="05000000000000000000" pitchFamily="2" charset="2"/>
              <a:buChar char="Ø"/>
            </a:pPr>
            <a:r>
              <a:rPr lang="en-US" altLang="zh-CN" sz="2000" u="none" strike="noStrike" dirty="0">
                <a:effectLst/>
                <a:latin typeface="Arial" panose="020B0604020202020204" pitchFamily="34" charset="0"/>
                <a:ea typeface="微软雅黑" panose="020B0503020204020204" pitchFamily="34" charset="-122"/>
                <a:cs typeface="Times New Roman" panose="02020603050405020304" pitchFamily="18" charset="0"/>
              </a:rPr>
              <a:t>关于发布禁止委托生产医疗器械目录的通告（2022</a:t>
            </a:r>
            <a:r>
              <a:rPr lang="en-US" altLang="zh-CN" sz="2000" u="none" strike="noStrike" spc="-300" dirty="0">
                <a:effectLst/>
                <a:latin typeface="Arial" panose="020B0604020202020204" pitchFamily="34" charset="0"/>
                <a:ea typeface="微软雅黑" panose="020B0503020204020204" pitchFamily="34" charset="-122"/>
                <a:cs typeface="Times New Roman" panose="02020603050405020304" pitchFamily="18" charset="0"/>
              </a:rPr>
              <a:t> </a:t>
            </a:r>
            <a:r>
              <a:rPr lang="en-US" altLang="zh-CN" sz="2000" u="none" strike="noStrike" dirty="0" err="1">
                <a:effectLst/>
                <a:latin typeface="Arial" panose="020B0604020202020204" pitchFamily="34" charset="0"/>
                <a:ea typeface="微软雅黑" panose="020B0503020204020204" pitchFamily="34" charset="-122"/>
                <a:cs typeface="Times New Roman" panose="02020603050405020304" pitchFamily="18" charset="0"/>
              </a:rPr>
              <a:t>年第</a:t>
            </a:r>
            <a:r>
              <a:rPr lang="en-US" altLang="zh-CN" sz="2000" u="none" strike="noStrike" spc="-300" dirty="0">
                <a:effectLst/>
                <a:latin typeface="Arial" panose="020B0604020202020204" pitchFamily="34" charset="0"/>
                <a:ea typeface="微软雅黑" panose="020B0503020204020204" pitchFamily="34" charset="-122"/>
                <a:cs typeface="Times New Roman" panose="02020603050405020304" pitchFamily="18" charset="0"/>
              </a:rPr>
              <a:t> </a:t>
            </a:r>
            <a:r>
              <a:rPr lang="en-US" altLang="zh-CN" sz="2000" u="none" strike="noStrike" dirty="0">
                <a:effectLst/>
                <a:latin typeface="Arial" panose="020B0604020202020204" pitchFamily="34" charset="0"/>
                <a:ea typeface="微软雅黑" panose="020B0503020204020204" pitchFamily="34" charset="-122"/>
                <a:cs typeface="Times New Roman" panose="02020603050405020304" pitchFamily="18" charset="0"/>
              </a:rPr>
              <a:t>17</a:t>
            </a:r>
            <a:r>
              <a:rPr lang="en-US" altLang="zh-CN" sz="2000" u="none" strike="noStrike" spc="-300" dirty="0">
                <a:effectLst/>
                <a:latin typeface="Arial" panose="020B0604020202020204" pitchFamily="34" charset="0"/>
                <a:ea typeface="微软雅黑" panose="020B0503020204020204" pitchFamily="34" charset="-122"/>
                <a:cs typeface="Times New Roman" panose="02020603050405020304" pitchFamily="18" charset="0"/>
              </a:rPr>
              <a:t> </a:t>
            </a:r>
            <a:r>
              <a:rPr lang="en-US" altLang="zh-CN" sz="2000" u="none" strike="noStrike" dirty="0">
                <a:effectLst/>
                <a:latin typeface="Arial" panose="020B0604020202020204" pitchFamily="34" charset="0"/>
                <a:ea typeface="微软雅黑" panose="020B0503020204020204" pitchFamily="34" charset="-122"/>
                <a:cs typeface="Times New Roman" panose="02020603050405020304" pitchFamily="18" charset="0"/>
              </a:rPr>
              <a:t>号）</a:t>
            </a:r>
          </a:p>
          <a:p>
            <a:pPr marL="406400" indent="-342900">
              <a:lnSpc>
                <a:spcPct val="150000"/>
              </a:lnSpc>
              <a:spcBef>
                <a:spcPts val="180"/>
              </a:spcBef>
              <a:buFont typeface="Wingdings" panose="05000000000000000000" pitchFamily="2" charset="2"/>
              <a:buChar char="Ø"/>
            </a:pPr>
            <a:r>
              <a:rPr lang="en-US" altLang="zh-CN" sz="2000" u="none" strike="noStrike" dirty="0">
                <a:solidFill>
                  <a:srgbClr val="FF0000"/>
                </a:solidFill>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关于发布医疗器械质量管理体系年度自查报告编写指南的通告（2022</a:t>
            </a:r>
            <a:r>
              <a:rPr lang="en-US" altLang="zh-CN" sz="2000" u="none" strike="noStrike" spc="-300" dirty="0">
                <a:solidFill>
                  <a:srgbClr val="FF0000"/>
                </a:solidFill>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 </a:t>
            </a:r>
            <a:r>
              <a:rPr lang="en-US" altLang="zh-CN" sz="2000" u="none" strike="noStrike" dirty="0" err="1">
                <a:solidFill>
                  <a:srgbClr val="FF0000"/>
                </a:solidFill>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年第</a:t>
            </a:r>
            <a:r>
              <a:rPr lang="en-US" altLang="zh-CN" sz="2000" u="none" strike="noStrike" spc="-300" dirty="0">
                <a:solidFill>
                  <a:srgbClr val="FF0000"/>
                </a:solidFill>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 </a:t>
            </a:r>
            <a:r>
              <a:rPr lang="en-US" altLang="zh-CN" sz="2000" u="none" strike="noStrike" dirty="0">
                <a:solidFill>
                  <a:srgbClr val="FF0000"/>
                </a:solidFill>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13</a:t>
            </a:r>
            <a:r>
              <a:rPr lang="en-US" altLang="zh-CN" sz="2000" u="none" strike="noStrike" spc="-300" dirty="0">
                <a:solidFill>
                  <a:srgbClr val="FF0000"/>
                </a:solidFill>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 </a:t>
            </a:r>
            <a:r>
              <a:rPr lang="en-US" altLang="zh-CN" sz="2000" u="none" strike="noStrike" dirty="0">
                <a:solidFill>
                  <a:srgbClr val="FF0000"/>
                </a:solidFill>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号）</a:t>
            </a:r>
          </a:p>
          <a:p>
            <a:pPr marL="406400" indent="-342900">
              <a:lnSpc>
                <a:spcPct val="150000"/>
              </a:lnSpc>
              <a:buFont typeface="Wingdings" panose="05000000000000000000" pitchFamily="2" charset="2"/>
              <a:buChar char="Ø"/>
            </a:pPr>
            <a:r>
              <a:rPr lang="en-US" altLang="zh-CN" sz="2000" dirty="0" err="1">
                <a:latin typeface="Arial" panose="020B0604020202020204" pitchFamily="34" charset="0"/>
                <a:ea typeface="微软雅黑" panose="020B0503020204020204" pitchFamily="34" charset="-122"/>
              </a:rPr>
              <a:t>关于发布无源医疗器械产品原材料变化评价指南的通告（NMPA</a:t>
            </a:r>
            <a:r>
              <a:rPr lang="en-US" altLang="zh-CN" sz="2000" dirty="0">
                <a:latin typeface="Arial" panose="020B0604020202020204" pitchFamily="34" charset="0"/>
                <a:ea typeface="微软雅黑" panose="020B0503020204020204" pitchFamily="34" charset="-122"/>
              </a:rPr>
              <a:t> </a:t>
            </a:r>
            <a:r>
              <a:rPr lang="en-US" altLang="zh-CN" sz="2000" dirty="0" err="1">
                <a:latin typeface="Arial" panose="020B0604020202020204" pitchFamily="34" charset="0"/>
                <a:ea typeface="微软雅黑" panose="020B0503020204020204" pitchFamily="34" charset="-122"/>
              </a:rPr>
              <a:t>通告</a:t>
            </a:r>
            <a:r>
              <a:rPr lang="en-US" altLang="zh-CN" sz="2000" dirty="0">
                <a:latin typeface="Arial" panose="020B0604020202020204" pitchFamily="34" charset="0"/>
                <a:ea typeface="微软雅黑" panose="020B0503020204020204" pitchFamily="34" charset="-122"/>
              </a:rPr>
              <a:t> 2020 </a:t>
            </a:r>
            <a:r>
              <a:rPr lang="en-US" altLang="zh-CN" sz="2000" dirty="0" err="1">
                <a:latin typeface="Arial" panose="020B0604020202020204" pitchFamily="34" charset="0"/>
                <a:ea typeface="微软雅黑" panose="020B0503020204020204" pitchFamily="34" charset="-122"/>
              </a:rPr>
              <a:t>年第</a:t>
            </a:r>
            <a:r>
              <a:rPr lang="en-US" altLang="zh-CN" sz="2000" dirty="0">
                <a:latin typeface="Arial" panose="020B0604020202020204" pitchFamily="34" charset="0"/>
                <a:ea typeface="微软雅黑" panose="020B0503020204020204" pitchFamily="34" charset="-122"/>
              </a:rPr>
              <a:t> 33 号）</a:t>
            </a:r>
          </a:p>
          <a:p>
            <a:pPr marL="406400" indent="-342900">
              <a:lnSpc>
                <a:spcPct val="150000"/>
              </a:lnSpc>
              <a:buFont typeface="Wingdings" panose="05000000000000000000" pitchFamily="2" charset="2"/>
              <a:buChar char="Ø"/>
            </a:pPr>
            <a:r>
              <a:rPr lang="en-US" altLang="zh-CN" sz="2000" dirty="0" err="1">
                <a:latin typeface="Arial" panose="020B0604020202020204" pitchFamily="34" charset="0"/>
                <a:ea typeface="微软雅黑" panose="020B0503020204020204" pitchFamily="34" charset="-122"/>
              </a:rPr>
              <a:t>关于发布医疗器械注册人开展不良事件监测工作指南的通告（NMPA</a:t>
            </a:r>
            <a:r>
              <a:rPr lang="en-US" altLang="zh-CN" sz="2000" dirty="0">
                <a:latin typeface="Arial" panose="020B0604020202020204" pitchFamily="34" charset="0"/>
                <a:ea typeface="微软雅黑" panose="020B0503020204020204" pitchFamily="34" charset="-122"/>
              </a:rPr>
              <a:t> </a:t>
            </a:r>
            <a:r>
              <a:rPr lang="en-US" altLang="zh-CN" sz="2000" dirty="0" err="1">
                <a:latin typeface="Arial" panose="020B0604020202020204" pitchFamily="34" charset="0"/>
                <a:ea typeface="微软雅黑" panose="020B0503020204020204" pitchFamily="34" charset="-122"/>
              </a:rPr>
              <a:t>通告</a:t>
            </a:r>
            <a:r>
              <a:rPr lang="en-US" altLang="zh-CN" sz="2000" dirty="0">
                <a:latin typeface="Arial" panose="020B0604020202020204" pitchFamily="34" charset="0"/>
                <a:ea typeface="微软雅黑" panose="020B0503020204020204" pitchFamily="34" charset="-122"/>
              </a:rPr>
              <a:t> 2020 </a:t>
            </a:r>
            <a:r>
              <a:rPr lang="en-US" altLang="zh-CN" sz="2000" dirty="0" err="1">
                <a:latin typeface="Arial" panose="020B0604020202020204" pitchFamily="34" charset="0"/>
                <a:ea typeface="微软雅黑" panose="020B0503020204020204" pitchFamily="34" charset="-122"/>
              </a:rPr>
              <a:t>年第</a:t>
            </a:r>
            <a:r>
              <a:rPr lang="en-US" altLang="zh-CN" sz="2000" dirty="0">
                <a:latin typeface="Arial" panose="020B0604020202020204" pitchFamily="34" charset="0"/>
                <a:ea typeface="微软雅黑" panose="020B0503020204020204" pitchFamily="34" charset="-122"/>
              </a:rPr>
              <a:t> 25 号）</a:t>
            </a:r>
          </a:p>
        </p:txBody>
      </p:sp>
    </p:spTree>
    <p:extLst>
      <p:ext uri="{BB962C8B-B14F-4D97-AF65-F5344CB8AC3E}">
        <p14:creationId xmlns:p14="http://schemas.microsoft.com/office/powerpoint/2010/main" val="9917006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D0BBF6E8-C430-85C6-7714-3833F364E418}"/>
              </a:ext>
            </a:extLst>
          </p:cNvPr>
          <p:cNvSpPr>
            <a:spLocks noGrp="1"/>
          </p:cNvSpPr>
          <p:nvPr>
            <p:ph type="title"/>
          </p:nvPr>
        </p:nvSpPr>
        <p:spPr>
          <a:xfrm>
            <a:off x="680278" y="497413"/>
            <a:ext cx="10858500" cy="523220"/>
          </a:xfrm>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需融入质量管理体系的相关法规标准</a:t>
            </a:r>
            <a:endParaRPr lang="zh-CN" altLang="en-US" b="1"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endParaRPr>
          </a:p>
        </p:txBody>
      </p:sp>
      <p:sp>
        <p:nvSpPr>
          <p:cNvPr id="4" name="文本框 3">
            <a:extLst>
              <a:ext uri="{FF2B5EF4-FFF2-40B4-BE49-F238E27FC236}">
                <a16:creationId xmlns:a16="http://schemas.microsoft.com/office/drawing/2014/main" id="{535AF965-2FF4-C002-4847-C92222F8775F}"/>
              </a:ext>
            </a:extLst>
          </p:cNvPr>
          <p:cNvSpPr txBox="1"/>
          <p:nvPr/>
        </p:nvSpPr>
        <p:spPr>
          <a:xfrm>
            <a:off x="660400" y="1664126"/>
            <a:ext cx="10248072" cy="3397340"/>
          </a:xfrm>
          <a:prstGeom prst="rect">
            <a:avLst/>
          </a:prstGeom>
          <a:noFill/>
        </p:spPr>
        <p:txBody>
          <a:bodyPr wrap="square">
            <a:spAutoFit/>
          </a:bodyPr>
          <a:lstStyle/>
          <a:p>
            <a:pPr marL="63500">
              <a:lnSpc>
                <a:spcPct val="150000"/>
              </a:lnSpc>
              <a:spcBef>
                <a:spcPts val="180"/>
              </a:spcBef>
            </a:pPr>
            <a:r>
              <a:rPr lang="zh-CN" altLang="en-US" sz="2000" dirty="0">
                <a:effectLst/>
                <a:latin typeface="Arial" panose="020B0604020202020204" pitchFamily="34" charset="0"/>
                <a:ea typeface="微软雅黑" panose="020B0503020204020204" pitchFamily="34" charset="-122"/>
                <a:cs typeface="Times New Roman" panose="02020603050405020304" pitchFamily="18" charset="0"/>
              </a:rPr>
              <a:t>几个重要文件</a:t>
            </a:r>
            <a:endParaRPr lang="en-US" altLang="zh-CN" sz="2000" dirty="0">
              <a:latin typeface="Arial" panose="020B0604020202020204" pitchFamily="34" charset="0"/>
              <a:ea typeface="微软雅黑" panose="020B0503020204020204" pitchFamily="34" charset="-122"/>
              <a:cs typeface="Times New Roman" panose="02020603050405020304" pitchFamily="18" charset="0"/>
            </a:endParaRPr>
          </a:p>
          <a:p>
            <a:pPr marL="406400" indent="-342900">
              <a:lnSpc>
                <a:spcPct val="150000"/>
              </a:lnSpc>
              <a:spcBef>
                <a:spcPts val="180"/>
              </a:spcBef>
              <a:buFont typeface="Wingdings" panose="05000000000000000000" pitchFamily="2" charset="2"/>
              <a:buChar char="Ø"/>
            </a:pPr>
            <a:r>
              <a:rPr lang="en-US" altLang="zh-CN" sz="2000" dirty="0" err="1">
                <a:highlight>
                  <a:srgbClr val="FFFF00"/>
                </a:highlight>
                <a:latin typeface="Arial" panose="020B0604020202020204" pitchFamily="34" charset="0"/>
                <a:ea typeface="微软雅黑" panose="020B0503020204020204" pitchFamily="34" charset="-122"/>
              </a:rPr>
              <a:t>关于发布医疗器械生产企业管理者代表管理指南的通告（NMPA</a:t>
            </a:r>
            <a:r>
              <a:rPr lang="en-US" altLang="zh-CN" sz="2000" dirty="0">
                <a:highlight>
                  <a:srgbClr val="FFFF00"/>
                </a:highlight>
                <a:latin typeface="Arial" panose="020B0604020202020204" pitchFamily="34" charset="0"/>
                <a:ea typeface="微软雅黑" panose="020B0503020204020204" pitchFamily="34" charset="-122"/>
              </a:rPr>
              <a:t> </a:t>
            </a:r>
            <a:r>
              <a:rPr lang="en-US" altLang="zh-CN" sz="2000" dirty="0" err="1">
                <a:highlight>
                  <a:srgbClr val="FFFF00"/>
                </a:highlight>
                <a:latin typeface="Arial" panose="020B0604020202020204" pitchFamily="34" charset="0"/>
                <a:ea typeface="微软雅黑" panose="020B0503020204020204" pitchFamily="34" charset="-122"/>
              </a:rPr>
              <a:t>通告</a:t>
            </a:r>
            <a:r>
              <a:rPr lang="en-US" altLang="zh-CN" sz="2000" dirty="0">
                <a:highlight>
                  <a:srgbClr val="FFFF00"/>
                </a:highlight>
                <a:latin typeface="Arial" panose="020B0604020202020204" pitchFamily="34" charset="0"/>
                <a:ea typeface="微软雅黑" panose="020B0503020204020204" pitchFamily="34" charset="-122"/>
              </a:rPr>
              <a:t> 2018 </a:t>
            </a:r>
            <a:r>
              <a:rPr lang="en-US" altLang="zh-CN" sz="2000" dirty="0" err="1">
                <a:highlight>
                  <a:srgbClr val="FFFF00"/>
                </a:highlight>
                <a:latin typeface="Arial" panose="020B0604020202020204" pitchFamily="34" charset="0"/>
                <a:ea typeface="微软雅黑" panose="020B0503020204020204" pitchFamily="34" charset="-122"/>
              </a:rPr>
              <a:t>年第</a:t>
            </a:r>
            <a:r>
              <a:rPr lang="en-US" altLang="zh-CN" sz="2000" dirty="0">
                <a:highlight>
                  <a:srgbClr val="FFFF00"/>
                </a:highlight>
                <a:latin typeface="Arial" panose="020B0604020202020204" pitchFamily="34" charset="0"/>
                <a:ea typeface="微软雅黑" panose="020B0503020204020204" pitchFamily="34" charset="-122"/>
              </a:rPr>
              <a:t> 96 号）</a:t>
            </a:r>
          </a:p>
          <a:p>
            <a:pPr marL="406400" indent="-342900">
              <a:lnSpc>
                <a:spcPct val="150000"/>
              </a:lnSpc>
              <a:spcBef>
                <a:spcPts val="180"/>
              </a:spcBef>
              <a:buFont typeface="Wingdings" panose="05000000000000000000" pitchFamily="2" charset="2"/>
              <a:buChar char="Ø"/>
            </a:pPr>
            <a:r>
              <a:rPr lang="en-US" altLang="zh-CN" sz="2000" dirty="0" err="1">
                <a:solidFill>
                  <a:srgbClr val="FF0000"/>
                </a:solidFill>
                <a:highlight>
                  <a:srgbClr val="FFFF00"/>
                </a:highlight>
                <a:latin typeface="Arial" panose="020B0604020202020204" pitchFamily="34" charset="0"/>
                <a:ea typeface="微软雅黑" panose="020B0503020204020204" pitchFamily="34" charset="-122"/>
              </a:rPr>
              <a:t>关于发布医疗器械生产企业质量控制与成品放行指南的通告（CFDA</a:t>
            </a:r>
            <a:r>
              <a:rPr lang="en-US" altLang="zh-CN" sz="2000" dirty="0">
                <a:solidFill>
                  <a:srgbClr val="FF0000"/>
                </a:solidFill>
                <a:highlight>
                  <a:srgbClr val="FFFF00"/>
                </a:highlight>
                <a:latin typeface="Arial" panose="020B0604020202020204" pitchFamily="34" charset="0"/>
                <a:ea typeface="微软雅黑" panose="020B0503020204020204" pitchFamily="34" charset="-122"/>
              </a:rPr>
              <a:t> </a:t>
            </a:r>
            <a:r>
              <a:rPr lang="en-US" altLang="zh-CN" sz="2000" dirty="0" err="1">
                <a:solidFill>
                  <a:srgbClr val="FF0000"/>
                </a:solidFill>
                <a:highlight>
                  <a:srgbClr val="FFFF00"/>
                </a:highlight>
                <a:latin typeface="Arial" panose="020B0604020202020204" pitchFamily="34" charset="0"/>
                <a:ea typeface="微软雅黑" panose="020B0503020204020204" pitchFamily="34" charset="-122"/>
              </a:rPr>
              <a:t>通告</a:t>
            </a:r>
            <a:r>
              <a:rPr lang="en-US" altLang="zh-CN" sz="2000" dirty="0">
                <a:solidFill>
                  <a:srgbClr val="FF0000"/>
                </a:solidFill>
                <a:highlight>
                  <a:srgbClr val="FFFF00"/>
                </a:highlight>
                <a:latin typeface="Arial" panose="020B0604020202020204" pitchFamily="34" charset="0"/>
                <a:ea typeface="微软雅黑" panose="020B0503020204020204" pitchFamily="34" charset="-122"/>
              </a:rPr>
              <a:t> 2016 </a:t>
            </a:r>
            <a:r>
              <a:rPr lang="en-US" altLang="zh-CN" sz="2000" dirty="0" err="1">
                <a:solidFill>
                  <a:srgbClr val="FF0000"/>
                </a:solidFill>
                <a:highlight>
                  <a:srgbClr val="FFFF00"/>
                </a:highlight>
                <a:latin typeface="Arial" panose="020B0604020202020204" pitchFamily="34" charset="0"/>
                <a:ea typeface="微软雅黑" panose="020B0503020204020204" pitchFamily="34" charset="-122"/>
              </a:rPr>
              <a:t>年第</a:t>
            </a:r>
            <a:r>
              <a:rPr lang="en-US" altLang="zh-CN" sz="2000" dirty="0">
                <a:solidFill>
                  <a:srgbClr val="FF0000"/>
                </a:solidFill>
                <a:highlight>
                  <a:srgbClr val="FFFF00"/>
                </a:highlight>
                <a:latin typeface="Arial" panose="020B0604020202020204" pitchFamily="34" charset="0"/>
                <a:ea typeface="微软雅黑" panose="020B0503020204020204" pitchFamily="34" charset="-122"/>
              </a:rPr>
              <a:t> 173 号）</a:t>
            </a:r>
          </a:p>
          <a:p>
            <a:pPr marL="406400" indent="-342900">
              <a:lnSpc>
                <a:spcPct val="150000"/>
              </a:lnSpc>
              <a:spcBef>
                <a:spcPts val="180"/>
              </a:spcBef>
              <a:buFont typeface="Wingdings" panose="05000000000000000000" pitchFamily="2" charset="2"/>
              <a:buChar char="Ø"/>
            </a:pPr>
            <a:r>
              <a:rPr lang="en-US" altLang="zh-CN" sz="2000" dirty="0" err="1">
                <a:latin typeface="Arial" panose="020B0604020202020204" pitchFamily="34" charset="0"/>
                <a:ea typeface="微软雅黑" panose="020B0503020204020204" pitchFamily="34" charset="-122"/>
              </a:rPr>
              <a:t>关于发布医疗器械冷链（运输、贮存）管理指南的公告（CFDA</a:t>
            </a:r>
            <a:r>
              <a:rPr lang="en-US" altLang="zh-CN" sz="2000" dirty="0">
                <a:latin typeface="Arial" panose="020B0604020202020204" pitchFamily="34" charset="0"/>
                <a:ea typeface="微软雅黑" panose="020B0503020204020204" pitchFamily="34" charset="-122"/>
              </a:rPr>
              <a:t> </a:t>
            </a:r>
            <a:r>
              <a:rPr lang="en-US" altLang="zh-CN" sz="2000" dirty="0" err="1">
                <a:latin typeface="Arial" panose="020B0604020202020204" pitchFamily="34" charset="0"/>
                <a:ea typeface="微软雅黑" panose="020B0503020204020204" pitchFamily="34" charset="-122"/>
              </a:rPr>
              <a:t>公告</a:t>
            </a:r>
            <a:r>
              <a:rPr lang="en-US" altLang="zh-CN" sz="2000" dirty="0">
                <a:latin typeface="Arial" panose="020B0604020202020204" pitchFamily="34" charset="0"/>
                <a:ea typeface="微软雅黑" panose="020B0503020204020204" pitchFamily="34" charset="-122"/>
              </a:rPr>
              <a:t> 2016 </a:t>
            </a:r>
            <a:r>
              <a:rPr lang="en-US" altLang="zh-CN" sz="2000" dirty="0" err="1">
                <a:latin typeface="Arial" panose="020B0604020202020204" pitchFamily="34" charset="0"/>
                <a:ea typeface="微软雅黑" panose="020B0503020204020204" pitchFamily="34" charset="-122"/>
              </a:rPr>
              <a:t>年第</a:t>
            </a:r>
            <a:r>
              <a:rPr lang="en-US" altLang="zh-CN" sz="2000" dirty="0">
                <a:latin typeface="Arial" panose="020B0604020202020204" pitchFamily="34" charset="0"/>
                <a:ea typeface="微软雅黑" panose="020B0503020204020204" pitchFamily="34" charset="-122"/>
              </a:rPr>
              <a:t> 154 号）</a:t>
            </a:r>
          </a:p>
          <a:p>
            <a:pPr marL="406400" indent="-342900">
              <a:lnSpc>
                <a:spcPct val="150000"/>
              </a:lnSpc>
              <a:spcBef>
                <a:spcPts val="180"/>
              </a:spcBef>
              <a:buFont typeface="Wingdings" panose="05000000000000000000" pitchFamily="2" charset="2"/>
              <a:buChar char="Ø"/>
            </a:pPr>
            <a:r>
              <a:rPr lang="en-US" altLang="zh-CN" sz="2000" dirty="0" err="1">
                <a:latin typeface="Arial" panose="020B0604020202020204" pitchFamily="34" charset="0"/>
                <a:ea typeface="微软雅黑" panose="020B0503020204020204" pitchFamily="34" charset="-122"/>
              </a:rPr>
              <a:t>关于发布医疗器械工艺用水质量管理指南的通告（CFDA</a:t>
            </a:r>
            <a:r>
              <a:rPr lang="en-US" altLang="zh-CN" sz="2000" dirty="0">
                <a:latin typeface="Arial" panose="020B0604020202020204" pitchFamily="34" charset="0"/>
                <a:ea typeface="微软雅黑" panose="020B0503020204020204" pitchFamily="34" charset="-122"/>
              </a:rPr>
              <a:t> </a:t>
            </a:r>
            <a:r>
              <a:rPr lang="en-US" altLang="zh-CN" sz="2000" dirty="0" err="1">
                <a:latin typeface="Arial" panose="020B0604020202020204" pitchFamily="34" charset="0"/>
                <a:ea typeface="微软雅黑" panose="020B0503020204020204" pitchFamily="34" charset="-122"/>
              </a:rPr>
              <a:t>通告</a:t>
            </a:r>
            <a:r>
              <a:rPr lang="en-US" altLang="zh-CN" sz="2000" dirty="0">
                <a:latin typeface="Arial" panose="020B0604020202020204" pitchFamily="34" charset="0"/>
                <a:ea typeface="微软雅黑" panose="020B0503020204020204" pitchFamily="34" charset="-122"/>
              </a:rPr>
              <a:t> 2016 </a:t>
            </a:r>
            <a:r>
              <a:rPr lang="en-US" altLang="zh-CN" sz="2000" dirty="0" err="1">
                <a:latin typeface="Arial" panose="020B0604020202020204" pitchFamily="34" charset="0"/>
                <a:ea typeface="微软雅黑" panose="020B0503020204020204" pitchFamily="34" charset="-122"/>
              </a:rPr>
              <a:t>年第</a:t>
            </a:r>
            <a:r>
              <a:rPr lang="en-US" altLang="zh-CN" sz="2000" dirty="0">
                <a:latin typeface="Arial" panose="020B0604020202020204" pitchFamily="34" charset="0"/>
                <a:ea typeface="微软雅黑" panose="020B0503020204020204" pitchFamily="34" charset="-122"/>
              </a:rPr>
              <a:t> 14 号）</a:t>
            </a:r>
          </a:p>
          <a:p>
            <a:pPr marL="406400" indent="-342900">
              <a:lnSpc>
                <a:spcPct val="150000"/>
              </a:lnSpc>
              <a:spcBef>
                <a:spcPts val="180"/>
              </a:spcBef>
              <a:buFont typeface="Wingdings" panose="05000000000000000000" pitchFamily="2" charset="2"/>
              <a:buChar char="Ø"/>
            </a:pPr>
            <a:r>
              <a:rPr lang="en-US" altLang="zh-CN" sz="2000" dirty="0" err="1">
                <a:solidFill>
                  <a:srgbClr val="FF0000"/>
                </a:solidFill>
                <a:highlight>
                  <a:srgbClr val="FFFF00"/>
                </a:highlight>
                <a:latin typeface="Arial" panose="020B0604020202020204" pitchFamily="34" charset="0"/>
                <a:ea typeface="微软雅黑" panose="020B0503020204020204" pitchFamily="34" charset="-122"/>
              </a:rPr>
              <a:t>关于发布医疗器械生产企业供应商审核指南的通告（CFDA</a:t>
            </a:r>
            <a:r>
              <a:rPr lang="en-US" altLang="zh-CN" sz="2000" dirty="0">
                <a:solidFill>
                  <a:srgbClr val="FF0000"/>
                </a:solidFill>
                <a:highlight>
                  <a:srgbClr val="FFFF00"/>
                </a:highlight>
                <a:latin typeface="Arial" panose="020B0604020202020204" pitchFamily="34" charset="0"/>
                <a:ea typeface="微软雅黑" panose="020B0503020204020204" pitchFamily="34" charset="-122"/>
              </a:rPr>
              <a:t> </a:t>
            </a:r>
            <a:r>
              <a:rPr lang="en-US" altLang="zh-CN" sz="2000" dirty="0" err="1">
                <a:solidFill>
                  <a:srgbClr val="FF0000"/>
                </a:solidFill>
                <a:highlight>
                  <a:srgbClr val="FFFF00"/>
                </a:highlight>
                <a:latin typeface="Arial" panose="020B0604020202020204" pitchFamily="34" charset="0"/>
                <a:ea typeface="微软雅黑" panose="020B0503020204020204" pitchFamily="34" charset="-122"/>
              </a:rPr>
              <a:t>通告</a:t>
            </a:r>
            <a:r>
              <a:rPr lang="en-US" altLang="zh-CN" sz="2000" dirty="0">
                <a:solidFill>
                  <a:srgbClr val="FF0000"/>
                </a:solidFill>
                <a:highlight>
                  <a:srgbClr val="FFFF00"/>
                </a:highlight>
                <a:latin typeface="Arial" panose="020B0604020202020204" pitchFamily="34" charset="0"/>
                <a:ea typeface="微软雅黑" panose="020B0503020204020204" pitchFamily="34" charset="-122"/>
              </a:rPr>
              <a:t> 2015 </a:t>
            </a:r>
            <a:r>
              <a:rPr lang="en-US" altLang="zh-CN" sz="2000" dirty="0" err="1">
                <a:solidFill>
                  <a:srgbClr val="FF0000"/>
                </a:solidFill>
                <a:highlight>
                  <a:srgbClr val="FFFF00"/>
                </a:highlight>
                <a:latin typeface="Arial" panose="020B0604020202020204" pitchFamily="34" charset="0"/>
                <a:ea typeface="微软雅黑" panose="020B0503020204020204" pitchFamily="34" charset="-122"/>
              </a:rPr>
              <a:t>年第</a:t>
            </a:r>
            <a:r>
              <a:rPr lang="en-US" altLang="zh-CN" sz="2000" dirty="0">
                <a:solidFill>
                  <a:srgbClr val="FF0000"/>
                </a:solidFill>
                <a:highlight>
                  <a:srgbClr val="FFFF00"/>
                </a:highlight>
                <a:latin typeface="Arial" panose="020B0604020202020204" pitchFamily="34" charset="0"/>
                <a:ea typeface="微软雅黑" panose="020B0503020204020204" pitchFamily="34" charset="-122"/>
              </a:rPr>
              <a:t> 1 号）</a:t>
            </a:r>
          </a:p>
        </p:txBody>
      </p:sp>
    </p:spTree>
    <p:extLst>
      <p:ext uri="{BB962C8B-B14F-4D97-AF65-F5344CB8AC3E}">
        <p14:creationId xmlns:p14="http://schemas.microsoft.com/office/powerpoint/2010/main" val="24085194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DC4717C-C152-F4F4-3943-ACD6A9C16576}"/>
              </a:ext>
            </a:extLst>
          </p:cNvPr>
          <p:cNvSpPr>
            <a:spLocks noGrp="1"/>
          </p:cNvSpPr>
          <p:nvPr>
            <p:ph type="title"/>
          </p:nvPr>
        </p:nvSpPr>
        <p:spPr/>
        <p:txBody>
          <a:bodyPr/>
          <a:lstStyle/>
          <a:p>
            <a:r>
              <a:rPr lang="zh-CN" altLang="en-US" dirty="0"/>
              <a:t>国标实施及其响应</a:t>
            </a:r>
          </a:p>
        </p:txBody>
      </p:sp>
      <p:sp>
        <p:nvSpPr>
          <p:cNvPr id="5" name="标题 1">
            <a:extLst>
              <a:ext uri="{FF2B5EF4-FFF2-40B4-BE49-F238E27FC236}">
                <a16:creationId xmlns:a16="http://schemas.microsoft.com/office/drawing/2014/main" id="{D458E61A-92C3-C9F2-CD33-D750AEBA2213}"/>
              </a:ext>
            </a:extLst>
          </p:cNvPr>
          <p:cNvSpPr txBox="1">
            <a:spLocks/>
          </p:cNvSpPr>
          <p:nvPr/>
        </p:nvSpPr>
        <p:spPr>
          <a:xfrm>
            <a:off x="6096000" y="3798736"/>
            <a:ext cx="5422900" cy="424732"/>
          </a:xfrm>
          <a:prstGeom prst="rect">
            <a:avLst/>
          </a:prstGeom>
        </p:spPr>
        <p:txBody>
          <a:bodyPr vert="horz" wrap="square" lIns="91440" tIns="45720" rIns="91440" bIns="45720" rtlCol="0" anchor="b">
            <a:spAutoFit/>
          </a:bodyPr>
          <a:lstStyle>
            <a:lvl1pPr algn="l" defTabSz="914400" rtl="0" eaLnBrk="1" latinLnBrk="0" hangingPunct="1">
              <a:lnSpc>
                <a:spcPct val="90000"/>
              </a:lnSpc>
              <a:spcBef>
                <a:spcPct val="0"/>
              </a:spcBef>
              <a:buNone/>
              <a:defRPr lang="zh-CN" altLang="en-US" sz="2400" b="1" kern="1200">
                <a:solidFill>
                  <a:schemeClr val="tx1"/>
                </a:solidFill>
                <a:latin typeface="+mj-lt"/>
                <a:ea typeface="+mj-ea"/>
                <a:cs typeface="+mj-cs"/>
              </a:defRPr>
            </a:lvl1pPr>
          </a:lstStyle>
          <a:p>
            <a:r>
              <a:rPr lang="en-US" altLang="zh-CN" dirty="0"/>
              <a:t>01</a:t>
            </a:r>
            <a:endParaRPr lang="zh-CN" altLang="en-US" dirty="0"/>
          </a:p>
        </p:txBody>
      </p:sp>
      <p:sp>
        <p:nvSpPr>
          <p:cNvPr id="7" name="文本占位符 6">
            <a:extLst>
              <a:ext uri="{FF2B5EF4-FFF2-40B4-BE49-F238E27FC236}">
                <a16:creationId xmlns:a16="http://schemas.microsoft.com/office/drawing/2014/main" id="{CB78A60C-4B2A-0DC0-81C2-BF3B0CABCEE7}"/>
              </a:ext>
            </a:extLst>
          </p:cNvPr>
          <p:cNvSpPr>
            <a:spLocks noGrp="1"/>
          </p:cNvSpPr>
          <p:nvPr>
            <p:ph type="body" idx="1"/>
          </p:nvPr>
        </p:nvSpPr>
        <p:spPr/>
        <p:txBody>
          <a:bodyPr/>
          <a:lstStyle/>
          <a:p>
            <a:r>
              <a:rPr lang="zh-CN" altLang="en-US" dirty="0"/>
              <a:t>标准差异概述，变化响应</a:t>
            </a:r>
          </a:p>
        </p:txBody>
      </p:sp>
    </p:spTree>
    <p:extLst>
      <p:ext uri="{BB962C8B-B14F-4D97-AF65-F5344CB8AC3E}">
        <p14:creationId xmlns:p14="http://schemas.microsoft.com/office/powerpoint/2010/main" val="34060721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67588A95-8D8D-2C5C-8E34-FEC58896232D}"/>
              </a:ext>
            </a:extLst>
          </p:cNvPr>
          <p:cNvSpPr>
            <a:spLocks noGrp="1"/>
          </p:cNvSpPr>
          <p:nvPr>
            <p:ph type="title"/>
          </p:nvPr>
        </p:nvSpPr>
        <p:spPr>
          <a:xfrm>
            <a:off x="2051050" y="1920209"/>
            <a:ext cx="7753350" cy="2002856"/>
          </a:xfrm>
        </p:spPr>
        <p:txBody>
          <a:bodyPr wrap="square">
            <a:spAutoFit/>
          </a:bodyPr>
          <a:lstStyle/>
          <a:p>
            <a:pPr>
              <a:lnSpc>
                <a:spcPct val="150000"/>
              </a:lnSpc>
              <a:spcAft>
                <a:spcPts val="500"/>
              </a:spcAft>
            </a:pPr>
            <a:r>
              <a:rPr lang="en-US" altLang="zh-CN" sz="4400"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GB/T</a:t>
            </a:r>
            <a:r>
              <a:rPr lang="zh-CN" altLang="en-US" sz="4400"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 </a:t>
            </a:r>
            <a:r>
              <a:rPr lang="en-US" altLang="zh-CN" sz="4400"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42061-2022 </a:t>
            </a:r>
            <a:r>
              <a:rPr lang="zh-CN" altLang="en-US" sz="4400"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与 </a:t>
            </a:r>
            <a:r>
              <a:rPr lang="en-US" altLang="zh-CN" sz="4400"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YY/T 0287-2017 </a:t>
            </a:r>
            <a:r>
              <a:rPr lang="zh-CN" altLang="en-US" sz="4400"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差异概述</a:t>
            </a:r>
          </a:p>
        </p:txBody>
      </p:sp>
    </p:spTree>
    <p:extLst>
      <p:ext uri="{BB962C8B-B14F-4D97-AF65-F5344CB8AC3E}">
        <p14:creationId xmlns:p14="http://schemas.microsoft.com/office/powerpoint/2010/main" val="23432738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F43803-CD17-0C15-966E-14CA66C9F141}"/>
              </a:ext>
            </a:extLst>
          </p:cNvPr>
          <p:cNvGrpSpPr/>
          <p:nvPr/>
        </p:nvGrpSpPr>
        <p:grpSpPr>
          <a:xfrm>
            <a:off x="665946" y="1615144"/>
            <a:ext cx="10860018" cy="4411005"/>
            <a:chOff x="665946" y="1615145"/>
            <a:chExt cx="10860018" cy="1484590"/>
          </a:xfrm>
        </p:grpSpPr>
        <p:sp>
          <p:nvSpPr>
            <p:cNvPr id="3" name="矩形 2">
              <a:extLst>
                <a:ext uri="{FF2B5EF4-FFF2-40B4-BE49-F238E27FC236}">
                  <a16:creationId xmlns:a16="http://schemas.microsoft.com/office/drawing/2014/main" id="{B390F4DB-C277-6473-D50B-1B0A9E0A2BE0}"/>
                </a:ext>
              </a:extLst>
            </p:cNvPr>
            <p:cNvSpPr/>
            <p:nvPr/>
          </p:nvSpPr>
          <p:spPr>
            <a:xfrm>
              <a:off x="665946" y="1637440"/>
              <a:ext cx="8220051" cy="14400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单圆角 3">
              <a:extLst>
                <a:ext uri="{FF2B5EF4-FFF2-40B4-BE49-F238E27FC236}">
                  <a16:creationId xmlns:a16="http://schemas.microsoft.com/office/drawing/2014/main" id="{E88C593F-166B-4148-DFAE-BC9DDD4513C9}"/>
                </a:ext>
              </a:extLst>
            </p:cNvPr>
            <p:cNvSpPr/>
            <p:nvPr/>
          </p:nvSpPr>
          <p:spPr>
            <a:xfrm>
              <a:off x="8885997" y="1615145"/>
              <a:ext cx="2639967" cy="1484590"/>
            </a:xfrm>
            <a:prstGeom prst="round1Rect">
              <a:avLst/>
            </a:prstGeom>
            <a:gradFill flip="none" rotWithShape="1">
              <a:gsLst>
                <a:gs pos="60000">
                  <a:schemeClr val="accent2"/>
                </a:gs>
                <a:gs pos="0">
                  <a:schemeClr val="accent2">
                    <a:lumMod val="60000"/>
                    <a:lumOff val="40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120000"/>
                </a:lnSpc>
                <a:spcAft>
                  <a:spcPts val="500"/>
                </a:spcAft>
              </a:pPr>
              <a:endParaRPr lang="zh-CN" altLang="en-US" sz="2000" dirty="0">
                <a:solidFill>
                  <a:schemeClr val="lt1"/>
                </a:solidFill>
                <a:latin typeface="+mn-ea"/>
                <a:cs typeface="OPPOSans R" panose="00020600040101010101" pitchFamily="18" charset="-122"/>
                <a:sym typeface="+mn-lt"/>
              </a:endParaRPr>
            </a:p>
          </p:txBody>
        </p:sp>
      </p:grpSp>
      <p:sp>
        <p:nvSpPr>
          <p:cNvPr id="9" name="标题 8">
            <a:extLst>
              <a:ext uri="{FF2B5EF4-FFF2-40B4-BE49-F238E27FC236}">
                <a16:creationId xmlns:a16="http://schemas.microsoft.com/office/drawing/2014/main" id="{67588A95-8D8D-2C5C-8E34-FEC58896232D}"/>
              </a:ext>
            </a:extLst>
          </p:cNvPr>
          <p:cNvSpPr>
            <a:spLocks noGrp="1"/>
          </p:cNvSpPr>
          <p:nvPr>
            <p:ph type="title"/>
          </p:nvPr>
        </p:nvSpPr>
        <p:spPr>
          <a:xfrm>
            <a:off x="660400" y="548569"/>
            <a:ext cx="10858500" cy="480131"/>
          </a:xfrm>
        </p:spPr>
        <p:txBody>
          <a:bodyPr>
            <a:spAutoFit/>
          </a:bodyPr>
          <a:lstStyle/>
          <a:p>
            <a:pPr>
              <a:spcAft>
                <a:spcPts val="500"/>
              </a:spcAft>
            </a:pPr>
            <a:r>
              <a:rPr lang="en-US" altLang="zh-CN"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GB/T</a:t>
            </a: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 </a:t>
            </a:r>
            <a:r>
              <a:rPr lang="en-US" altLang="zh-CN"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42061-2022</a:t>
            </a: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与</a:t>
            </a:r>
            <a:r>
              <a:rPr lang="en-US" altLang="zh-CN"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YY/T 0287-2017 </a:t>
            </a: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差异概述</a:t>
            </a:r>
          </a:p>
        </p:txBody>
      </p:sp>
      <p:sp>
        <p:nvSpPr>
          <p:cNvPr id="12" name="文本框 11">
            <a:extLst>
              <a:ext uri="{FF2B5EF4-FFF2-40B4-BE49-F238E27FC236}">
                <a16:creationId xmlns:a16="http://schemas.microsoft.com/office/drawing/2014/main" id="{8A3D1337-B7DC-B678-C35C-E9D139014C35}"/>
              </a:ext>
            </a:extLst>
          </p:cNvPr>
          <p:cNvSpPr txBox="1"/>
          <p:nvPr/>
        </p:nvSpPr>
        <p:spPr>
          <a:xfrm>
            <a:off x="9754574" y="3339039"/>
            <a:ext cx="902811" cy="1018227"/>
          </a:xfrm>
          <a:prstGeom prst="rect">
            <a:avLst/>
          </a:prstGeom>
          <a:noFill/>
        </p:spPr>
        <p:txBody>
          <a:bodyPr wrap="none" rtlCol="0">
            <a:spAutoFit/>
          </a:bodyPr>
          <a:lstStyle/>
          <a:p>
            <a:pPr marL="0" marR="0" lvl="0" indent="0" algn="l" defTabSz="914400" rtl="0" eaLnBrk="1" fontAlgn="auto" latinLnBrk="0" hangingPunct="1">
              <a:spcAft>
                <a:spcPts val="500"/>
              </a:spcAft>
              <a:buClrTx/>
              <a:buSzTx/>
              <a:buFontTx/>
              <a:buNone/>
              <a:tabLst/>
              <a:defRPr/>
            </a:pPr>
            <a:r>
              <a:rPr kumimoji="0" lang="zh-CN" altLang="en-US" sz="28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Open Sans"/>
                <a:sym typeface="+mn-lt"/>
                <a:rtl val="0"/>
              </a:rPr>
              <a:t>两者</a:t>
            </a:r>
            <a:endParaRPr kumimoji="0" lang="en-US" altLang="zh-CN" sz="28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Open Sans"/>
              <a:sym typeface="+mn-lt"/>
              <a:rtl val="0"/>
            </a:endParaRPr>
          </a:p>
          <a:p>
            <a:pPr marL="0" marR="0" lvl="0" indent="0" algn="l" defTabSz="914400" rtl="0" eaLnBrk="1" fontAlgn="auto" latinLnBrk="0" hangingPunct="1">
              <a:spcAft>
                <a:spcPts val="500"/>
              </a:spcAft>
              <a:buClrTx/>
              <a:buSzTx/>
              <a:buFontTx/>
              <a:buNone/>
              <a:tabLst/>
              <a:defRPr/>
            </a:pPr>
            <a:r>
              <a:rPr lang="zh-CN" altLang="en-US" sz="2800" b="1" dirty="0">
                <a:solidFill>
                  <a:prstClr val="white"/>
                </a:solidFill>
                <a:latin typeface="Arial" panose="020B0604020202020204" pitchFamily="34" charset="0"/>
                <a:ea typeface="微软雅黑" panose="020B0503020204020204" pitchFamily="34" charset="-122"/>
                <a:cs typeface="Open Sans"/>
                <a:sym typeface="+mn-lt"/>
                <a:rtl val="0"/>
              </a:rPr>
              <a:t>联系</a:t>
            </a:r>
            <a:endParaRPr kumimoji="0" lang="zh-CN" altLang="en-US" sz="28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Open Sans"/>
              <a:sym typeface="+mn-lt"/>
              <a:rtl val="0"/>
            </a:endParaRPr>
          </a:p>
        </p:txBody>
      </p:sp>
      <p:sp>
        <p:nvSpPr>
          <p:cNvPr id="7" name="文本框 6">
            <a:extLst>
              <a:ext uri="{FF2B5EF4-FFF2-40B4-BE49-F238E27FC236}">
                <a16:creationId xmlns:a16="http://schemas.microsoft.com/office/drawing/2014/main" id="{D8980A51-786C-D7EB-4128-7FDD25CB43E9}"/>
              </a:ext>
            </a:extLst>
          </p:cNvPr>
          <p:cNvSpPr txBox="1"/>
          <p:nvPr/>
        </p:nvSpPr>
        <p:spPr>
          <a:xfrm>
            <a:off x="797570" y="1957891"/>
            <a:ext cx="7956801" cy="3780522"/>
          </a:xfrm>
          <a:prstGeom prst="rect">
            <a:avLst/>
          </a:prstGeom>
          <a:noFill/>
        </p:spPr>
        <p:txBody>
          <a:bodyPr wrap="square" rtlCol="0">
            <a:spAutoFit/>
          </a:bodyPr>
          <a:lstStyle/>
          <a:p>
            <a:pPr>
              <a:lnSpc>
                <a:spcPct val="150000"/>
              </a:lnSpc>
            </a:pPr>
            <a:r>
              <a:rPr lang="zh-CN" altLang="en-US" dirty="0"/>
              <a:t>标准名称：医疗器械 质量管理体系 用于法规的要求</a:t>
            </a:r>
            <a:endParaRPr lang="en-US" altLang="zh-CN" dirty="0"/>
          </a:p>
          <a:p>
            <a:pPr>
              <a:lnSpc>
                <a:spcPct val="150000"/>
              </a:lnSpc>
            </a:pPr>
            <a:endParaRPr lang="en-US" altLang="zh-CN" dirty="0"/>
          </a:p>
          <a:p>
            <a:pPr>
              <a:lnSpc>
                <a:spcPct val="150000"/>
              </a:lnSpc>
            </a:pPr>
            <a:r>
              <a:rPr lang="en-US" altLang="zh-CN" dirty="0"/>
              <a:t>GB/T 42061-2022 </a:t>
            </a:r>
            <a:r>
              <a:rPr lang="en-US" altLang="zh-CN" dirty="0" err="1">
                <a:solidFill>
                  <a:srgbClr val="FF0000"/>
                </a:solidFill>
              </a:rPr>
              <a:t>idt</a:t>
            </a:r>
            <a:r>
              <a:rPr lang="en-US" altLang="zh-CN" dirty="0"/>
              <a:t> ISO 13485:2016</a:t>
            </a:r>
          </a:p>
          <a:p>
            <a:pPr>
              <a:lnSpc>
                <a:spcPct val="150000"/>
              </a:lnSpc>
            </a:pPr>
            <a:r>
              <a:rPr lang="zh-CN" altLang="en-US" dirty="0"/>
              <a:t>发布：</a:t>
            </a:r>
            <a:r>
              <a:rPr lang="en-US" altLang="zh-CN" dirty="0"/>
              <a:t>2022-10-22 </a:t>
            </a:r>
            <a:r>
              <a:rPr lang="zh-CN" altLang="en-US" dirty="0"/>
              <a:t>实施：</a:t>
            </a:r>
            <a:r>
              <a:rPr lang="en-US" altLang="zh-CN" dirty="0"/>
              <a:t>2023-11-01</a:t>
            </a:r>
          </a:p>
          <a:p>
            <a:pPr>
              <a:lnSpc>
                <a:spcPct val="150000"/>
              </a:lnSpc>
            </a:pPr>
            <a:endParaRPr lang="en-US" altLang="zh-CN" dirty="0"/>
          </a:p>
          <a:p>
            <a:pPr>
              <a:lnSpc>
                <a:spcPct val="150000"/>
              </a:lnSpc>
            </a:pPr>
            <a:r>
              <a:rPr lang="en-US" altLang="zh-CN" dirty="0"/>
              <a:t>YY/T 0287-2017 </a:t>
            </a:r>
            <a:r>
              <a:rPr lang="en-US" altLang="zh-CN" dirty="0" err="1">
                <a:solidFill>
                  <a:srgbClr val="FF0000"/>
                </a:solidFill>
              </a:rPr>
              <a:t>idt</a:t>
            </a:r>
            <a:r>
              <a:rPr lang="en-US" altLang="zh-CN" dirty="0"/>
              <a:t> ISO 13485:2016</a:t>
            </a:r>
          </a:p>
          <a:p>
            <a:pPr>
              <a:lnSpc>
                <a:spcPct val="150000"/>
              </a:lnSpc>
            </a:pPr>
            <a:r>
              <a:rPr lang="zh-CN" altLang="en-US" dirty="0"/>
              <a:t>发布：</a:t>
            </a:r>
            <a:r>
              <a:rPr lang="en-US" altLang="zh-CN" dirty="0"/>
              <a:t>2017-01-19 </a:t>
            </a:r>
            <a:r>
              <a:rPr lang="zh-CN" altLang="en-US" dirty="0"/>
              <a:t>实施：</a:t>
            </a:r>
            <a:r>
              <a:rPr lang="en-US" altLang="zh-CN" dirty="0"/>
              <a:t>2017-05-01</a:t>
            </a:r>
          </a:p>
          <a:p>
            <a:pPr>
              <a:lnSpc>
                <a:spcPct val="150000"/>
              </a:lnSpc>
            </a:pPr>
            <a:endParaRPr lang="en-US" altLang="zh-CN" dirty="0"/>
          </a:p>
          <a:p>
            <a:pPr>
              <a:lnSpc>
                <a:spcPct val="150000"/>
              </a:lnSpc>
            </a:pPr>
            <a:r>
              <a:rPr lang="zh-CN" altLang="en-US" dirty="0">
                <a:solidFill>
                  <a:srgbClr val="00B0F0"/>
                </a:solidFill>
              </a:rPr>
              <a:t>                                          行业标准升级为国家标准</a:t>
            </a:r>
            <a:endParaRPr lang="en-US" altLang="zh-CN" dirty="0">
              <a:solidFill>
                <a:srgbClr val="00B0F0"/>
              </a:solidFill>
            </a:endParaRPr>
          </a:p>
        </p:txBody>
      </p:sp>
      <p:sp>
        <p:nvSpPr>
          <p:cNvPr id="8" name="矩形 7">
            <a:extLst>
              <a:ext uri="{FF2B5EF4-FFF2-40B4-BE49-F238E27FC236}">
                <a16:creationId xmlns:a16="http://schemas.microsoft.com/office/drawing/2014/main" id="{04047BFB-DB97-4B01-136F-1531A6C55143}"/>
              </a:ext>
            </a:extLst>
          </p:cNvPr>
          <p:cNvSpPr/>
          <p:nvPr/>
        </p:nvSpPr>
        <p:spPr>
          <a:xfrm>
            <a:off x="5664560" y="2662308"/>
            <a:ext cx="2646878" cy="2220480"/>
          </a:xfrm>
          <a:prstGeom prst="rect">
            <a:avLst/>
          </a:prstGeom>
          <a:noFill/>
        </p:spPr>
        <p:txBody>
          <a:bodyPr wrap="none" lIns="91440" tIns="45720" rIns="91440" bIns="45720">
            <a:spAutoFit/>
          </a:bodyPr>
          <a:lstStyle/>
          <a:p>
            <a:pPr algn="ctr">
              <a:lnSpc>
                <a:spcPct val="150000"/>
              </a:lnSpc>
            </a:pPr>
            <a:r>
              <a:rPr lang="zh-CN" altLang="en-US" sz="3200" b="0" cap="none" spc="0" dirty="0">
                <a:ln w="0"/>
                <a:solidFill>
                  <a:schemeClr val="tx1"/>
                </a:solidFill>
                <a:effectLst>
                  <a:outerShdw blurRad="38100" dist="19050" dir="2700000" algn="tl" rotWithShape="0">
                    <a:schemeClr val="dk1">
                      <a:alpha val="40000"/>
                    </a:schemeClr>
                  </a:outerShdw>
                </a:effectLst>
              </a:rPr>
              <a:t>法律地位提升</a:t>
            </a:r>
            <a:endParaRPr lang="en-US" altLang="zh-CN" sz="3200" b="0" cap="none" spc="0" dirty="0">
              <a:ln w="0"/>
              <a:solidFill>
                <a:schemeClr val="tx1"/>
              </a:solidFill>
              <a:effectLst>
                <a:outerShdw blurRad="38100" dist="19050" dir="2700000" algn="tl" rotWithShape="0">
                  <a:schemeClr val="dk1">
                    <a:alpha val="40000"/>
                  </a:schemeClr>
                </a:outerShdw>
              </a:effectLst>
            </a:endParaRPr>
          </a:p>
          <a:p>
            <a:pPr algn="ctr">
              <a:lnSpc>
                <a:spcPct val="150000"/>
              </a:lnSpc>
            </a:pPr>
            <a:r>
              <a:rPr lang="zh-CN" altLang="en-US" sz="3200" b="0" cap="none" spc="0" dirty="0">
                <a:ln w="0"/>
                <a:solidFill>
                  <a:schemeClr val="tx1"/>
                </a:solidFill>
                <a:effectLst>
                  <a:outerShdw blurRad="38100" dist="19050" dir="2700000" algn="tl" rotWithShape="0">
                    <a:schemeClr val="dk1">
                      <a:alpha val="40000"/>
                    </a:schemeClr>
                  </a:outerShdw>
                </a:effectLst>
              </a:rPr>
              <a:t>行业地位提升</a:t>
            </a:r>
            <a:endParaRPr lang="en-US" altLang="zh-CN" sz="3200" b="0" cap="none" spc="0" dirty="0">
              <a:ln w="0"/>
              <a:solidFill>
                <a:schemeClr val="tx1"/>
              </a:solidFill>
              <a:effectLst>
                <a:outerShdw blurRad="38100" dist="19050" dir="2700000" algn="tl" rotWithShape="0">
                  <a:schemeClr val="dk1">
                    <a:alpha val="40000"/>
                  </a:schemeClr>
                </a:outerShdw>
              </a:effectLst>
            </a:endParaRPr>
          </a:p>
          <a:p>
            <a:pPr algn="ctr">
              <a:lnSpc>
                <a:spcPct val="150000"/>
              </a:lnSpc>
            </a:pPr>
            <a:r>
              <a:rPr lang="zh-CN" altLang="en-US" sz="3200" b="0" cap="none" spc="0" dirty="0">
                <a:ln w="0"/>
                <a:solidFill>
                  <a:schemeClr val="tx1"/>
                </a:solidFill>
                <a:effectLst>
                  <a:outerShdw blurRad="38100" dist="19050" dir="2700000" algn="tl" rotWithShape="0">
                    <a:schemeClr val="dk1">
                      <a:alpha val="40000"/>
                    </a:schemeClr>
                  </a:outerShdw>
                </a:effectLst>
              </a:rPr>
              <a:t>组织责任提升</a:t>
            </a:r>
          </a:p>
        </p:txBody>
      </p:sp>
    </p:spTree>
    <p:extLst>
      <p:ext uri="{BB962C8B-B14F-4D97-AF65-F5344CB8AC3E}">
        <p14:creationId xmlns:p14="http://schemas.microsoft.com/office/powerpoint/2010/main" val="32798333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B528CEC1-E591-271F-036B-F843578B9609}"/>
              </a:ext>
            </a:extLst>
          </p:cNvPr>
          <p:cNvGrpSpPr/>
          <p:nvPr/>
        </p:nvGrpSpPr>
        <p:grpSpPr>
          <a:xfrm flipH="1">
            <a:off x="665946" y="1389621"/>
            <a:ext cx="10860018" cy="4661929"/>
            <a:chOff x="665946" y="1615145"/>
            <a:chExt cx="10860018" cy="1484590"/>
          </a:xfrm>
        </p:grpSpPr>
        <p:sp>
          <p:nvSpPr>
            <p:cNvPr id="7" name="矩形 6">
              <a:extLst>
                <a:ext uri="{FF2B5EF4-FFF2-40B4-BE49-F238E27FC236}">
                  <a16:creationId xmlns:a16="http://schemas.microsoft.com/office/drawing/2014/main" id="{D063B12C-DCBE-9176-C3D3-33F26334B31F}"/>
                </a:ext>
              </a:extLst>
            </p:cNvPr>
            <p:cNvSpPr/>
            <p:nvPr/>
          </p:nvSpPr>
          <p:spPr>
            <a:xfrm>
              <a:off x="665946" y="1637440"/>
              <a:ext cx="8220051" cy="14400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单圆角 7">
              <a:extLst>
                <a:ext uri="{FF2B5EF4-FFF2-40B4-BE49-F238E27FC236}">
                  <a16:creationId xmlns:a16="http://schemas.microsoft.com/office/drawing/2014/main" id="{4B87988A-912D-B347-FC8D-E601DBCE6689}"/>
                </a:ext>
              </a:extLst>
            </p:cNvPr>
            <p:cNvSpPr/>
            <p:nvPr/>
          </p:nvSpPr>
          <p:spPr>
            <a:xfrm>
              <a:off x="8885997" y="1615145"/>
              <a:ext cx="2639967" cy="1484590"/>
            </a:xfrm>
            <a:prstGeom prst="round1Rect">
              <a:avLst/>
            </a:prstGeom>
            <a:gradFill flip="none" rotWithShape="1">
              <a:gsLst>
                <a:gs pos="60000">
                  <a:schemeClr val="accent2"/>
                </a:gs>
                <a:gs pos="0">
                  <a:schemeClr val="accent2">
                    <a:lumMod val="60000"/>
                    <a:lumOff val="40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120000"/>
                </a:lnSpc>
                <a:spcAft>
                  <a:spcPts val="500"/>
                </a:spcAft>
              </a:pPr>
              <a:endParaRPr lang="zh-CN" altLang="en-US" sz="2000" dirty="0">
                <a:solidFill>
                  <a:schemeClr val="lt1"/>
                </a:solidFill>
                <a:latin typeface="+mn-ea"/>
                <a:cs typeface="OPPOSans R" panose="00020600040101010101" pitchFamily="18" charset="-122"/>
                <a:sym typeface="+mn-lt"/>
              </a:endParaRPr>
            </a:p>
          </p:txBody>
        </p:sp>
      </p:grpSp>
      <p:sp>
        <p:nvSpPr>
          <p:cNvPr id="9" name="标题 8">
            <a:extLst>
              <a:ext uri="{FF2B5EF4-FFF2-40B4-BE49-F238E27FC236}">
                <a16:creationId xmlns:a16="http://schemas.microsoft.com/office/drawing/2014/main" id="{67588A95-8D8D-2C5C-8E34-FEC58896232D}"/>
              </a:ext>
            </a:extLst>
          </p:cNvPr>
          <p:cNvSpPr>
            <a:spLocks noGrp="1"/>
          </p:cNvSpPr>
          <p:nvPr>
            <p:ph type="title"/>
          </p:nvPr>
        </p:nvSpPr>
        <p:spPr>
          <a:xfrm>
            <a:off x="660400" y="548569"/>
            <a:ext cx="10858500" cy="480131"/>
          </a:xfrm>
        </p:spPr>
        <p:txBody>
          <a:bodyPr>
            <a:spAutoFit/>
          </a:bodyPr>
          <a:lstStyle/>
          <a:p>
            <a:pPr>
              <a:spcAft>
                <a:spcPts val="500"/>
              </a:spcAft>
            </a:pPr>
            <a:r>
              <a:rPr lang="en-US" altLang="zh-CN"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GB/T</a:t>
            </a: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 </a:t>
            </a:r>
            <a:r>
              <a:rPr lang="en-US" altLang="zh-CN"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42061-2022</a:t>
            </a: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与</a:t>
            </a:r>
            <a:r>
              <a:rPr lang="en-US" altLang="zh-CN"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YY/T 0287-2017 </a:t>
            </a: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差异概述</a:t>
            </a:r>
          </a:p>
        </p:txBody>
      </p:sp>
      <p:sp>
        <p:nvSpPr>
          <p:cNvPr id="16" name="文本框 15">
            <a:extLst>
              <a:ext uri="{FF2B5EF4-FFF2-40B4-BE49-F238E27FC236}">
                <a16:creationId xmlns:a16="http://schemas.microsoft.com/office/drawing/2014/main" id="{A100338C-5A5E-EA8A-7685-65EBE124FBC5}"/>
              </a:ext>
            </a:extLst>
          </p:cNvPr>
          <p:cNvSpPr txBox="1"/>
          <p:nvPr/>
        </p:nvSpPr>
        <p:spPr>
          <a:xfrm>
            <a:off x="1534524" y="3199378"/>
            <a:ext cx="902811" cy="1018227"/>
          </a:xfrm>
          <a:prstGeom prst="rect">
            <a:avLst/>
          </a:prstGeom>
          <a:noFill/>
        </p:spPr>
        <p:txBody>
          <a:bodyPr wrap="none" rtlCol="0">
            <a:spAutoFit/>
          </a:bodyPr>
          <a:lstStyle/>
          <a:p>
            <a:pPr marL="0" marR="0" lvl="0" indent="0" algn="l" defTabSz="914400" rtl="0" eaLnBrk="1" fontAlgn="auto" latinLnBrk="0" hangingPunct="1">
              <a:spcAft>
                <a:spcPts val="500"/>
              </a:spcAft>
              <a:buClrTx/>
              <a:buSzTx/>
              <a:buFontTx/>
              <a:buNone/>
              <a:tabLst/>
              <a:defRPr/>
            </a:pPr>
            <a:r>
              <a:rPr kumimoji="0" lang="zh-CN" altLang="en-US" sz="28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Open Sans"/>
                <a:sym typeface="+mn-lt"/>
                <a:rtl val="0"/>
              </a:rPr>
              <a:t>主要</a:t>
            </a:r>
            <a:endParaRPr kumimoji="0" lang="en-US" altLang="zh-CN" sz="28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Open Sans"/>
              <a:sym typeface="+mn-lt"/>
              <a:rtl val="0"/>
            </a:endParaRPr>
          </a:p>
          <a:p>
            <a:pPr marL="0" marR="0" lvl="0" indent="0" algn="l" defTabSz="914400" rtl="0" eaLnBrk="1" fontAlgn="auto" latinLnBrk="0" hangingPunct="1">
              <a:spcAft>
                <a:spcPts val="500"/>
              </a:spcAft>
              <a:buClrTx/>
              <a:buSzTx/>
              <a:buFontTx/>
              <a:buNone/>
              <a:tabLst/>
              <a:defRPr/>
            </a:pPr>
            <a:r>
              <a:rPr kumimoji="0" lang="zh-CN" altLang="en-US" sz="28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Open Sans"/>
                <a:sym typeface="+mn-lt"/>
                <a:rtl val="0"/>
              </a:rPr>
              <a:t>变化</a:t>
            </a:r>
          </a:p>
        </p:txBody>
      </p:sp>
      <p:pic>
        <p:nvPicPr>
          <p:cNvPr id="4" name="图片 3">
            <a:extLst>
              <a:ext uri="{FF2B5EF4-FFF2-40B4-BE49-F238E27FC236}">
                <a16:creationId xmlns:a16="http://schemas.microsoft.com/office/drawing/2014/main" id="{66711D84-BAD7-349B-4D5E-71660D6BE3A0}"/>
              </a:ext>
            </a:extLst>
          </p:cNvPr>
          <p:cNvPicPr>
            <a:picLocks noChangeAspect="1"/>
          </p:cNvPicPr>
          <p:nvPr/>
        </p:nvPicPr>
        <p:blipFill>
          <a:blip r:embed="rId2"/>
          <a:stretch>
            <a:fillRect/>
          </a:stretch>
        </p:blipFill>
        <p:spPr>
          <a:xfrm>
            <a:off x="3092824" y="1254733"/>
            <a:ext cx="8821269" cy="4980967"/>
          </a:xfrm>
          <a:prstGeom prst="rect">
            <a:avLst/>
          </a:prstGeom>
        </p:spPr>
      </p:pic>
    </p:spTree>
    <p:extLst>
      <p:ext uri="{BB962C8B-B14F-4D97-AF65-F5344CB8AC3E}">
        <p14:creationId xmlns:p14="http://schemas.microsoft.com/office/powerpoint/2010/main" val="2864994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67588A95-8D8D-2C5C-8E34-FEC58896232D}"/>
              </a:ext>
            </a:extLst>
          </p:cNvPr>
          <p:cNvSpPr>
            <a:spLocks noGrp="1"/>
          </p:cNvSpPr>
          <p:nvPr>
            <p:ph type="title"/>
          </p:nvPr>
        </p:nvSpPr>
        <p:spPr>
          <a:xfrm>
            <a:off x="660400" y="548569"/>
            <a:ext cx="10858500" cy="480131"/>
          </a:xfrm>
        </p:spPr>
        <p:txBody>
          <a:bodyPr>
            <a:spAutoFit/>
          </a:bodyPr>
          <a:lstStyle/>
          <a:p>
            <a:pPr>
              <a:spcAft>
                <a:spcPts val="500"/>
              </a:spcAft>
            </a:pPr>
            <a:r>
              <a:rPr lang="en-US" altLang="zh-CN"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GB/T</a:t>
            </a: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 </a:t>
            </a:r>
            <a:r>
              <a:rPr lang="en-US" altLang="zh-CN"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42061-2022</a:t>
            </a: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与</a:t>
            </a:r>
            <a:r>
              <a:rPr lang="en-US" altLang="zh-CN"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YY/T 0287-2017 </a:t>
            </a: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差异概述</a:t>
            </a:r>
          </a:p>
        </p:txBody>
      </p:sp>
      <p:sp>
        <p:nvSpPr>
          <p:cNvPr id="3" name="文本框 2">
            <a:extLst>
              <a:ext uri="{FF2B5EF4-FFF2-40B4-BE49-F238E27FC236}">
                <a16:creationId xmlns:a16="http://schemas.microsoft.com/office/drawing/2014/main" id="{D5CD663E-AB87-532A-9AE8-46D5A39C09AA}"/>
              </a:ext>
            </a:extLst>
          </p:cNvPr>
          <p:cNvSpPr txBox="1"/>
          <p:nvPr/>
        </p:nvSpPr>
        <p:spPr>
          <a:xfrm>
            <a:off x="691254" y="1384985"/>
            <a:ext cx="9716395" cy="1289456"/>
          </a:xfrm>
          <a:prstGeom prst="rect">
            <a:avLst/>
          </a:prstGeom>
          <a:noFill/>
        </p:spPr>
        <p:txBody>
          <a:bodyPr wrap="square">
            <a:spAutoFit/>
          </a:bodyPr>
          <a:lstStyle/>
          <a:p>
            <a:pPr>
              <a:lnSpc>
                <a:spcPct val="150000"/>
              </a:lnSpc>
            </a:pPr>
            <a:r>
              <a:rPr lang="zh-CN" altLang="en-US" dirty="0"/>
              <a:t>0</a:t>
            </a:r>
            <a:r>
              <a:rPr lang="zh-CN" altLang="en-US" b="1" dirty="0"/>
              <a:t>.4 与 YY/T 0287 的关系</a:t>
            </a:r>
            <a:r>
              <a:rPr lang="en-US" altLang="zh-CN" b="1" dirty="0">
                <a:solidFill>
                  <a:srgbClr val="00B0F0"/>
                </a:solidFill>
              </a:rPr>
              <a:t>(GB/T 42061-2022</a:t>
            </a:r>
            <a:r>
              <a:rPr lang="zh-CN" altLang="en-US" b="1" dirty="0">
                <a:solidFill>
                  <a:srgbClr val="00B0F0"/>
                </a:solidFill>
              </a:rPr>
              <a:t>“新增”条款</a:t>
            </a:r>
            <a:r>
              <a:rPr lang="en-US" altLang="zh-CN" b="1" dirty="0">
                <a:solidFill>
                  <a:srgbClr val="00B0F0"/>
                </a:solidFill>
              </a:rPr>
              <a:t>)</a:t>
            </a:r>
          </a:p>
          <a:p>
            <a:pPr>
              <a:lnSpc>
                <a:spcPct val="150000"/>
              </a:lnSpc>
            </a:pPr>
            <a:r>
              <a:rPr lang="zh-CN" altLang="en-US" dirty="0"/>
              <a:t>        ISO13485 历次版本均已转化为 YY/T 0287,附录A给出了本文件与YY/T 0287-2003的内容对比。</a:t>
            </a:r>
          </a:p>
        </p:txBody>
      </p:sp>
      <p:pic>
        <p:nvPicPr>
          <p:cNvPr id="10" name="图片 9">
            <a:extLst>
              <a:ext uri="{FF2B5EF4-FFF2-40B4-BE49-F238E27FC236}">
                <a16:creationId xmlns:a16="http://schemas.microsoft.com/office/drawing/2014/main" id="{1AE41C4E-D869-31CA-5109-76ED7AC4D41F}"/>
              </a:ext>
            </a:extLst>
          </p:cNvPr>
          <p:cNvPicPr>
            <a:picLocks noChangeAspect="1"/>
          </p:cNvPicPr>
          <p:nvPr/>
        </p:nvPicPr>
        <p:blipFill>
          <a:blip r:embed="rId2"/>
          <a:stretch>
            <a:fillRect/>
          </a:stretch>
        </p:blipFill>
        <p:spPr>
          <a:xfrm>
            <a:off x="171847" y="2619487"/>
            <a:ext cx="6121003" cy="3311413"/>
          </a:xfrm>
          <a:prstGeom prst="rect">
            <a:avLst/>
          </a:prstGeom>
        </p:spPr>
      </p:pic>
      <p:pic>
        <p:nvPicPr>
          <p:cNvPr id="12" name="图片 11">
            <a:extLst>
              <a:ext uri="{FF2B5EF4-FFF2-40B4-BE49-F238E27FC236}">
                <a16:creationId xmlns:a16="http://schemas.microsoft.com/office/drawing/2014/main" id="{F4085623-E7A0-8EC1-5882-8B4ECC899DB9}"/>
              </a:ext>
            </a:extLst>
          </p:cNvPr>
          <p:cNvPicPr>
            <a:picLocks noChangeAspect="1"/>
          </p:cNvPicPr>
          <p:nvPr/>
        </p:nvPicPr>
        <p:blipFill>
          <a:blip r:embed="rId3"/>
          <a:stretch>
            <a:fillRect/>
          </a:stretch>
        </p:blipFill>
        <p:spPr>
          <a:xfrm>
            <a:off x="6291522" y="2619487"/>
            <a:ext cx="5900478" cy="3344466"/>
          </a:xfrm>
          <a:prstGeom prst="rect">
            <a:avLst/>
          </a:prstGeom>
        </p:spPr>
      </p:pic>
      <p:sp>
        <p:nvSpPr>
          <p:cNvPr id="4" name="文本框 3">
            <a:extLst>
              <a:ext uri="{FF2B5EF4-FFF2-40B4-BE49-F238E27FC236}">
                <a16:creationId xmlns:a16="http://schemas.microsoft.com/office/drawing/2014/main" id="{21C2EB8A-696E-DFE6-FEC3-6113984A0146}"/>
              </a:ext>
            </a:extLst>
          </p:cNvPr>
          <p:cNvSpPr txBox="1"/>
          <p:nvPr/>
        </p:nvSpPr>
        <p:spPr>
          <a:xfrm>
            <a:off x="767827" y="6025433"/>
            <a:ext cx="8279354" cy="338554"/>
          </a:xfrm>
          <a:prstGeom prst="rect">
            <a:avLst/>
          </a:prstGeom>
          <a:noFill/>
        </p:spPr>
        <p:txBody>
          <a:bodyPr wrap="square">
            <a:spAutoFit/>
          </a:bodyPr>
          <a:lstStyle/>
          <a:p>
            <a:r>
              <a:rPr lang="zh-CN" altLang="en-US" sz="1600" dirty="0">
                <a:solidFill>
                  <a:schemeClr val="accent1"/>
                </a:solidFill>
              </a:rPr>
              <a:t>注：</a:t>
            </a:r>
            <a:r>
              <a:rPr lang="en-US" altLang="zh-CN" sz="1600" dirty="0">
                <a:solidFill>
                  <a:schemeClr val="accent1"/>
                </a:solidFill>
              </a:rPr>
              <a:t>YY/T 0595-2020 </a:t>
            </a:r>
            <a:r>
              <a:rPr lang="zh-CN" altLang="en-US" sz="1600" b="1" i="0" dirty="0">
                <a:solidFill>
                  <a:schemeClr val="accent1"/>
                </a:solidFill>
                <a:effectLst/>
                <a:latin typeface="瀹嬩綋"/>
              </a:rPr>
              <a:t>医疗器械 质量管理体系</a:t>
            </a:r>
            <a:r>
              <a:rPr lang="en-US" altLang="zh-CN" sz="1600" b="1" i="0" dirty="0">
                <a:solidFill>
                  <a:schemeClr val="accent1"/>
                </a:solidFill>
                <a:effectLst/>
                <a:latin typeface="瀹嬩綋"/>
              </a:rPr>
              <a:t>YY/T 0287-2017 </a:t>
            </a:r>
            <a:r>
              <a:rPr lang="zh-CN" altLang="en-US" sz="1600" b="1" i="0" dirty="0">
                <a:solidFill>
                  <a:schemeClr val="accent1"/>
                </a:solidFill>
                <a:effectLst/>
                <a:latin typeface="瀹嬩綋"/>
              </a:rPr>
              <a:t>应用指南 </a:t>
            </a:r>
            <a:r>
              <a:rPr lang="zh-CN" altLang="en-US" sz="1600" i="0" dirty="0">
                <a:solidFill>
                  <a:schemeClr val="bg2">
                    <a:lumMod val="50000"/>
                  </a:schemeClr>
                </a:solidFill>
                <a:effectLst/>
                <a:latin typeface="瀹嬩綋"/>
              </a:rPr>
              <a:t>尚未更新</a:t>
            </a:r>
            <a:endParaRPr lang="zh-CN" altLang="en-US" sz="1600" dirty="0">
              <a:solidFill>
                <a:schemeClr val="bg2">
                  <a:lumMod val="50000"/>
                </a:schemeClr>
              </a:solidFill>
            </a:endParaRPr>
          </a:p>
        </p:txBody>
      </p:sp>
    </p:spTree>
    <p:extLst>
      <p:ext uri="{BB962C8B-B14F-4D97-AF65-F5344CB8AC3E}">
        <p14:creationId xmlns:p14="http://schemas.microsoft.com/office/powerpoint/2010/main" val="38702445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67588A95-8D8D-2C5C-8E34-FEC58896232D}"/>
              </a:ext>
            </a:extLst>
          </p:cNvPr>
          <p:cNvSpPr>
            <a:spLocks noGrp="1"/>
          </p:cNvSpPr>
          <p:nvPr>
            <p:ph type="title"/>
          </p:nvPr>
        </p:nvSpPr>
        <p:spPr>
          <a:xfrm>
            <a:off x="660400" y="548569"/>
            <a:ext cx="10858500" cy="480131"/>
          </a:xfrm>
        </p:spPr>
        <p:txBody>
          <a:bodyPr>
            <a:spAutoFit/>
          </a:bodyPr>
          <a:lstStyle/>
          <a:p>
            <a:pPr>
              <a:spcAft>
                <a:spcPts val="500"/>
              </a:spcAft>
            </a:pPr>
            <a:r>
              <a:rPr lang="en-US" altLang="zh-CN"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GB/T</a:t>
            </a: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 </a:t>
            </a:r>
            <a:r>
              <a:rPr lang="en-US" altLang="zh-CN"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42061-2022</a:t>
            </a: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与</a:t>
            </a:r>
            <a:r>
              <a:rPr lang="en-US" altLang="zh-CN"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YY/T 0287-2017 </a:t>
            </a: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差异概述</a:t>
            </a:r>
          </a:p>
        </p:txBody>
      </p:sp>
      <p:pic>
        <p:nvPicPr>
          <p:cNvPr id="6" name="图片 5">
            <a:extLst>
              <a:ext uri="{FF2B5EF4-FFF2-40B4-BE49-F238E27FC236}">
                <a16:creationId xmlns:a16="http://schemas.microsoft.com/office/drawing/2014/main" id="{7EE81E67-276B-24E6-0500-480C97BDEAB9}"/>
              </a:ext>
            </a:extLst>
          </p:cNvPr>
          <p:cNvPicPr>
            <a:picLocks noChangeAspect="1"/>
          </p:cNvPicPr>
          <p:nvPr/>
        </p:nvPicPr>
        <p:blipFill>
          <a:blip r:embed="rId3"/>
          <a:stretch>
            <a:fillRect/>
          </a:stretch>
        </p:blipFill>
        <p:spPr>
          <a:xfrm>
            <a:off x="0" y="1028700"/>
            <a:ext cx="12192000" cy="1661798"/>
          </a:xfrm>
          <a:prstGeom prst="rect">
            <a:avLst/>
          </a:prstGeom>
        </p:spPr>
      </p:pic>
      <p:pic>
        <p:nvPicPr>
          <p:cNvPr id="14" name="图片 13">
            <a:extLst>
              <a:ext uri="{FF2B5EF4-FFF2-40B4-BE49-F238E27FC236}">
                <a16:creationId xmlns:a16="http://schemas.microsoft.com/office/drawing/2014/main" id="{EF72B1D0-A408-4D4A-7CC4-11B555B39DF8}"/>
              </a:ext>
            </a:extLst>
          </p:cNvPr>
          <p:cNvPicPr>
            <a:picLocks noChangeAspect="1"/>
          </p:cNvPicPr>
          <p:nvPr/>
        </p:nvPicPr>
        <p:blipFill>
          <a:blip r:embed="rId4"/>
          <a:stretch>
            <a:fillRect/>
          </a:stretch>
        </p:blipFill>
        <p:spPr>
          <a:xfrm>
            <a:off x="0" y="2992829"/>
            <a:ext cx="12192000" cy="3740045"/>
          </a:xfrm>
          <a:prstGeom prst="rect">
            <a:avLst/>
          </a:prstGeom>
        </p:spPr>
      </p:pic>
      <p:sp>
        <p:nvSpPr>
          <p:cNvPr id="15" name="矩形 14">
            <a:extLst>
              <a:ext uri="{FF2B5EF4-FFF2-40B4-BE49-F238E27FC236}">
                <a16:creationId xmlns:a16="http://schemas.microsoft.com/office/drawing/2014/main" id="{35CFC8E1-9A8A-2286-3F29-908DA1C636AB}"/>
              </a:ext>
            </a:extLst>
          </p:cNvPr>
          <p:cNvSpPr/>
          <p:nvPr/>
        </p:nvSpPr>
        <p:spPr>
          <a:xfrm>
            <a:off x="8072576" y="4897735"/>
            <a:ext cx="3057247" cy="584775"/>
          </a:xfrm>
          <a:prstGeom prst="rect">
            <a:avLst/>
          </a:prstGeom>
          <a:noFill/>
        </p:spPr>
        <p:txBody>
          <a:bodyPr wrap="none" lIns="91440" tIns="45720" rIns="91440" bIns="45720">
            <a:spAutoFit/>
          </a:bodyPr>
          <a:lstStyle/>
          <a:p>
            <a:pPr algn="ctr"/>
            <a:r>
              <a:rPr lang="zh-CN" altLang="en-US" sz="3200" b="0" cap="none" spc="0" dirty="0">
                <a:ln w="0"/>
                <a:solidFill>
                  <a:schemeClr val="tx1"/>
                </a:solidFill>
                <a:effectLst>
                  <a:outerShdw blurRad="38100" dist="19050" dir="2700000" algn="tl" rotWithShape="0">
                    <a:schemeClr val="dk1">
                      <a:alpha val="40000"/>
                    </a:schemeClr>
                  </a:outerShdw>
                </a:effectLst>
              </a:rPr>
              <a:t>医疗器械的消毒</a:t>
            </a:r>
          </a:p>
        </p:txBody>
      </p:sp>
      <p:sp>
        <p:nvSpPr>
          <p:cNvPr id="16" name="矩形 15">
            <a:extLst>
              <a:ext uri="{FF2B5EF4-FFF2-40B4-BE49-F238E27FC236}">
                <a16:creationId xmlns:a16="http://schemas.microsoft.com/office/drawing/2014/main" id="{90F3844B-97EE-205E-B700-DAA7E1148D5F}"/>
              </a:ext>
            </a:extLst>
          </p:cNvPr>
          <p:cNvSpPr/>
          <p:nvPr/>
        </p:nvSpPr>
        <p:spPr>
          <a:xfrm>
            <a:off x="660400" y="2158983"/>
            <a:ext cx="1569660" cy="923330"/>
          </a:xfrm>
          <a:prstGeom prst="rect">
            <a:avLst/>
          </a:prstGeom>
          <a:noFill/>
        </p:spPr>
        <p:txBody>
          <a:bodyPr wrap="none" lIns="91440" tIns="45720" rIns="91440" bIns="45720">
            <a:spAutoFit/>
          </a:bodyPr>
          <a:lstStyle/>
          <a:p>
            <a:pPr algn="ctr"/>
            <a:r>
              <a:rPr lang="en-US" altLang="zh-CN" sz="5400" dirty="0">
                <a:ln w="0"/>
                <a:solidFill>
                  <a:srgbClr val="FF0000"/>
                </a:solidFill>
                <a:effectLst>
                  <a:outerShdw blurRad="38100" dist="19050" dir="2700000" algn="tl" rotWithShape="0">
                    <a:schemeClr val="dk1">
                      <a:alpha val="40000"/>
                    </a:schemeClr>
                  </a:outerShdw>
                </a:effectLst>
              </a:rPr>
              <a:t>……</a:t>
            </a:r>
            <a:endParaRPr lang="zh-CN" altLang="en-US" sz="5400" b="0" cap="none" spc="0"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338318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999"/>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67588A95-8D8D-2C5C-8E34-FEC58896232D}"/>
              </a:ext>
            </a:extLst>
          </p:cNvPr>
          <p:cNvSpPr>
            <a:spLocks noGrp="1"/>
          </p:cNvSpPr>
          <p:nvPr>
            <p:ph type="title"/>
          </p:nvPr>
        </p:nvSpPr>
        <p:spPr>
          <a:xfrm>
            <a:off x="660400" y="548569"/>
            <a:ext cx="10858500" cy="480131"/>
          </a:xfrm>
        </p:spPr>
        <p:txBody>
          <a:bodyPr>
            <a:spAutoFit/>
          </a:bodyPr>
          <a:lstStyle/>
          <a:p>
            <a:pPr>
              <a:spcAft>
                <a:spcPts val="500"/>
              </a:spcAft>
            </a:pPr>
            <a:r>
              <a:rPr lang="en-US" altLang="zh-CN"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GB/T</a:t>
            </a: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 </a:t>
            </a:r>
            <a:r>
              <a:rPr lang="en-US" altLang="zh-CN"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42061-2022</a:t>
            </a: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与</a:t>
            </a:r>
            <a:r>
              <a:rPr lang="en-US" altLang="zh-CN"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YY/T 0287-2017 </a:t>
            </a: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差异概述</a:t>
            </a:r>
          </a:p>
        </p:txBody>
      </p:sp>
      <p:sp>
        <p:nvSpPr>
          <p:cNvPr id="3" name="文本框 2">
            <a:extLst>
              <a:ext uri="{FF2B5EF4-FFF2-40B4-BE49-F238E27FC236}">
                <a16:creationId xmlns:a16="http://schemas.microsoft.com/office/drawing/2014/main" id="{528301FE-DE20-9C53-DBB4-907CC1535E5B}"/>
              </a:ext>
            </a:extLst>
          </p:cNvPr>
          <p:cNvSpPr txBox="1"/>
          <p:nvPr/>
        </p:nvSpPr>
        <p:spPr>
          <a:xfrm>
            <a:off x="679450" y="1494135"/>
            <a:ext cx="11055350" cy="1704954"/>
          </a:xfrm>
          <a:prstGeom prst="rect">
            <a:avLst/>
          </a:prstGeom>
          <a:noFill/>
        </p:spPr>
        <p:txBody>
          <a:bodyPr wrap="square">
            <a:spAutoFit/>
          </a:bodyPr>
          <a:lstStyle/>
          <a:p>
            <a:pPr>
              <a:lnSpc>
                <a:spcPct val="150000"/>
              </a:lnSpc>
            </a:pPr>
            <a:r>
              <a:rPr lang="zh-CN" altLang="en-US" dirty="0"/>
              <a:t>3.18</a:t>
            </a:r>
            <a:endParaRPr lang="en-US" altLang="zh-CN" dirty="0"/>
          </a:p>
          <a:p>
            <a:pPr lvl="1">
              <a:lnSpc>
                <a:spcPct val="150000"/>
              </a:lnSpc>
            </a:pPr>
            <a:r>
              <a:rPr lang="zh-CN" altLang="en-US" dirty="0"/>
              <a:t>风险管理 risk management</a:t>
            </a:r>
            <a:endParaRPr lang="en-US" altLang="zh-CN" dirty="0"/>
          </a:p>
          <a:p>
            <a:pPr lvl="1">
              <a:lnSpc>
                <a:spcPct val="150000"/>
              </a:lnSpc>
            </a:pPr>
            <a:r>
              <a:rPr lang="zh-CN" altLang="en-US" dirty="0"/>
              <a:t>将</a:t>
            </a:r>
            <a:r>
              <a:rPr lang="zh-CN" altLang="en-US" dirty="0">
                <a:solidFill>
                  <a:srgbClr val="FF0000"/>
                </a:solidFill>
              </a:rPr>
              <a:t>管理方针、</a:t>
            </a:r>
            <a:r>
              <a:rPr lang="zh-CN" altLang="en-US" dirty="0"/>
              <a:t>程序及其实践系统性地应用于分析、评价、控制和监视风险的活动。</a:t>
            </a:r>
            <a:endParaRPr lang="en-US" altLang="zh-CN" dirty="0"/>
          </a:p>
          <a:p>
            <a:pPr lvl="1">
              <a:lnSpc>
                <a:spcPct val="150000"/>
              </a:lnSpc>
            </a:pPr>
            <a:r>
              <a:rPr lang="zh-CN" altLang="en-US" dirty="0"/>
              <a:t>[来源:GB/T 42062-2022,3.24]   </a:t>
            </a:r>
          </a:p>
        </p:txBody>
      </p:sp>
      <p:sp>
        <p:nvSpPr>
          <p:cNvPr id="5" name="文本框 4">
            <a:extLst>
              <a:ext uri="{FF2B5EF4-FFF2-40B4-BE49-F238E27FC236}">
                <a16:creationId xmlns:a16="http://schemas.microsoft.com/office/drawing/2014/main" id="{53B19770-CB03-FD12-753B-5EC5AA5A4F1A}"/>
              </a:ext>
            </a:extLst>
          </p:cNvPr>
          <p:cNvSpPr txBox="1"/>
          <p:nvPr/>
        </p:nvSpPr>
        <p:spPr>
          <a:xfrm>
            <a:off x="679450" y="3583285"/>
            <a:ext cx="10934700" cy="1704954"/>
          </a:xfrm>
          <a:prstGeom prst="rect">
            <a:avLst/>
          </a:prstGeom>
          <a:noFill/>
        </p:spPr>
        <p:txBody>
          <a:bodyPr wrap="square">
            <a:spAutoFit/>
          </a:bodyPr>
          <a:lstStyle/>
          <a:p>
            <a:pPr>
              <a:lnSpc>
                <a:spcPct val="150000"/>
              </a:lnSpc>
            </a:pPr>
            <a:r>
              <a:rPr lang="zh-CN" altLang="en-US" dirty="0"/>
              <a:t>3.18</a:t>
            </a:r>
            <a:endParaRPr lang="en-US" altLang="zh-CN" dirty="0"/>
          </a:p>
          <a:p>
            <a:pPr lvl="1">
              <a:lnSpc>
                <a:spcPct val="150000"/>
              </a:lnSpc>
            </a:pPr>
            <a:r>
              <a:rPr lang="zh-CN" altLang="en-US" dirty="0"/>
              <a:t>风险管理 risk management</a:t>
            </a:r>
            <a:endParaRPr lang="en-US" altLang="zh-CN" dirty="0"/>
          </a:p>
          <a:p>
            <a:pPr lvl="1">
              <a:lnSpc>
                <a:spcPct val="150000"/>
              </a:lnSpc>
            </a:pPr>
            <a:r>
              <a:rPr lang="zh-CN" altLang="en-US" dirty="0"/>
              <a:t>用于风险分析、评价、控制和监视工作的管理方针、程序及其实践的系统运用。</a:t>
            </a:r>
            <a:endParaRPr lang="en-US" altLang="zh-CN" dirty="0"/>
          </a:p>
          <a:p>
            <a:pPr lvl="1">
              <a:lnSpc>
                <a:spcPct val="150000"/>
              </a:lnSpc>
            </a:pPr>
            <a:r>
              <a:rPr lang="zh-CN" altLang="en-US" dirty="0"/>
              <a:t>[来源:YY/T 0316-2016,定义2.22]</a:t>
            </a:r>
          </a:p>
        </p:txBody>
      </p:sp>
      <p:sp>
        <p:nvSpPr>
          <p:cNvPr id="2" name="对话气泡: 矩形 1">
            <a:extLst>
              <a:ext uri="{FF2B5EF4-FFF2-40B4-BE49-F238E27FC236}">
                <a16:creationId xmlns:a16="http://schemas.microsoft.com/office/drawing/2014/main" id="{17BB20DC-CE2C-89D6-4C26-725356D48F1C}"/>
              </a:ext>
            </a:extLst>
          </p:cNvPr>
          <p:cNvSpPr/>
          <p:nvPr/>
        </p:nvSpPr>
        <p:spPr>
          <a:xfrm>
            <a:off x="9343017" y="2892764"/>
            <a:ext cx="2221454" cy="2814167"/>
          </a:xfrm>
          <a:prstGeom prst="wedgeRectCallout">
            <a:avLst>
              <a:gd name="adj1" fmla="val -277663"/>
              <a:gd name="adj2" fmla="val -45310"/>
            </a:avLst>
          </a:prstGeom>
          <a:solidFill>
            <a:srgbClr val="05C4F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rgbClr val="FFFFFF"/>
                </a:solidFill>
              </a:rPr>
              <a:t>结合新的风险管理国标，修订了风险管理的定义，强调“管理方针”等的系统性应用。</a:t>
            </a:r>
          </a:p>
        </p:txBody>
      </p:sp>
    </p:spTree>
    <p:extLst>
      <p:ext uri="{BB962C8B-B14F-4D97-AF65-F5344CB8AC3E}">
        <p14:creationId xmlns:p14="http://schemas.microsoft.com/office/powerpoint/2010/main" val="26312336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67588A95-8D8D-2C5C-8E34-FEC58896232D}"/>
              </a:ext>
            </a:extLst>
          </p:cNvPr>
          <p:cNvSpPr>
            <a:spLocks noGrp="1"/>
          </p:cNvSpPr>
          <p:nvPr>
            <p:ph type="title"/>
          </p:nvPr>
        </p:nvSpPr>
        <p:spPr>
          <a:xfrm>
            <a:off x="3340100" y="2133181"/>
            <a:ext cx="6356350" cy="1829219"/>
          </a:xfrm>
        </p:spPr>
        <p:txBody>
          <a:bodyPr wrap="square">
            <a:spAutoFit/>
          </a:bodyPr>
          <a:lstStyle/>
          <a:p>
            <a:pPr algn="r">
              <a:lnSpc>
                <a:spcPct val="150000"/>
              </a:lnSpc>
              <a:spcAft>
                <a:spcPts val="500"/>
              </a:spcAft>
            </a:pPr>
            <a:r>
              <a:rPr lang="en-US" altLang="zh-CN" sz="4000" dirty="0">
                <a:solidFill>
                  <a:srgbClr val="0070C0"/>
                </a:solidFill>
                <a:latin typeface="Arial" panose="020B0604020202020204" pitchFamily="34" charset="0"/>
                <a:ea typeface="微软雅黑" panose="020B0503020204020204" pitchFamily="34" charset="-122"/>
                <a:cs typeface="+mn-cs"/>
              </a:rPr>
              <a:t>GB/T</a:t>
            </a:r>
            <a:r>
              <a:rPr lang="zh-CN" altLang="en-US" sz="4000" dirty="0">
                <a:solidFill>
                  <a:srgbClr val="0070C0"/>
                </a:solidFill>
                <a:latin typeface="Arial" panose="020B0604020202020204" pitchFamily="34" charset="0"/>
                <a:ea typeface="微软雅黑" panose="020B0503020204020204" pitchFamily="34" charset="-122"/>
                <a:cs typeface="+mn-cs"/>
              </a:rPr>
              <a:t> </a:t>
            </a:r>
            <a:r>
              <a:rPr lang="en-US" altLang="zh-CN" sz="4000" dirty="0">
                <a:solidFill>
                  <a:srgbClr val="0070C0"/>
                </a:solidFill>
                <a:latin typeface="Arial" panose="020B0604020202020204" pitchFamily="34" charset="0"/>
                <a:ea typeface="微软雅黑" panose="020B0503020204020204" pitchFamily="34" charset="-122"/>
                <a:cs typeface="+mn-cs"/>
              </a:rPr>
              <a:t>42062-2022</a:t>
            </a:r>
            <a:r>
              <a:rPr lang="zh-CN" altLang="en-US" sz="4000" dirty="0">
                <a:solidFill>
                  <a:srgbClr val="0070C0"/>
                </a:solidFill>
                <a:latin typeface="Arial" panose="020B0604020202020204" pitchFamily="34" charset="0"/>
                <a:ea typeface="微软雅黑" panose="020B0503020204020204" pitchFamily="34" charset="-122"/>
                <a:cs typeface="+mn-cs"/>
              </a:rPr>
              <a:t>与</a:t>
            </a:r>
            <a:r>
              <a:rPr lang="en-US" altLang="zh-CN" sz="4000" dirty="0">
                <a:solidFill>
                  <a:srgbClr val="0070C0"/>
                </a:solidFill>
                <a:latin typeface="Arial" panose="020B0604020202020204" pitchFamily="34" charset="0"/>
                <a:ea typeface="微软雅黑" panose="020B0503020204020204" pitchFamily="34" charset="-122"/>
                <a:cs typeface="+mn-cs"/>
              </a:rPr>
              <a:t>YY/T 0316-2016 </a:t>
            </a:r>
            <a:r>
              <a:rPr lang="zh-CN" altLang="en-US" sz="4000" dirty="0">
                <a:solidFill>
                  <a:srgbClr val="0070C0"/>
                </a:solidFill>
                <a:latin typeface="Arial" panose="020B0604020202020204" pitchFamily="34" charset="0"/>
                <a:ea typeface="微软雅黑" panose="020B0503020204020204" pitchFamily="34" charset="-122"/>
                <a:cs typeface="+mn-cs"/>
              </a:rPr>
              <a:t>差异概述</a:t>
            </a:r>
          </a:p>
        </p:txBody>
      </p:sp>
    </p:spTree>
    <p:extLst>
      <p:ext uri="{BB962C8B-B14F-4D97-AF65-F5344CB8AC3E}">
        <p14:creationId xmlns:p14="http://schemas.microsoft.com/office/powerpoint/2010/main" val="35058860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67588A95-8D8D-2C5C-8E34-FEC58896232D}"/>
              </a:ext>
            </a:extLst>
          </p:cNvPr>
          <p:cNvSpPr>
            <a:spLocks noGrp="1"/>
          </p:cNvSpPr>
          <p:nvPr>
            <p:ph type="title"/>
          </p:nvPr>
        </p:nvSpPr>
        <p:spPr>
          <a:xfrm>
            <a:off x="660400" y="548569"/>
            <a:ext cx="10858500" cy="480131"/>
          </a:xfrm>
        </p:spPr>
        <p:txBody>
          <a:bodyPr>
            <a:spAutoFit/>
          </a:bodyPr>
          <a:lstStyle/>
          <a:p>
            <a:pPr algn="r">
              <a:spcAft>
                <a:spcPts val="500"/>
              </a:spcAft>
            </a:pPr>
            <a:r>
              <a:rPr lang="en-US" altLang="zh-CN" dirty="0">
                <a:solidFill>
                  <a:srgbClr val="0070C0"/>
                </a:solidFill>
                <a:latin typeface="Arial" panose="020B0604020202020204" pitchFamily="34" charset="0"/>
                <a:ea typeface="微软雅黑" panose="020B0503020204020204" pitchFamily="34" charset="-122"/>
                <a:cs typeface="+mn-cs"/>
              </a:rPr>
              <a:t>GB/T</a:t>
            </a:r>
            <a:r>
              <a:rPr lang="zh-CN" altLang="en-US" dirty="0">
                <a:solidFill>
                  <a:srgbClr val="0070C0"/>
                </a:solidFill>
                <a:latin typeface="Arial" panose="020B0604020202020204" pitchFamily="34" charset="0"/>
                <a:ea typeface="微软雅黑" panose="020B0503020204020204" pitchFamily="34" charset="-122"/>
                <a:cs typeface="+mn-cs"/>
              </a:rPr>
              <a:t> </a:t>
            </a:r>
            <a:r>
              <a:rPr lang="en-US" altLang="zh-CN" dirty="0">
                <a:solidFill>
                  <a:srgbClr val="0070C0"/>
                </a:solidFill>
                <a:latin typeface="Arial" panose="020B0604020202020204" pitchFamily="34" charset="0"/>
                <a:ea typeface="微软雅黑" panose="020B0503020204020204" pitchFamily="34" charset="-122"/>
                <a:cs typeface="+mn-cs"/>
              </a:rPr>
              <a:t>42062-2022</a:t>
            </a:r>
            <a:r>
              <a:rPr lang="zh-CN" altLang="en-US" dirty="0">
                <a:solidFill>
                  <a:srgbClr val="0070C0"/>
                </a:solidFill>
                <a:latin typeface="Arial" panose="020B0604020202020204" pitchFamily="34" charset="0"/>
                <a:ea typeface="微软雅黑" panose="020B0503020204020204" pitchFamily="34" charset="-122"/>
                <a:cs typeface="+mn-cs"/>
              </a:rPr>
              <a:t>与</a:t>
            </a:r>
            <a:r>
              <a:rPr lang="en-US" altLang="zh-CN" dirty="0">
                <a:solidFill>
                  <a:srgbClr val="0070C0"/>
                </a:solidFill>
                <a:latin typeface="Arial" panose="020B0604020202020204" pitchFamily="34" charset="0"/>
                <a:ea typeface="微软雅黑" panose="020B0503020204020204" pitchFamily="34" charset="-122"/>
                <a:cs typeface="+mn-cs"/>
              </a:rPr>
              <a:t>YY/T 0316-2016 </a:t>
            </a:r>
            <a:r>
              <a:rPr lang="zh-CN" altLang="en-US" dirty="0">
                <a:solidFill>
                  <a:srgbClr val="0070C0"/>
                </a:solidFill>
                <a:latin typeface="Arial" panose="020B0604020202020204" pitchFamily="34" charset="0"/>
                <a:ea typeface="微软雅黑" panose="020B0503020204020204" pitchFamily="34" charset="-122"/>
                <a:cs typeface="+mn-cs"/>
              </a:rPr>
              <a:t>差异概述</a:t>
            </a:r>
          </a:p>
        </p:txBody>
      </p:sp>
      <p:sp>
        <p:nvSpPr>
          <p:cNvPr id="6" name="文本框 5">
            <a:extLst>
              <a:ext uri="{FF2B5EF4-FFF2-40B4-BE49-F238E27FC236}">
                <a16:creationId xmlns:a16="http://schemas.microsoft.com/office/drawing/2014/main" id="{EE69B799-20ED-16A0-7F1F-8FC4B40C85CF}"/>
              </a:ext>
            </a:extLst>
          </p:cNvPr>
          <p:cNvSpPr txBox="1"/>
          <p:nvPr/>
        </p:nvSpPr>
        <p:spPr>
          <a:xfrm>
            <a:off x="724796" y="1367146"/>
            <a:ext cx="4476526" cy="369332"/>
          </a:xfrm>
          <a:prstGeom prst="rect">
            <a:avLst/>
          </a:prstGeom>
          <a:noFill/>
        </p:spPr>
        <p:txBody>
          <a:bodyPr wrap="square">
            <a:spAutoFit/>
          </a:bodyPr>
          <a:lstStyle/>
          <a:p>
            <a:r>
              <a:rPr lang="zh-CN" altLang="en-US" dirty="0"/>
              <a:t>GB/T 42062-2022 </a:t>
            </a:r>
            <a:r>
              <a:rPr lang="en-US" altLang="zh-CN" dirty="0" err="1"/>
              <a:t>idt</a:t>
            </a:r>
            <a:r>
              <a:rPr lang="en-US" altLang="zh-CN" dirty="0"/>
              <a:t> </a:t>
            </a:r>
            <a:r>
              <a:rPr lang="zh-CN" altLang="en-US" dirty="0">
                <a:solidFill>
                  <a:srgbClr val="FF0000"/>
                </a:solidFill>
              </a:rPr>
              <a:t>ISO 14971:2019</a:t>
            </a:r>
          </a:p>
        </p:txBody>
      </p:sp>
      <p:sp>
        <p:nvSpPr>
          <p:cNvPr id="8" name="文本框 7">
            <a:extLst>
              <a:ext uri="{FF2B5EF4-FFF2-40B4-BE49-F238E27FC236}">
                <a16:creationId xmlns:a16="http://schemas.microsoft.com/office/drawing/2014/main" id="{15E0FE89-8E1C-700A-7496-8A004A46F4ED}"/>
              </a:ext>
            </a:extLst>
          </p:cNvPr>
          <p:cNvSpPr txBox="1"/>
          <p:nvPr/>
        </p:nvSpPr>
        <p:spPr>
          <a:xfrm>
            <a:off x="6162786" y="1367146"/>
            <a:ext cx="5003652" cy="369332"/>
          </a:xfrm>
          <a:prstGeom prst="rect">
            <a:avLst/>
          </a:prstGeom>
          <a:noFill/>
        </p:spPr>
        <p:txBody>
          <a:bodyPr wrap="square">
            <a:spAutoFit/>
          </a:bodyPr>
          <a:lstStyle/>
          <a:p>
            <a:r>
              <a:rPr lang="zh-CN" altLang="en-US" dirty="0"/>
              <a:t>YY/T 0316-2016 </a:t>
            </a:r>
            <a:r>
              <a:rPr lang="en-US" altLang="zh-CN" dirty="0" err="1"/>
              <a:t>idt</a:t>
            </a:r>
            <a:r>
              <a:rPr lang="en-US" altLang="zh-CN" dirty="0"/>
              <a:t> </a:t>
            </a:r>
            <a:r>
              <a:rPr lang="en-US" altLang="zh-CN" dirty="0">
                <a:solidFill>
                  <a:srgbClr val="FF0000"/>
                </a:solidFill>
              </a:rPr>
              <a:t>I</a:t>
            </a:r>
            <a:r>
              <a:rPr lang="zh-CN" altLang="en-US" dirty="0">
                <a:solidFill>
                  <a:srgbClr val="FF0000"/>
                </a:solidFill>
              </a:rPr>
              <a:t>SO 14971:2007 更正版</a:t>
            </a:r>
          </a:p>
        </p:txBody>
      </p:sp>
      <p:pic>
        <p:nvPicPr>
          <p:cNvPr id="11" name="图片 10">
            <a:extLst>
              <a:ext uri="{FF2B5EF4-FFF2-40B4-BE49-F238E27FC236}">
                <a16:creationId xmlns:a16="http://schemas.microsoft.com/office/drawing/2014/main" id="{0493219E-88D7-109B-81C8-1034AE6EF3B9}"/>
              </a:ext>
            </a:extLst>
          </p:cNvPr>
          <p:cNvPicPr>
            <a:picLocks noChangeAspect="1"/>
          </p:cNvPicPr>
          <p:nvPr/>
        </p:nvPicPr>
        <p:blipFill>
          <a:blip r:embed="rId3"/>
          <a:stretch>
            <a:fillRect/>
          </a:stretch>
        </p:blipFill>
        <p:spPr>
          <a:xfrm>
            <a:off x="6615953" y="1736478"/>
            <a:ext cx="3726568" cy="4905417"/>
          </a:xfrm>
          <a:prstGeom prst="rect">
            <a:avLst/>
          </a:prstGeom>
        </p:spPr>
      </p:pic>
      <p:pic>
        <p:nvPicPr>
          <p:cNvPr id="13" name="图片 12">
            <a:extLst>
              <a:ext uri="{FF2B5EF4-FFF2-40B4-BE49-F238E27FC236}">
                <a16:creationId xmlns:a16="http://schemas.microsoft.com/office/drawing/2014/main" id="{03848A6E-FBAB-6800-0BC3-88956279F1F6}"/>
              </a:ext>
            </a:extLst>
          </p:cNvPr>
          <p:cNvPicPr>
            <a:picLocks noChangeAspect="1"/>
          </p:cNvPicPr>
          <p:nvPr/>
        </p:nvPicPr>
        <p:blipFill>
          <a:blip r:embed="rId4"/>
          <a:stretch>
            <a:fillRect/>
          </a:stretch>
        </p:blipFill>
        <p:spPr>
          <a:xfrm>
            <a:off x="977969" y="1736478"/>
            <a:ext cx="3726568" cy="4905417"/>
          </a:xfrm>
          <a:prstGeom prst="rect">
            <a:avLst/>
          </a:prstGeom>
        </p:spPr>
      </p:pic>
    </p:spTree>
    <p:extLst>
      <p:ext uri="{BB962C8B-B14F-4D97-AF65-F5344CB8AC3E}">
        <p14:creationId xmlns:p14="http://schemas.microsoft.com/office/powerpoint/2010/main" val="23302570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67588A95-8D8D-2C5C-8E34-FEC58896232D}"/>
              </a:ext>
            </a:extLst>
          </p:cNvPr>
          <p:cNvSpPr>
            <a:spLocks noGrp="1"/>
          </p:cNvSpPr>
          <p:nvPr>
            <p:ph type="title"/>
          </p:nvPr>
        </p:nvSpPr>
        <p:spPr>
          <a:xfrm>
            <a:off x="660400" y="548569"/>
            <a:ext cx="10858500" cy="480131"/>
          </a:xfrm>
        </p:spPr>
        <p:txBody>
          <a:bodyPr>
            <a:spAutoFit/>
          </a:bodyPr>
          <a:lstStyle/>
          <a:p>
            <a:pPr algn="r">
              <a:spcAft>
                <a:spcPts val="500"/>
              </a:spcAft>
            </a:pPr>
            <a:r>
              <a:rPr lang="en-US" altLang="zh-CN" dirty="0">
                <a:solidFill>
                  <a:srgbClr val="0070C0"/>
                </a:solidFill>
                <a:latin typeface="Arial" panose="020B0604020202020204" pitchFamily="34" charset="0"/>
                <a:ea typeface="微软雅黑" panose="020B0503020204020204" pitchFamily="34" charset="-122"/>
                <a:cs typeface="+mn-cs"/>
              </a:rPr>
              <a:t>GB/T</a:t>
            </a:r>
            <a:r>
              <a:rPr lang="zh-CN" altLang="en-US" dirty="0">
                <a:solidFill>
                  <a:srgbClr val="0070C0"/>
                </a:solidFill>
                <a:latin typeface="Arial" panose="020B0604020202020204" pitchFamily="34" charset="0"/>
                <a:ea typeface="微软雅黑" panose="020B0503020204020204" pitchFamily="34" charset="-122"/>
                <a:cs typeface="+mn-cs"/>
              </a:rPr>
              <a:t> </a:t>
            </a:r>
            <a:r>
              <a:rPr lang="en-US" altLang="zh-CN" dirty="0">
                <a:solidFill>
                  <a:srgbClr val="0070C0"/>
                </a:solidFill>
                <a:latin typeface="Arial" panose="020B0604020202020204" pitchFamily="34" charset="0"/>
                <a:ea typeface="微软雅黑" panose="020B0503020204020204" pitchFamily="34" charset="-122"/>
                <a:cs typeface="+mn-cs"/>
              </a:rPr>
              <a:t>42062-2022</a:t>
            </a:r>
            <a:r>
              <a:rPr lang="zh-CN" altLang="en-US" dirty="0">
                <a:solidFill>
                  <a:srgbClr val="0070C0"/>
                </a:solidFill>
                <a:latin typeface="Arial" panose="020B0604020202020204" pitchFamily="34" charset="0"/>
                <a:ea typeface="微软雅黑" panose="020B0503020204020204" pitchFamily="34" charset="-122"/>
                <a:cs typeface="+mn-cs"/>
              </a:rPr>
              <a:t>与</a:t>
            </a:r>
            <a:r>
              <a:rPr lang="en-US" altLang="zh-CN" dirty="0">
                <a:solidFill>
                  <a:srgbClr val="0070C0"/>
                </a:solidFill>
                <a:latin typeface="Arial" panose="020B0604020202020204" pitchFamily="34" charset="0"/>
                <a:ea typeface="微软雅黑" panose="020B0503020204020204" pitchFamily="34" charset="-122"/>
                <a:cs typeface="+mn-cs"/>
              </a:rPr>
              <a:t>YY/T 0316-2016 </a:t>
            </a:r>
            <a:r>
              <a:rPr lang="zh-CN" altLang="en-US" dirty="0">
                <a:solidFill>
                  <a:srgbClr val="0070C0"/>
                </a:solidFill>
                <a:latin typeface="Arial" panose="020B0604020202020204" pitchFamily="34" charset="0"/>
                <a:ea typeface="微软雅黑" panose="020B0503020204020204" pitchFamily="34" charset="-122"/>
                <a:cs typeface="+mn-cs"/>
              </a:rPr>
              <a:t>差异概述</a:t>
            </a:r>
          </a:p>
        </p:txBody>
      </p:sp>
      <p:sp>
        <p:nvSpPr>
          <p:cNvPr id="6" name="文本框 5">
            <a:extLst>
              <a:ext uri="{FF2B5EF4-FFF2-40B4-BE49-F238E27FC236}">
                <a16:creationId xmlns:a16="http://schemas.microsoft.com/office/drawing/2014/main" id="{EE69B799-20ED-16A0-7F1F-8FC4B40C85CF}"/>
              </a:ext>
            </a:extLst>
          </p:cNvPr>
          <p:cNvSpPr txBox="1"/>
          <p:nvPr/>
        </p:nvSpPr>
        <p:spPr>
          <a:xfrm>
            <a:off x="4470549" y="1130300"/>
            <a:ext cx="2920851" cy="646331"/>
          </a:xfrm>
          <a:prstGeom prst="rect">
            <a:avLst/>
          </a:prstGeom>
          <a:noFill/>
        </p:spPr>
        <p:txBody>
          <a:bodyPr wrap="square">
            <a:spAutoFit/>
          </a:bodyPr>
          <a:lstStyle/>
          <a:p>
            <a:r>
              <a:rPr lang="zh-CN" altLang="en-US" dirty="0"/>
              <a:t>GB/T 42062-2022 </a:t>
            </a:r>
            <a:r>
              <a:rPr lang="en-US" altLang="zh-CN" dirty="0" err="1"/>
              <a:t>idt</a:t>
            </a:r>
            <a:r>
              <a:rPr lang="en-US" altLang="zh-CN" dirty="0"/>
              <a:t> </a:t>
            </a:r>
          </a:p>
          <a:p>
            <a:r>
              <a:rPr lang="zh-CN" altLang="en-US" dirty="0">
                <a:solidFill>
                  <a:srgbClr val="FF0000"/>
                </a:solidFill>
              </a:rPr>
              <a:t>ISO 14971:2019</a:t>
            </a:r>
          </a:p>
        </p:txBody>
      </p:sp>
      <p:sp>
        <p:nvSpPr>
          <p:cNvPr id="8" name="文本框 7">
            <a:extLst>
              <a:ext uri="{FF2B5EF4-FFF2-40B4-BE49-F238E27FC236}">
                <a16:creationId xmlns:a16="http://schemas.microsoft.com/office/drawing/2014/main" id="{15E0FE89-8E1C-700A-7496-8A004A46F4ED}"/>
              </a:ext>
            </a:extLst>
          </p:cNvPr>
          <p:cNvSpPr txBox="1"/>
          <p:nvPr/>
        </p:nvSpPr>
        <p:spPr>
          <a:xfrm>
            <a:off x="1082786" y="1130300"/>
            <a:ext cx="2790714" cy="646331"/>
          </a:xfrm>
          <a:prstGeom prst="rect">
            <a:avLst/>
          </a:prstGeom>
          <a:noFill/>
        </p:spPr>
        <p:txBody>
          <a:bodyPr wrap="square">
            <a:spAutoFit/>
          </a:bodyPr>
          <a:lstStyle/>
          <a:p>
            <a:r>
              <a:rPr lang="zh-CN" altLang="en-US" dirty="0"/>
              <a:t>YY/T 0316-2016 </a:t>
            </a:r>
            <a:r>
              <a:rPr lang="en-US" altLang="zh-CN" dirty="0" err="1"/>
              <a:t>idt</a:t>
            </a:r>
            <a:r>
              <a:rPr lang="en-US" altLang="zh-CN" dirty="0"/>
              <a:t> </a:t>
            </a:r>
          </a:p>
          <a:p>
            <a:r>
              <a:rPr lang="en-US" altLang="zh-CN" dirty="0">
                <a:solidFill>
                  <a:srgbClr val="FF0000"/>
                </a:solidFill>
              </a:rPr>
              <a:t>I</a:t>
            </a:r>
            <a:r>
              <a:rPr lang="zh-CN" altLang="en-US" dirty="0">
                <a:solidFill>
                  <a:srgbClr val="FF0000"/>
                </a:solidFill>
              </a:rPr>
              <a:t>SO 14971:2007 更正版</a:t>
            </a:r>
          </a:p>
        </p:txBody>
      </p:sp>
      <p:pic>
        <p:nvPicPr>
          <p:cNvPr id="7" name="图片 6">
            <a:extLst>
              <a:ext uri="{FF2B5EF4-FFF2-40B4-BE49-F238E27FC236}">
                <a16:creationId xmlns:a16="http://schemas.microsoft.com/office/drawing/2014/main" id="{7EAC81C6-FDF3-B0AE-A7B2-AC256F543BCF}"/>
              </a:ext>
            </a:extLst>
          </p:cNvPr>
          <p:cNvPicPr>
            <a:picLocks noChangeAspect="1"/>
          </p:cNvPicPr>
          <p:nvPr/>
        </p:nvPicPr>
        <p:blipFill>
          <a:blip r:embed="rId3"/>
          <a:stretch>
            <a:fillRect/>
          </a:stretch>
        </p:blipFill>
        <p:spPr>
          <a:xfrm>
            <a:off x="857250" y="1774515"/>
            <a:ext cx="10318750" cy="4910666"/>
          </a:xfrm>
          <a:prstGeom prst="rect">
            <a:avLst/>
          </a:prstGeom>
        </p:spPr>
      </p:pic>
    </p:spTree>
    <p:extLst>
      <p:ext uri="{BB962C8B-B14F-4D97-AF65-F5344CB8AC3E}">
        <p14:creationId xmlns:p14="http://schemas.microsoft.com/office/powerpoint/2010/main" val="3986190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67588A95-8D8D-2C5C-8E34-FEC58896232D}"/>
              </a:ext>
            </a:extLst>
          </p:cNvPr>
          <p:cNvSpPr>
            <a:spLocks noGrp="1"/>
          </p:cNvSpPr>
          <p:nvPr>
            <p:ph type="title"/>
          </p:nvPr>
        </p:nvSpPr>
        <p:spPr>
          <a:xfrm>
            <a:off x="660400" y="548569"/>
            <a:ext cx="10858500" cy="480131"/>
          </a:xfrm>
        </p:spPr>
        <p:txBody>
          <a:bodyPr>
            <a:spAutoFit/>
          </a:bodyPr>
          <a:lstStyle/>
          <a:p>
            <a:pPr algn="r">
              <a:spcAft>
                <a:spcPts val="500"/>
              </a:spcAft>
            </a:pPr>
            <a:r>
              <a:rPr lang="en-US" altLang="zh-CN" dirty="0">
                <a:solidFill>
                  <a:srgbClr val="0070C0"/>
                </a:solidFill>
                <a:latin typeface="Arial" panose="020B0604020202020204" pitchFamily="34" charset="0"/>
                <a:ea typeface="微软雅黑" panose="020B0503020204020204" pitchFamily="34" charset="-122"/>
                <a:cs typeface="+mn-cs"/>
              </a:rPr>
              <a:t>GB/T</a:t>
            </a:r>
            <a:r>
              <a:rPr lang="zh-CN" altLang="en-US" dirty="0">
                <a:solidFill>
                  <a:srgbClr val="0070C0"/>
                </a:solidFill>
                <a:latin typeface="Arial" panose="020B0604020202020204" pitchFamily="34" charset="0"/>
                <a:ea typeface="微软雅黑" panose="020B0503020204020204" pitchFamily="34" charset="-122"/>
                <a:cs typeface="+mn-cs"/>
              </a:rPr>
              <a:t> </a:t>
            </a:r>
            <a:r>
              <a:rPr lang="en-US" altLang="zh-CN" dirty="0">
                <a:solidFill>
                  <a:srgbClr val="0070C0"/>
                </a:solidFill>
                <a:latin typeface="Arial" panose="020B0604020202020204" pitchFamily="34" charset="0"/>
                <a:ea typeface="微软雅黑" panose="020B0503020204020204" pitchFamily="34" charset="-122"/>
                <a:cs typeface="+mn-cs"/>
              </a:rPr>
              <a:t>42062-2022</a:t>
            </a:r>
            <a:r>
              <a:rPr lang="zh-CN" altLang="en-US" dirty="0">
                <a:solidFill>
                  <a:srgbClr val="0070C0"/>
                </a:solidFill>
                <a:latin typeface="Arial" panose="020B0604020202020204" pitchFamily="34" charset="0"/>
                <a:ea typeface="微软雅黑" panose="020B0503020204020204" pitchFamily="34" charset="-122"/>
                <a:cs typeface="+mn-cs"/>
              </a:rPr>
              <a:t>与</a:t>
            </a:r>
            <a:r>
              <a:rPr lang="en-US" altLang="zh-CN" dirty="0">
                <a:solidFill>
                  <a:srgbClr val="0070C0"/>
                </a:solidFill>
                <a:latin typeface="Arial" panose="020B0604020202020204" pitchFamily="34" charset="0"/>
                <a:ea typeface="微软雅黑" panose="020B0503020204020204" pitchFamily="34" charset="-122"/>
                <a:cs typeface="+mn-cs"/>
              </a:rPr>
              <a:t>YY/T 0316-2016 </a:t>
            </a:r>
            <a:r>
              <a:rPr lang="zh-CN" altLang="en-US" dirty="0">
                <a:solidFill>
                  <a:srgbClr val="0070C0"/>
                </a:solidFill>
                <a:latin typeface="Arial" panose="020B0604020202020204" pitchFamily="34" charset="0"/>
                <a:ea typeface="微软雅黑" panose="020B0503020204020204" pitchFamily="34" charset="-122"/>
                <a:cs typeface="+mn-cs"/>
              </a:rPr>
              <a:t>差异概述</a:t>
            </a:r>
          </a:p>
        </p:txBody>
      </p:sp>
      <p:sp>
        <p:nvSpPr>
          <p:cNvPr id="6" name="文本框 5">
            <a:extLst>
              <a:ext uri="{FF2B5EF4-FFF2-40B4-BE49-F238E27FC236}">
                <a16:creationId xmlns:a16="http://schemas.microsoft.com/office/drawing/2014/main" id="{EE69B799-20ED-16A0-7F1F-8FC4B40C85CF}"/>
              </a:ext>
            </a:extLst>
          </p:cNvPr>
          <p:cNvSpPr txBox="1"/>
          <p:nvPr/>
        </p:nvSpPr>
        <p:spPr>
          <a:xfrm>
            <a:off x="558912" y="1711836"/>
            <a:ext cx="4476526" cy="369332"/>
          </a:xfrm>
          <a:prstGeom prst="rect">
            <a:avLst/>
          </a:prstGeom>
          <a:noFill/>
        </p:spPr>
        <p:txBody>
          <a:bodyPr wrap="square">
            <a:spAutoFit/>
          </a:bodyPr>
          <a:lstStyle/>
          <a:p>
            <a:r>
              <a:rPr lang="zh-CN" altLang="en-US" dirty="0"/>
              <a:t>GB/T 42062-2022 </a:t>
            </a:r>
            <a:r>
              <a:rPr lang="en-US" altLang="zh-CN" dirty="0" err="1"/>
              <a:t>idt</a:t>
            </a:r>
            <a:r>
              <a:rPr lang="en-US" altLang="zh-CN" dirty="0"/>
              <a:t> </a:t>
            </a:r>
            <a:r>
              <a:rPr lang="zh-CN" altLang="en-US" dirty="0">
                <a:solidFill>
                  <a:srgbClr val="FF0000"/>
                </a:solidFill>
              </a:rPr>
              <a:t>ISO 14971:2019</a:t>
            </a:r>
          </a:p>
        </p:txBody>
      </p:sp>
      <p:sp>
        <p:nvSpPr>
          <p:cNvPr id="10" name="文本框 9">
            <a:extLst>
              <a:ext uri="{FF2B5EF4-FFF2-40B4-BE49-F238E27FC236}">
                <a16:creationId xmlns:a16="http://schemas.microsoft.com/office/drawing/2014/main" id="{95F3CAC1-08A6-725E-E87C-0DC6E8C50E5D}"/>
              </a:ext>
            </a:extLst>
          </p:cNvPr>
          <p:cNvSpPr txBox="1"/>
          <p:nvPr/>
        </p:nvSpPr>
        <p:spPr>
          <a:xfrm>
            <a:off x="1168400" y="2678262"/>
            <a:ext cx="9671050" cy="2554545"/>
          </a:xfrm>
          <a:prstGeom prst="rect">
            <a:avLst/>
          </a:prstGeom>
          <a:noFill/>
        </p:spPr>
        <p:txBody>
          <a:bodyPr wrap="square">
            <a:spAutoFit/>
          </a:bodyPr>
          <a:lstStyle/>
          <a:p>
            <a:r>
              <a:rPr lang="en-US" altLang="zh-CN" sz="2400" dirty="0"/>
              <a:t>3.2</a:t>
            </a:r>
          </a:p>
          <a:p>
            <a:pPr lvl="1"/>
            <a:r>
              <a:rPr lang="zh-CN" altLang="en-US" sz="2400" dirty="0"/>
              <a:t>受益 benefit</a:t>
            </a:r>
            <a:endParaRPr lang="en-US" altLang="zh-CN" sz="2400" dirty="0"/>
          </a:p>
          <a:p>
            <a:pPr lvl="1"/>
            <a:r>
              <a:rPr lang="zh-CN" altLang="en-US" sz="2400" dirty="0"/>
              <a:t>使用医疗器械(3.10)对个人健康的正面影响或期望的结果,或对患者管理或公众健康的正面影响。</a:t>
            </a:r>
            <a:endParaRPr lang="en-US" altLang="zh-CN" sz="2400" dirty="0"/>
          </a:p>
          <a:p>
            <a:pPr lvl="1"/>
            <a:endParaRPr lang="en-US" altLang="zh-CN" sz="2400" dirty="0"/>
          </a:p>
          <a:p>
            <a:pPr lvl="1"/>
            <a:r>
              <a:rPr lang="zh-CN" altLang="en-US" sz="2000" dirty="0"/>
              <a:t>注:受益可能包括对临床结果、患者生活质量、诊断有关的结果的正面影响,以及来自诊断器械对临床结果的正面影响，或对公众健康的正面影响。</a:t>
            </a:r>
          </a:p>
        </p:txBody>
      </p:sp>
    </p:spTree>
    <p:extLst>
      <p:ext uri="{BB962C8B-B14F-4D97-AF65-F5344CB8AC3E}">
        <p14:creationId xmlns:p14="http://schemas.microsoft.com/office/powerpoint/2010/main" val="37590246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67588A95-8D8D-2C5C-8E34-FEC58896232D}"/>
              </a:ext>
            </a:extLst>
          </p:cNvPr>
          <p:cNvSpPr>
            <a:spLocks noGrp="1"/>
          </p:cNvSpPr>
          <p:nvPr>
            <p:ph type="title"/>
          </p:nvPr>
        </p:nvSpPr>
        <p:spPr>
          <a:xfrm>
            <a:off x="660400" y="548569"/>
            <a:ext cx="10858500" cy="480131"/>
          </a:xfrm>
        </p:spPr>
        <p:txBody>
          <a:bodyPr>
            <a:spAutoFit/>
          </a:bodyPr>
          <a:lstStyle/>
          <a:p>
            <a:pPr algn="r">
              <a:spcAft>
                <a:spcPts val="500"/>
              </a:spcAft>
            </a:pPr>
            <a:r>
              <a:rPr lang="en-US" altLang="zh-CN" dirty="0">
                <a:solidFill>
                  <a:srgbClr val="0070C0"/>
                </a:solidFill>
                <a:latin typeface="Arial" panose="020B0604020202020204" pitchFamily="34" charset="0"/>
                <a:ea typeface="微软雅黑" panose="020B0503020204020204" pitchFamily="34" charset="-122"/>
                <a:cs typeface="+mn-cs"/>
              </a:rPr>
              <a:t>GB/T</a:t>
            </a:r>
            <a:r>
              <a:rPr lang="zh-CN" altLang="en-US" dirty="0">
                <a:solidFill>
                  <a:srgbClr val="0070C0"/>
                </a:solidFill>
                <a:latin typeface="Arial" panose="020B0604020202020204" pitchFamily="34" charset="0"/>
                <a:ea typeface="微软雅黑" panose="020B0503020204020204" pitchFamily="34" charset="-122"/>
                <a:cs typeface="+mn-cs"/>
              </a:rPr>
              <a:t> </a:t>
            </a:r>
            <a:r>
              <a:rPr lang="en-US" altLang="zh-CN" dirty="0">
                <a:solidFill>
                  <a:srgbClr val="0070C0"/>
                </a:solidFill>
                <a:latin typeface="Arial" panose="020B0604020202020204" pitchFamily="34" charset="0"/>
                <a:ea typeface="微软雅黑" panose="020B0503020204020204" pitchFamily="34" charset="-122"/>
                <a:cs typeface="+mn-cs"/>
              </a:rPr>
              <a:t>42062-2022</a:t>
            </a:r>
            <a:r>
              <a:rPr lang="zh-CN" altLang="en-US" dirty="0">
                <a:solidFill>
                  <a:srgbClr val="0070C0"/>
                </a:solidFill>
                <a:latin typeface="Arial" panose="020B0604020202020204" pitchFamily="34" charset="0"/>
                <a:ea typeface="微软雅黑" panose="020B0503020204020204" pitchFamily="34" charset="-122"/>
                <a:cs typeface="+mn-cs"/>
              </a:rPr>
              <a:t>与</a:t>
            </a:r>
            <a:r>
              <a:rPr lang="en-US" altLang="zh-CN" dirty="0">
                <a:solidFill>
                  <a:srgbClr val="0070C0"/>
                </a:solidFill>
                <a:latin typeface="Arial" panose="020B0604020202020204" pitchFamily="34" charset="0"/>
                <a:ea typeface="微软雅黑" panose="020B0503020204020204" pitchFamily="34" charset="-122"/>
                <a:cs typeface="+mn-cs"/>
              </a:rPr>
              <a:t>YY/T 0316-2016 </a:t>
            </a:r>
            <a:r>
              <a:rPr lang="zh-CN" altLang="en-US" dirty="0">
                <a:solidFill>
                  <a:srgbClr val="0070C0"/>
                </a:solidFill>
                <a:latin typeface="Arial" panose="020B0604020202020204" pitchFamily="34" charset="0"/>
                <a:ea typeface="微软雅黑" panose="020B0503020204020204" pitchFamily="34" charset="-122"/>
                <a:cs typeface="+mn-cs"/>
              </a:rPr>
              <a:t>差异概述</a:t>
            </a:r>
          </a:p>
        </p:txBody>
      </p:sp>
      <p:sp>
        <p:nvSpPr>
          <p:cNvPr id="6" name="文本框 5">
            <a:extLst>
              <a:ext uri="{FF2B5EF4-FFF2-40B4-BE49-F238E27FC236}">
                <a16:creationId xmlns:a16="http://schemas.microsoft.com/office/drawing/2014/main" id="{EE69B799-20ED-16A0-7F1F-8FC4B40C85CF}"/>
              </a:ext>
            </a:extLst>
          </p:cNvPr>
          <p:cNvSpPr txBox="1"/>
          <p:nvPr/>
        </p:nvSpPr>
        <p:spPr>
          <a:xfrm>
            <a:off x="904986" y="4636542"/>
            <a:ext cx="4476526" cy="369332"/>
          </a:xfrm>
          <a:prstGeom prst="rect">
            <a:avLst/>
          </a:prstGeom>
          <a:noFill/>
        </p:spPr>
        <p:txBody>
          <a:bodyPr wrap="square">
            <a:spAutoFit/>
          </a:bodyPr>
          <a:lstStyle/>
          <a:p>
            <a:r>
              <a:rPr lang="zh-CN" altLang="en-US" dirty="0"/>
              <a:t>GB/T 42062-2022 </a:t>
            </a:r>
            <a:r>
              <a:rPr lang="en-US" altLang="zh-CN" dirty="0" err="1"/>
              <a:t>idt</a:t>
            </a:r>
            <a:r>
              <a:rPr lang="en-US" altLang="zh-CN" dirty="0"/>
              <a:t> </a:t>
            </a:r>
            <a:r>
              <a:rPr lang="zh-CN" altLang="en-US" dirty="0">
                <a:solidFill>
                  <a:srgbClr val="FF0000"/>
                </a:solidFill>
              </a:rPr>
              <a:t>ISO 14971:2019</a:t>
            </a:r>
          </a:p>
        </p:txBody>
      </p:sp>
      <p:sp>
        <p:nvSpPr>
          <p:cNvPr id="8" name="文本框 7">
            <a:extLst>
              <a:ext uri="{FF2B5EF4-FFF2-40B4-BE49-F238E27FC236}">
                <a16:creationId xmlns:a16="http://schemas.microsoft.com/office/drawing/2014/main" id="{15E0FE89-8E1C-700A-7496-8A004A46F4ED}"/>
              </a:ext>
            </a:extLst>
          </p:cNvPr>
          <p:cNvSpPr txBox="1"/>
          <p:nvPr/>
        </p:nvSpPr>
        <p:spPr>
          <a:xfrm>
            <a:off x="825649" y="2251299"/>
            <a:ext cx="5003652" cy="369332"/>
          </a:xfrm>
          <a:prstGeom prst="rect">
            <a:avLst/>
          </a:prstGeom>
          <a:noFill/>
        </p:spPr>
        <p:txBody>
          <a:bodyPr wrap="square">
            <a:spAutoFit/>
          </a:bodyPr>
          <a:lstStyle/>
          <a:p>
            <a:r>
              <a:rPr lang="zh-CN" altLang="en-US" dirty="0"/>
              <a:t>YY/T 0316-2016 </a:t>
            </a:r>
            <a:r>
              <a:rPr lang="en-US" altLang="zh-CN" dirty="0" err="1"/>
              <a:t>idt</a:t>
            </a:r>
            <a:r>
              <a:rPr lang="en-US" altLang="zh-CN" dirty="0"/>
              <a:t> </a:t>
            </a:r>
            <a:r>
              <a:rPr lang="en-US" altLang="zh-CN" dirty="0">
                <a:solidFill>
                  <a:srgbClr val="FF0000"/>
                </a:solidFill>
              </a:rPr>
              <a:t>I</a:t>
            </a:r>
            <a:r>
              <a:rPr lang="zh-CN" altLang="en-US" dirty="0">
                <a:solidFill>
                  <a:srgbClr val="FF0000"/>
                </a:solidFill>
              </a:rPr>
              <a:t>SO 14971:2007 更正版</a:t>
            </a:r>
          </a:p>
        </p:txBody>
      </p:sp>
      <p:pic>
        <p:nvPicPr>
          <p:cNvPr id="5" name="图片 4">
            <a:extLst>
              <a:ext uri="{FF2B5EF4-FFF2-40B4-BE49-F238E27FC236}">
                <a16:creationId xmlns:a16="http://schemas.microsoft.com/office/drawing/2014/main" id="{66FEDCA6-A478-A8C4-3B42-73C65D2E7734}"/>
              </a:ext>
            </a:extLst>
          </p:cNvPr>
          <p:cNvPicPr>
            <a:picLocks noChangeAspect="1"/>
          </p:cNvPicPr>
          <p:nvPr/>
        </p:nvPicPr>
        <p:blipFill>
          <a:blip r:embed="rId3"/>
          <a:stretch>
            <a:fillRect/>
          </a:stretch>
        </p:blipFill>
        <p:spPr>
          <a:xfrm>
            <a:off x="5381512" y="1688553"/>
            <a:ext cx="6137164" cy="2020850"/>
          </a:xfrm>
          <a:prstGeom prst="rect">
            <a:avLst/>
          </a:prstGeom>
        </p:spPr>
      </p:pic>
      <p:pic>
        <p:nvPicPr>
          <p:cNvPr id="10" name="图片 9">
            <a:extLst>
              <a:ext uri="{FF2B5EF4-FFF2-40B4-BE49-F238E27FC236}">
                <a16:creationId xmlns:a16="http://schemas.microsoft.com/office/drawing/2014/main" id="{978957D3-1058-255D-0E5B-C90494C73536}"/>
              </a:ext>
            </a:extLst>
          </p:cNvPr>
          <p:cNvPicPr>
            <a:picLocks noChangeAspect="1"/>
          </p:cNvPicPr>
          <p:nvPr/>
        </p:nvPicPr>
        <p:blipFill>
          <a:blip r:embed="rId4"/>
          <a:stretch>
            <a:fillRect/>
          </a:stretch>
        </p:blipFill>
        <p:spPr>
          <a:xfrm>
            <a:off x="5381736" y="4018449"/>
            <a:ext cx="6137164" cy="1974850"/>
          </a:xfrm>
          <a:prstGeom prst="rect">
            <a:avLst/>
          </a:prstGeom>
        </p:spPr>
      </p:pic>
    </p:spTree>
    <p:extLst>
      <p:ext uri="{BB962C8B-B14F-4D97-AF65-F5344CB8AC3E}">
        <p14:creationId xmlns:p14="http://schemas.microsoft.com/office/powerpoint/2010/main" val="35691720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67588A95-8D8D-2C5C-8E34-FEC58896232D}"/>
              </a:ext>
            </a:extLst>
          </p:cNvPr>
          <p:cNvSpPr>
            <a:spLocks noGrp="1"/>
          </p:cNvSpPr>
          <p:nvPr>
            <p:ph type="title"/>
          </p:nvPr>
        </p:nvSpPr>
        <p:spPr>
          <a:xfrm>
            <a:off x="660400" y="548569"/>
            <a:ext cx="10858500" cy="480131"/>
          </a:xfrm>
        </p:spPr>
        <p:txBody>
          <a:bodyPr>
            <a:spAutoFit/>
          </a:bodyPr>
          <a:lstStyle/>
          <a:p>
            <a:pPr algn="r">
              <a:spcAft>
                <a:spcPts val="500"/>
              </a:spcAft>
            </a:pPr>
            <a:r>
              <a:rPr lang="en-US" altLang="zh-CN" dirty="0">
                <a:solidFill>
                  <a:srgbClr val="0070C0"/>
                </a:solidFill>
                <a:latin typeface="Arial" panose="020B0604020202020204" pitchFamily="34" charset="0"/>
                <a:ea typeface="微软雅黑" panose="020B0503020204020204" pitchFamily="34" charset="-122"/>
                <a:cs typeface="+mn-cs"/>
              </a:rPr>
              <a:t>GB/T</a:t>
            </a:r>
            <a:r>
              <a:rPr lang="zh-CN" altLang="en-US" dirty="0">
                <a:solidFill>
                  <a:srgbClr val="0070C0"/>
                </a:solidFill>
                <a:latin typeface="Arial" panose="020B0604020202020204" pitchFamily="34" charset="0"/>
                <a:ea typeface="微软雅黑" panose="020B0503020204020204" pitchFamily="34" charset="-122"/>
                <a:cs typeface="+mn-cs"/>
              </a:rPr>
              <a:t> </a:t>
            </a:r>
            <a:r>
              <a:rPr lang="en-US" altLang="zh-CN" dirty="0">
                <a:solidFill>
                  <a:srgbClr val="0070C0"/>
                </a:solidFill>
                <a:latin typeface="Arial" panose="020B0604020202020204" pitchFamily="34" charset="0"/>
                <a:ea typeface="微软雅黑" panose="020B0503020204020204" pitchFamily="34" charset="-122"/>
                <a:cs typeface="+mn-cs"/>
              </a:rPr>
              <a:t>42062-2022</a:t>
            </a:r>
            <a:r>
              <a:rPr lang="zh-CN" altLang="en-US" dirty="0">
                <a:solidFill>
                  <a:srgbClr val="0070C0"/>
                </a:solidFill>
                <a:latin typeface="Arial" panose="020B0604020202020204" pitchFamily="34" charset="0"/>
                <a:ea typeface="微软雅黑" panose="020B0503020204020204" pitchFamily="34" charset="-122"/>
                <a:cs typeface="+mn-cs"/>
              </a:rPr>
              <a:t>与</a:t>
            </a:r>
            <a:r>
              <a:rPr lang="en-US" altLang="zh-CN" dirty="0">
                <a:solidFill>
                  <a:srgbClr val="0070C0"/>
                </a:solidFill>
                <a:latin typeface="Arial" panose="020B0604020202020204" pitchFamily="34" charset="0"/>
                <a:ea typeface="微软雅黑" panose="020B0503020204020204" pitchFamily="34" charset="-122"/>
                <a:cs typeface="+mn-cs"/>
              </a:rPr>
              <a:t>YY/T 0316-2016 </a:t>
            </a:r>
            <a:r>
              <a:rPr lang="zh-CN" altLang="en-US" dirty="0">
                <a:solidFill>
                  <a:srgbClr val="0070C0"/>
                </a:solidFill>
                <a:latin typeface="Arial" panose="020B0604020202020204" pitchFamily="34" charset="0"/>
                <a:ea typeface="微软雅黑" panose="020B0503020204020204" pitchFamily="34" charset="-122"/>
                <a:cs typeface="+mn-cs"/>
              </a:rPr>
              <a:t>差异概述</a:t>
            </a:r>
          </a:p>
        </p:txBody>
      </p:sp>
      <p:sp>
        <p:nvSpPr>
          <p:cNvPr id="6" name="文本框 5">
            <a:extLst>
              <a:ext uri="{FF2B5EF4-FFF2-40B4-BE49-F238E27FC236}">
                <a16:creationId xmlns:a16="http://schemas.microsoft.com/office/drawing/2014/main" id="{EE69B799-20ED-16A0-7F1F-8FC4B40C85CF}"/>
              </a:ext>
            </a:extLst>
          </p:cNvPr>
          <p:cNvSpPr txBox="1"/>
          <p:nvPr/>
        </p:nvSpPr>
        <p:spPr>
          <a:xfrm>
            <a:off x="4718201" y="1115626"/>
            <a:ext cx="4476526" cy="646331"/>
          </a:xfrm>
          <a:prstGeom prst="rect">
            <a:avLst/>
          </a:prstGeom>
          <a:noFill/>
        </p:spPr>
        <p:txBody>
          <a:bodyPr wrap="square">
            <a:spAutoFit/>
          </a:bodyPr>
          <a:lstStyle/>
          <a:p>
            <a:r>
              <a:rPr lang="zh-CN" altLang="en-US" dirty="0"/>
              <a:t>GB/T 42062-2022 </a:t>
            </a:r>
            <a:r>
              <a:rPr lang="en-US" altLang="zh-CN" dirty="0" err="1"/>
              <a:t>idt</a:t>
            </a:r>
            <a:r>
              <a:rPr lang="en-US" altLang="zh-CN" dirty="0"/>
              <a:t> </a:t>
            </a:r>
          </a:p>
          <a:p>
            <a:r>
              <a:rPr lang="zh-CN" altLang="en-US" dirty="0">
                <a:solidFill>
                  <a:srgbClr val="FF0000"/>
                </a:solidFill>
              </a:rPr>
              <a:t>ISO 14971:2019</a:t>
            </a:r>
          </a:p>
        </p:txBody>
      </p:sp>
      <p:sp>
        <p:nvSpPr>
          <p:cNvPr id="8" name="文本框 7">
            <a:extLst>
              <a:ext uri="{FF2B5EF4-FFF2-40B4-BE49-F238E27FC236}">
                <a16:creationId xmlns:a16="http://schemas.microsoft.com/office/drawing/2014/main" id="{15E0FE89-8E1C-700A-7496-8A004A46F4ED}"/>
              </a:ext>
            </a:extLst>
          </p:cNvPr>
          <p:cNvSpPr txBox="1"/>
          <p:nvPr/>
        </p:nvSpPr>
        <p:spPr>
          <a:xfrm>
            <a:off x="600186" y="1130300"/>
            <a:ext cx="5003652" cy="646331"/>
          </a:xfrm>
          <a:prstGeom prst="rect">
            <a:avLst/>
          </a:prstGeom>
          <a:noFill/>
        </p:spPr>
        <p:txBody>
          <a:bodyPr wrap="square">
            <a:spAutoFit/>
          </a:bodyPr>
          <a:lstStyle/>
          <a:p>
            <a:r>
              <a:rPr lang="zh-CN" altLang="en-US" dirty="0"/>
              <a:t>YY/T 0316-2016 </a:t>
            </a:r>
            <a:r>
              <a:rPr lang="en-US" altLang="zh-CN" dirty="0" err="1"/>
              <a:t>idt</a:t>
            </a:r>
            <a:r>
              <a:rPr lang="en-US" altLang="zh-CN" dirty="0"/>
              <a:t> </a:t>
            </a:r>
          </a:p>
          <a:p>
            <a:r>
              <a:rPr lang="en-US" altLang="zh-CN" dirty="0">
                <a:solidFill>
                  <a:srgbClr val="FF0000"/>
                </a:solidFill>
              </a:rPr>
              <a:t>I</a:t>
            </a:r>
            <a:r>
              <a:rPr lang="zh-CN" altLang="en-US" dirty="0">
                <a:solidFill>
                  <a:srgbClr val="FF0000"/>
                </a:solidFill>
              </a:rPr>
              <a:t>SO 14971:2007 更正版</a:t>
            </a:r>
          </a:p>
        </p:txBody>
      </p:sp>
      <p:pic>
        <p:nvPicPr>
          <p:cNvPr id="7" name="图片 6">
            <a:extLst>
              <a:ext uri="{FF2B5EF4-FFF2-40B4-BE49-F238E27FC236}">
                <a16:creationId xmlns:a16="http://schemas.microsoft.com/office/drawing/2014/main" id="{24E0CB1A-5A1F-FCEC-768B-670D5EFA2B03}"/>
              </a:ext>
            </a:extLst>
          </p:cNvPr>
          <p:cNvPicPr>
            <a:picLocks noChangeAspect="1"/>
          </p:cNvPicPr>
          <p:nvPr/>
        </p:nvPicPr>
        <p:blipFill>
          <a:blip r:embed="rId3"/>
          <a:stretch>
            <a:fillRect/>
          </a:stretch>
        </p:blipFill>
        <p:spPr>
          <a:xfrm>
            <a:off x="800911" y="1747282"/>
            <a:ext cx="10476689" cy="4948017"/>
          </a:xfrm>
          <a:prstGeom prst="rect">
            <a:avLst/>
          </a:prstGeom>
        </p:spPr>
      </p:pic>
    </p:spTree>
    <p:extLst>
      <p:ext uri="{BB962C8B-B14F-4D97-AF65-F5344CB8AC3E}">
        <p14:creationId xmlns:p14="http://schemas.microsoft.com/office/powerpoint/2010/main" val="42621980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67588A95-8D8D-2C5C-8E34-FEC58896232D}"/>
              </a:ext>
            </a:extLst>
          </p:cNvPr>
          <p:cNvSpPr>
            <a:spLocks noGrp="1"/>
          </p:cNvSpPr>
          <p:nvPr>
            <p:ph type="title"/>
          </p:nvPr>
        </p:nvSpPr>
        <p:spPr>
          <a:xfrm>
            <a:off x="660400" y="548569"/>
            <a:ext cx="10858500" cy="480131"/>
          </a:xfrm>
        </p:spPr>
        <p:txBody>
          <a:bodyPr>
            <a:spAutoFit/>
          </a:bodyPr>
          <a:lstStyle/>
          <a:p>
            <a:pPr algn="r">
              <a:spcAft>
                <a:spcPts val="500"/>
              </a:spcAft>
            </a:pPr>
            <a:r>
              <a:rPr lang="en-US" altLang="zh-CN" dirty="0">
                <a:solidFill>
                  <a:srgbClr val="0070C0"/>
                </a:solidFill>
                <a:latin typeface="Arial" panose="020B0604020202020204" pitchFamily="34" charset="0"/>
                <a:ea typeface="微软雅黑" panose="020B0503020204020204" pitchFamily="34" charset="-122"/>
                <a:cs typeface="+mn-cs"/>
              </a:rPr>
              <a:t>GB/T</a:t>
            </a:r>
            <a:r>
              <a:rPr lang="zh-CN" altLang="en-US" dirty="0">
                <a:solidFill>
                  <a:srgbClr val="0070C0"/>
                </a:solidFill>
                <a:latin typeface="Arial" panose="020B0604020202020204" pitchFamily="34" charset="0"/>
                <a:ea typeface="微软雅黑" panose="020B0503020204020204" pitchFamily="34" charset="-122"/>
                <a:cs typeface="+mn-cs"/>
              </a:rPr>
              <a:t> </a:t>
            </a:r>
            <a:r>
              <a:rPr lang="en-US" altLang="zh-CN" dirty="0">
                <a:solidFill>
                  <a:srgbClr val="0070C0"/>
                </a:solidFill>
                <a:latin typeface="Arial" panose="020B0604020202020204" pitchFamily="34" charset="0"/>
                <a:ea typeface="微软雅黑" panose="020B0503020204020204" pitchFamily="34" charset="-122"/>
                <a:cs typeface="+mn-cs"/>
              </a:rPr>
              <a:t>42062-2022</a:t>
            </a:r>
            <a:r>
              <a:rPr lang="zh-CN" altLang="en-US" dirty="0">
                <a:solidFill>
                  <a:srgbClr val="0070C0"/>
                </a:solidFill>
                <a:latin typeface="Arial" panose="020B0604020202020204" pitchFamily="34" charset="0"/>
                <a:ea typeface="微软雅黑" panose="020B0503020204020204" pitchFamily="34" charset="-122"/>
                <a:cs typeface="+mn-cs"/>
              </a:rPr>
              <a:t>与</a:t>
            </a:r>
            <a:r>
              <a:rPr lang="en-US" altLang="zh-CN" dirty="0">
                <a:solidFill>
                  <a:srgbClr val="0070C0"/>
                </a:solidFill>
                <a:latin typeface="Arial" panose="020B0604020202020204" pitchFamily="34" charset="0"/>
                <a:ea typeface="微软雅黑" panose="020B0503020204020204" pitchFamily="34" charset="-122"/>
                <a:cs typeface="+mn-cs"/>
              </a:rPr>
              <a:t>YY/T 0316-2016 </a:t>
            </a:r>
            <a:r>
              <a:rPr lang="zh-CN" altLang="en-US" dirty="0">
                <a:solidFill>
                  <a:srgbClr val="0070C0"/>
                </a:solidFill>
                <a:latin typeface="Arial" panose="020B0604020202020204" pitchFamily="34" charset="0"/>
                <a:ea typeface="微软雅黑" panose="020B0503020204020204" pitchFamily="34" charset="-122"/>
                <a:cs typeface="+mn-cs"/>
              </a:rPr>
              <a:t>差异概述</a:t>
            </a:r>
          </a:p>
        </p:txBody>
      </p:sp>
      <p:sp>
        <p:nvSpPr>
          <p:cNvPr id="6" name="文本框 5">
            <a:extLst>
              <a:ext uri="{FF2B5EF4-FFF2-40B4-BE49-F238E27FC236}">
                <a16:creationId xmlns:a16="http://schemas.microsoft.com/office/drawing/2014/main" id="{EE69B799-20ED-16A0-7F1F-8FC4B40C85CF}"/>
              </a:ext>
            </a:extLst>
          </p:cNvPr>
          <p:cNvSpPr txBox="1"/>
          <p:nvPr/>
        </p:nvSpPr>
        <p:spPr>
          <a:xfrm>
            <a:off x="609751" y="1585526"/>
            <a:ext cx="4476526" cy="369332"/>
          </a:xfrm>
          <a:prstGeom prst="rect">
            <a:avLst/>
          </a:prstGeom>
          <a:noFill/>
        </p:spPr>
        <p:txBody>
          <a:bodyPr wrap="square">
            <a:spAutoFit/>
          </a:bodyPr>
          <a:lstStyle/>
          <a:p>
            <a:r>
              <a:rPr lang="zh-CN" altLang="en-US" dirty="0"/>
              <a:t>GB/T 42062-2022 </a:t>
            </a:r>
            <a:r>
              <a:rPr lang="en-US" altLang="zh-CN" dirty="0" err="1"/>
              <a:t>idt</a:t>
            </a:r>
            <a:r>
              <a:rPr lang="en-US" altLang="zh-CN" dirty="0"/>
              <a:t> </a:t>
            </a:r>
            <a:r>
              <a:rPr lang="zh-CN" altLang="en-US" dirty="0">
                <a:solidFill>
                  <a:srgbClr val="FF0000"/>
                </a:solidFill>
              </a:rPr>
              <a:t>ISO 14971:2019</a:t>
            </a:r>
          </a:p>
        </p:txBody>
      </p:sp>
      <p:sp>
        <p:nvSpPr>
          <p:cNvPr id="3" name="文本框 2">
            <a:extLst>
              <a:ext uri="{FF2B5EF4-FFF2-40B4-BE49-F238E27FC236}">
                <a16:creationId xmlns:a16="http://schemas.microsoft.com/office/drawing/2014/main" id="{80D6F4C2-B37C-C7A5-D3CA-18E6717822DB}"/>
              </a:ext>
            </a:extLst>
          </p:cNvPr>
          <p:cNvSpPr txBox="1"/>
          <p:nvPr/>
        </p:nvSpPr>
        <p:spPr>
          <a:xfrm>
            <a:off x="946150" y="2177187"/>
            <a:ext cx="10033000" cy="3505447"/>
          </a:xfrm>
          <a:prstGeom prst="rect">
            <a:avLst/>
          </a:prstGeom>
          <a:noFill/>
        </p:spPr>
        <p:txBody>
          <a:bodyPr wrap="square">
            <a:spAutoFit/>
          </a:bodyPr>
          <a:lstStyle/>
          <a:p>
            <a:pPr>
              <a:lnSpc>
                <a:spcPct val="150000"/>
              </a:lnSpc>
            </a:pPr>
            <a:r>
              <a:rPr lang="zh-CN" altLang="en-US" sz="2400" dirty="0"/>
              <a:t>3</a:t>
            </a:r>
            <a:r>
              <a:rPr lang="en-US" altLang="zh-CN" sz="2400" dirty="0"/>
              <a:t>.</a:t>
            </a:r>
            <a:r>
              <a:rPr lang="zh-CN" altLang="en-US" sz="2400" dirty="0"/>
              <a:t>15</a:t>
            </a:r>
            <a:endParaRPr lang="en-US" altLang="zh-CN" sz="2400" dirty="0"/>
          </a:p>
          <a:p>
            <a:pPr lvl="1">
              <a:lnSpc>
                <a:spcPct val="150000"/>
              </a:lnSpc>
            </a:pPr>
            <a:r>
              <a:rPr lang="zh-CN" altLang="en-US" sz="2400" dirty="0"/>
              <a:t>可合理预见的误使用 reasonably foreseeable misuse</a:t>
            </a:r>
            <a:endParaRPr lang="en-US" altLang="zh-CN" sz="2400" dirty="0"/>
          </a:p>
          <a:p>
            <a:pPr lvl="1">
              <a:lnSpc>
                <a:spcPct val="150000"/>
              </a:lnSpc>
            </a:pPr>
            <a:r>
              <a:rPr lang="zh-CN" altLang="en-US" sz="2400" dirty="0"/>
              <a:t>由</a:t>
            </a:r>
            <a:r>
              <a:rPr lang="zh-CN" altLang="en-US" sz="2400" dirty="0">
                <a:solidFill>
                  <a:srgbClr val="FF0000"/>
                </a:solidFill>
              </a:rPr>
              <a:t>容易预测</a:t>
            </a:r>
            <a:r>
              <a:rPr lang="zh-CN" altLang="en-US" sz="2400" dirty="0"/>
              <a:t>的</a:t>
            </a:r>
            <a:r>
              <a:rPr lang="zh-CN" altLang="en-US" sz="2400" dirty="0">
                <a:solidFill>
                  <a:srgbClr val="FF0000"/>
                </a:solidFill>
              </a:rPr>
              <a:t>人的行为</a:t>
            </a:r>
            <a:r>
              <a:rPr lang="zh-CN" altLang="en-US" sz="2400" dirty="0"/>
              <a:t>所引起的</a:t>
            </a:r>
            <a:r>
              <a:rPr lang="zh-CN" altLang="en-US" sz="2400" dirty="0">
                <a:solidFill>
                  <a:srgbClr val="FF0000"/>
                </a:solidFill>
              </a:rPr>
              <a:t>未按制造商(3.9)预期的方式</a:t>
            </a:r>
            <a:r>
              <a:rPr lang="zh-CN" altLang="en-US" sz="2400" dirty="0"/>
              <a:t>对产品或系统的使用。</a:t>
            </a:r>
            <a:endParaRPr lang="en-US" altLang="zh-CN" sz="2400" dirty="0"/>
          </a:p>
          <a:p>
            <a:pPr lvl="1">
              <a:lnSpc>
                <a:spcPct val="150000"/>
              </a:lnSpc>
            </a:pPr>
            <a:r>
              <a:rPr lang="zh-CN" altLang="en-US" dirty="0"/>
              <a:t>注1:容易预测的人的行为包括全部类型的用户行为,例如非专业的和专业的用户。</a:t>
            </a:r>
            <a:endParaRPr lang="en-US" altLang="zh-CN" dirty="0"/>
          </a:p>
          <a:p>
            <a:pPr lvl="1">
              <a:lnSpc>
                <a:spcPct val="150000"/>
              </a:lnSpc>
            </a:pPr>
            <a:r>
              <a:rPr lang="zh-CN" altLang="en-US" dirty="0"/>
              <a:t>注2:可合理预见的误使用</a:t>
            </a:r>
            <a:r>
              <a:rPr lang="zh-CN" altLang="en-US" dirty="0">
                <a:solidFill>
                  <a:srgbClr val="FF0000"/>
                </a:solidFill>
              </a:rPr>
              <a:t>可能是有意的或无意的</a:t>
            </a:r>
            <a:r>
              <a:rPr lang="zh-CN" altLang="en-US" dirty="0"/>
              <a:t>。</a:t>
            </a:r>
            <a:endParaRPr lang="en-US" altLang="zh-CN" dirty="0"/>
          </a:p>
          <a:p>
            <a:pPr lvl="1">
              <a:lnSpc>
                <a:spcPct val="150000"/>
              </a:lnSpc>
            </a:pPr>
            <a:r>
              <a:rPr lang="zh-CN" altLang="en-US" dirty="0"/>
              <a:t>[来源.ISO/IEC Guide 63:2019,3.87</a:t>
            </a:r>
            <a:r>
              <a:rPr lang="en-US" altLang="zh-CN" dirty="0"/>
              <a:t>]</a:t>
            </a:r>
            <a:endParaRPr lang="zh-CN" altLang="en-US" dirty="0"/>
          </a:p>
        </p:txBody>
      </p:sp>
      <p:sp>
        <p:nvSpPr>
          <p:cNvPr id="4" name="思想气泡: 云 3">
            <a:extLst>
              <a:ext uri="{FF2B5EF4-FFF2-40B4-BE49-F238E27FC236}">
                <a16:creationId xmlns:a16="http://schemas.microsoft.com/office/drawing/2014/main" id="{ED122125-82E5-C15E-25E0-3A887F6A05CD}"/>
              </a:ext>
            </a:extLst>
          </p:cNvPr>
          <p:cNvSpPr/>
          <p:nvPr/>
        </p:nvSpPr>
        <p:spPr>
          <a:xfrm>
            <a:off x="8858250" y="1511300"/>
            <a:ext cx="2120900" cy="1555750"/>
          </a:xfrm>
          <a:prstGeom prst="cloudCallout">
            <a:avLst>
              <a:gd name="adj1" fmla="val -103767"/>
              <a:gd name="adj2" fmla="val 13520"/>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rgbClr val="FF0000"/>
                </a:solidFill>
              </a:rPr>
              <a:t>危险的识别</a:t>
            </a:r>
          </a:p>
        </p:txBody>
      </p:sp>
    </p:spTree>
    <p:extLst>
      <p:ext uri="{BB962C8B-B14F-4D97-AF65-F5344CB8AC3E}">
        <p14:creationId xmlns:p14="http://schemas.microsoft.com/office/powerpoint/2010/main" val="32202049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67588A95-8D8D-2C5C-8E34-FEC58896232D}"/>
              </a:ext>
            </a:extLst>
          </p:cNvPr>
          <p:cNvSpPr>
            <a:spLocks noGrp="1"/>
          </p:cNvSpPr>
          <p:nvPr>
            <p:ph type="title"/>
          </p:nvPr>
        </p:nvSpPr>
        <p:spPr>
          <a:xfrm>
            <a:off x="660400" y="548569"/>
            <a:ext cx="10858500" cy="480131"/>
          </a:xfrm>
        </p:spPr>
        <p:txBody>
          <a:bodyPr>
            <a:spAutoFit/>
          </a:bodyPr>
          <a:lstStyle/>
          <a:p>
            <a:pPr algn="r">
              <a:spcAft>
                <a:spcPts val="500"/>
              </a:spcAft>
            </a:pPr>
            <a:r>
              <a:rPr lang="en-US" altLang="zh-CN" dirty="0">
                <a:solidFill>
                  <a:srgbClr val="0070C0"/>
                </a:solidFill>
                <a:latin typeface="Arial" panose="020B0604020202020204" pitchFamily="34" charset="0"/>
                <a:ea typeface="微软雅黑" panose="020B0503020204020204" pitchFamily="34" charset="-122"/>
                <a:cs typeface="+mn-cs"/>
              </a:rPr>
              <a:t>GB/T</a:t>
            </a:r>
            <a:r>
              <a:rPr lang="zh-CN" altLang="en-US" dirty="0">
                <a:solidFill>
                  <a:srgbClr val="0070C0"/>
                </a:solidFill>
                <a:latin typeface="Arial" panose="020B0604020202020204" pitchFamily="34" charset="0"/>
                <a:ea typeface="微软雅黑" panose="020B0503020204020204" pitchFamily="34" charset="-122"/>
                <a:cs typeface="+mn-cs"/>
              </a:rPr>
              <a:t> </a:t>
            </a:r>
            <a:r>
              <a:rPr lang="en-US" altLang="zh-CN" dirty="0">
                <a:solidFill>
                  <a:srgbClr val="0070C0"/>
                </a:solidFill>
                <a:latin typeface="Arial" panose="020B0604020202020204" pitchFamily="34" charset="0"/>
                <a:ea typeface="微软雅黑" panose="020B0503020204020204" pitchFamily="34" charset="-122"/>
                <a:cs typeface="+mn-cs"/>
              </a:rPr>
              <a:t>42062-2022</a:t>
            </a:r>
            <a:r>
              <a:rPr lang="zh-CN" altLang="en-US" dirty="0">
                <a:solidFill>
                  <a:srgbClr val="0070C0"/>
                </a:solidFill>
                <a:latin typeface="Arial" panose="020B0604020202020204" pitchFamily="34" charset="0"/>
                <a:ea typeface="微软雅黑" panose="020B0503020204020204" pitchFamily="34" charset="-122"/>
                <a:cs typeface="+mn-cs"/>
              </a:rPr>
              <a:t>与</a:t>
            </a:r>
            <a:r>
              <a:rPr lang="en-US" altLang="zh-CN" dirty="0">
                <a:solidFill>
                  <a:srgbClr val="0070C0"/>
                </a:solidFill>
                <a:latin typeface="Arial" panose="020B0604020202020204" pitchFamily="34" charset="0"/>
                <a:ea typeface="微软雅黑" panose="020B0503020204020204" pitchFamily="34" charset="-122"/>
                <a:cs typeface="+mn-cs"/>
              </a:rPr>
              <a:t>YY/T 0316-2016 </a:t>
            </a:r>
            <a:r>
              <a:rPr lang="zh-CN" altLang="en-US" dirty="0">
                <a:solidFill>
                  <a:srgbClr val="0070C0"/>
                </a:solidFill>
                <a:latin typeface="Arial" panose="020B0604020202020204" pitchFamily="34" charset="0"/>
                <a:ea typeface="微软雅黑" panose="020B0503020204020204" pitchFamily="34" charset="-122"/>
                <a:cs typeface="+mn-cs"/>
              </a:rPr>
              <a:t>差异概述</a:t>
            </a:r>
          </a:p>
        </p:txBody>
      </p:sp>
      <p:sp>
        <p:nvSpPr>
          <p:cNvPr id="6" name="文本框 5">
            <a:extLst>
              <a:ext uri="{FF2B5EF4-FFF2-40B4-BE49-F238E27FC236}">
                <a16:creationId xmlns:a16="http://schemas.microsoft.com/office/drawing/2014/main" id="{EE69B799-20ED-16A0-7F1F-8FC4B40C85CF}"/>
              </a:ext>
            </a:extLst>
          </p:cNvPr>
          <p:cNvSpPr txBox="1"/>
          <p:nvPr/>
        </p:nvSpPr>
        <p:spPr>
          <a:xfrm>
            <a:off x="4527699" y="1130300"/>
            <a:ext cx="4476526" cy="646331"/>
          </a:xfrm>
          <a:prstGeom prst="rect">
            <a:avLst/>
          </a:prstGeom>
          <a:noFill/>
        </p:spPr>
        <p:txBody>
          <a:bodyPr wrap="square">
            <a:spAutoFit/>
          </a:bodyPr>
          <a:lstStyle/>
          <a:p>
            <a:r>
              <a:rPr lang="zh-CN" altLang="en-US" dirty="0"/>
              <a:t>GB/T 42062-2022 </a:t>
            </a:r>
            <a:r>
              <a:rPr lang="en-US" altLang="zh-CN" dirty="0" err="1"/>
              <a:t>idt</a:t>
            </a:r>
            <a:r>
              <a:rPr lang="en-US" altLang="zh-CN" dirty="0"/>
              <a:t> </a:t>
            </a:r>
          </a:p>
          <a:p>
            <a:r>
              <a:rPr lang="zh-CN" altLang="en-US" dirty="0">
                <a:solidFill>
                  <a:srgbClr val="FF0000"/>
                </a:solidFill>
              </a:rPr>
              <a:t>ISO 14971:2019</a:t>
            </a:r>
          </a:p>
        </p:txBody>
      </p:sp>
      <p:sp>
        <p:nvSpPr>
          <p:cNvPr id="8" name="文本框 7">
            <a:extLst>
              <a:ext uri="{FF2B5EF4-FFF2-40B4-BE49-F238E27FC236}">
                <a16:creationId xmlns:a16="http://schemas.microsoft.com/office/drawing/2014/main" id="{15E0FE89-8E1C-700A-7496-8A004A46F4ED}"/>
              </a:ext>
            </a:extLst>
          </p:cNvPr>
          <p:cNvSpPr txBox="1"/>
          <p:nvPr/>
        </p:nvSpPr>
        <p:spPr>
          <a:xfrm>
            <a:off x="600186" y="1130300"/>
            <a:ext cx="5003652" cy="646331"/>
          </a:xfrm>
          <a:prstGeom prst="rect">
            <a:avLst/>
          </a:prstGeom>
          <a:noFill/>
        </p:spPr>
        <p:txBody>
          <a:bodyPr wrap="square">
            <a:spAutoFit/>
          </a:bodyPr>
          <a:lstStyle/>
          <a:p>
            <a:r>
              <a:rPr lang="zh-CN" altLang="en-US" dirty="0"/>
              <a:t>YY/T 0316-2016 </a:t>
            </a:r>
            <a:r>
              <a:rPr lang="en-US" altLang="zh-CN" dirty="0" err="1"/>
              <a:t>idt</a:t>
            </a:r>
            <a:r>
              <a:rPr lang="en-US" altLang="zh-CN" dirty="0"/>
              <a:t> </a:t>
            </a:r>
          </a:p>
          <a:p>
            <a:r>
              <a:rPr lang="en-US" altLang="zh-CN" dirty="0">
                <a:solidFill>
                  <a:srgbClr val="FF0000"/>
                </a:solidFill>
              </a:rPr>
              <a:t>I</a:t>
            </a:r>
            <a:r>
              <a:rPr lang="zh-CN" altLang="en-US" dirty="0">
                <a:solidFill>
                  <a:srgbClr val="FF0000"/>
                </a:solidFill>
              </a:rPr>
              <a:t>SO 14971:2007 更正版</a:t>
            </a:r>
          </a:p>
        </p:txBody>
      </p:sp>
      <p:pic>
        <p:nvPicPr>
          <p:cNvPr id="10" name="图片 9">
            <a:extLst>
              <a:ext uri="{FF2B5EF4-FFF2-40B4-BE49-F238E27FC236}">
                <a16:creationId xmlns:a16="http://schemas.microsoft.com/office/drawing/2014/main" id="{C352A3E2-05C2-2D44-B24E-E4FBFA9AC6B7}"/>
              </a:ext>
            </a:extLst>
          </p:cNvPr>
          <p:cNvPicPr>
            <a:picLocks noChangeAspect="1"/>
          </p:cNvPicPr>
          <p:nvPr/>
        </p:nvPicPr>
        <p:blipFill>
          <a:blip r:embed="rId3"/>
          <a:stretch>
            <a:fillRect/>
          </a:stretch>
        </p:blipFill>
        <p:spPr>
          <a:xfrm>
            <a:off x="590550" y="1776631"/>
            <a:ext cx="10915650" cy="4581011"/>
          </a:xfrm>
          <a:prstGeom prst="rect">
            <a:avLst/>
          </a:prstGeom>
        </p:spPr>
      </p:pic>
    </p:spTree>
    <p:extLst>
      <p:ext uri="{BB962C8B-B14F-4D97-AF65-F5344CB8AC3E}">
        <p14:creationId xmlns:p14="http://schemas.microsoft.com/office/powerpoint/2010/main" val="17996824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67588A95-8D8D-2C5C-8E34-FEC58896232D}"/>
              </a:ext>
            </a:extLst>
          </p:cNvPr>
          <p:cNvSpPr>
            <a:spLocks noGrp="1"/>
          </p:cNvSpPr>
          <p:nvPr>
            <p:ph type="title"/>
          </p:nvPr>
        </p:nvSpPr>
        <p:spPr>
          <a:xfrm>
            <a:off x="660400" y="548569"/>
            <a:ext cx="10858500" cy="480131"/>
          </a:xfrm>
        </p:spPr>
        <p:txBody>
          <a:bodyPr>
            <a:spAutoFit/>
          </a:bodyPr>
          <a:lstStyle/>
          <a:p>
            <a:pPr algn="r">
              <a:spcAft>
                <a:spcPts val="500"/>
              </a:spcAft>
            </a:pPr>
            <a:r>
              <a:rPr lang="en-US" altLang="zh-CN" dirty="0">
                <a:solidFill>
                  <a:srgbClr val="0070C0"/>
                </a:solidFill>
                <a:latin typeface="Arial" panose="020B0604020202020204" pitchFamily="34" charset="0"/>
                <a:ea typeface="微软雅黑" panose="020B0503020204020204" pitchFamily="34" charset="-122"/>
                <a:cs typeface="+mn-cs"/>
              </a:rPr>
              <a:t>GB/T</a:t>
            </a:r>
            <a:r>
              <a:rPr lang="zh-CN" altLang="en-US" dirty="0">
                <a:solidFill>
                  <a:srgbClr val="0070C0"/>
                </a:solidFill>
                <a:latin typeface="Arial" panose="020B0604020202020204" pitchFamily="34" charset="0"/>
                <a:ea typeface="微软雅黑" panose="020B0503020204020204" pitchFamily="34" charset="-122"/>
                <a:cs typeface="+mn-cs"/>
              </a:rPr>
              <a:t> </a:t>
            </a:r>
            <a:r>
              <a:rPr lang="en-US" altLang="zh-CN" dirty="0">
                <a:solidFill>
                  <a:srgbClr val="0070C0"/>
                </a:solidFill>
                <a:latin typeface="Arial" panose="020B0604020202020204" pitchFamily="34" charset="0"/>
                <a:ea typeface="微软雅黑" panose="020B0503020204020204" pitchFamily="34" charset="-122"/>
                <a:cs typeface="+mn-cs"/>
              </a:rPr>
              <a:t>42062-2022</a:t>
            </a:r>
            <a:r>
              <a:rPr lang="zh-CN" altLang="en-US" dirty="0">
                <a:solidFill>
                  <a:srgbClr val="0070C0"/>
                </a:solidFill>
                <a:latin typeface="Arial" panose="020B0604020202020204" pitchFamily="34" charset="0"/>
                <a:ea typeface="微软雅黑" panose="020B0503020204020204" pitchFamily="34" charset="-122"/>
                <a:cs typeface="+mn-cs"/>
              </a:rPr>
              <a:t>与</a:t>
            </a:r>
            <a:r>
              <a:rPr lang="en-US" altLang="zh-CN" dirty="0">
                <a:solidFill>
                  <a:srgbClr val="0070C0"/>
                </a:solidFill>
                <a:latin typeface="Arial" panose="020B0604020202020204" pitchFamily="34" charset="0"/>
                <a:ea typeface="微软雅黑" panose="020B0503020204020204" pitchFamily="34" charset="-122"/>
                <a:cs typeface="+mn-cs"/>
              </a:rPr>
              <a:t>YY/T 0316-2016 </a:t>
            </a:r>
            <a:r>
              <a:rPr lang="zh-CN" altLang="en-US" dirty="0">
                <a:solidFill>
                  <a:srgbClr val="0070C0"/>
                </a:solidFill>
                <a:latin typeface="Arial" panose="020B0604020202020204" pitchFamily="34" charset="0"/>
                <a:ea typeface="微软雅黑" panose="020B0503020204020204" pitchFamily="34" charset="-122"/>
                <a:cs typeface="+mn-cs"/>
              </a:rPr>
              <a:t>差异概述</a:t>
            </a:r>
          </a:p>
        </p:txBody>
      </p:sp>
      <p:sp>
        <p:nvSpPr>
          <p:cNvPr id="6" name="文本框 5">
            <a:extLst>
              <a:ext uri="{FF2B5EF4-FFF2-40B4-BE49-F238E27FC236}">
                <a16:creationId xmlns:a16="http://schemas.microsoft.com/office/drawing/2014/main" id="{EE69B799-20ED-16A0-7F1F-8FC4B40C85CF}"/>
              </a:ext>
            </a:extLst>
          </p:cNvPr>
          <p:cNvSpPr txBox="1"/>
          <p:nvPr/>
        </p:nvSpPr>
        <p:spPr>
          <a:xfrm>
            <a:off x="1263650" y="1567923"/>
            <a:ext cx="4476526" cy="369332"/>
          </a:xfrm>
          <a:prstGeom prst="rect">
            <a:avLst/>
          </a:prstGeom>
          <a:noFill/>
        </p:spPr>
        <p:txBody>
          <a:bodyPr wrap="square">
            <a:spAutoFit/>
          </a:bodyPr>
          <a:lstStyle/>
          <a:p>
            <a:r>
              <a:rPr lang="zh-CN" altLang="en-US" dirty="0"/>
              <a:t>GB/T 42062-2022 </a:t>
            </a:r>
            <a:r>
              <a:rPr lang="en-US" altLang="zh-CN" dirty="0" err="1"/>
              <a:t>idt</a:t>
            </a:r>
            <a:r>
              <a:rPr lang="en-US" altLang="zh-CN" dirty="0"/>
              <a:t> </a:t>
            </a:r>
            <a:r>
              <a:rPr lang="zh-CN" altLang="en-US" dirty="0">
                <a:solidFill>
                  <a:srgbClr val="FF0000"/>
                </a:solidFill>
              </a:rPr>
              <a:t>ISO 14971:2019</a:t>
            </a:r>
          </a:p>
        </p:txBody>
      </p:sp>
      <p:sp>
        <p:nvSpPr>
          <p:cNvPr id="3" name="文本框 2">
            <a:extLst>
              <a:ext uri="{FF2B5EF4-FFF2-40B4-BE49-F238E27FC236}">
                <a16:creationId xmlns:a16="http://schemas.microsoft.com/office/drawing/2014/main" id="{540E50CB-3B38-3DDA-F7AF-70312D83C6A6}"/>
              </a:ext>
            </a:extLst>
          </p:cNvPr>
          <p:cNvSpPr txBox="1"/>
          <p:nvPr/>
        </p:nvSpPr>
        <p:spPr>
          <a:xfrm>
            <a:off x="1257300" y="2476478"/>
            <a:ext cx="9664700" cy="2954655"/>
          </a:xfrm>
          <a:prstGeom prst="rect">
            <a:avLst/>
          </a:prstGeom>
          <a:noFill/>
        </p:spPr>
        <p:txBody>
          <a:bodyPr wrap="square">
            <a:spAutoFit/>
          </a:bodyPr>
          <a:lstStyle/>
          <a:p>
            <a:r>
              <a:rPr lang="zh-CN" altLang="en-US" sz="2400" dirty="0"/>
              <a:t>3.28</a:t>
            </a:r>
            <a:endParaRPr lang="en-US" altLang="zh-CN" sz="2400" dirty="0"/>
          </a:p>
          <a:p>
            <a:pPr lvl="1"/>
            <a:r>
              <a:rPr lang="zh-CN" altLang="en-US" sz="2400" dirty="0"/>
              <a:t>最新技术水平 state of the art</a:t>
            </a:r>
            <a:endParaRPr lang="en-US" altLang="zh-CN" sz="2400" dirty="0"/>
          </a:p>
          <a:p>
            <a:pPr lvl="1"/>
            <a:r>
              <a:rPr lang="zh-CN" altLang="en-US" sz="2400" dirty="0"/>
              <a:t>在一定时期内,基于相关科学、技术和经验的综合成果的产品、过程(3.14)和服务相应技术能力所达到的高度。</a:t>
            </a:r>
            <a:endParaRPr lang="en-US" altLang="zh-CN" sz="2400" dirty="0"/>
          </a:p>
          <a:p>
            <a:pPr lvl="1"/>
            <a:endParaRPr lang="en-US" altLang="zh-CN" dirty="0"/>
          </a:p>
          <a:p>
            <a:pPr lvl="1"/>
            <a:r>
              <a:rPr lang="zh-CN" altLang="en-US" dirty="0"/>
              <a:t>注:最新技术水平体现了当前和普遍接受的技术和医学的良好规范。最新技术水平并不一定意味着技术上最先进的解决方案。这里描述的最新技术水平有时被称为“普遍公认的最新技术水平”</a:t>
            </a:r>
            <a:endParaRPr lang="en-US" altLang="zh-CN" dirty="0"/>
          </a:p>
          <a:p>
            <a:pPr lvl="1"/>
            <a:r>
              <a:rPr lang="zh-CN" altLang="en-US" dirty="0"/>
              <a:t>[来源;ISO/IEC Guide 63;2019,3.187</a:t>
            </a:r>
            <a:r>
              <a:rPr lang="en-US" altLang="zh-CN" dirty="0"/>
              <a:t>]</a:t>
            </a:r>
            <a:endParaRPr lang="zh-CN" altLang="en-US" dirty="0"/>
          </a:p>
        </p:txBody>
      </p:sp>
    </p:spTree>
    <p:extLst>
      <p:ext uri="{BB962C8B-B14F-4D97-AF65-F5344CB8AC3E}">
        <p14:creationId xmlns:p14="http://schemas.microsoft.com/office/powerpoint/2010/main" val="22108699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67588A95-8D8D-2C5C-8E34-FEC58896232D}"/>
              </a:ext>
            </a:extLst>
          </p:cNvPr>
          <p:cNvSpPr>
            <a:spLocks noGrp="1"/>
          </p:cNvSpPr>
          <p:nvPr>
            <p:ph type="title"/>
          </p:nvPr>
        </p:nvSpPr>
        <p:spPr>
          <a:xfrm>
            <a:off x="660400" y="548569"/>
            <a:ext cx="10858500" cy="480131"/>
          </a:xfrm>
        </p:spPr>
        <p:txBody>
          <a:bodyPr>
            <a:spAutoFit/>
          </a:bodyPr>
          <a:lstStyle/>
          <a:p>
            <a:pPr algn="r">
              <a:spcAft>
                <a:spcPts val="500"/>
              </a:spcAft>
            </a:pPr>
            <a:r>
              <a:rPr lang="en-US" altLang="zh-CN" dirty="0">
                <a:solidFill>
                  <a:srgbClr val="0070C0"/>
                </a:solidFill>
                <a:latin typeface="Arial" panose="020B0604020202020204" pitchFamily="34" charset="0"/>
                <a:ea typeface="微软雅黑" panose="020B0503020204020204" pitchFamily="34" charset="-122"/>
                <a:cs typeface="+mn-cs"/>
              </a:rPr>
              <a:t>GB/T</a:t>
            </a:r>
            <a:r>
              <a:rPr lang="zh-CN" altLang="en-US" dirty="0">
                <a:solidFill>
                  <a:srgbClr val="0070C0"/>
                </a:solidFill>
                <a:latin typeface="Arial" panose="020B0604020202020204" pitchFamily="34" charset="0"/>
                <a:ea typeface="微软雅黑" panose="020B0503020204020204" pitchFamily="34" charset="-122"/>
                <a:cs typeface="+mn-cs"/>
              </a:rPr>
              <a:t> </a:t>
            </a:r>
            <a:r>
              <a:rPr lang="en-US" altLang="zh-CN" dirty="0">
                <a:solidFill>
                  <a:srgbClr val="0070C0"/>
                </a:solidFill>
                <a:latin typeface="Arial" panose="020B0604020202020204" pitchFamily="34" charset="0"/>
                <a:ea typeface="微软雅黑" panose="020B0503020204020204" pitchFamily="34" charset="-122"/>
                <a:cs typeface="+mn-cs"/>
              </a:rPr>
              <a:t>42062-2022</a:t>
            </a:r>
            <a:r>
              <a:rPr lang="zh-CN" altLang="en-US" dirty="0">
                <a:solidFill>
                  <a:srgbClr val="0070C0"/>
                </a:solidFill>
                <a:latin typeface="Arial" panose="020B0604020202020204" pitchFamily="34" charset="0"/>
                <a:ea typeface="微软雅黑" panose="020B0503020204020204" pitchFamily="34" charset="-122"/>
                <a:cs typeface="+mn-cs"/>
              </a:rPr>
              <a:t>与</a:t>
            </a:r>
            <a:r>
              <a:rPr lang="en-US" altLang="zh-CN" dirty="0">
                <a:solidFill>
                  <a:srgbClr val="0070C0"/>
                </a:solidFill>
                <a:latin typeface="Arial" panose="020B0604020202020204" pitchFamily="34" charset="0"/>
                <a:ea typeface="微软雅黑" panose="020B0503020204020204" pitchFamily="34" charset="-122"/>
                <a:cs typeface="+mn-cs"/>
              </a:rPr>
              <a:t>YY/T 0316-2016 </a:t>
            </a:r>
            <a:r>
              <a:rPr lang="zh-CN" altLang="en-US" dirty="0">
                <a:solidFill>
                  <a:srgbClr val="0070C0"/>
                </a:solidFill>
                <a:latin typeface="Arial" panose="020B0604020202020204" pitchFamily="34" charset="0"/>
                <a:ea typeface="微软雅黑" panose="020B0503020204020204" pitchFamily="34" charset="-122"/>
                <a:cs typeface="+mn-cs"/>
              </a:rPr>
              <a:t>差异概述</a:t>
            </a:r>
          </a:p>
        </p:txBody>
      </p:sp>
      <p:sp>
        <p:nvSpPr>
          <p:cNvPr id="6" name="文本框 5">
            <a:extLst>
              <a:ext uri="{FF2B5EF4-FFF2-40B4-BE49-F238E27FC236}">
                <a16:creationId xmlns:a16="http://schemas.microsoft.com/office/drawing/2014/main" id="{EE69B799-20ED-16A0-7F1F-8FC4B40C85CF}"/>
              </a:ext>
            </a:extLst>
          </p:cNvPr>
          <p:cNvSpPr txBox="1"/>
          <p:nvPr/>
        </p:nvSpPr>
        <p:spPr>
          <a:xfrm>
            <a:off x="4527699" y="1504950"/>
            <a:ext cx="4476526" cy="646331"/>
          </a:xfrm>
          <a:prstGeom prst="rect">
            <a:avLst/>
          </a:prstGeom>
          <a:noFill/>
        </p:spPr>
        <p:txBody>
          <a:bodyPr wrap="square">
            <a:spAutoFit/>
          </a:bodyPr>
          <a:lstStyle/>
          <a:p>
            <a:r>
              <a:rPr lang="zh-CN" altLang="en-US" dirty="0"/>
              <a:t>GB/T 42062-2022 </a:t>
            </a:r>
            <a:r>
              <a:rPr lang="en-US" altLang="zh-CN" dirty="0" err="1"/>
              <a:t>idt</a:t>
            </a:r>
            <a:r>
              <a:rPr lang="en-US" altLang="zh-CN" dirty="0"/>
              <a:t> </a:t>
            </a:r>
          </a:p>
          <a:p>
            <a:r>
              <a:rPr lang="zh-CN" altLang="en-US" dirty="0">
                <a:solidFill>
                  <a:srgbClr val="FF0000"/>
                </a:solidFill>
              </a:rPr>
              <a:t>ISO 14971:2019</a:t>
            </a:r>
          </a:p>
        </p:txBody>
      </p:sp>
      <p:sp>
        <p:nvSpPr>
          <p:cNvPr id="8" name="文本框 7">
            <a:extLst>
              <a:ext uri="{FF2B5EF4-FFF2-40B4-BE49-F238E27FC236}">
                <a16:creationId xmlns:a16="http://schemas.microsoft.com/office/drawing/2014/main" id="{15E0FE89-8E1C-700A-7496-8A004A46F4ED}"/>
              </a:ext>
            </a:extLst>
          </p:cNvPr>
          <p:cNvSpPr txBox="1"/>
          <p:nvPr/>
        </p:nvSpPr>
        <p:spPr>
          <a:xfrm>
            <a:off x="600186" y="1504950"/>
            <a:ext cx="5003652" cy="646331"/>
          </a:xfrm>
          <a:prstGeom prst="rect">
            <a:avLst/>
          </a:prstGeom>
          <a:noFill/>
        </p:spPr>
        <p:txBody>
          <a:bodyPr wrap="square">
            <a:spAutoFit/>
          </a:bodyPr>
          <a:lstStyle/>
          <a:p>
            <a:r>
              <a:rPr lang="zh-CN" altLang="en-US" dirty="0"/>
              <a:t>YY/T 0316-2016 </a:t>
            </a:r>
            <a:r>
              <a:rPr lang="en-US" altLang="zh-CN" dirty="0" err="1"/>
              <a:t>idt</a:t>
            </a:r>
            <a:r>
              <a:rPr lang="en-US" altLang="zh-CN" dirty="0"/>
              <a:t> </a:t>
            </a:r>
          </a:p>
          <a:p>
            <a:r>
              <a:rPr lang="en-US" altLang="zh-CN" dirty="0">
                <a:solidFill>
                  <a:srgbClr val="FF0000"/>
                </a:solidFill>
              </a:rPr>
              <a:t>I</a:t>
            </a:r>
            <a:r>
              <a:rPr lang="zh-CN" altLang="en-US" dirty="0">
                <a:solidFill>
                  <a:srgbClr val="FF0000"/>
                </a:solidFill>
              </a:rPr>
              <a:t>SO 14971:2007 更正版</a:t>
            </a:r>
          </a:p>
        </p:txBody>
      </p:sp>
      <p:pic>
        <p:nvPicPr>
          <p:cNvPr id="3" name="图片 2">
            <a:extLst>
              <a:ext uri="{FF2B5EF4-FFF2-40B4-BE49-F238E27FC236}">
                <a16:creationId xmlns:a16="http://schemas.microsoft.com/office/drawing/2014/main" id="{1BADC954-EC2D-07FE-AC7D-D7053018CA31}"/>
              </a:ext>
            </a:extLst>
          </p:cNvPr>
          <p:cNvPicPr>
            <a:picLocks noChangeAspect="1"/>
          </p:cNvPicPr>
          <p:nvPr/>
        </p:nvPicPr>
        <p:blipFill>
          <a:blip r:embed="rId3"/>
          <a:stretch>
            <a:fillRect/>
          </a:stretch>
        </p:blipFill>
        <p:spPr>
          <a:xfrm>
            <a:off x="483594" y="2425896"/>
            <a:ext cx="11212111" cy="3033735"/>
          </a:xfrm>
          <a:prstGeom prst="rect">
            <a:avLst/>
          </a:prstGeom>
        </p:spPr>
      </p:pic>
    </p:spTree>
    <p:extLst>
      <p:ext uri="{BB962C8B-B14F-4D97-AF65-F5344CB8AC3E}">
        <p14:creationId xmlns:p14="http://schemas.microsoft.com/office/powerpoint/2010/main" val="4337625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67588A95-8D8D-2C5C-8E34-FEC58896232D}"/>
              </a:ext>
            </a:extLst>
          </p:cNvPr>
          <p:cNvSpPr>
            <a:spLocks noGrp="1"/>
          </p:cNvSpPr>
          <p:nvPr>
            <p:ph type="title"/>
          </p:nvPr>
        </p:nvSpPr>
        <p:spPr>
          <a:xfrm>
            <a:off x="660400" y="548569"/>
            <a:ext cx="10858500" cy="480131"/>
          </a:xfrm>
        </p:spPr>
        <p:txBody>
          <a:bodyPr>
            <a:spAutoFit/>
          </a:bodyPr>
          <a:lstStyle/>
          <a:p>
            <a:pPr algn="r">
              <a:spcAft>
                <a:spcPts val="500"/>
              </a:spcAft>
            </a:pPr>
            <a:r>
              <a:rPr lang="en-US" altLang="zh-CN" dirty="0">
                <a:solidFill>
                  <a:srgbClr val="0070C0"/>
                </a:solidFill>
                <a:latin typeface="Arial" panose="020B0604020202020204" pitchFamily="34" charset="0"/>
                <a:ea typeface="微软雅黑" panose="020B0503020204020204" pitchFamily="34" charset="-122"/>
                <a:cs typeface="+mn-cs"/>
              </a:rPr>
              <a:t>GB/T</a:t>
            </a:r>
            <a:r>
              <a:rPr lang="zh-CN" altLang="en-US" dirty="0">
                <a:solidFill>
                  <a:srgbClr val="0070C0"/>
                </a:solidFill>
                <a:latin typeface="Arial" panose="020B0604020202020204" pitchFamily="34" charset="0"/>
                <a:ea typeface="微软雅黑" panose="020B0503020204020204" pitchFamily="34" charset="-122"/>
                <a:cs typeface="+mn-cs"/>
              </a:rPr>
              <a:t> </a:t>
            </a:r>
            <a:r>
              <a:rPr lang="en-US" altLang="zh-CN" dirty="0">
                <a:solidFill>
                  <a:srgbClr val="0070C0"/>
                </a:solidFill>
                <a:latin typeface="Arial" panose="020B0604020202020204" pitchFamily="34" charset="0"/>
                <a:ea typeface="微软雅黑" panose="020B0503020204020204" pitchFamily="34" charset="-122"/>
                <a:cs typeface="+mn-cs"/>
              </a:rPr>
              <a:t>42062-2022</a:t>
            </a:r>
            <a:r>
              <a:rPr lang="zh-CN" altLang="en-US" dirty="0">
                <a:solidFill>
                  <a:srgbClr val="0070C0"/>
                </a:solidFill>
                <a:latin typeface="Arial" panose="020B0604020202020204" pitchFamily="34" charset="0"/>
                <a:ea typeface="微软雅黑" panose="020B0503020204020204" pitchFamily="34" charset="-122"/>
                <a:cs typeface="+mn-cs"/>
              </a:rPr>
              <a:t>与</a:t>
            </a:r>
            <a:r>
              <a:rPr lang="en-US" altLang="zh-CN" dirty="0">
                <a:solidFill>
                  <a:srgbClr val="0070C0"/>
                </a:solidFill>
                <a:latin typeface="Arial" panose="020B0604020202020204" pitchFamily="34" charset="0"/>
                <a:ea typeface="微软雅黑" panose="020B0503020204020204" pitchFamily="34" charset="-122"/>
                <a:cs typeface="+mn-cs"/>
              </a:rPr>
              <a:t>YY/T 0316-2016 </a:t>
            </a:r>
            <a:r>
              <a:rPr lang="zh-CN" altLang="en-US" dirty="0">
                <a:solidFill>
                  <a:srgbClr val="0070C0"/>
                </a:solidFill>
                <a:latin typeface="Arial" panose="020B0604020202020204" pitchFamily="34" charset="0"/>
                <a:ea typeface="微软雅黑" panose="020B0503020204020204" pitchFamily="34" charset="-122"/>
                <a:cs typeface="+mn-cs"/>
              </a:rPr>
              <a:t>差异概述</a:t>
            </a:r>
          </a:p>
        </p:txBody>
      </p:sp>
      <p:sp>
        <p:nvSpPr>
          <p:cNvPr id="6" name="文本框 5">
            <a:extLst>
              <a:ext uri="{FF2B5EF4-FFF2-40B4-BE49-F238E27FC236}">
                <a16:creationId xmlns:a16="http://schemas.microsoft.com/office/drawing/2014/main" id="{EE69B799-20ED-16A0-7F1F-8FC4B40C85CF}"/>
              </a:ext>
            </a:extLst>
          </p:cNvPr>
          <p:cNvSpPr txBox="1"/>
          <p:nvPr/>
        </p:nvSpPr>
        <p:spPr>
          <a:xfrm>
            <a:off x="4781699" y="1130300"/>
            <a:ext cx="4476526" cy="646331"/>
          </a:xfrm>
          <a:prstGeom prst="rect">
            <a:avLst/>
          </a:prstGeom>
          <a:noFill/>
        </p:spPr>
        <p:txBody>
          <a:bodyPr wrap="square">
            <a:spAutoFit/>
          </a:bodyPr>
          <a:lstStyle/>
          <a:p>
            <a:r>
              <a:rPr lang="zh-CN" altLang="en-US" dirty="0"/>
              <a:t>GB/T 42062-2022 </a:t>
            </a:r>
            <a:r>
              <a:rPr lang="en-US" altLang="zh-CN" dirty="0" err="1"/>
              <a:t>idt</a:t>
            </a:r>
            <a:r>
              <a:rPr lang="en-US" altLang="zh-CN" dirty="0"/>
              <a:t> </a:t>
            </a:r>
          </a:p>
          <a:p>
            <a:r>
              <a:rPr lang="zh-CN" altLang="en-US" dirty="0">
                <a:solidFill>
                  <a:srgbClr val="FF0000"/>
                </a:solidFill>
              </a:rPr>
              <a:t>ISO 14971:2019</a:t>
            </a:r>
          </a:p>
        </p:txBody>
      </p:sp>
      <p:sp>
        <p:nvSpPr>
          <p:cNvPr id="8" name="文本框 7">
            <a:extLst>
              <a:ext uri="{FF2B5EF4-FFF2-40B4-BE49-F238E27FC236}">
                <a16:creationId xmlns:a16="http://schemas.microsoft.com/office/drawing/2014/main" id="{15E0FE89-8E1C-700A-7496-8A004A46F4ED}"/>
              </a:ext>
            </a:extLst>
          </p:cNvPr>
          <p:cNvSpPr txBox="1"/>
          <p:nvPr/>
        </p:nvSpPr>
        <p:spPr>
          <a:xfrm>
            <a:off x="911448" y="1116316"/>
            <a:ext cx="5003652" cy="646331"/>
          </a:xfrm>
          <a:prstGeom prst="rect">
            <a:avLst/>
          </a:prstGeom>
          <a:noFill/>
        </p:spPr>
        <p:txBody>
          <a:bodyPr wrap="square">
            <a:spAutoFit/>
          </a:bodyPr>
          <a:lstStyle/>
          <a:p>
            <a:r>
              <a:rPr lang="zh-CN" altLang="en-US" dirty="0"/>
              <a:t>YY/T 0316-2016 </a:t>
            </a:r>
            <a:r>
              <a:rPr lang="en-US" altLang="zh-CN" dirty="0" err="1"/>
              <a:t>idt</a:t>
            </a:r>
            <a:r>
              <a:rPr lang="en-US" altLang="zh-CN" dirty="0"/>
              <a:t> </a:t>
            </a:r>
          </a:p>
          <a:p>
            <a:r>
              <a:rPr lang="en-US" altLang="zh-CN" dirty="0">
                <a:solidFill>
                  <a:srgbClr val="FF0000"/>
                </a:solidFill>
              </a:rPr>
              <a:t>I</a:t>
            </a:r>
            <a:r>
              <a:rPr lang="zh-CN" altLang="en-US" dirty="0">
                <a:solidFill>
                  <a:srgbClr val="FF0000"/>
                </a:solidFill>
              </a:rPr>
              <a:t>SO 14971:2007 更正版</a:t>
            </a:r>
          </a:p>
        </p:txBody>
      </p:sp>
      <p:pic>
        <p:nvPicPr>
          <p:cNvPr id="7" name="图片 6">
            <a:extLst>
              <a:ext uri="{FF2B5EF4-FFF2-40B4-BE49-F238E27FC236}">
                <a16:creationId xmlns:a16="http://schemas.microsoft.com/office/drawing/2014/main" id="{06F07D04-48F6-2FAC-40FE-2FFFA5AA7B6C}"/>
              </a:ext>
            </a:extLst>
          </p:cNvPr>
          <p:cNvPicPr>
            <a:picLocks noChangeAspect="1"/>
          </p:cNvPicPr>
          <p:nvPr/>
        </p:nvPicPr>
        <p:blipFill>
          <a:blip r:embed="rId3"/>
          <a:stretch>
            <a:fillRect/>
          </a:stretch>
        </p:blipFill>
        <p:spPr>
          <a:xfrm>
            <a:off x="742950" y="1748662"/>
            <a:ext cx="10293350" cy="5109338"/>
          </a:xfrm>
          <a:prstGeom prst="rect">
            <a:avLst/>
          </a:prstGeom>
        </p:spPr>
      </p:pic>
    </p:spTree>
    <p:extLst>
      <p:ext uri="{BB962C8B-B14F-4D97-AF65-F5344CB8AC3E}">
        <p14:creationId xmlns:p14="http://schemas.microsoft.com/office/powerpoint/2010/main" val="40776028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67588A95-8D8D-2C5C-8E34-FEC58896232D}"/>
              </a:ext>
            </a:extLst>
          </p:cNvPr>
          <p:cNvSpPr>
            <a:spLocks noGrp="1"/>
          </p:cNvSpPr>
          <p:nvPr>
            <p:ph type="title"/>
          </p:nvPr>
        </p:nvSpPr>
        <p:spPr>
          <a:xfrm>
            <a:off x="660400" y="548569"/>
            <a:ext cx="10858500" cy="480131"/>
          </a:xfrm>
        </p:spPr>
        <p:txBody>
          <a:bodyPr>
            <a:spAutoFit/>
          </a:bodyPr>
          <a:lstStyle/>
          <a:p>
            <a:pPr algn="r">
              <a:spcAft>
                <a:spcPts val="500"/>
              </a:spcAft>
            </a:pPr>
            <a:r>
              <a:rPr lang="en-US" altLang="zh-CN" dirty="0">
                <a:solidFill>
                  <a:srgbClr val="0070C0"/>
                </a:solidFill>
                <a:latin typeface="Arial" panose="020B0604020202020204" pitchFamily="34" charset="0"/>
                <a:ea typeface="微软雅黑" panose="020B0503020204020204" pitchFamily="34" charset="-122"/>
                <a:cs typeface="+mn-cs"/>
              </a:rPr>
              <a:t>GB/T</a:t>
            </a:r>
            <a:r>
              <a:rPr lang="zh-CN" altLang="en-US" dirty="0">
                <a:solidFill>
                  <a:srgbClr val="0070C0"/>
                </a:solidFill>
                <a:latin typeface="Arial" panose="020B0604020202020204" pitchFamily="34" charset="0"/>
                <a:ea typeface="微软雅黑" panose="020B0503020204020204" pitchFamily="34" charset="-122"/>
                <a:cs typeface="+mn-cs"/>
              </a:rPr>
              <a:t> </a:t>
            </a:r>
            <a:r>
              <a:rPr lang="en-US" altLang="zh-CN" dirty="0">
                <a:solidFill>
                  <a:srgbClr val="0070C0"/>
                </a:solidFill>
                <a:latin typeface="Arial" panose="020B0604020202020204" pitchFamily="34" charset="0"/>
                <a:ea typeface="微软雅黑" panose="020B0503020204020204" pitchFamily="34" charset="-122"/>
                <a:cs typeface="+mn-cs"/>
              </a:rPr>
              <a:t>42062-2022</a:t>
            </a:r>
            <a:r>
              <a:rPr lang="zh-CN" altLang="en-US" dirty="0">
                <a:solidFill>
                  <a:srgbClr val="0070C0"/>
                </a:solidFill>
                <a:latin typeface="Arial" panose="020B0604020202020204" pitchFamily="34" charset="0"/>
                <a:ea typeface="微软雅黑" panose="020B0503020204020204" pitchFamily="34" charset="-122"/>
                <a:cs typeface="+mn-cs"/>
              </a:rPr>
              <a:t>与</a:t>
            </a:r>
            <a:r>
              <a:rPr lang="en-US" altLang="zh-CN" dirty="0">
                <a:solidFill>
                  <a:srgbClr val="0070C0"/>
                </a:solidFill>
                <a:latin typeface="Arial" panose="020B0604020202020204" pitchFamily="34" charset="0"/>
                <a:ea typeface="微软雅黑" panose="020B0503020204020204" pitchFamily="34" charset="-122"/>
                <a:cs typeface="+mn-cs"/>
              </a:rPr>
              <a:t>YY/T 0316-2016 </a:t>
            </a:r>
            <a:r>
              <a:rPr lang="zh-CN" altLang="en-US" dirty="0">
                <a:solidFill>
                  <a:srgbClr val="0070C0"/>
                </a:solidFill>
                <a:latin typeface="Arial" panose="020B0604020202020204" pitchFamily="34" charset="0"/>
                <a:ea typeface="微软雅黑" panose="020B0503020204020204" pitchFamily="34" charset="-122"/>
                <a:cs typeface="+mn-cs"/>
              </a:rPr>
              <a:t>差异概述</a:t>
            </a:r>
          </a:p>
        </p:txBody>
      </p:sp>
      <p:sp>
        <p:nvSpPr>
          <p:cNvPr id="6" name="文本框 5">
            <a:extLst>
              <a:ext uri="{FF2B5EF4-FFF2-40B4-BE49-F238E27FC236}">
                <a16:creationId xmlns:a16="http://schemas.microsoft.com/office/drawing/2014/main" id="{EE69B799-20ED-16A0-7F1F-8FC4B40C85CF}"/>
              </a:ext>
            </a:extLst>
          </p:cNvPr>
          <p:cNvSpPr txBox="1"/>
          <p:nvPr/>
        </p:nvSpPr>
        <p:spPr>
          <a:xfrm>
            <a:off x="6648599" y="1105932"/>
            <a:ext cx="4476526" cy="369332"/>
          </a:xfrm>
          <a:prstGeom prst="rect">
            <a:avLst/>
          </a:prstGeom>
          <a:noFill/>
        </p:spPr>
        <p:txBody>
          <a:bodyPr wrap="square">
            <a:spAutoFit/>
          </a:bodyPr>
          <a:lstStyle/>
          <a:p>
            <a:r>
              <a:rPr lang="zh-CN" altLang="en-US" dirty="0"/>
              <a:t>GB/T 42062-2022 </a:t>
            </a:r>
            <a:r>
              <a:rPr lang="en-US" altLang="zh-CN" dirty="0" err="1"/>
              <a:t>idt</a:t>
            </a:r>
            <a:r>
              <a:rPr lang="en-US" altLang="zh-CN" dirty="0"/>
              <a:t> </a:t>
            </a:r>
            <a:r>
              <a:rPr lang="zh-CN" altLang="en-US" dirty="0">
                <a:solidFill>
                  <a:srgbClr val="FF0000"/>
                </a:solidFill>
              </a:rPr>
              <a:t>ISO 14971:2019</a:t>
            </a:r>
          </a:p>
        </p:txBody>
      </p:sp>
      <p:sp>
        <p:nvSpPr>
          <p:cNvPr id="8" name="文本框 7">
            <a:extLst>
              <a:ext uri="{FF2B5EF4-FFF2-40B4-BE49-F238E27FC236}">
                <a16:creationId xmlns:a16="http://schemas.microsoft.com/office/drawing/2014/main" id="{15E0FE89-8E1C-700A-7496-8A004A46F4ED}"/>
              </a:ext>
            </a:extLst>
          </p:cNvPr>
          <p:cNvSpPr txBox="1"/>
          <p:nvPr/>
        </p:nvSpPr>
        <p:spPr>
          <a:xfrm>
            <a:off x="600186" y="1130300"/>
            <a:ext cx="5003652" cy="369332"/>
          </a:xfrm>
          <a:prstGeom prst="rect">
            <a:avLst/>
          </a:prstGeom>
          <a:noFill/>
        </p:spPr>
        <p:txBody>
          <a:bodyPr wrap="square">
            <a:spAutoFit/>
          </a:bodyPr>
          <a:lstStyle/>
          <a:p>
            <a:r>
              <a:rPr lang="zh-CN" altLang="en-US" dirty="0"/>
              <a:t>YY/T 0316-2016 </a:t>
            </a:r>
            <a:r>
              <a:rPr lang="en-US" altLang="zh-CN" dirty="0" err="1"/>
              <a:t>idt</a:t>
            </a:r>
            <a:r>
              <a:rPr lang="en-US" altLang="zh-CN" dirty="0"/>
              <a:t> </a:t>
            </a:r>
            <a:r>
              <a:rPr lang="en-US" altLang="zh-CN" dirty="0">
                <a:solidFill>
                  <a:srgbClr val="FF0000"/>
                </a:solidFill>
              </a:rPr>
              <a:t>I</a:t>
            </a:r>
            <a:r>
              <a:rPr lang="zh-CN" altLang="en-US" dirty="0">
                <a:solidFill>
                  <a:srgbClr val="FF0000"/>
                </a:solidFill>
              </a:rPr>
              <a:t>SO 14971:2007 更正版</a:t>
            </a:r>
          </a:p>
        </p:txBody>
      </p:sp>
      <p:graphicFrame>
        <p:nvGraphicFramePr>
          <p:cNvPr id="2" name="表格 1">
            <a:extLst>
              <a:ext uri="{FF2B5EF4-FFF2-40B4-BE49-F238E27FC236}">
                <a16:creationId xmlns:a16="http://schemas.microsoft.com/office/drawing/2014/main" id="{56F4F838-F031-BE9E-2803-B5B47C60BFC2}"/>
              </a:ext>
            </a:extLst>
          </p:cNvPr>
          <p:cNvGraphicFramePr>
            <a:graphicFrameLocks noGrp="1"/>
          </p:cNvGraphicFramePr>
          <p:nvPr>
            <p:extLst>
              <p:ext uri="{D42A27DB-BD31-4B8C-83A1-F6EECF244321}">
                <p14:modId xmlns:p14="http://schemas.microsoft.com/office/powerpoint/2010/main" val="1705418384"/>
              </p:ext>
            </p:extLst>
          </p:nvPr>
        </p:nvGraphicFramePr>
        <p:xfrm>
          <a:off x="831850" y="1601231"/>
          <a:ext cx="10356850" cy="4708198"/>
        </p:xfrm>
        <a:graphic>
          <a:graphicData uri="http://schemas.openxmlformats.org/drawingml/2006/table">
            <a:tbl>
              <a:tblPr firstRow="1" firstCol="1" lastRow="1" lastCol="1" bandRow="1" bandCol="1">
                <a:tableStyleId>{D7AC3CCA-C797-4891-BE02-D94E43425B78}</a:tableStyleId>
              </a:tblPr>
              <a:tblGrid>
                <a:gridCol w="5238750">
                  <a:extLst>
                    <a:ext uri="{9D8B030D-6E8A-4147-A177-3AD203B41FA5}">
                      <a16:colId xmlns:a16="http://schemas.microsoft.com/office/drawing/2014/main" val="1981625643"/>
                    </a:ext>
                  </a:extLst>
                </a:gridCol>
                <a:gridCol w="5118100">
                  <a:extLst>
                    <a:ext uri="{9D8B030D-6E8A-4147-A177-3AD203B41FA5}">
                      <a16:colId xmlns:a16="http://schemas.microsoft.com/office/drawing/2014/main" val="2839642427"/>
                    </a:ext>
                  </a:extLst>
                </a:gridCol>
              </a:tblGrid>
              <a:tr h="303919">
                <a:tc rowSpan="5">
                  <a:txBody>
                    <a:bodyPr/>
                    <a:lstStyle/>
                    <a:p>
                      <a:pPr>
                        <a:lnSpc>
                          <a:spcPct val="100000"/>
                        </a:lnSpc>
                      </a:pPr>
                      <a:r>
                        <a:rPr lang="en-US" sz="1600" dirty="0">
                          <a:effectLst/>
                          <a:latin typeface="+mn-ea"/>
                          <a:ea typeface="+mn-ea"/>
                        </a:rPr>
                        <a:t>9</a:t>
                      </a:r>
                      <a:r>
                        <a:rPr lang="en-US" sz="1600" spc="10" dirty="0">
                          <a:effectLst/>
                          <a:latin typeface="+mn-ea"/>
                          <a:ea typeface="+mn-ea"/>
                        </a:rPr>
                        <a:t> </a:t>
                      </a:r>
                      <a:r>
                        <a:rPr lang="en-US" sz="1600" spc="-10" dirty="0" err="1">
                          <a:effectLst/>
                          <a:latin typeface="+mn-ea"/>
                          <a:ea typeface="+mn-ea"/>
                        </a:rPr>
                        <a:t>生产和生产后信息</a:t>
                      </a:r>
                      <a:endParaRPr lang="zh-CN" sz="1600" dirty="0">
                        <a:effectLst/>
                        <a:latin typeface="+mn-ea"/>
                        <a:ea typeface="+mn-ea"/>
                        <a:cs typeface="Times New Roman" panose="02020603050405020304" pitchFamily="18" charset="0"/>
                      </a:endParaRPr>
                    </a:p>
                  </a:txBody>
                  <a:tcPr marL="0" marR="0" marT="0" marB="0" anchor="ctr"/>
                </a:tc>
                <a:tc>
                  <a:txBody>
                    <a:bodyPr/>
                    <a:lstStyle/>
                    <a:p>
                      <a:pPr marL="64770">
                        <a:lnSpc>
                          <a:spcPct val="100000"/>
                        </a:lnSpc>
                        <a:spcBef>
                          <a:spcPts val="125"/>
                        </a:spcBef>
                        <a:spcAft>
                          <a:spcPts val="0"/>
                        </a:spcAft>
                      </a:pPr>
                      <a:r>
                        <a:rPr lang="en-US" sz="1600" spc="5" dirty="0">
                          <a:solidFill>
                            <a:srgbClr val="FF0000"/>
                          </a:solidFill>
                          <a:effectLst/>
                        </a:rPr>
                        <a:t>10</a:t>
                      </a:r>
                      <a:r>
                        <a:rPr lang="en-US" sz="1600" spc="-5" dirty="0">
                          <a:solidFill>
                            <a:srgbClr val="FF0000"/>
                          </a:solidFill>
                          <a:effectLst/>
                        </a:rPr>
                        <a:t> </a:t>
                      </a:r>
                      <a:r>
                        <a:rPr lang="en-US" sz="1600" spc="-10" dirty="0" err="1">
                          <a:solidFill>
                            <a:srgbClr val="FF0000"/>
                          </a:solidFill>
                          <a:effectLst/>
                        </a:rPr>
                        <a:t>生产和生产后</a:t>
                      </a:r>
                      <a:r>
                        <a:rPr lang="en-US" sz="1600" spc="-5" dirty="0" err="1">
                          <a:solidFill>
                            <a:srgbClr val="FF0000"/>
                          </a:solidFill>
                          <a:effectLst/>
                        </a:rPr>
                        <a:t>活动</a:t>
                      </a:r>
                      <a:endParaRPr lang="en-US" sz="1600" spc="-5" dirty="0">
                        <a:solidFill>
                          <a:srgbClr val="FF0000"/>
                        </a:solidFill>
                        <a:effectLst/>
                        <a:latin typeface="+mn-ea"/>
                        <a:ea typeface="+mn-ea"/>
                      </a:endParaRPr>
                    </a:p>
                  </a:txBody>
                  <a:tcPr marL="0" marR="0" marT="0" marB="0" anchor="ctr"/>
                </a:tc>
                <a:extLst>
                  <a:ext uri="{0D108BD9-81ED-4DB2-BD59-A6C34878D82A}">
                    <a16:rowId xmlns:a16="http://schemas.microsoft.com/office/drawing/2014/main" val="2766994428"/>
                  </a:ext>
                </a:extLst>
              </a:tr>
              <a:tr h="260022">
                <a:tc vMerge="1">
                  <a:txBody>
                    <a:bodyPr/>
                    <a:lstStyle/>
                    <a:p>
                      <a:endParaRPr lang="zh-CN" altLang="en-US"/>
                    </a:p>
                  </a:txBody>
                  <a:tcPr/>
                </a:tc>
                <a:tc>
                  <a:txBody>
                    <a:bodyPr/>
                    <a:lstStyle/>
                    <a:p>
                      <a:pPr>
                        <a:lnSpc>
                          <a:spcPct val="100000"/>
                        </a:lnSpc>
                      </a:pPr>
                      <a:r>
                        <a:rPr lang="en-US" sz="1600" dirty="0">
                          <a:solidFill>
                            <a:srgbClr val="FF0000"/>
                          </a:solidFill>
                          <a:effectLst/>
                        </a:rPr>
                        <a:t> 10.1</a:t>
                      </a:r>
                      <a:r>
                        <a:rPr lang="en-US" sz="1600" spc="-5" dirty="0">
                          <a:solidFill>
                            <a:srgbClr val="FF0000"/>
                          </a:solidFill>
                          <a:effectLst/>
                        </a:rPr>
                        <a:t> </a:t>
                      </a:r>
                      <a:r>
                        <a:rPr lang="en-US" sz="1600" spc="-5" dirty="0" err="1">
                          <a:solidFill>
                            <a:srgbClr val="FF0000"/>
                          </a:solidFill>
                          <a:effectLst/>
                        </a:rPr>
                        <a:t>总则</a:t>
                      </a:r>
                      <a:endParaRPr lang="en-US" sz="1600" spc="-5" dirty="0">
                        <a:solidFill>
                          <a:srgbClr val="FF0000"/>
                        </a:solidFill>
                        <a:effectLst/>
                      </a:endParaRPr>
                    </a:p>
                  </a:txBody>
                  <a:tcPr marL="0" marR="0" marT="0" marB="0" anchor="ctr"/>
                </a:tc>
                <a:extLst>
                  <a:ext uri="{0D108BD9-81ED-4DB2-BD59-A6C34878D82A}">
                    <a16:rowId xmlns:a16="http://schemas.microsoft.com/office/drawing/2014/main" val="704573586"/>
                  </a:ext>
                </a:extLst>
              </a:tr>
              <a:tr h="299689">
                <a:tc vMerge="1">
                  <a:txBody>
                    <a:bodyPr/>
                    <a:lstStyle/>
                    <a:p>
                      <a:endParaRPr lang="zh-CN" altLang="en-US"/>
                    </a:p>
                  </a:txBody>
                  <a:tcPr/>
                </a:tc>
                <a:tc>
                  <a:txBody>
                    <a:bodyPr/>
                    <a:lstStyle/>
                    <a:p>
                      <a:pPr>
                        <a:lnSpc>
                          <a:spcPct val="100000"/>
                        </a:lnSpc>
                      </a:pPr>
                      <a:r>
                        <a:rPr lang="en-US" sz="1600" dirty="0">
                          <a:solidFill>
                            <a:srgbClr val="FF0000"/>
                          </a:solidFill>
                          <a:effectLst/>
                          <a:latin typeface="+mn-ea"/>
                          <a:ea typeface="+mn-ea"/>
                        </a:rPr>
                        <a:t> 10.2</a:t>
                      </a:r>
                      <a:r>
                        <a:rPr lang="en-US" sz="1600" spc="-5" dirty="0">
                          <a:solidFill>
                            <a:srgbClr val="FF0000"/>
                          </a:solidFill>
                          <a:effectLst/>
                          <a:latin typeface="+mn-ea"/>
                          <a:ea typeface="+mn-ea"/>
                        </a:rPr>
                        <a:t> </a:t>
                      </a:r>
                      <a:r>
                        <a:rPr lang="en-US" sz="1600" spc="-10" dirty="0" err="1">
                          <a:solidFill>
                            <a:srgbClr val="FF0000"/>
                          </a:solidFill>
                          <a:effectLst/>
                          <a:latin typeface="+mn-ea"/>
                          <a:ea typeface="+mn-ea"/>
                        </a:rPr>
                        <a:t>信息收集</a:t>
                      </a:r>
                      <a:endParaRPr lang="en-US" sz="1600" spc="-10" dirty="0">
                        <a:solidFill>
                          <a:srgbClr val="FF0000"/>
                        </a:solidFill>
                        <a:effectLst/>
                        <a:latin typeface="+mn-ea"/>
                        <a:ea typeface="+mn-ea"/>
                      </a:endParaRPr>
                    </a:p>
                  </a:txBody>
                  <a:tcPr marL="0" marR="0" marT="0" marB="0" anchor="ctr"/>
                </a:tc>
                <a:extLst>
                  <a:ext uri="{0D108BD9-81ED-4DB2-BD59-A6C34878D82A}">
                    <a16:rowId xmlns:a16="http://schemas.microsoft.com/office/drawing/2014/main" val="1029062176"/>
                  </a:ext>
                </a:extLst>
              </a:tr>
              <a:tr h="252756">
                <a:tc vMerge="1">
                  <a:txBody>
                    <a:bodyPr/>
                    <a:lstStyle/>
                    <a:p>
                      <a:endParaRPr lang="zh-CN" altLang="en-US"/>
                    </a:p>
                  </a:txBody>
                  <a:tcPr/>
                </a:tc>
                <a:tc>
                  <a:txBody>
                    <a:bodyPr/>
                    <a:lstStyle/>
                    <a:p>
                      <a:pPr>
                        <a:lnSpc>
                          <a:spcPct val="100000"/>
                        </a:lnSpc>
                      </a:pPr>
                      <a:r>
                        <a:rPr lang="en-US" sz="1600" dirty="0">
                          <a:solidFill>
                            <a:srgbClr val="FF0000"/>
                          </a:solidFill>
                          <a:effectLst/>
                          <a:latin typeface="+mn-ea"/>
                          <a:ea typeface="+mn-ea"/>
                        </a:rPr>
                        <a:t> 10.3</a:t>
                      </a:r>
                      <a:r>
                        <a:rPr lang="en-US" sz="1600" spc="-5" dirty="0">
                          <a:solidFill>
                            <a:srgbClr val="FF0000"/>
                          </a:solidFill>
                          <a:effectLst/>
                          <a:latin typeface="+mn-ea"/>
                          <a:ea typeface="+mn-ea"/>
                        </a:rPr>
                        <a:t> </a:t>
                      </a:r>
                      <a:r>
                        <a:rPr lang="en-US" sz="1600" spc="-10" dirty="0" err="1">
                          <a:solidFill>
                            <a:srgbClr val="FF0000"/>
                          </a:solidFill>
                          <a:effectLst/>
                          <a:latin typeface="+mn-ea"/>
                          <a:ea typeface="+mn-ea"/>
                        </a:rPr>
                        <a:t>信息评价</a:t>
                      </a:r>
                      <a:endParaRPr lang="en-US" sz="1600" spc="-10" dirty="0">
                        <a:solidFill>
                          <a:srgbClr val="FF0000"/>
                        </a:solidFill>
                        <a:effectLst/>
                        <a:latin typeface="+mn-ea"/>
                        <a:ea typeface="+mn-ea"/>
                      </a:endParaRPr>
                    </a:p>
                  </a:txBody>
                  <a:tcPr marL="0" marR="0" marT="0" marB="0" anchor="ctr"/>
                </a:tc>
                <a:extLst>
                  <a:ext uri="{0D108BD9-81ED-4DB2-BD59-A6C34878D82A}">
                    <a16:rowId xmlns:a16="http://schemas.microsoft.com/office/drawing/2014/main" val="975419283"/>
                  </a:ext>
                </a:extLst>
              </a:tr>
              <a:tr h="252756">
                <a:tc vMerge="1">
                  <a:txBody>
                    <a:bodyPr/>
                    <a:lstStyle/>
                    <a:p>
                      <a:endParaRPr lang="zh-CN" altLang="en-US"/>
                    </a:p>
                  </a:txBody>
                  <a:tcPr/>
                </a:tc>
                <a:tc>
                  <a:txBody>
                    <a:bodyPr/>
                    <a:lstStyle/>
                    <a:p>
                      <a:pPr>
                        <a:lnSpc>
                          <a:spcPct val="100000"/>
                        </a:lnSpc>
                      </a:pPr>
                      <a:r>
                        <a:rPr lang="en-US" sz="1600" dirty="0">
                          <a:solidFill>
                            <a:srgbClr val="FF0000"/>
                          </a:solidFill>
                          <a:effectLst/>
                          <a:latin typeface="+mn-ea"/>
                          <a:ea typeface="+mn-ea"/>
                        </a:rPr>
                        <a:t> 10.4</a:t>
                      </a:r>
                      <a:r>
                        <a:rPr lang="en-US" sz="1600" spc="-5" dirty="0">
                          <a:solidFill>
                            <a:srgbClr val="FF0000"/>
                          </a:solidFill>
                          <a:effectLst/>
                          <a:latin typeface="+mn-ea"/>
                          <a:ea typeface="+mn-ea"/>
                        </a:rPr>
                        <a:t> </a:t>
                      </a:r>
                      <a:r>
                        <a:rPr lang="en-US" sz="1600" spc="-5" dirty="0" err="1">
                          <a:solidFill>
                            <a:srgbClr val="FF0000"/>
                          </a:solidFill>
                          <a:effectLst/>
                          <a:latin typeface="+mn-ea"/>
                          <a:ea typeface="+mn-ea"/>
                        </a:rPr>
                        <a:t>措施</a:t>
                      </a:r>
                      <a:endParaRPr lang="en-US" sz="1600" spc="-5" dirty="0">
                        <a:solidFill>
                          <a:srgbClr val="FF0000"/>
                        </a:solidFill>
                        <a:effectLst/>
                        <a:latin typeface="+mn-ea"/>
                        <a:ea typeface="+mn-ea"/>
                      </a:endParaRPr>
                    </a:p>
                  </a:txBody>
                  <a:tcPr marL="0" marR="0" marT="0" marB="0" anchor="ctr"/>
                </a:tc>
                <a:extLst>
                  <a:ext uri="{0D108BD9-81ED-4DB2-BD59-A6C34878D82A}">
                    <a16:rowId xmlns:a16="http://schemas.microsoft.com/office/drawing/2014/main" val="3395654673"/>
                  </a:ext>
                </a:extLst>
              </a:tr>
              <a:tr h="367486">
                <a:tc>
                  <a:txBody>
                    <a:bodyPr/>
                    <a:lstStyle/>
                    <a:p>
                      <a:pPr marL="65405">
                        <a:lnSpc>
                          <a:spcPct val="100000"/>
                        </a:lnSpc>
                        <a:spcBef>
                          <a:spcPts val="130"/>
                        </a:spcBef>
                        <a:spcAft>
                          <a:spcPts val="0"/>
                        </a:spcAft>
                      </a:pPr>
                      <a:r>
                        <a:rPr lang="en-US" sz="1600" spc="-5" dirty="0" err="1">
                          <a:effectLst/>
                          <a:latin typeface="+mn-ea"/>
                          <a:ea typeface="+mn-ea"/>
                        </a:rPr>
                        <a:t>附录</a:t>
                      </a:r>
                      <a:r>
                        <a:rPr lang="en-US" sz="1600" spc="-210" dirty="0">
                          <a:effectLst/>
                          <a:latin typeface="+mn-ea"/>
                          <a:ea typeface="+mn-ea"/>
                        </a:rPr>
                        <a:t> </a:t>
                      </a:r>
                      <a:r>
                        <a:rPr lang="en-US" sz="1600" dirty="0">
                          <a:effectLst/>
                          <a:latin typeface="+mn-ea"/>
                          <a:ea typeface="+mn-ea"/>
                        </a:rPr>
                        <a:t>A</a:t>
                      </a:r>
                      <a:r>
                        <a:rPr lang="en-US" sz="1600" spc="10" dirty="0">
                          <a:effectLst/>
                          <a:latin typeface="+mn-ea"/>
                          <a:ea typeface="+mn-ea"/>
                        </a:rPr>
                        <a:t> </a:t>
                      </a:r>
                      <a:r>
                        <a:rPr lang="en-US" sz="1600" spc="-10" dirty="0" err="1">
                          <a:effectLst/>
                          <a:latin typeface="+mn-ea"/>
                          <a:ea typeface="+mn-ea"/>
                        </a:rPr>
                        <a:t>各项要求的原理说明</a:t>
                      </a:r>
                      <a:endParaRPr lang="zh-CN" sz="1600" dirty="0">
                        <a:effectLst/>
                        <a:latin typeface="+mn-ea"/>
                        <a:ea typeface="+mn-ea"/>
                        <a:cs typeface="Times New Roman" panose="02020603050405020304" pitchFamily="18" charset="0"/>
                      </a:endParaRPr>
                    </a:p>
                  </a:txBody>
                  <a:tcPr marL="0" marR="0" marT="0" marB="0" anchor="ctr"/>
                </a:tc>
                <a:tc>
                  <a:txBody>
                    <a:bodyPr/>
                    <a:lstStyle/>
                    <a:p>
                      <a:pPr>
                        <a:lnSpc>
                          <a:spcPct val="100000"/>
                        </a:lnSpc>
                      </a:pPr>
                      <a:r>
                        <a:rPr lang="en-US" sz="1600" spc="-5" dirty="0" err="1">
                          <a:effectLst/>
                          <a:latin typeface="+mn-ea"/>
                          <a:ea typeface="+mn-ea"/>
                        </a:rPr>
                        <a:t>附录</a:t>
                      </a:r>
                      <a:r>
                        <a:rPr lang="en-US" sz="1600" spc="-210" dirty="0">
                          <a:effectLst/>
                          <a:latin typeface="+mn-ea"/>
                          <a:ea typeface="+mn-ea"/>
                        </a:rPr>
                        <a:t> </a:t>
                      </a:r>
                      <a:r>
                        <a:rPr lang="en-US" sz="1600" dirty="0">
                          <a:effectLst/>
                          <a:latin typeface="+mn-ea"/>
                          <a:ea typeface="+mn-ea"/>
                        </a:rPr>
                        <a:t>A</a:t>
                      </a:r>
                      <a:r>
                        <a:rPr lang="en-US" sz="1600" spc="10" dirty="0">
                          <a:effectLst/>
                          <a:latin typeface="+mn-ea"/>
                          <a:ea typeface="+mn-ea"/>
                        </a:rPr>
                        <a:t> </a:t>
                      </a:r>
                      <a:r>
                        <a:rPr lang="en-US" sz="1600" spc="-10" dirty="0" err="1">
                          <a:effectLst/>
                          <a:latin typeface="+mn-ea"/>
                          <a:ea typeface="+mn-ea"/>
                        </a:rPr>
                        <a:t>各项要求的说明</a:t>
                      </a:r>
                      <a:endParaRPr lang="en-US" sz="1600" spc="-10" dirty="0">
                        <a:effectLst/>
                        <a:latin typeface="+mn-ea"/>
                        <a:ea typeface="+mn-ea"/>
                      </a:endParaRPr>
                    </a:p>
                  </a:txBody>
                  <a:tcPr marL="0" marR="0" marT="0" marB="0" anchor="ctr"/>
                </a:tc>
                <a:extLst>
                  <a:ext uri="{0D108BD9-81ED-4DB2-BD59-A6C34878D82A}">
                    <a16:rowId xmlns:a16="http://schemas.microsoft.com/office/drawing/2014/main" val="4252694030"/>
                  </a:ext>
                </a:extLst>
              </a:tr>
              <a:tr h="355438">
                <a:tc>
                  <a:txBody>
                    <a:bodyPr/>
                    <a:lstStyle/>
                    <a:p>
                      <a:pPr marL="65405">
                        <a:lnSpc>
                          <a:spcPct val="100000"/>
                        </a:lnSpc>
                        <a:spcBef>
                          <a:spcPts val="125"/>
                        </a:spcBef>
                        <a:spcAft>
                          <a:spcPts val="0"/>
                        </a:spcAft>
                      </a:pPr>
                      <a:r>
                        <a:rPr lang="zh-CN" sz="1600" spc="-5" dirty="0">
                          <a:effectLst/>
                          <a:latin typeface="+mn-ea"/>
                          <a:ea typeface="+mn-ea"/>
                        </a:rPr>
                        <a:t>附录</a:t>
                      </a:r>
                      <a:r>
                        <a:rPr lang="zh-CN" sz="1600" spc="-210" dirty="0">
                          <a:effectLst/>
                          <a:latin typeface="+mn-ea"/>
                          <a:ea typeface="+mn-ea"/>
                        </a:rPr>
                        <a:t> </a:t>
                      </a:r>
                      <a:r>
                        <a:rPr lang="en-US" sz="1600" dirty="0">
                          <a:effectLst/>
                          <a:latin typeface="+mn-ea"/>
                          <a:ea typeface="+mn-ea"/>
                        </a:rPr>
                        <a:t>B</a:t>
                      </a:r>
                      <a:r>
                        <a:rPr lang="en-US" sz="1600" spc="15" dirty="0">
                          <a:effectLst/>
                          <a:latin typeface="+mn-ea"/>
                          <a:ea typeface="+mn-ea"/>
                        </a:rPr>
                        <a:t> </a:t>
                      </a:r>
                      <a:r>
                        <a:rPr lang="zh-CN" sz="1600" spc="-10" dirty="0">
                          <a:effectLst/>
                          <a:latin typeface="+mn-ea"/>
                          <a:ea typeface="+mn-ea"/>
                        </a:rPr>
                        <a:t>医疗器械风险管理过程概述</a:t>
                      </a:r>
                      <a:endParaRPr lang="zh-CN" sz="1600" dirty="0">
                        <a:effectLst/>
                        <a:latin typeface="+mn-ea"/>
                        <a:ea typeface="+mn-ea"/>
                        <a:cs typeface="Times New Roman" panose="02020603050405020304" pitchFamily="18" charset="0"/>
                      </a:endParaRPr>
                    </a:p>
                  </a:txBody>
                  <a:tcPr marL="0" marR="0" marT="0" marB="0" anchor="ctr"/>
                </a:tc>
                <a:tc>
                  <a:txBody>
                    <a:bodyPr/>
                    <a:lstStyle/>
                    <a:p>
                      <a:pPr>
                        <a:lnSpc>
                          <a:spcPct val="100000"/>
                        </a:lnSpc>
                      </a:pPr>
                      <a:r>
                        <a:rPr lang="zh-CN" altLang="en-US" sz="1600" spc="-5" dirty="0">
                          <a:effectLst/>
                          <a:latin typeface="+mn-ea"/>
                          <a:ea typeface="+mn-ea"/>
                        </a:rPr>
                        <a:t>附录</a:t>
                      </a:r>
                      <a:r>
                        <a:rPr lang="zh-CN" altLang="en-US" sz="1600" spc="-210" dirty="0">
                          <a:effectLst/>
                          <a:latin typeface="+mn-ea"/>
                          <a:ea typeface="+mn-ea"/>
                        </a:rPr>
                        <a:t> </a:t>
                      </a:r>
                      <a:r>
                        <a:rPr lang="en-US" sz="1600" dirty="0">
                          <a:effectLst/>
                          <a:latin typeface="+mn-ea"/>
                          <a:ea typeface="+mn-ea"/>
                        </a:rPr>
                        <a:t>B</a:t>
                      </a:r>
                      <a:r>
                        <a:rPr lang="en-US" sz="1600" spc="15" dirty="0">
                          <a:effectLst/>
                          <a:latin typeface="+mn-ea"/>
                          <a:ea typeface="+mn-ea"/>
                        </a:rPr>
                        <a:t> </a:t>
                      </a:r>
                      <a:r>
                        <a:rPr lang="zh-CN" altLang="en-US" sz="1600" spc="-10" dirty="0">
                          <a:effectLst/>
                          <a:latin typeface="+mn-ea"/>
                          <a:ea typeface="+mn-ea"/>
                        </a:rPr>
                        <a:t>医疗器械风险管理过程</a:t>
                      </a:r>
                    </a:p>
                  </a:txBody>
                  <a:tcPr marL="0" marR="0" marT="0" marB="0" anchor="ctr"/>
                </a:tc>
                <a:extLst>
                  <a:ext uri="{0D108BD9-81ED-4DB2-BD59-A6C34878D82A}">
                    <a16:rowId xmlns:a16="http://schemas.microsoft.com/office/drawing/2014/main" val="1638365346"/>
                  </a:ext>
                </a:extLst>
              </a:tr>
              <a:tr h="367587">
                <a:tc>
                  <a:txBody>
                    <a:bodyPr/>
                    <a:lstStyle/>
                    <a:p>
                      <a:pPr marL="65405" marR="64135">
                        <a:lnSpc>
                          <a:spcPct val="100000"/>
                        </a:lnSpc>
                        <a:spcBef>
                          <a:spcPts val="125"/>
                        </a:spcBef>
                        <a:spcAft>
                          <a:spcPts val="0"/>
                        </a:spcAft>
                      </a:pPr>
                      <a:r>
                        <a:rPr lang="zh-CN" sz="1600" spc="5" dirty="0">
                          <a:solidFill>
                            <a:srgbClr val="FF0000"/>
                          </a:solidFill>
                          <a:effectLst/>
                          <a:latin typeface="+mn-ea"/>
                          <a:ea typeface="+mn-ea"/>
                        </a:rPr>
                        <a:t>附录</a:t>
                      </a:r>
                      <a:r>
                        <a:rPr lang="zh-CN" sz="1600" spc="-200" dirty="0">
                          <a:solidFill>
                            <a:srgbClr val="FF0000"/>
                          </a:solidFill>
                          <a:effectLst/>
                          <a:latin typeface="+mn-ea"/>
                          <a:ea typeface="+mn-ea"/>
                        </a:rPr>
                        <a:t> </a:t>
                      </a:r>
                      <a:r>
                        <a:rPr lang="en-US" sz="1600" dirty="0">
                          <a:solidFill>
                            <a:srgbClr val="FF0000"/>
                          </a:solidFill>
                          <a:effectLst/>
                          <a:latin typeface="+mn-ea"/>
                          <a:ea typeface="+mn-ea"/>
                        </a:rPr>
                        <a:t>C</a:t>
                      </a:r>
                      <a:r>
                        <a:rPr lang="en-US" sz="1600" spc="35" dirty="0">
                          <a:solidFill>
                            <a:srgbClr val="FF0000"/>
                          </a:solidFill>
                          <a:effectLst/>
                          <a:latin typeface="+mn-ea"/>
                          <a:ea typeface="+mn-ea"/>
                        </a:rPr>
                        <a:t> </a:t>
                      </a:r>
                      <a:r>
                        <a:rPr lang="zh-CN" sz="1600" spc="5" dirty="0">
                          <a:solidFill>
                            <a:srgbClr val="FF0000"/>
                          </a:solidFill>
                          <a:effectLst/>
                          <a:latin typeface="+mn-ea"/>
                          <a:ea typeface="+mn-ea"/>
                        </a:rPr>
                        <a:t>用于识别医疗器械与安全有关特</a:t>
                      </a:r>
                      <a:r>
                        <a:rPr lang="zh-CN" sz="1600" spc="-10" dirty="0">
                          <a:solidFill>
                            <a:srgbClr val="FF0000"/>
                          </a:solidFill>
                          <a:effectLst/>
                          <a:latin typeface="+mn-ea"/>
                          <a:ea typeface="+mn-ea"/>
                        </a:rPr>
                        <a:t>征的问题</a:t>
                      </a:r>
                      <a:endParaRPr lang="zh-CN" sz="1600" dirty="0">
                        <a:solidFill>
                          <a:srgbClr val="FF0000"/>
                        </a:solidFill>
                        <a:effectLst/>
                        <a:latin typeface="+mn-ea"/>
                        <a:ea typeface="+mn-ea"/>
                        <a:cs typeface="Times New Roman" panose="02020603050405020304" pitchFamily="18" charset="0"/>
                      </a:endParaRPr>
                    </a:p>
                  </a:txBody>
                  <a:tcPr marL="0" marR="0" marT="0" marB="0" anchor="ctr"/>
                </a:tc>
                <a:tc rowSpan="2">
                  <a:txBody>
                    <a:bodyPr/>
                    <a:lstStyle/>
                    <a:p>
                      <a:pPr>
                        <a:lnSpc>
                          <a:spcPct val="100000"/>
                        </a:lnSpc>
                      </a:pPr>
                      <a:r>
                        <a:rPr lang="en-US" sz="1600" dirty="0">
                          <a:effectLst/>
                          <a:latin typeface="+mn-ea"/>
                          <a:ea typeface="+mn-ea"/>
                        </a:rPr>
                        <a:t> </a:t>
                      </a:r>
                      <a:r>
                        <a:rPr lang="en-US" sz="1600" spc="-5" dirty="0" err="1">
                          <a:solidFill>
                            <a:srgbClr val="FF0000"/>
                          </a:solidFill>
                          <a:effectLst/>
                          <a:latin typeface="+mn-ea"/>
                          <a:ea typeface="+mn-ea"/>
                        </a:rPr>
                        <a:t>移至</a:t>
                      </a:r>
                      <a:r>
                        <a:rPr lang="en-US" sz="1600" spc="-210" dirty="0">
                          <a:solidFill>
                            <a:srgbClr val="FF0000"/>
                          </a:solidFill>
                          <a:effectLst/>
                          <a:latin typeface="+mn-ea"/>
                          <a:ea typeface="+mn-ea"/>
                        </a:rPr>
                        <a:t> </a:t>
                      </a:r>
                      <a:r>
                        <a:rPr lang="en-US" sz="1600" spc="-15" dirty="0">
                          <a:solidFill>
                            <a:srgbClr val="FF0000"/>
                          </a:solidFill>
                          <a:effectLst/>
                          <a:latin typeface="+mn-ea"/>
                          <a:ea typeface="+mn-ea"/>
                        </a:rPr>
                        <a:t>YY/T</a:t>
                      </a:r>
                      <a:r>
                        <a:rPr lang="en-US" sz="1600" spc="-10" dirty="0">
                          <a:solidFill>
                            <a:srgbClr val="FF0000"/>
                          </a:solidFill>
                          <a:effectLst/>
                          <a:latin typeface="+mn-ea"/>
                          <a:ea typeface="+mn-ea"/>
                        </a:rPr>
                        <a:t> </a:t>
                      </a:r>
                      <a:r>
                        <a:rPr lang="en-US" sz="1600" spc="-5" dirty="0">
                          <a:solidFill>
                            <a:srgbClr val="FF0000"/>
                          </a:solidFill>
                          <a:effectLst/>
                          <a:latin typeface="+mn-ea"/>
                          <a:ea typeface="+mn-ea"/>
                        </a:rPr>
                        <a:t>1437-2023</a:t>
                      </a:r>
                      <a:endParaRPr lang="zh-CN" sz="1600" dirty="0">
                        <a:solidFill>
                          <a:srgbClr val="FF0000"/>
                        </a:solidFill>
                        <a:effectLst/>
                        <a:latin typeface="+mn-ea"/>
                        <a:ea typeface="+mn-ea"/>
                        <a:cs typeface="Times New Roman" panose="02020603050405020304" pitchFamily="18" charset="0"/>
                      </a:endParaRPr>
                    </a:p>
                  </a:txBody>
                  <a:tcPr marL="0" marR="0" marT="0" marB="0" anchor="ctr"/>
                </a:tc>
                <a:extLst>
                  <a:ext uri="{0D108BD9-81ED-4DB2-BD59-A6C34878D82A}">
                    <a16:rowId xmlns:a16="http://schemas.microsoft.com/office/drawing/2014/main" val="3509729385"/>
                  </a:ext>
                </a:extLst>
              </a:tr>
              <a:tr h="252756">
                <a:tc>
                  <a:txBody>
                    <a:bodyPr/>
                    <a:lstStyle/>
                    <a:p>
                      <a:pPr marL="65405">
                        <a:lnSpc>
                          <a:spcPct val="100000"/>
                        </a:lnSpc>
                        <a:spcBef>
                          <a:spcPts val="135"/>
                        </a:spcBef>
                        <a:spcAft>
                          <a:spcPts val="0"/>
                        </a:spcAft>
                      </a:pPr>
                      <a:r>
                        <a:rPr lang="zh-CN" sz="1600" spc="-5" dirty="0">
                          <a:effectLst/>
                          <a:latin typeface="+mn-ea"/>
                          <a:ea typeface="+mn-ea"/>
                        </a:rPr>
                        <a:t>附录</a:t>
                      </a:r>
                      <a:r>
                        <a:rPr lang="zh-CN" sz="1600" spc="-210" dirty="0">
                          <a:effectLst/>
                          <a:latin typeface="+mn-ea"/>
                          <a:ea typeface="+mn-ea"/>
                        </a:rPr>
                        <a:t> </a:t>
                      </a:r>
                      <a:r>
                        <a:rPr lang="en-US" sz="1600" dirty="0">
                          <a:effectLst/>
                          <a:latin typeface="+mn-ea"/>
                          <a:ea typeface="+mn-ea"/>
                        </a:rPr>
                        <a:t>D</a:t>
                      </a:r>
                      <a:r>
                        <a:rPr lang="en-US" sz="1600" spc="5" dirty="0">
                          <a:effectLst/>
                          <a:latin typeface="+mn-ea"/>
                          <a:ea typeface="+mn-ea"/>
                        </a:rPr>
                        <a:t> </a:t>
                      </a:r>
                      <a:r>
                        <a:rPr lang="zh-CN" sz="1600" spc="-10" dirty="0">
                          <a:effectLst/>
                          <a:latin typeface="+mn-ea"/>
                          <a:ea typeface="+mn-ea"/>
                        </a:rPr>
                        <a:t>用于医疗器械的风险概念</a:t>
                      </a:r>
                      <a:endParaRPr lang="zh-CN" sz="1600" dirty="0">
                        <a:effectLst/>
                        <a:latin typeface="+mn-ea"/>
                        <a:ea typeface="+mn-ea"/>
                        <a:cs typeface="Times New Roman" panose="02020603050405020304" pitchFamily="18" charset="0"/>
                      </a:endParaRPr>
                    </a:p>
                  </a:txBody>
                  <a:tcPr marL="0" marR="0" marT="0" marB="0" anchor="ctr"/>
                </a:tc>
                <a:tc vMerge="1">
                  <a:txBody>
                    <a:bodyPr/>
                    <a:lstStyle/>
                    <a:p>
                      <a:endParaRPr lang="zh-CN" altLang="en-US"/>
                    </a:p>
                  </a:txBody>
                  <a:tcPr/>
                </a:tc>
                <a:extLst>
                  <a:ext uri="{0D108BD9-81ED-4DB2-BD59-A6C34878D82A}">
                    <a16:rowId xmlns:a16="http://schemas.microsoft.com/office/drawing/2014/main" val="14522894"/>
                  </a:ext>
                </a:extLst>
              </a:tr>
              <a:tr h="367587">
                <a:tc>
                  <a:txBody>
                    <a:bodyPr/>
                    <a:lstStyle/>
                    <a:p>
                      <a:pPr marL="65405" marR="62230">
                        <a:lnSpc>
                          <a:spcPct val="100000"/>
                        </a:lnSpc>
                        <a:spcBef>
                          <a:spcPts val="135"/>
                        </a:spcBef>
                        <a:spcAft>
                          <a:spcPts val="0"/>
                        </a:spcAft>
                      </a:pPr>
                      <a:r>
                        <a:rPr lang="zh-CN" sz="1600" spc="5" dirty="0">
                          <a:effectLst/>
                          <a:latin typeface="+mn-ea"/>
                          <a:ea typeface="+mn-ea"/>
                        </a:rPr>
                        <a:t>附录</a:t>
                      </a:r>
                      <a:r>
                        <a:rPr lang="zh-CN" sz="1600" spc="-185" dirty="0">
                          <a:effectLst/>
                          <a:latin typeface="+mn-ea"/>
                          <a:ea typeface="+mn-ea"/>
                        </a:rPr>
                        <a:t> </a:t>
                      </a:r>
                      <a:r>
                        <a:rPr lang="en-US" sz="1600" dirty="0">
                          <a:effectLst/>
                          <a:latin typeface="+mn-ea"/>
                          <a:ea typeface="+mn-ea"/>
                        </a:rPr>
                        <a:t>E</a:t>
                      </a:r>
                      <a:r>
                        <a:rPr lang="en-US" sz="1600" spc="35" dirty="0">
                          <a:effectLst/>
                          <a:latin typeface="+mn-ea"/>
                          <a:ea typeface="+mn-ea"/>
                        </a:rPr>
                        <a:t> </a:t>
                      </a:r>
                      <a:r>
                        <a:rPr lang="zh-CN" sz="1600" spc="10" dirty="0">
                          <a:effectLst/>
                          <a:latin typeface="+mn-ea"/>
                          <a:ea typeface="+mn-ea"/>
                        </a:rPr>
                        <a:t>危险（源）、可预见的事件序列</a:t>
                      </a:r>
                      <a:r>
                        <a:rPr lang="zh-CN" sz="1600" spc="-10" dirty="0">
                          <a:effectLst/>
                          <a:latin typeface="+mn-ea"/>
                          <a:ea typeface="+mn-ea"/>
                        </a:rPr>
                        <a:t>和危险情况示例</a:t>
                      </a:r>
                      <a:endParaRPr lang="zh-CN" sz="1600" dirty="0">
                        <a:effectLst/>
                        <a:latin typeface="+mn-ea"/>
                        <a:ea typeface="+mn-ea"/>
                        <a:cs typeface="Times New Roman" panose="02020603050405020304" pitchFamily="18" charset="0"/>
                      </a:endParaRPr>
                    </a:p>
                  </a:txBody>
                  <a:tcPr marL="0" marR="0" marT="0" marB="0" anchor="ctr"/>
                </a:tc>
                <a:tc>
                  <a:txBody>
                    <a:bodyPr/>
                    <a:lstStyle/>
                    <a:p>
                      <a:pPr>
                        <a:lnSpc>
                          <a:spcPct val="100000"/>
                        </a:lnSpc>
                        <a:spcBef>
                          <a:spcPts val="50"/>
                        </a:spcBef>
                      </a:pPr>
                      <a:r>
                        <a:rPr lang="en-US" sz="1600" dirty="0">
                          <a:effectLst/>
                          <a:latin typeface="+mn-ea"/>
                          <a:ea typeface="+mn-ea"/>
                        </a:rPr>
                        <a:t> </a:t>
                      </a:r>
                      <a:r>
                        <a:rPr lang="en-US" sz="1600" spc="-5" dirty="0" err="1">
                          <a:effectLst/>
                          <a:latin typeface="+mn-ea"/>
                          <a:ea typeface="+mn-ea"/>
                        </a:rPr>
                        <a:t>附录</a:t>
                      </a:r>
                      <a:r>
                        <a:rPr lang="en-US" sz="1600" spc="-210" dirty="0">
                          <a:effectLst/>
                          <a:latin typeface="+mn-ea"/>
                          <a:ea typeface="+mn-ea"/>
                        </a:rPr>
                        <a:t> </a:t>
                      </a:r>
                      <a:r>
                        <a:rPr lang="en-US" sz="1600" dirty="0">
                          <a:effectLst/>
                          <a:latin typeface="+mn-ea"/>
                          <a:ea typeface="+mn-ea"/>
                        </a:rPr>
                        <a:t>C</a:t>
                      </a:r>
                      <a:r>
                        <a:rPr lang="en-US" sz="1600" spc="10" dirty="0">
                          <a:effectLst/>
                          <a:latin typeface="+mn-ea"/>
                          <a:ea typeface="+mn-ea"/>
                        </a:rPr>
                        <a:t> </a:t>
                      </a:r>
                      <a:r>
                        <a:rPr lang="en-US" sz="1600" spc="-10" dirty="0" err="1">
                          <a:effectLst/>
                          <a:latin typeface="+mn-ea"/>
                          <a:ea typeface="+mn-ea"/>
                        </a:rPr>
                        <a:t>基本风险概念</a:t>
                      </a:r>
                      <a:endParaRPr lang="zh-CN" sz="1600" dirty="0">
                        <a:effectLst/>
                        <a:latin typeface="+mn-ea"/>
                        <a:ea typeface="+mn-ea"/>
                        <a:cs typeface="Times New Roman" panose="02020603050405020304" pitchFamily="18" charset="0"/>
                      </a:endParaRPr>
                    </a:p>
                  </a:txBody>
                  <a:tcPr marL="0" marR="0" marT="0" marB="0" anchor="ctr"/>
                </a:tc>
                <a:extLst>
                  <a:ext uri="{0D108BD9-81ED-4DB2-BD59-A6C34878D82A}">
                    <a16:rowId xmlns:a16="http://schemas.microsoft.com/office/drawing/2014/main" val="2592544102"/>
                  </a:ext>
                </a:extLst>
              </a:tr>
              <a:tr h="252756">
                <a:tc>
                  <a:txBody>
                    <a:bodyPr/>
                    <a:lstStyle/>
                    <a:p>
                      <a:pPr marL="65405">
                        <a:lnSpc>
                          <a:spcPct val="100000"/>
                        </a:lnSpc>
                        <a:spcBef>
                          <a:spcPts val="130"/>
                        </a:spcBef>
                        <a:spcAft>
                          <a:spcPts val="0"/>
                        </a:spcAft>
                      </a:pPr>
                      <a:r>
                        <a:rPr lang="en-US" sz="1600" spc="-5" dirty="0" err="1">
                          <a:effectLst/>
                          <a:latin typeface="+mn-ea"/>
                          <a:ea typeface="+mn-ea"/>
                        </a:rPr>
                        <a:t>附录</a:t>
                      </a:r>
                      <a:r>
                        <a:rPr lang="en-US" sz="1600" spc="-210" dirty="0">
                          <a:effectLst/>
                          <a:latin typeface="+mn-ea"/>
                          <a:ea typeface="+mn-ea"/>
                        </a:rPr>
                        <a:t> </a:t>
                      </a:r>
                      <a:r>
                        <a:rPr lang="en-US" sz="1600" dirty="0">
                          <a:effectLst/>
                          <a:latin typeface="+mn-ea"/>
                          <a:ea typeface="+mn-ea"/>
                        </a:rPr>
                        <a:t>F </a:t>
                      </a:r>
                      <a:r>
                        <a:rPr lang="en-US" sz="1600" spc="35" dirty="0">
                          <a:effectLst/>
                          <a:latin typeface="+mn-ea"/>
                          <a:ea typeface="+mn-ea"/>
                        </a:rPr>
                        <a:t> </a:t>
                      </a:r>
                      <a:r>
                        <a:rPr lang="en-US" sz="1600" spc="-10" dirty="0" err="1">
                          <a:effectLst/>
                          <a:latin typeface="+mn-ea"/>
                          <a:ea typeface="+mn-ea"/>
                        </a:rPr>
                        <a:t>风险管理计划</a:t>
                      </a:r>
                      <a:endParaRPr lang="zh-CN" sz="1600" dirty="0">
                        <a:effectLst/>
                        <a:latin typeface="+mn-ea"/>
                        <a:ea typeface="+mn-ea"/>
                        <a:cs typeface="Times New Roman" panose="02020603050405020304" pitchFamily="18" charset="0"/>
                      </a:endParaRPr>
                    </a:p>
                  </a:txBody>
                  <a:tcPr marL="0" marR="0" marT="0" marB="0" anchor="ctr"/>
                </a:tc>
                <a:tc rowSpan="3">
                  <a:txBody>
                    <a:bodyPr/>
                    <a:lstStyle/>
                    <a:p>
                      <a:pPr>
                        <a:lnSpc>
                          <a:spcPct val="100000"/>
                        </a:lnSpc>
                      </a:pPr>
                      <a:r>
                        <a:rPr lang="en-US" sz="1600" dirty="0">
                          <a:effectLst/>
                          <a:latin typeface="+mn-ea"/>
                          <a:ea typeface="+mn-ea"/>
                        </a:rPr>
                        <a:t> </a:t>
                      </a:r>
                      <a:r>
                        <a:rPr lang="en-US" sz="1600" spc="-5" dirty="0" err="1">
                          <a:effectLst/>
                          <a:latin typeface="+mn-ea"/>
                          <a:ea typeface="+mn-ea"/>
                        </a:rPr>
                        <a:t>移至</a:t>
                      </a:r>
                      <a:r>
                        <a:rPr lang="en-US" sz="1600" spc="-210" dirty="0">
                          <a:effectLst/>
                          <a:latin typeface="+mn-ea"/>
                          <a:ea typeface="+mn-ea"/>
                        </a:rPr>
                        <a:t> </a:t>
                      </a:r>
                      <a:r>
                        <a:rPr lang="en-US" sz="1600" spc="-15" dirty="0">
                          <a:effectLst/>
                          <a:latin typeface="+mn-ea"/>
                          <a:ea typeface="+mn-ea"/>
                        </a:rPr>
                        <a:t>YY/T</a:t>
                      </a:r>
                      <a:r>
                        <a:rPr lang="en-US" sz="1600" spc="-25" dirty="0">
                          <a:effectLst/>
                          <a:latin typeface="+mn-ea"/>
                          <a:ea typeface="+mn-ea"/>
                        </a:rPr>
                        <a:t> </a:t>
                      </a:r>
                      <a:r>
                        <a:rPr lang="en-US" sz="1600" dirty="0">
                          <a:effectLst/>
                          <a:latin typeface="+mn-ea"/>
                          <a:ea typeface="+mn-ea"/>
                        </a:rPr>
                        <a:t>1437-2023</a:t>
                      </a:r>
                      <a:endParaRPr lang="zh-CN" sz="1600" dirty="0">
                        <a:effectLst/>
                        <a:latin typeface="+mn-ea"/>
                        <a:ea typeface="+mn-ea"/>
                        <a:cs typeface="Times New Roman" panose="02020603050405020304" pitchFamily="18" charset="0"/>
                      </a:endParaRPr>
                    </a:p>
                  </a:txBody>
                  <a:tcPr marL="0" marR="0" marT="0" marB="0" anchor="ctr"/>
                </a:tc>
                <a:extLst>
                  <a:ext uri="{0D108BD9-81ED-4DB2-BD59-A6C34878D82A}">
                    <a16:rowId xmlns:a16="http://schemas.microsoft.com/office/drawing/2014/main" val="2173136"/>
                  </a:ext>
                </a:extLst>
              </a:tr>
              <a:tr h="252756">
                <a:tc>
                  <a:txBody>
                    <a:bodyPr/>
                    <a:lstStyle/>
                    <a:p>
                      <a:pPr marL="65405">
                        <a:lnSpc>
                          <a:spcPct val="100000"/>
                        </a:lnSpc>
                        <a:spcBef>
                          <a:spcPts val="130"/>
                        </a:spcBef>
                        <a:spcAft>
                          <a:spcPts val="0"/>
                        </a:spcAft>
                      </a:pPr>
                      <a:r>
                        <a:rPr lang="zh-CN" sz="1600" spc="-5" dirty="0">
                          <a:effectLst/>
                          <a:latin typeface="+mn-ea"/>
                          <a:ea typeface="+mn-ea"/>
                        </a:rPr>
                        <a:t>附录</a:t>
                      </a:r>
                      <a:r>
                        <a:rPr lang="zh-CN" sz="1600" spc="-210" dirty="0">
                          <a:effectLst/>
                          <a:latin typeface="+mn-ea"/>
                          <a:ea typeface="+mn-ea"/>
                        </a:rPr>
                        <a:t> </a:t>
                      </a:r>
                      <a:r>
                        <a:rPr lang="en-US" sz="1600" dirty="0">
                          <a:effectLst/>
                          <a:latin typeface="+mn-ea"/>
                          <a:ea typeface="+mn-ea"/>
                        </a:rPr>
                        <a:t>G</a:t>
                      </a:r>
                      <a:r>
                        <a:rPr lang="en-US" sz="1600" spc="5" dirty="0">
                          <a:effectLst/>
                          <a:latin typeface="+mn-ea"/>
                          <a:ea typeface="+mn-ea"/>
                        </a:rPr>
                        <a:t> </a:t>
                      </a:r>
                      <a:r>
                        <a:rPr lang="zh-CN" sz="1600" spc="-10" dirty="0">
                          <a:effectLst/>
                          <a:latin typeface="+mn-ea"/>
                          <a:ea typeface="+mn-ea"/>
                        </a:rPr>
                        <a:t>风险管理技术资料</a:t>
                      </a:r>
                      <a:endParaRPr lang="zh-CN" sz="1600" dirty="0">
                        <a:effectLst/>
                        <a:latin typeface="+mn-ea"/>
                        <a:ea typeface="+mn-ea"/>
                        <a:cs typeface="Times New Roman" panose="02020603050405020304" pitchFamily="18" charset="0"/>
                      </a:endParaRPr>
                    </a:p>
                  </a:txBody>
                  <a:tcPr marL="0" marR="0" marT="0" marB="0" anchor="ctr"/>
                </a:tc>
                <a:tc vMerge="1">
                  <a:txBody>
                    <a:bodyPr/>
                    <a:lstStyle/>
                    <a:p>
                      <a:endParaRPr lang="zh-CN" altLang="en-US"/>
                    </a:p>
                  </a:txBody>
                  <a:tcPr/>
                </a:tc>
                <a:extLst>
                  <a:ext uri="{0D108BD9-81ED-4DB2-BD59-A6C34878D82A}">
                    <a16:rowId xmlns:a16="http://schemas.microsoft.com/office/drawing/2014/main" val="2836735229"/>
                  </a:ext>
                </a:extLst>
              </a:tr>
              <a:tr h="252756">
                <a:tc>
                  <a:txBody>
                    <a:bodyPr/>
                    <a:lstStyle/>
                    <a:p>
                      <a:pPr marL="65405">
                        <a:lnSpc>
                          <a:spcPct val="100000"/>
                        </a:lnSpc>
                        <a:spcBef>
                          <a:spcPts val="125"/>
                        </a:spcBef>
                        <a:spcAft>
                          <a:spcPts val="0"/>
                        </a:spcAft>
                      </a:pPr>
                      <a:r>
                        <a:rPr lang="zh-CN" sz="1600" spc="-5" dirty="0">
                          <a:effectLst/>
                          <a:latin typeface="+mn-ea"/>
                          <a:ea typeface="+mn-ea"/>
                        </a:rPr>
                        <a:t>附录</a:t>
                      </a:r>
                      <a:r>
                        <a:rPr lang="zh-CN" sz="1600" spc="-210" dirty="0">
                          <a:effectLst/>
                          <a:latin typeface="+mn-ea"/>
                          <a:ea typeface="+mn-ea"/>
                        </a:rPr>
                        <a:t> </a:t>
                      </a:r>
                      <a:r>
                        <a:rPr lang="en-US" sz="1600" dirty="0">
                          <a:effectLst/>
                          <a:latin typeface="+mn-ea"/>
                          <a:ea typeface="+mn-ea"/>
                        </a:rPr>
                        <a:t>H</a:t>
                      </a:r>
                      <a:r>
                        <a:rPr lang="en-US" sz="1600" spc="10" dirty="0">
                          <a:effectLst/>
                          <a:latin typeface="+mn-ea"/>
                          <a:ea typeface="+mn-ea"/>
                        </a:rPr>
                        <a:t> </a:t>
                      </a:r>
                      <a:r>
                        <a:rPr lang="zh-CN" sz="1600" spc="-10" dirty="0">
                          <a:effectLst/>
                          <a:latin typeface="+mn-ea"/>
                          <a:ea typeface="+mn-ea"/>
                        </a:rPr>
                        <a:t>体外诊断医疗器械风险管理指南</a:t>
                      </a:r>
                      <a:endParaRPr lang="zh-CN" sz="1600" dirty="0">
                        <a:effectLst/>
                        <a:latin typeface="+mn-ea"/>
                        <a:ea typeface="+mn-ea"/>
                        <a:cs typeface="Times New Roman" panose="02020603050405020304" pitchFamily="18" charset="0"/>
                      </a:endParaRPr>
                    </a:p>
                  </a:txBody>
                  <a:tcPr marL="0" marR="0" marT="0" marB="0" anchor="ctr"/>
                </a:tc>
                <a:tc vMerge="1">
                  <a:txBody>
                    <a:bodyPr/>
                    <a:lstStyle/>
                    <a:p>
                      <a:endParaRPr lang="zh-CN" altLang="en-US"/>
                    </a:p>
                  </a:txBody>
                  <a:tcPr/>
                </a:tc>
                <a:extLst>
                  <a:ext uri="{0D108BD9-81ED-4DB2-BD59-A6C34878D82A}">
                    <a16:rowId xmlns:a16="http://schemas.microsoft.com/office/drawing/2014/main" val="1967754487"/>
                  </a:ext>
                </a:extLst>
              </a:tr>
              <a:tr h="411581">
                <a:tc>
                  <a:txBody>
                    <a:bodyPr/>
                    <a:lstStyle/>
                    <a:p>
                      <a:pPr marL="65405" marR="64135">
                        <a:lnSpc>
                          <a:spcPct val="100000"/>
                        </a:lnSpc>
                        <a:spcBef>
                          <a:spcPts val="125"/>
                        </a:spcBef>
                        <a:spcAft>
                          <a:spcPts val="0"/>
                        </a:spcAft>
                      </a:pPr>
                      <a:r>
                        <a:rPr lang="zh-CN" sz="1600" spc="-5" dirty="0">
                          <a:effectLst/>
                          <a:latin typeface="+mn-ea"/>
                          <a:ea typeface="+mn-ea"/>
                        </a:rPr>
                        <a:t>附</a:t>
                      </a:r>
                      <a:r>
                        <a:rPr lang="zh-CN" sz="1600" dirty="0">
                          <a:effectLst/>
                          <a:latin typeface="+mn-ea"/>
                          <a:ea typeface="+mn-ea"/>
                        </a:rPr>
                        <a:t>录</a:t>
                      </a:r>
                      <a:r>
                        <a:rPr lang="zh-CN" sz="1600" spc="-210" dirty="0">
                          <a:effectLst/>
                          <a:latin typeface="+mn-ea"/>
                          <a:ea typeface="+mn-ea"/>
                        </a:rPr>
                        <a:t> </a:t>
                      </a:r>
                      <a:r>
                        <a:rPr lang="en-US" sz="1600" dirty="0">
                          <a:effectLst/>
                          <a:latin typeface="+mn-ea"/>
                          <a:ea typeface="+mn-ea"/>
                        </a:rPr>
                        <a:t>I</a:t>
                      </a:r>
                      <a:r>
                        <a:rPr lang="en-US" sz="1600" spc="10" dirty="0">
                          <a:effectLst/>
                          <a:latin typeface="+mn-ea"/>
                          <a:ea typeface="+mn-ea"/>
                        </a:rPr>
                        <a:t> </a:t>
                      </a:r>
                      <a:r>
                        <a:rPr lang="zh-CN" sz="1600" spc="-5" dirty="0">
                          <a:effectLst/>
                          <a:latin typeface="+mn-ea"/>
                          <a:ea typeface="+mn-ea"/>
                        </a:rPr>
                        <a:t>生</a:t>
                      </a:r>
                      <a:r>
                        <a:rPr lang="zh-CN" sz="1600" spc="-15" dirty="0">
                          <a:effectLst/>
                          <a:latin typeface="+mn-ea"/>
                          <a:ea typeface="+mn-ea"/>
                        </a:rPr>
                        <a:t>物</a:t>
                      </a:r>
                      <a:r>
                        <a:rPr lang="zh-CN" sz="1600" spc="-5" dirty="0">
                          <a:effectLst/>
                          <a:latin typeface="+mn-ea"/>
                          <a:ea typeface="+mn-ea"/>
                        </a:rPr>
                        <a:t>学危</a:t>
                      </a:r>
                      <a:r>
                        <a:rPr lang="zh-CN" sz="1600" spc="-160" dirty="0">
                          <a:effectLst/>
                          <a:latin typeface="+mn-ea"/>
                          <a:ea typeface="+mn-ea"/>
                        </a:rPr>
                        <a:t>险</a:t>
                      </a:r>
                      <a:r>
                        <a:rPr lang="zh-CN" sz="1600" spc="-15" dirty="0">
                          <a:effectLst/>
                          <a:latin typeface="+mn-ea"/>
                          <a:ea typeface="+mn-ea"/>
                        </a:rPr>
                        <a:t>（</a:t>
                      </a:r>
                      <a:r>
                        <a:rPr lang="zh-CN" sz="1600" spc="-5" dirty="0">
                          <a:effectLst/>
                          <a:latin typeface="+mn-ea"/>
                          <a:ea typeface="+mn-ea"/>
                        </a:rPr>
                        <a:t>源</a:t>
                      </a:r>
                      <a:r>
                        <a:rPr lang="zh-CN" sz="1600" spc="-170" dirty="0">
                          <a:effectLst/>
                          <a:latin typeface="+mn-ea"/>
                          <a:ea typeface="+mn-ea"/>
                        </a:rPr>
                        <a:t>）</a:t>
                      </a:r>
                      <a:r>
                        <a:rPr lang="zh-CN" sz="1600" spc="-5" dirty="0">
                          <a:effectLst/>
                          <a:latin typeface="+mn-ea"/>
                          <a:ea typeface="+mn-ea"/>
                        </a:rPr>
                        <a:t>的</a:t>
                      </a:r>
                      <a:r>
                        <a:rPr lang="zh-CN" sz="1600" spc="-15" dirty="0">
                          <a:effectLst/>
                          <a:latin typeface="+mn-ea"/>
                          <a:ea typeface="+mn-ea"/>
                        </a:rPr>
                        <a:t>风</a:t>
                      </a:r>
                      <a:r>
                        <a:rPr lang="zh-CN" sz="1600" spc="-5" dirty="0">
                          <a:effectLst/>
                          <a:latin typeface="+mn-ea"/>
                          <a:ea typeface="+mn-ea"/>
                        </a:rPr>
                        <a:t>险分</a:t>
                      </a:r>
                      <a:r>
                        <a:rPr lang="zh-CN" sz="1600" spc="-15" dirty="0">
                          <a:effectLst/>
                          <a:latin typeface="+mn-ea"/>
                          <a:ea typeface="+mn-ea"/>
                        </a:rPr>
                        <a:t>析</a:t>
                      </a:r>
                      <a:r>
                        <a:rPr lang="zh-CN" sz="1600" spc="-5" dirty="0">
                          <a:effectLst/>
                          <a:latin typeface="+mn-ea"/>
                          <a:ea typeface="+mn-ea"/>
                        </a:rPr>
                        <a:t>过</a:t>
                      </a:r>
                      <a:r>
                        <a:rPr lang="zh-CN" sz="1600" dirty="0">
                          <a:effectLst/>
                          <a:latin typeface="+mn-ea"/>
                          <a:ea typeface="+mn-ea"/>
                        </a:rPr>
                        <a:t>程</a:t>
                      </a:r>
                      <a:r>
                        <a:rPr lang="zh-CN" sz="1600" spc="-5" dirty="0">
                          <a:effectLst/>
                          <a:latin typeface="+mn-ea"/>
                          <a:ea typeface="+mn-ea"/>
                        </a:rPr>
                        <a:t>指南</a:t>
                      </a:r>
                      <a:endParaRPr lang="zh-CN" sz="1600" dirty="0">
                        <a:effectLst/>
                        <a:latin typeface="+mn-ea"/>
                        <a:ea typeface="+mn-ea"/>
                        <a:cs typeface="Times New Roman" panose="02020603050405020304" pitchFamily="18" charset="0"/>
                      </a:endParaRPr>
                    </a:p>
                  </a:txBody>
                  <a:tcPr marL="0" marR="0" marT="0" marB="0" anchor="ctr"/>
                </a:tc>
                <a:tc>
                  <a:txBody>
                    <a:bodyPr/>
                    <a:lstStyle/>
                    <a:p>
                      <a:pPr>
                        <a:lnSpc>
                          <a:spcPct val="100000"/>
                        </a:lnSpc>
                        <a:spcBef>
                          <a:spcPts val="45"/>
                        </a:spcBef>
                      </a:pPr>
                      <a:r>
                        <a:rPr lang="en-US" sz="1600" dirty="0">
                          <a:effectLst/>
                          <a:latin typeface="+mn-ea"/>
                          <a:ea typeface="+mn-ea"/>
                        </a:rPr>
                        <a:t> </a:t>
                      </a:r>
                      <a:r>
                        <a:rPr lang="en-US" sz="1600" spc="-10" dirty="0">
                          <a:effectLst/>
                          <a:latin typeface="+mn-ea"/>
                          <a:ea typeface="+mn-ea"/>
                        </a:rPr>
                        <a:t>（</a:t>
                      </a:r>
                      <a:r>
                        <a:rPr lang="en-US" sz="1600" spc="-10" dirty="0" err="1">
                          <a:effectLst/>
                          <a:latin typeface="+mn-ea"/>
                          <a:ea typeface="+mn-ea"/>
                        </a:rPr>
                        <a:t>附录删除</a:t>
                      </a:r>
                      <a:r>
                        <a:rPr lang="en-US" sz="1600" spc="-10" dirty="0">
                          <a:effectLst/>
                          <a:latin typeface="+mn-ea"/>
                          <a:ea typeface="+mn-ea"/>
                        </a:rPr>
                        <a:t>）</a:t>
                      </a:r>
                      <a:endParaRPr lang="zh-CN" sz="1600" dirty="0">
                        <a:effectLst/>
                        <a:latin typeface="+mn-ea"/>
                        <a:ea typeface="+mn-ea"/>
                        <a:cs typeface="Times New Roman" panose="02020603050405020304" pitchFamily="18" charset="0"/>
                      </a:endParaRPr>
                    </a:p>
                  </a:txBody>
                  <a:tcPr marL="0" marR="0" marT="0" marB="0" anchor="ctr"/>
                </a:tc>
                <a:extLst>
                  <a:ext uri="{0D108BD9-81ED-4DB2-BD59-A6C34878D82A}">
                    <a16:rowId xmlns:a16="http://schemas.microsoft.com/office/drawing/2014/main" val="3533609168"/>
                  </a:ext>
                </a:extLst>
              </a:tr>
              <a:tr h="458353">
                <a:tc>
                  <a:txBody>
                    <a:bodyPr/>
                    <a:lstStyle/>
                    <a:p>
                      <a:pPr marL="65405">
                        <a:lnSpc>
                          <a:spcPct val="100000"/>
                        </a:lnSpc>
                        <a:spcBef>
                          <a:spcPts val="135"/>
                        </a:spcBef>
                        <a:spcAft>
                          <a:spcPts val="0"/>
                        </a:spcAft>
                      </a:pPr>
                      <a:r>
                        <a:rPr lang="zh-CN" sz="1600" spc="-5">
                          <a:effectLst/>
                          <a:latin typeface="+mn-ea"/>
                          <a:ea typeface="+mn-ea"/>
                        </a:rPr>
                        <a:t>附录</a:t>
                      </a:r>
                      <a:r>
                        <a:rPr lang="zh-CN" sz="1600" spc="-210">
                          <a:effectLst/>
                          <a:latin typeface="+mn-ea"/>
                          <a:ea typeface="+mn-ea"/>
                        </a:rPr>
                        <a:t> </a:t>
                      </a:r>
                      <a:r>
                        <a:rPr lang="en-US" sz="1600">
                          <a:effectLst/>
                          <a:latin typeface="+mn-ea"/>
                          <a:ea typeface="+mn-ea"/>
                        </a:rPr>
                        <a:t>J</a:t>
                      </a:r>
                      <a:r>
                        <a:rPr lang="en-US" sz="1600" spc="15">
                          <a:effectLst/>
                          <a:latin typeface="+mn-ea"/>
                          <a:ea typeface="+mn-ea"/>
                        </a:rPr>
                        <a:t> </a:t>
                      </a:r>
                      <a:r>
                        <a:rPr lang="zh-CN" sz="1600" spc="-10">
                          <a:effectLst/>
                          <a:latin typeface="+mn-ea"/>
                          <a:ea typeface="+mn-ea"/>
                        </a:rPr>
                        <a:t>安全信息和剩余风险信息</a:t>
                      </a:r>
                      <a:endParaRPr lang="zh-CN" sz="1600">
                        <a:effectLst/>
                        <a:latin typeface="+mn-ea"/>
                        <a:ea typeface="+mn-ea"/>
                        <a:cs typeface="Times New Roman" panose="02020603050405020304" pitchFamily="18" charset="0"/>
                      </a:endParaRPr>
                    </a:p>
                  </a:txBody>
                  <a:tcPr marL="0" marR="0" marT="0" marB="0" anchor="ctr"/>
                </a:tc>
                <a:tc>
                  <a:txBody>
                    <a:bodyPr/>
                    <a:lstStyle/>
                    <a:p>
                      <a:pPr marL="64770">
                        <a:lnSpc>
                          <a:spcPct val="100000"/>
                        </a:lnSpc>
                        <a:spcBef>
                          <a:spcPts val="135"/>
                        </a:spcBef>
                        <a:spcAft>
                          <a:spcPts val="0"/>
                        </a:spcAft>
                      </a:pPr>
                      <a:r>
                        <a:rPr lang="en-US" sz="1600" spc="-5" dirty="0" err="1">
                          <a:effectLst/>
                          <a:latin typeface="+mn-ea"/>
                          <a:ea typeface="+mn-ea"/>
                        </a:rPr>
                        <a:t>移至</a:t>
                      </a:r>
                      <a:r>
                        <a:rPr lang="en-US" sz="1600" spc="-210" dirty="0">
                          <a:effectLst/>
                          <a:latin typeface="+mn-ea"/>
                          <a:ea typeface="+mn-ea"/>
                        </a:rPr>
                        <a:t> </a:t>
                      </a:r>
                      <a:r>
                        <a:rPr lang="en-US" sz="1600" spc="-15" dirty="0">
                          <a:effectLst/>
                          <a:latin typeface="+mn-ea"/>
                          <a:ea typeface="+mn-ea"/>
                        </a:rPr>
                        <a:t>YY/T </a:t>
                      </a:r>
                      <a:r>
                        <a:rPr lang="en-US" sz="1600" dirty="0">
                          <a:effectLst/>
                          <a:latin typeface="+mn-ea"/>
                          <a:ea typeface="+mn-ea"/>
                        </a:rPr>
                        <a:t>1437-2023</a:t>
                      </a:r>
                      <a:endParaRPr lang="zh-CN" altLang="en-US" sz="1600" dirty="0">
                        <a:effectLst/>
                        <a:latin typeface="+mn-ea"/>
                        <a:ea typeface="+mn-ea"/>
                        <a:cs typeface="Times New Roman" panose="02020603050405020304" pitchFamily="18" charset="0"/>
                      </a:endParaRPr>
                    </a:p>
                  </a:txBody>
                  <a:tcPr marL="0" marR="0" marT="0" marB="0" anchor="ctr"/>
                </a:tc>
                <a:extLst>
                  <a:ext uri="{0D108BD9-81ED-4DB2-BD59-A6C34878D82A}">
                    <a16:rowId xmlns:a16="http://schemas.microsoft.com/office/drawing/2014/main" val="2717934818"/>
                  </a:ext>
                </a:extLst>
              </a:tr>
            </a:tbl>
          </a:graphicData>
        </a:graphic>
      </p:graphicFrame>
    </p:spTree>
    <p:extLst>
      <p:ext uri="{BB962C8B-B14F-4D97-AF65-F5344CB8AC3E}">
        <p14:creationId xmlns:p14="http://schemas.microsoft.com/office/powerpoint/2010/main" val="307154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67588A95-8D8D-2C5C-8E34-FEC58896232D}"/>
              </a:ext>
            </a:extLst>
          </p:cNvPr>
          <p:cNvSpPr>
            <a:spLocks noGrp="1"/>
          </p:cNvSpPr>
          <p:nvPr>
            <p:ph type="title"/>
          </p:nvPr>
        </p:nvSpPr>
        <p:spPr>
          <a:xfrm>
            <a:off x="660400" y="2183981"/>
            <a:ext cx="10858500" cy="1829219"/>
          </a:xfrm>
        </p:spPr>
        <p:txBody>
          <a:bodyPr>
            <a:spAutoFit/>
          </a:bodyPr>
          <a:lstStyle/>
          <a:p>
            <a:pPr>
              <a:lnSpc>
                <a:spcPct val="150000"/>
              </a:lnSpc>
              <a:spcAft>
                <a:spcPts val="500"/>
              </a:spcAft>
            </a:pPr>
            <a:r>
              <a:rPr lang="zh-CN" altLang="en-US" sz="4000" dirty="0">
                <a:solidFill>
                  <a:srgbClr val="0070C0"/>
                </a:solidFill>
                <a:latin typeface="Arial" panose="020B0604020202020204" pitchFamily="34" charset="0"/>
                <a:ea typeface="微软雅黑" panose="020B0503020204020204" pitchFamily="34" charset="-122"/>
                <a:cs typeface="+mn-cs"/>
              </a:rPr>
              <a:t>标准变化</a:t>
            </a:r>
            <a:br>
              <a:rPr lang="en-US" altLang="zh-CN" sz="4000" dirty="0">
                <a:solidFill>
                  <a:srgbClr val="0070C0"/>
                </a:solidFill>
                <a:latin typeface="Arial" panose="020B0604020202020204" pitchFamily="34" charset="0"/>
                <a:ea typeface="微软雅黑" panose="020B0503020204020204" pitchFamily="34" charset="-122"/>
                <a:cs typeface="+mn-cs"/>
              </a:rPr>
            </a:br>
            <a:r>
              <a:rPr lang="zh-CN" altLang="en-US" sz="4000" dirty="0">
                <a:solidFill>
                  <a:srgbClr val="0070C0"/>
                </a:solidFill>
                <a:latin typeface="Arial" panose="020B0604020202020204" pitchFamily="34" charset="0"/>
                <a:ea typeface="微软雅黑" panose="020B0503020204020204" pitchFamily="34" charset="-122"/>
                <a:cs typeface="+mn-cs"/>
              </a:rPr>
              <a:t>对质量管理体系文件系统的影响</a:t>
            </a:r>
          </a:p>
        </p:txBody>
      </p:sp>
    </p:spTree>
    <p:extLst>
      <p:ext uri="{BB962C8B-B14F-4D97-AF65-F5344CB8AC3E}">
        <p14:creationId xmlns:p14="http://schemas.microsoft.com/office/powerpoint/2010/main" val="23918002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F43803-CD17-0C15-966E-14CA66C9F141}"/>
              </a:ext>
            </a:extLst>
          </p:cNvPr>
          <p:cNvGrpSpPr/>
          <p:nvPr/>
        </p:nvGrpSpPr>
        <p:grpSpPr>
          <a:xfrm>
            <a:off x="665946" y="1615144"/>
            <a:ext cx="10860018" cy="4411005"/>
            <a:chOff x="665946" y="1615145"/>
            <a:chExt cx="10860018" cy="1484590"/>
          </a:xfrm>
        </p:grpSpPr>
        <p:sp>
          <p:nvSpPr>
            <p:cNvPr id="3" name="矩形 2">
              <a:extLst>
                <a:ext uri="{FF2B5EF4-FFF2-40B4-BE49-F238E27FC236}">
                  <a16:creationId xmlns:a16="http://schemas.microsoft.com/office/drawing/2014/main" id="{B390F4DB-C277-6473-D50B-1B0A9E0A2BE0}"/>
                </a:ext>
              </a:extLst>
            </p:cNvPr>
            <p:cNvSpPr/>
            <p:nvPr/>
          </p:nvSpPr>
          <p:spPr>
            <a:xfrm>
              <a:off x="665946" y="1637440"/>
              <a:ext cx="8220051" cy="14400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单圆角 3">
              <a:extLst>
                <a:ext uri="{FF2B5EF4-FFF2-40B4-BE49-F238E27FC236}">
                  <a16:creationId xmlns:a16="http://schemas.microsoft.com/office/drawing/2014/main" id="{E88C593F-166B-4148-DFAE-BC9DDD4513C9}"/>
                </a:ext>
              </a:extLst>
            </p:cNvPr>
            <p:cNvSpPr/>
            <p:nvPr/>
          </p:nvSpPr>
          <p:spPr>
            <a:xfrm>
              <a:off x="8885997" y="1615145"/>
              <a:ext cx="2639967" cy="1484590"/>
            </a:xfrm>
            <a:prstGeom prst="round1Rect">
              <a:avLst/>
            </a:prstGeom>
            <a:gradFill flip="none" rotWithShape="1">
              <a:gsLst>
                <a:gs pos="60000">
                  <a:schemeClr val="accent2"/>
                </a:gs>
                <a:gs pos="0">
                  <a:schemeClr val="accent2">
                    <a:lumMod val="60000"/>
                    <a:lumOff val="40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120000"/>
                </a:lnSpc>
                <a:spcAft>
                  <a:spcPts val="500"/>
                </a:spcAft>
              </a:pPr>
              <a:endParaRPr lang="zh-CN" altLang="en-US" sz="2000" dirty="0">
                <a:solidFill>
                  <a:schemeClr val="lt1"/>
                </a:solidFill>
                <a:latin typeface="+mn-ea"/>
                <a:cs typeface="OPPOSans R" panose="00020600040101010101" pitchFamily="18" charset="-122"/>
                <a:sym typeface="+mn-lt"/>
              </a:endParaRPr>
            </a:p>
          </p:txBody>
        </p:sp>
      </p:grpSp>
      <p:sp>
        <p:nvSpPr>
          <p:cNvPr id="9" name="标题 8">
            <a:extLst>
              <a:ext uri="{FF2B5EF4-FFF2-40B4-BE49-F238E27FC236}">
                <a16:creationId xmlns:a16="http://schemas.microsoft.com/office/drawing/2014/main" id="{67588A95-8D8D-2C5C-8E34-FEC58896232D}"/>
              </a:ext>
            </a:extLst>
          </p:cNvPr>
          <p:cNvSpPr>
            <a:spLocks noGrp="1"/>
          </p:cNvSpPr>
          <p:nvPr>
            <p:ph type="title"/>
          </p:nvPr>
        </p:nvSpPr>
        <p:spPr>
          <a:xfrm>
            <a:off x="660400" y="548569"/>
            <a:ext cx="10858500" cy="480131"/>
          </a:xfrm>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标准变化对质量管理体系文件系统的影响</a:t>
            </a:r>
          </a:p>
        </p:txBody>
      </p:sp>
      <p:grpSp>
        <p:nvGrpSpPr>
          <p:cNvPr id="10" name="组合 9">
            <a:extLst>
              <a:ext uri="{FF2B5EF4-FFF2-40B4-BE49-F238E27FC236}">
                <a16:creationId xmlns:a16="http://schemas.microsoft.com/office/drawing/2014/main" id="{037EC6A9-6981-CED1-9C7F-68A921D732A1}"/>
              </a:ext>
            </a:extLst>
          </p:cNvPr>
          <p:cNvGrpSpPr/>
          <p:nvPr/>
        </p:nvGrpSpPr>
        <p:grpSpPr>
          <a:xfrm>
            <a:off x="8930538" y="2863558"/>
            <a:ext cx="2595426" cy="1862048"/>
            <a:chOff x="9061025" y="1424086"/>
            <a:chExt cx="2595426" cy="1862048"/>
          </a:xfrm>
        </p:grpSpPr>
        <p:sp>
          <p:nvSpPr>
            <p:cNvPr id="11" name="文本框 10">
              <a:extLst>
                <a:ext uri="{FF2B5EF4-FFF2-40B4-BE49-F238E27FC236}">
                  <a16:creationId xmlns:a16="http://schemas.microsoft.com/office/drawing/2014/main" id="{9150A1EB-83EA-6273-659C-C51FF01EAC31}"/>
                </a:ext>
              </a:extLst>
            </p:cNvPr>
            <p:cNvSpPr txBox="1"/>
            <p:nvPr/>
          </p:nvSpPr>
          <p:spPr>
            <a:xfrm>
              <a:off x="9923485" y="1424086"/>
              <a:ext cx="1732966" cy="1862048"/>
            </a:xfrm>
            <a:prstGeom prst="rect">
              <a:avLst/>
            </a:prstGeom>
            <a:noFill/>
          </p:spPr>
          <p:txBody>
            <a:bodyPr wrap="square" rtlCol="0">
              <a:spAutoFit/>
            </a:bodyPr>
            <a:lstStyle/>
            <a:p>
              <a:pPr marL="0" marR="0" lvl="0" indent="0" algn="l" defTabSz="914400" rtl="0" eaLnBrk="1" fontAlgn="auto" latinLnBrk="0" hangingPunct="1">
                <a:spcAft>
                  <a:spcPts val="500"/>
                </a:spcAft>
                <a:buClrTx/>
                <a:buSzTx/>
                <a:buFontTx/>
                <a:buNone/>
                <a:tabLst/>
                <a:defRPr/>
              </a:pPr>
              <a:r>
                <a:rPr kumimoji="0" lang="zh-CN" altLang="en-US" sz="11500" i="0" u="none" strike="noStrike" kern="1200" cap="none" spc="-30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Open Sans"/>
                  <a:sym typeface="+mn-lt"/>
                  <a:rtl val="0"/>
                </a:rPr>
                <a:t>01</a:t>
              </a:r>
            </a:p>
          </p:txBody>
        </p:sp>
        <p:sp>
          <p:nvSpPr>
            <p:cNvPr id="12" name="文本框 11">
              <a:extLst>
                <a:ext uri="{FF2B5EF4-FFF2-40B4-BE49-F238E27FC236}">
                  <a16:creationId xmlns:a16="http://schemas.microsoft.com/office/drawing/2014/main" id="{8A3D1337-B7DC-B678-C35C-E9D139014C35}"/>
                </a:ext>
              </a:extLst>
            </p:cNvPr>
            <p:cNvSpPr txBox="1"/>
            <p:nvPr/>
          </p:nvSpPr>
          <p:spPr>
            <a:xfrm>
              <a:off x="9061025" y="1869497"/>
              <a:ext cx="902811" cy="1018227"/>
            </a:xfrm>
            <a:prstGeom prst="rect">
              <a:avLst/>
            </a:prstGeom>
            <a:noFill/>
          </p:spPr>
          <p:txBody>
            <a:bodyPr wrap="none" rtlCol="0">
              <a:spAutoFit/>
            </a:bodyPr>
            <a:lstStyle/>
            <a:p>
              <a:pPr marL="0" marR="0" lvl="0" indent="0" algn="l" defTabSz="914400" rtl="0" eaLnBrk="1" fontAlgn="auto" latinLnBrk="0" hangingPunct="1">
                <a:spcAft>
                  <a:spcPts val="500"/>
                </a:spcAft>
                <a:buClrTx/>
                <a:buSzTx/>
                <a:buFontTx/>
                <a:buNone/>
                <a:tabLst/>
                <a:defRPr/>
              </a:pPr>
              <a:r>
                <a:rPr kumimoji="0" lang="zh-CN" altLang="en-US" sz="28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Open Sans"/>
                  <a:sym typeface="+mn-lt"/>
                  <a:rtl val="0"/>
                </a:rPr>
                <a:t>质量</a:t>
              </a:r>
              <a:endParaRPr kumimoji="0" lang="en-US" altLang="zh-CN" sz="28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Open Sans"/>
                <a:sym typeface="+mn-lt"/>
                <a:rtl val="0"/>
              </a:endParaRPr>
            </a:p>
            <a:p>
              <a:pPr marL="0" marR="0" lvl="0" indent="0" algn="l" defTabSz="914400" rtl="0" eaLnBrk="1" fontAlgn="auto" latinLnBrk="0" hangingPunct="1">
                <a:spcAft>
                  <a:spcPts val="500"/>
                </a:spcAft>
                <a:buClrTx/>
                <a:buSzTx/>
                <a:buFontTx/>
                <a:buNone/>
                <a:tabLst/>
                <a:defRPr/>
              </a:pPr>
              <a:r>
                <a:rPr kumimoji="0" lang="zh-CN" altLang="en-US" sz="28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Open Sans"/>
                  <a:sym typeface="+mn-lt"/>
                  <a:rtl val="0"/>
                </a:rPr>
                <a:t>手册</a:t>
              </a:r>
            </a:p>
          </p:txBody>
        </p:sp>
      </p:grpSp>
      <p:sp>
        <p:nvSpPr>
          <p:cNvPr id="6" name="文本框 5">
            <a:extLst>
              <a:ext uri="{FF2B5EF4-FFF2-40B4-BE49-F238E27FC236}">
                <a16:creationId xmlns:a16="http://schemas.microsoft.com/office/drawing/2014/main" id="{EDFF943E-0D83-D412-FE1C-6A1D7C590453}"/>
              </a:ext>
            </a:extLst>
          </p:cNvPr>
          <p:cNvSpPr txBox="1"/>
          <p:nvPr/>
        </p:nvSpPr>
        <p:spPr>
          <a:xfrm>
            <a:off x="660400" y="1850019"/>
            <a:ext cx="8082722" cy="3728649"/>
          </a:xfrm>
          <a:prstGeom prst="rect">
            <a:avLst/>
          </a:prstGeom>
          <a:noFill/>
        </p:spPr>
        <p:txBody>
          <a:bodyPr wrap="square">
            <a:spAutoFit/>
          </a:bodyPr>
          <a:lstStyle/>
          <a:p>
            <a:pPr marL="342900" indent="-342900">
              <a:lnSpc>
                <a:spcPct val="150000"/>
              </a:lnSpc>
              <a:buFont typeface="Wingdings" panose="05000000000000000000" pitchFamily="2" charset="2"/>
              <a:buChar char="u"/>
            </a:pPr>
            <a:r>
              <a:rPr lang="zh-CN" altLang="en-US" sz="2000" dirty="0">
                <a:latin typeface="Arial" panose="020B0604020202020204" pitchFamily="34" charset="0"/>
                <a:ea typeface="微软雅黑" panose="020B0503020204020204" pitchFamily="34" charset="-122"/>
              </a:rPr>
              <a:t>修订引用文件</a:t>
            </a:r>
            <a:endParaRPr lang="en-US" altLang="zh-CN" sz="2000" dirty="0">
              <a:latin typeface="Arial" panose="020B0604020202020204" pitchFamily="34" charset="0"/>
              <a:ea typeface="微软雅黑" panose="020B0503020204020204" pitchFamily="34" charset="-122"/>
            </a:endParaRPr>
          </a:p>
          <a:p>
            <a:pPr marL="800100" lvl="1" indent="-342900">
              <a:lnSpc>
                <a:spcPct val="150000"/>
              </a:lnSpc>
              <a:buFont typeface="Wingdings" panose="05000000000000000000" pitchFamily="2" charset="2"/>
              <a:buChar char="p"/>
            </a:pPr>
            <a:r>
              <a:rPr lang="zh-CN" altLang="en-US" sz="2000" dirty="0">
                <a:latin typeface="Arial" panose="020B0604020202020204" pitchFamily="34" charset="0"/>
                <a:ea typeface="微软雅黑" panose="020B0503020204020204" pitchFamily="34" charset="-122"/>
              </a:rPr>
              <a:t>新国标代替原行业标准</a:t>
            </a:r>
            <a:endParaRPr lang="en-US" altLang="zh-CN" sz="2000" dirty="0">
              <a:latin typeface="Arial" panose="020B0604020202020204" pitchFamily="34" charset="0"/>
              <a:ea typeface="微软雅黑" panose="020B0503020204020204" pitchFamily="34" charset="-122"/>
            </a:endParaRPr>
          </a:p>
          <a:p>
            <a:pPr marL="800100" lvl="1" indent="-342900">
              <a:lnSpc>
                <a:spcPct val="150000"/>
              </a:lnSpc>
              <a:buFont typeface="Wingdings" panose="05000000000000000000" pitchFamily="2" charset="2"/>
              <a:buChar char="p"/>
            </a:pPr>
            <a:r>
              <a:rPr lang="zh-CN" altLang="en-US" sz="2000" dirty="0">
                <a:latin typeface="Arial" panose="020B0604020202020204" pitchFamily="34" charset="0"/>
                <a:ea typeface="微软雅黑" panose="020B0503020204020204" pitchFamily="34" charset="-122"/>
              </a:rPr>
              <a:t>同时，增加对“国家药监局关于发布</a:t>
            </a:r>
            <a:r>
              <a:rPr lang="en-US" altLang="zh-CN" sz="2000" dirty="0">
                <a:latin typeface="Arial" panose="020B0604020202020204" pitchFamily="34" charset="0"/>
                <a:ea typeface="微软雅黑" panose="020B0503020204020204" pitchFamily="34" charset="-122"/>
              </a:rPr>
              <a:t>《</a:t>
            </a:r>
            <a:r>
              <a:rPr lang="zh-CN" altLang="en-US" sz="2000" dirty="0">
                <a:latin typeface="Arial" panose="020B0604020202020204" pitchFamily="34" charset="0"/>
                <a:ea typeface="微软雅黑" panose="020B0503020204020204" pitchFamily="34" charset="-122"/>
              </a:rPr>
              <a:t>企业落实医疗器械质量安全主体责任监督管理规定</a:t>
            </a:r>
            <a:r>
              <a:rPr lang="en-US" altLang="zh-CN" sz="2000" dirty="0">
                <a:latin typeface="Arial" panose="020B0604020202020204" pitchFamily="34" charset="0"/>
                <a:ea typeface="微软雅黑" panose="020B0503020204020204" pitchFamily="34" charset="-122"/>
              </a:rPr>
              <a:t>》</a:t>
            </a:r>
            <a:r>
              <a:rPr lang="zh-CN" altLang="en-US" sz="2000" dirty="0">
                <a:latin typeface="Arial" panose="020B0604020202020204" pitchFamily="34" charset="0"/>
                <a:ea typeface="微软雅黑" panose="020B0503020204020204" pitchFamily="34" charset="-122"/>
              </a:rPr>
              <a:t>的公告（</a:t>
            </a:r>
            <a:r>
              <a:rPr lang="en-US" altLang="zh-CN" sz="2000" dirty="0">
                <a:latin typeface="Arial" panose="020B0604020202020204" pitchFamily="34" charset="0"/>
                <a:ea typeface="微软雅黑" panose="020B0503020204020204" pitchFamily="34" charset="-122"/>
              </a:rPr>
              <a:t>2022</a:t>
            </a:r>
            <a:r>
              <a:rPr lang="zh-CN" altLang="en-US" sz="2000" dirty="0">
                <a:latin typeface="Arial" panose="020B0604020202020204" pitchFamily="34" charset="0"/>
                <a:ea typeface="微软雅黑" panose="020B0503020204020204" pitchFamily="34" charset="-122"/>
              </a:rPr>
              <a:t>年第</a:t>
            </a:r>
            <a:r>
              <a:rPr lang="en-US" altLang="zh-CN" sz="2000" dirty="0">
                <a:latin typeface="Arial" panose="020B0604020202020204" pitchFamily="34" charset="0"/>
                <a:ea typeface="微软雅黑" panose="020B0503020204020204" pitchFamily="34" charset="-122"/>
              </a:rPr>
              <a:t>124</a:t>
            </a:r>
            <a:r>
              <a:rPr lang="zh-CN" altLang="en-US" sz="2000" dirty="0">
                <a:latin typeface="Arial" panose="020B0604020202020204" pitchFamily="34" charset="0"/>
                <a:ea typeface="微软雅黑" panose="020B0503020204020204" pitchFamily="34" charset="-122"/>
              </a:rPr>
              <a:t>号）”的引用</a:t>
            </a:r>
            <a:endParaRPr lang="en-US" altLang="zh-CN" sz="2000" dirty="0">
              <a:latin typeface="Arial" panose="020B0604020202020204" pitchFamily="34" charset="0"/>
              <a:ea typeface="微软雅黑" panose="020B0503020204020204" pitchFamily="34" charset="-122"/>
            </a:endParaRPr>
          </a:p>
          <a:p>
            <a:pPr marL="800100" lvl="1" indent="-342900">
              <a:lnSpc>
                <a:spcPct val="150000"/>
              </a:lnSpc>
              <a:buFont typeface="Wingdings" panose="05000000000000000000" pitchFamily="2" charset="2"/>
              <a:buChar char="p"/>
            </a:pPr>
            <a:r>
              <a:rPr lang="zh-CN" altLang="en-US" sz="2000" dirty="0">
                <a:latin typeface="Arial" panose="020B0604020202020204" pitchFamily="34" charset="0"/>
                <a:ea typeface="微软雅黑" panose="020B0503020204020204" pitchFamily="34" charset="-122"/>
              </a:rPr>
              <a:t>参照上述规定要求，调整手册中最高管理者（企业负责人）管理承诺、职责相关内容</a:t>
            </a:r>
            <a:endParaRPr lang="en-US" altLang="zh-CN" sz="2000" dirty="0">
              <a:latin typeface="Arial" panose="020B0604020202020204" pitchFamily="34" charset="0"/>
              <a:ea typeface="微软雅黑" panose="020B0503020204020204" pitchFamily="34" charset="-122"/>
            </a:endParaRPr>
          </a:p>
          <a:p>
            <a:pPr marL="800100" lvl="1" indent="-342900">
              <a:lnSpc>
                <a:spcPct val="150000"/>
              </a:lnSpc>
              <a:buFont typeface="Wingdings" panose="05000000000000000000" pitchFamily="2" charset="2"/>
              <a:buChar char="p"/>
            </a:pPr>
            <a:r>
              <a:rPr lang="zh-CN" altLang="en-US" sz="2000" dirty="0">
                <a:latin typeface="Arial" panose="020B0604020202020204" pitchFamily="34" charset="0"/>
                <a:ea typeface="微软雅黑" panose="020B0503020204020204" pitchFamily="34" charset="-122"/>
              </a:rPr>
              <a:t>可能的风险管理章节</a:t>
            </a:r>
            <a:r>
              <a:rPr lang="en-US" altLang="zh-CN" sz="2000" dirty="0">
                <a:latin typeface="Arial" panose="020B0604020202020204" pitchFamily="34" charset="0"/>
                <a:ea typeface="微软雅黑" panose="020B0503020204020204" pitchFamily="34" charset="-122"/>
              </a:rPr>
              <a:t>/</a:t>
            </a:r>
            <a:r>
              <a:rPr lang="zh-CN" altLang="en-US" sz="2000" dirty="0">
                <a:latin typeface="Arial" panose="020B0604020202020204" pitchFamily="34" charset="0"/>
                <a:ea typeface="微软雅黑" panose="020B0503020204020204" pitchFamily="34" charset="-122"/>
              </a:rPr>
              <a:t>条款的调整</a:t>
            </a:r>
            <a:endParaRPr lang="en-US" altLang="zh-CN" sz="2000" dirty="0">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17290555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B528CEC1-E591-271F-036B-F843578B9609}"/>
              </a:ext>
            </a:extLst>
          </p:cNvPr>
          <p:cNvGrpSpPr/>
          <p:nvPr/>
        </p:nvGrpSpPr>
        <p:grpSpPr>
          <a:xfrm flipH="1">
            <a:off x="665946" y="1389621"/>
            <a:ext cx="10860018" cy="4661929"/>
            <a:chOff x="665946" y="1615145"/>
            <a:chExt cx="10860018" cy="1484590"/>
          </a:xfrm>
        </p:grpSpPr>
        <p:sp>
          <p:nvSpPr>
            <p:cNvPr id="7" name="矩形 6">
              <a:extLst>
                <a:ext uri="{FF2B5EF4-FFF2-40B4-BE49-F238E27FC236}">
                  <a16:creationId xmlns:a16="http://schemas.microsoft.com/office/drawing/2014/main" id="{D063B12C-DCBE-9176-C3D3-33F26334B31F}"/>
                </a:ext>
              </a:extLst>
            </p:cNvPr>
            <p:cNvSpPr/>
            <p:nvPr/>
          </p:nvSpPr>
          <p:spPr>
            <a:xfrm>
              <a:off x="665946" y="1637440"/>
              <a:ext cx="8220051" cy="14400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单圆角 7">
              <a:extLst>
                <a:ext uri="{FF2B5EF4-FFF2-40B4-BE49-F238E27FC236}">
                  <a16:creationId xmlns:a16="http://schemas.microsoft.com/office/drawing/2014/main" id="{4B87988A-912D-B347-FC8D-E601DBCE6689}"/>
                </a:ext>
              </a:extLst>
            </p:cNvPr>
            <p:cNvSpPr/>
            <p:nvPr/>
          </p:nvSpPr>
          <p:spPr>
            <a:xfrm>
              <a:off x="8885997" y="1615145"/>
              <a:ext cx="2639967" cy="1484590"/>
            </a:xfrm>
            <a:prstGeom prst="round1Rect">
              <a:avLst/>
            </a:prstGeom>
            <a:gradFill flip="none" rotWithShape="1">
              <a:gsLst>
                <a:gs pos="60000">
                  <a:schemeClr val="accent2"/>
                </a:gs>
                <a:gs pos="0">
                  <a:schemeClr val="accent2">
                    <a:lumMod val="60000"/>
                    <a:lumOff val="40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120000"/>
                </a:lnSpc>
                <a:spcAft>
                  <a:spcPts val="500"/>
                </a:spcAft>
              </a:pPr>
              <a:endParaRPr lang="zh-CN" altLang="en-US" sz="2000" dirty="0">
                <a:solidFill>
                  <a:schemeClr val="lt1"/>
                </a:solidFill>
                <a:latin typeface="+mn-ea"/>
                <a:cs typeface="OPPOSans R" panose="00020600040101010101" pitchFamily="18" charset="-122"/>
                <a:sym typeface="+mn-lt"/>
              </a:endParaRPr>
            </a:p>
          </p:txBody>
        </p:sp>
      </p:grpSp>
      <p:grpSp>
        <p:nvGrpSpPr>
          <p:cNvPr id="14" name="组合 13">
            <a:extLst>
              <a:ext uri="{FF2B5EF4-FFF2-40B4-BE49-F238E27FC236}">
                <a16:creationId xmlns:a16="http://schemas.microsoft.com/office/drawing/2014/main" id="{C3AEA89E-31E0-8801-D697-A45A0C1C00CB}"/>
              </a:ext>
            </a:extLst>
          </p:cNvPr>
          <p:cNvGrpSpPr/>
          <p:nvPr/>
        </p:nvGrpSpPr>
        <p:grpSpPr>
          <a:xfrm>
            <a:off x="715932" y="2738030"/>
            <a:ext cx="2524265" cy="1862048"/>
            <a:chOff x="658057" y="3246030"/>
            <a:chExt cx="2524265" cy="1862048"/>
          </a:xfrm>
        </p:grpSpPr>
        <p:sp>
          <p:nvSpPr>
            <p:cNvPr id="15" name="文本框 14">
              <a:extLst>
                <a:ext uri="{FF2B5EF4-FFF2-40B4-BE49-F238E27FC236}">
                  <a16:creationId xmlns:a16="http://schemas.microsoft.com/office/drawing/2014/main" id="{3C130B46-C4C1-A832-5854-64F20352E1AA}"/>
                </a:ext>
              </a:extLst>
            </p:cNvPr>
            <p:cNvSpPr txBox="1"/>
            <p:nvPr/>
          </p:nvSpPr>
          <p:spPr>
            <a:xfrm>
              <a:off x="658057" y="3246030"/>
              <a:ext cx="2005264" cy="1862048"/>
            </a:xfrm>
            <a:prstGeom prst="rect">
              <a:avLst/>
            </a:prstGeom>
            <a:noFill/>
          </p:spPr>
          <p:txBody>
            <a:bodyPr wrap="square" rtlCol="0">
              <a:spAutoFit/>
            </a:bodyPr>
            <a:lstStyle/>
            <a:p>
              <a:pPr marL="0" marR="0" lvl="0" indent="0" algn="l" defTabSz="914400" rtl="0" eaLnBrk="1" fontAlgn="auto" latinLnBrk="0" hangingPunct="1">
                <a:spcAft>
                  <a:spcPts val="500"/>
                </a:spcAft>
                <a:buClrTx/>
                <a:buSzTx/>
                <a:buFontTx/>
                <a:buNone/>
                <a:tabLst/>
                <a:defRPr/>
              </a:pPr>
              <a:r>
                <a:rPr kumimoji="0" lang="en-US" altLang="zh-CN" sz="11500" i="0" u="none" strike="noStrike" kern="1200" cap="none" spc="-30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Open Sans"/>
                  <a:sym typeface="+mn-lt"/>
                  <a:rtl val="0"/>
                </a:rPr>
                <a:t>02</a:t>
              </a:r>
              <a:endParaRPr kumimoji="0" lang="zh-CN" altLang="en-US" sz="11500" i="0" u="none" strike="noStrike" kern="1200" cap="none" spc="-30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Open Sans"/>
                <a:sym typeface="+mn-lt"/>
                <a:rtl val="0"/>
              </a:endParaRPr>
            </a:p>
          </p:txBody>
        </p:sp>
        <p:sp>
          <p:nvSpPr>
            <p:cNvPr id="16" name="文本框 15">
              <a:extLst>
                <a:ext uri="{FF2B5EF4-FFF2-40B4-BE49-F238E27FC236}">
                  <a16:creationId xmlns:a16="http://schemas.microsoft.com/office/drawing/2014/main" id="{A100338C-5A5E-EA8A-7685-65EBE124FBC5}"/>
                </a:ext>
              </a:extLst>
            </p:cNvPr>
            <p:cNvSpPr txBox="1"/>
            <p:nvPr/>
          </p:nvSpPr>
          <p:spPr>
            <a:xfrm>
              <a:off x="2279511" y="3707379"/>
              <a:ext cx="902811" cy="1018227"/>
            </a:xfrm>
            <a:prstGeom prst="rect">
              <a:avLst/>
            </a:prstGeom>
            <a:noFill/>
          </p:spPr>
          <p:txBody>
            <a:bodyPr wrap="none" rtlCol="0">
              <a:spAutoFit/>
            </a:bodyPr>
            <a:lstStyle/>
            <a:p>
              <a:pPr marL="0" marR="0" lvl="0" indent="0" algn="l" defTabSz="914400" rtl="0" eaLnBrk="1" fontAlgn="auto" latinLnBrk="0" hangingPunct="1">
                <a:spcAft>
                  <a:spcPts val="500"/>
                </a:spcAft>
                <a:buClrTx/>
                <a:buSzTx/>
                <a:buFontTx/>
                <a:buNone/>
                <a:tabLst/>
                <a:defRPr/>
              </a:pPr>
              <a:r>
                <a:rPr lang="zh-CN" altLang="en-US" sz="2800" b="1" dirty="0">
                  <a:solidFill>
                    <a:prstClr val="white"/>
                  </a:solidFill>
                  <a:latin typeface="Arial" panose="020B0604020202020204" pitchFamily="34" charset="0"/>
                  <a:ea typeface="微软雅黑" panose="020B0503020204020204" pitchFamily="34" charset="-122"/>
                  <a:cs typeface="Open Sans"/>
                  <a:sym typeface="+mn-lt"/>
                  <a:rtl val="0"/>
                </a:rPr>
                <a:t>程序</a:t>
              </a:r>
              <a:endParaRPr lang="en-US" altLang="zh-CN" sz="2800" b="1" dirty="0">
                <a:solidFill>
                  <a:prstClr val="white"/>
                </a:solidFill>
                <a:latin typeface="Arial" panose="020B0604020202020204" pitchFamily="34" charset="0"/>
                <a:ea typeface="微软雅黑" panose="020B0503020204020204" pitchFamily="34" charset="-122"/>
                <a:cs typeface="Open Sans"/>
                <a:sym typeface="+mn-lt"/>
                <a:rtl val="0"/>
              </a:endParaRPr>
            </a:p>
            <a:p>
              <a:pPr marL="0" marR="0" lvl="0" indent="0" algn="l" defTabSz="914400" rtl="0" eaLnBrk="1" fontAlgn="auto" latinLnBrk="0" hangingPunct="1">
                <a:spcAft>
                  <a:spcPts val="500"/>
                </a:spcAft>
                <a:buClrTx/>
                <a:buSzTx/>
                <a:buFontTx/>
                <a:buNone/>
                <a:tabLst/>
                <a:defRPr/>
              </a:pPr>
              <a:r>
                <a:rPr lang="zh-CN" altLang="en-US" sz="2800" b="1" dirty="0">
                  <a:solidFill>
                    <a:prstClr val="white"/>
                  </a:solidFill>
                  <a:latin typeface="Arial" panose="020B0604020202020204" pitchFamily="34" charset="0"/>
                  <a:ea typeface="微软雅黑" panose="020B0503020204020204" pitchFamily="34" charset="-122"/>
                  <a:cs typeface="Open Sans"/>
                  <a:sym typeface="+mn-lt"/>
                  <a:rtl val="0"/>
                </a:rPr>
                <a:t>文件</a:t>
              </a:r>
              <a:endParaRPr kumimoji="0" lang="en-US" altLang="zh-CN" sz="28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Open Sans"/>
                <a:sym typeface="+mn-lt"/>
                <a:rtl val="0"/>
              </a:endParaRPr>
            </a:p>
          </p:txBody>
        </p:sp>
      </p:grpSp>
      <p:sp>
        <p:nvSpPr>
          <p:cNvPr id="2" name="文本框 1">
            <a:extLst>
              <a:ext uri="{FF2B5EF4-FFF2-40B4-BE49-F238E27FC236}">
                <a16:creationId xmlns:a16="http://schemas.microsoft.com/office/drawing/2014/main" id="{50D52568-6AC9-7012-3ABA-64D1EECDA162}"/>
              </a:ext>
            </a:extLst>
          </p:cNvPr>
          <p:cNvSpPr txBox="1"/>
          <p:nvPr/>
        </p:nvSpPr>
        <p:spPr>
          <a:xfrm>
            <a:off x="3599055" y="2034504"/>
            <a:ext cx="7357204" cy="3269100"/>
          </a:xfrm>
          <a:prstGeom prst="rect">
            <a:avLst/>
          </a:prstGeom>
          <a:noFill/>
        </p:spPr>
        <p:txBody>
          <a:bodyPr wrap="square">
            <a:spAutoFit/>
          </a:bodyPr>
          <a:lstStyle/>
          <a:p>
            <a:pPr marL="342900" indent="-342900">
              <a:lnSpc>
                <a:spcPct val="150000"/>
              </a:lnSpc>
              <a:buFont typeface="Wingdings" panose="05000000000000000000" pitchFamily="2" charset="2"/>
              <a:buChar char="u"/>
            </a:pPr>
            <a:r>
              <a:rPr lang="zh-CN" altLang="en-US" sz="2000" dirty="0">
                <a:latin typeface="Arial" panose="020B0604020202020204" pitchFamily="34" charset="0"/>
                <a:ea typeface="微软雅黑" panose="020B0503020204020204" pitchFamily="34" charset="-122"/>
              </a:rPr>
              <a:t>修订各程序文件中涉及到标准引用条款</a:t>
            </a:r>
            <a:endParaRPr lang="en-US" altLang="zh-CN" sz="2000" dirty="0">
              <a:latin typeface="Arial" panose="020B0604020202020204" pitchFamily="34" charset="0"/>
              <a:ea typeface="微软雅黑" panose="020B0503020204020204" pitchFamily="34" charset="-122"/>
            </a:endParaRPr>
          </a:p>
          <a:p>
            <a:pPr marL="342900" indent="-342900">
              <a:lnSpc>
                <a:spcPct val="150000"/>
              </a:lnSpc>
              <a:buFont typeface="Wingdings" panose="05000000000000000000" pitchFamily="2" charset="2"/>
              <a:buChar char="u"/>
            </a:pPr>
            <a:endParaRPr lang="en-US" altLang="zh-CN" sz="2000" dirty="0">
              <a:latin typeface="Arial" panose="020B0604020202020204" pitchFamily="34" charset="0"/>
              <a:ea typeface="微软雅黑" panose="020B0503020204020204" pitchFamily="34" charset="-122"/>
            </a:endParaRPr>
          </a:p>
          <a:p>
            <a:pPr marL="342900" indent="-342900">
              <a:lnSpc>
                <a:spcPct val="150000"/>
              </a:lnSpc>
              <a:buFont typeface="Wingdings" panose="05000000000000000000" pitchFamily="2" charset="2"/>
              <a:buChar char="u"/>
            </a:pPr>
            <a:r>
              <a:rPr lang="zh-CN" altLang="en-US" sz="2000" dirty="0">
                <a:latin typeface="Arial" panose="020B0604020202020204" pitchFamily="34" charset="0"/>
                <a:ea typeface="微软雅黑" panose="020B0503020204020204" pitchFamily="34" charset="-122"/>
              </a:rPr>
              <a:t>修订</a:t>
            </a:r>
            <a:r>
              <a:rPr lang="en-US" altLang="zh-CN" sz="2000" dirty="0">
                <a:latin typeface="Arial" panose="020B0604020202020204" pitchFamily="34" charset="0"/>
                <a:ea typeface="微软雅黑" panose="020B0503020204020204" pitchFamily="34" charset="-122"/>
              </a:rPr>
              <a:t>《</a:t>
            </a:r>
            <a:r>
              <a:rPr lang="zh-CN" altLang="en-US" sz="2000" dirty="0">
                <a:latin typeface="Arial" panose="020B0604020202020204" pitchFamily="34" charset="0"/>
                <a:ea typeface="微软雅黑" panose="020B0503020204020204" pitchFamily="34" charset="-122"/>
              </a:rPr>
              <a:t>风险管理控制程序</a:t>
            </a:r>
            <a:r>
              <a:rPr lang="en-US" altLang="zh-CN" sz="2000" dirty="0">
                <a:latin typeface="Arial" panose="020B0604020202020204" pitchFamily="34" charset="0"/>
                <a:ea typeface="微软雅黑" panose="020B0503020204020204" pitchFamily="34" charset="-122"/>
              </a:rPr>
              <a:t>》</a:t>
            </a:r>
          </a:p>
          <a:p>
            <a:pPr marL="800100" lvl="1" indent="-342900">
              <a:lnSpc>
                <a:spcPct val="150000"/>
              </a:lnSpc>
              <a:buFont typeface="Wingdings" panose="05000000000000000000" pitchFamily="2" charset="2"/>
              <a:buChar char="p"/>
            </a:pPr>
            <a:r>
              <a:rPr lang="zh-CN" altLang="en-US" sz="2000" dirty="0">
                <a:latin typeface="Arial" panose="020B0604020202020204" pitchFamily="34" charset="0"/>
                <a:ea typeface="微软雅黑" panose="020B0503020204020204" pitchFamily="34" charset="-122"/>
              </a:rPr>
              <a:t>如风险控制过程示意图（国标增加了“风险管理计划”）</a:t>
            </a:r>
            <a:endParaRPr lang="en-US" altLang="zh-CN" sz="2000" dirty="0">
              <a:latin typeface="Arial" panose="020B0604020202020204" pitchFamily="34" charset="0"/>
              <a:ea typeface="微软雅黑" panose="020B0503020204020204" pitchFamily="34" charset="-122"/>
            </a:endParaRPr>
          </a:p>
          <a:p>
            <a:pPr marL="800100" lvl="1" indent="-342900">
              <a:lnSpc>
                <a:spcPct val="150000"/>
              </a:lnSpc>
              <a:buFont typeface="Wingdings" panose="05000000000000000000" pitchFamily="2" charset="2"/>
              <a:buChar char="p"/>
            </a:pPr>
            <a:r>
              <a:rPr lang="zh-CN" altLang="en-US" sz="2000" dirty="0">
                <a:latin typeface="Arial" panose="020B0604020202020204" pitchFamily="34" charset="0"/>
                <a:ea typeface="微软雅黑" panose="020B0503020204020204" pitchFamily="34" charset="-122"/>
              </a:rPr>
              <a:t>调整程序中对原行业标准附录的引用</a:t>
            </a:r>
            <a:endParaRPr lang="en-US" altLang="zh-CN" sz="2000" dirty="0">
              <a:latin typeface="Arial" panose="020B0604020202020204" pitchFamily="34" charset="0"/>
              <a:ea typeface="微软雅黑" panose="020B0503020204020204" pitchFamily="34" charset="-122"/>
            </a:endParaRPr>
          </a:p>
          <a:p>
            <a:pPr marL="800100" lvl="1" indent="-342900">
              <a:lnSpc>
                <a:spcPct val="150000"/>
              </a:lnSpc>
              <a:buFont typeface="Wingdings" panose="05000000000000000000" pitchFamily="2" charset="2"/>
              <a:buChar char="p"/>
            </a:pPr>
            <a:r>
              <a:rPr lang="zh-CN" altLang="en-US" sz="2000" dirty="0">
                <a:latin typeface="Arial" panose="020B0604020202020204" pitchFamily="34" charset="0"/>
                <a:ea typeface="微软雅黑" panose="020B0503020204020204" pitchFamily="34" charset="-122"/>
              </a:rPr>
              <a:t>调整生产和生产后信息</a:t>
            </a:r>
            <a:r>
              <a:rPr lang="en-US" altLang="zh-CN" sz="2000" dirty="0">
                <a:latin typeface="Arial" panose="020B0604020202020204" pitchFamily="34" charset="0"/>
                <a:ea typeface="微软雅黑" panose="020B0503020204020204" pitchFamily="34" charset="-122"/>
              </a:rPr>
              <a:t>/</a:t>
            </a:r>
            <a:r>
              <a:rPr lang="zh-CN" altLang="en-US" sz="2000" dirty="0">
                <a:latin typeface="Arial" panose="020B0604020202020204" pitchFamily="34" charset="0"/>
                <a:ea typeface="微软雅黑" panose="020B0503020204020204" pitchFamily="34" charset="-122"/>
              </a:rPr>
              <a:t>活动获取举例</a:t>
            </a:r>
          </a:p>
          <a:p>
            <a:pPr marL="800100" lvl="1" indent="-342900">
              <a:lnSpc>
                <a:spcPct val="150000"/>
              </a:lnSpc>
              <a:buFont typeface="Wingdings" panose="05000000000000000000" pitchFamily="2" charset="2"/>
              <a:buChar char="p"/>
            </a:pPr>
            <a:r>
              <a:rPr lang="zh-CN" altLang="en-US" sz="2000" dirty="0">
                <a:latin typeface="Arial" panose="020B0604020202020204" pitchFamily="34" charset="0"/>
                <a:ea typeface="微软雅黑" panose="020B0503020204020204" pitchFamily="34" charset="-122"/>
              </a:rPr>
              <a:t>修订安全特征识别清单</a:t>
            </a:r>
            <a:endParaRPr lang="en-US" altLang="zh-CN" sz="2000" dirty="0">
              <a:latin typeface="Arial" panose="020B0604020202020204" pitchFamily="34" charset="0"/>
              <a:ea typeface="微软雅黑" panose="020B0503020204020204" pitchFamily="34" charset="-122"/>
            </a:endParaRPr>
          </a:p>
        </p:txBody>
      </p:sp>
      <p:sp>
        <p:nvSpPr>
          <p:cNvPr id="5" name="标题 8">
            <a:extLst>
              <a:ext uri="{FF2B5EF4-FFF2-40B4-BE49-F238E27FC236}">
                <a16:creationId xmlns:a16="http://schemas.microsoft.com/office/drawing/2014/main" id="{0208DD14-45A7-D0C3-CAF2-7720127EB3BE}"/>
              </a:ext>
            </a:extLst>
          </p:cNvPr>
          <p:cNvSpPr>
            <a:spLocks noGrp="1"/>
          </p:cNvSpPr>
          <p:nvPr>
            <p:ph type="title"/>
          </p:nvPr>
        </p:nvSpPr>
        <p:spPr>
          <a:xfrm>
            <a:off x="660400" y="548569"/>
            <a:ext cx="10858500" cy="480131"/>
          </a:xfrm>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标准变化对质量管理体系文件系统的影响</a:t>
            </a:r>
          </a:p>
        </p:txBody>
      </p:sp>
    </p:spTree>
    <p:extLst>
      <p:ext uri="{BB962C8B-B14F-4D97-AF65-F5344CB8AC3E}">
        <p14:creationId xmlns:p14="http://schemas.microsoft.com/office/powerpoint/2010/main" val="4617195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8">
            <a:extLst>
              <a:ext uri="{FF2B5EF4-FFF2-40B4-BE49-F238E27FC236}">
                <a16:creationId xmlns:a16="http://schemas.microsoft.com/office/drawing/2014/main" id="{0208DD14-45A7-D0C3-CAF2-7720127EB3BE}"/>
              </a:ext>
            </a:extLst>
          </p:cNvPr>
          <p:cNvSpPr>
            <a:spLocks noGrp="1"/>
          </p:cNvSpPr>
          <p:nvPr>
            <p:ph type="title"/>
          </p:nvPr>
        </p:nvSpPr>
        <p:spPr>
          <a:xfrm>
            <a:off x="660400" y="548569"/>
            <a:ext cx="10858500" cy="480131"/>
          </a:xfrm>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标准变化对质量管理体系文件系统的影响</a:t>
            </a:r>
          </a:p>
        </p:txBody>
      </p:sp>
      <p:grpSp>
        <p:nvGrpSpPr>
          <p:cNvPr id="13" name="组合 12">
            <a:extLst>
              <a:ext uri="{FF2B5EF4-FFF2-40B4-BE49-F238E27FC236}">
                <a16:creationId xmlns:a16="http://schemas.microsoft.com/office/drawing/2014/main" id="{438F08A0-FF4D-A885-93B0-3A4E0ABA3EEF}"/>
              </a:ext>
            </a:extLst>
          </p:cNvPr>
          <p:cNvGrpSpPr/>
          <p:nvPr/>
        </p:nvGrpSpPr>
        <p:grpSpPr>
          <a:xfrm>
            <a:off x="0" y="1695450"/>
            <a:ext cx="12217400" cy="4165651"/>
            <a:chOff x="0" y="1695450"/>
            <a:chExt cx="12217400" cy="4165651"/>
          </a:xfrm>
        </p:grpSpPr>
        <p:pic>
          <p:nvPicPr>
            <p:cNvPr id="4" name="图片 3">
              <a:extLst>
                <a:ext uri="{FF2B5EF4-FFF2-40B4-BE49-F238E27FC236}">
                  <a16:creationId xmlns:a16="http://schemas.microsoft.com/office/drawing/2014/main" id="{B448F61F-0A05-24B7-3E0C-030DE9C47E30}"/>
                </a:ext>
              </a:extLst>
            </p:cNvPr>
            <p:cNvPicPr>
              <a:picLocks noChangeAspect="1"/>
            </p:cNvPicPr>
            <p:nvPr/>
          </p:nvPicPr>
          <p:blipFill>
            <a:blip r:embed="rId2"/>
            <a:stretch>
              <a:fillRect/>
            </a:stretch>
          </p:blipFill>
          <p:spPr>
            <a:xfrm>
              <a:off x="0" y="1695450"/>
              <a:ext cx="12192000" cy="3226630"/>
            </a:xfrm>
            <a:prstGeom prst="rect">
              <a:avLst/>
            </a:prstGeom>
          </p:spPr>
        </p:pic>
        <p:pic>
          <p:nvPicPr>
            <p:cNvPr id="10" name="图片 9">
              <a:extLst>
                <a:ext uri="{FF2B5EF4-FFF2-40B4-BE49-F238E27FC236}">
                  <a16:creationId xmlns:a16="http://schemas.microsoft.com/office/drawing/2014/main" id="{B13D3E3E-15FD-C516-7A05-CE2904ACC5AC}"/>
                </a:ext>
              </a:extLst>
            </p:cNvPr>
            <p:cNvPicPr>
              <a:picLocks noChangeAspect="1"/>
            </p:cNvPicPr>
            <p:nvPr/>
          </p:nvPicPr>
          <p:blipFill>
            <a:blip r:embed="rId3"/>
            <a:stretch>
              <a:fillRect/>
            </a:stretch>
          </p:blipFill>
          <p:spPr>
            <a:xfrm>
              <a:off x="25400" y="4922080"/>
              <a:ext cx="12192000" cy="939021"/>
            </a:xfrm>
            <a:prstGeom prst="rect">
              <a:avLst/>
            </a:prstGeom>
          </p:spPr>
        </p:pic>
      </p:grpSp>
    </p:spTree>
    <p:extLst>
      <p:ext uri="{BB962C8B-B14F-4D97-AF65-F5344CB8AC3E}">
        <p14:creationId xmlns:p14="http://schemas.microsoft.com/office/powerpoint/2010/main" val="12167052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8">
            <a:extLst>
              <a:ext uri="{FF2B5EF4-FFF2-40B4-BE49-F238E27FC236}">
                <a16:creationId xmlns:a16="http://schemas.microsoft.com/office/drawing/2014/main" id="{0208DD14-45A7-D0C3-CAF2-7720127EB3BE}"/>
              </a:ext>
            </a:extLst>
          </p:cNvPr>
          <p:cNvSpPr>
            <a:spLocks noGrp="1"/>
          </p:cNvSpPr>
          <p:nvPr>
            <p:ph type="title"/>
          </p:nvPr>
        </p:nvSpPr>
        <p:spPr>
          <a:xfrm>
            <a:off x="660400" y="548569"/>
            <a:ext cx="10858500" cy="480131"/>
          </a:xfrm>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标准变化对质量管理体系文件系统的影响</a:t>
            </a:r>
          </a:p>
        </p:txBody>
      </p:sp>
      <p:pic>
        <p:nvPicPr>
          <p:cNvPr id="12" name="图片 11">
            <a:extLst>
              <a:ext uri="{FF2B5EF4-FFF2-40B4-BE49-F238E27FC236}">
                <a16:creationId xmlns:a16="http://schemas.microsoft.com/office/drawing/2014/main" id="{09E7426E-ADDC-CAB8-9BFA-988676997DA9}"/>
              </a:ext>
            </a:extLst>
          </p:cNvPr>
          <p:cNvPicPr>
            <a:picLocks noChangeAspect="1"/>
          </p:cNvPicPr>
          <p:nvPr/>
        </p:nvPicPr>
        <p:blipFill>
          <a:blip r:embed="rId2"/>
          <a:stretch>
            <a:fillRect/>
          </a:stretch>
        </p:blipFill>
        <p:spPr>
          <a:xfrm>
            <a:off x="-6350" y="1361274"/>
            <a:ext cx="12192000" cy="4512476"/>
          </a:xfrm>
          <a:prstGeom prst="rect">
            <a:avLst/>
          </a:prstGeom>
        </p:spPr>
      </p:pic>
    </p:spTree>
    <p:extLst>
      <p:ext uri="{BB962C8B-B14F-4D97-AF65-F5344CB8AC3E}">
        <p14:creationId xmlns:p14="http://schemas.microsoft.com/office/powerpoint/2010/main" val="28249696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F43803-CD17-0C15-966E-14CA66C9F141}"/>
              </a:ext>
            </a:extLst>
          </p:cNvPr>
          <p:cNvGrpSpPr/>
          <p:nvPr/>
        </p:nvGrpSpPr>
        <p:grpSpPr>
          <a:xfrm>
            <a:off x="665946" y="1615144"/>
            <a:ext cx="10860018" cy="4411005"/>
            <a:chOff x="665946" y="1615145"/>
            <a:chExt cx="10860018" cy="1484590"/>
          </a:xfrm>
        </p:grpSpPr>
        <p:sp>
          <p:nvSpPr>
            <p:cNvPr id="3" name="矩形 2">
              <a:extLst>
                <a:ext uri="{FF2B5EF4-FFF2-40B4-BE49-F238E27FC236}">
                  <a16:creationId xmlns:a16="http://schemas.microsoft.com/office/drawing/2014/main" id="{B390F4DB-C277-6473-D50B-1B0A9E0A2BE0}"/>
                </a:ext>
              </a:extLst>
            </p:cNvPr>
            <p:cNvSpPr/>
            <p:nvPr/>
          </p:nvSpPr>
          <p:spPr>
            <a:xfrm>
              <a:off x="665946" y="1637440"/>
              <a:ext cx="8220051" cy="14400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单圆角 3">
              <a:extLst>
                <a:ext uri="{FF2B5EF4-FFF2-40B4-BE49-F238E27FC236}">
                  <a16:creationId xmlns:a16="http://schemas.microsoft.com/office/drawing/2014/main" id="{E88C593F-166B-4148-DFAE-BC9DDD4513C9}"/>
                </a:ext>
              </a:extLst>
            </p:cNvPr>
            <p:cNvSpPr/>
            <p:nvPr/>
          </p:nvSpPr>
          <p:spPr>
            <a:xfrm>
              <a:off x="8885997" y="1615145"/>
              <a:ext cx="2639967" cy="1484590"/>
            </a:xfrm>
            <a:prstGeom prst="round1Rect">
              <a:avLst/>
            </a:prstGeom>
            <a:gradFill flip="none" rotWithShape="1">
              <a:gsLst>
                <a:gs pos="60000">
                  <a:schemeClr val="accent2"/>
                </a:gs>
                <a:gs pos="0">
                  <a:schemeClr val="accent2">
                    <a:lumMod val="60000"/>
                    <a:lumOff val="40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120000"/>
                </a:lnSpc>
                <a:spcAft>
                  <a:spcPts val="500"/>
                </a:spcAft>
              </a:pPr>
              <a:endParaRPr lang="zh-CN" altLang="en-US" sz="2000" dirty="0">
                <a:solidFill>
                  <a:schemeClr val="lt1"/>
                </a:solidFill>
                <a:latin typeface="+mn-ea"/>
                <a:cs typeface="OPPOSans R" panose="00020600040101010101" pitchFamily="18" charset="-122"/>
                <a:sym typeface="+mn-lt"/>
              </a:endParaRPr>
            </a:p>
          </p:txBody>
        </p:sp>
      </p:grpSp>
      <p:grpSp>
        <p:nvGrpSpPr>
          <p:cNvPr id="10" name="组合 9">
            <a:extLst>
              <a:ext uri="{FF2B5EF4-FFF2-40B4-BE49-F238E27FC236}">
                <a16:creationId xmlns:a16="http://schemas.microsoft.com/office/drawing/2014/main" id="{037EC6A9-6981-CED1-9C7F-68A921D732A1}"/>
              </a:ext>
            </a:extLst>
          </p:cNvPr>
          <p:cNvGrpSpPr/>
          <p:nvPr/>
        </p:nvGrpSpPr>
        <p:grpSpPr>
          <a:xfrm>
            <a:off x="8933056" y="2863558"/>
            <a:ext cx="2592908" cy="1862048"/>
            <a:chOff x="9063543" y="1424086"/>
            <a:chExt cx="2592908" cy="1862048"/>
          </a:xfrm>
        </p:grpSpPr>
        <p:sp>
          <p:nvSpPr>
            <p:cNvPr id="11" name="文本框 10">
              <a:extLst>
                <a:ext uri="{FF2B5EF4-FFF2-40B4-BE49-F238E27FC236}">
                  <a16:creationId xmlns:a16="http://schemas.microsoft.com/office/drawing/2014/main" id="{9150A1EB-83EA-6273-659C-C51FF01EAC31}"/>
                </a:ext>
              </a:extLst>
            </p:cNvPr>
            <p:cNvSpPr txBox="1"/>
            <p:nvPr/>
          </p:nvSpPr>
          <p:spPr>
            <a:xfrm>
              <a:off x="9923485" y="1424086"/>
              <a:ext cx="1732966" cy="1862048"/>
            </a:xfrm>
            <a:prstGeom prst="rect">
              <a:avLst/>
            </a:prstGeom>
            <a:noFill/>
          </p:spPr>
          <p:txBody>
            <a:bodyPr wrap="square" rtlCol="0">
              <a:spAutoFit/>
            </a:bodyPr>
            <a:lstStyle/>
            <a:p>
              <a:pPr marL="0" marR="0" lvl="0" indent="0" algn="l" defTabSz="914400" rtl="0" eaLnBrk="1" fontAlgn="auto" latinLnBrk="0" hangingPunct="1">
                <a:spcAft>
                  <a:spcPts val="500"/>
                </a:spcAft>
                <a:buClrTx/>
                <a:buSzTx/>
                <a:buFontTx/>
                <a:buNone/>
                <a:tabLst/>
                <a:defRPr/>
              </a:pPr>
              <a:r>
                <a:rPr kumimoji="0" lang="zh-CN" altLang="en-US" sz="11500" i="0" u="none" strike="noStrike" kern="1200" cap="none" spc="-30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Open Sans"/>
                  <a:sym typeface="+mn-lt"/>
                  <a:rtl val="0"/>
                </a:rPr>
                <a:t>0</a:t>
              </a:r>
              <a:r>
                <a:rPr kumimoji="0" lang="en-US" altLang="zh-CN" sz="11500" i="0" u="none" strike="noStrike" kern="1200" cap="none" spc="-30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Open Sans"/>
                  <a:sym typeface="+mn-lt"/>
                  <a:rtl val="0"/>
                </a:rPr>
                <a:t>3</a:t>
              </a:r>
              <a:endParaRPr kumimoji="0" lang="zh-CN" altLang="en-US" sz="11500" i="0" u="none" strike="noStrike" kern="1200" cap="none" spc="-30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Open Sans"/>
                <a:sym typeface="+mn-lt"/>
                <a:rtl val="0"/>
              </a:endParaRPr>
            </a:p>
          </p:txBody>
        </p:sp>
        <p:sp>
          <p:nvSpPr>
            <p:cNvPr id="12" name="文本框 11">
              <a:extLst>
                <a:ext uri="{FF2B5EF4-FFF2-40B4-BE49-F238E27FC236}">
                  <a16:creationId xmlns:a16="http://schemas.microsoft.com/office/drawing/2014/main" id="{8A3D1337-B7DC-B678-C35C-E9D139014C35}"/>
                </a:ext>
              </a:extLst>
            </p:cNvPr>
            <p:cNvSpPr txBox="1"/>
            <p:nvPr/>
          </p:nvSpPr>
          <p:spPr>
            <a:xfrm>
              <a:off x="9063543" y="1638729"/>
              <a:ext cx="902811" cy="1018227"/>
            </a:xfrm>
            <a:prstGeom prst="rect">
              <a:avLst/>
            </a:prstGeom>
            <a:noFill/>
          </p:spPr>
          <p:txBody>
            <a:bodyPr wrap="none" rtlCol="0">
              <a:spAutoFit/>
            </a:bodyPr>
            <a:lstStyle/>
            <a:p>
              <a:pPr marL="0" marR="0" lvl="0" indent="0" algn="l" defTabSz="914400" rtl="0" eaLnBrk="1" fontAlgn="auto" latinLnBrk="0" hangingPunct="1">
                <a:spcAft>
                  <a:spcPts val="500"/>
                </a:spcAft>
                <a:buClrTx/>
                <a:buSzTx/>
                <a:buFontTx/>
                <a:buNone/>
                <a:tabLst/>
                <a:defRPr/>
              </a:pPr>
              <a:r>
                <a:rPr kumimoji="0" lang="zh-CN" altLang="en-US" sz="28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Open Sans"/>
                  <a:sym typeface="+mn-lt"/>
                  <a:rtl val="0"/>
                </a:rPr>
                <a:t>其他</a:t>
              </a:r>
              <a:endParaRPr kumimoji="0" lang="en-US" altLang="zh-CN" sz="28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Open Sans"/>
                <a:sym typeface="+mn-lt"/>
                <a:rtl val="0"/>
              </a:endParaRPr>
            </a:p>
            <a:p>
              <a:pPr marL="0" marR="0" lvl="0" indent="0" algn="l" defTabSz="914400" rtl="0" eaLnBrk="1" fontAlgn="auto" latinLnBrk="0" hangingPunct="1">
                <a:spcAft>
                  <a:spcPts val="500"/>
                </a:spcAft>
                <a:buClrTx/>
                <a:buSzTx/>
                <a:buFontTx/>
                <a:buNone/>
                <a:tabLst/>
                <a:defRPr/>
              </a:pPr>
              <a:r>
                <a:rPr kumimoji="0" lang="zh-CN" altLang="en-US" sz="28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Open Sans"/>
                  <a:sym typeface="+mn-lt"/>
                  <a:rtl val="0"/>
                </a:rPr>
                <a:t>文件</a:t>
              </a:r>
            </a:p>
          </p:txBody>
        </p:sp>
      </p:grpSp>
      <p:sp>
        <p:nvSpPr>
          <p:cNvPr id="2" name="文本框 1">
            <a:extLst>
              <a:ext uri="{FF2B5EF4-FFF2-40B4-BE49-F238E27FC236}">
                <a16:creationId xmlns:a16="http://schemas.microsoft.com/office/drawing/2014/main" id="{50D52568-6AC9-7012-3ABA-64D1EECDA162}"/>
              </a:ext>
            </a:extLst>
          </p:cNvPr>
          <p:cNvSpPr txBox="1"/>
          <p:nvPr/>
        </p:nvSpPr>
        <p:spPr>
          <a:xfrm>
            <a:off x="1118794" y="2374065"/>
            <a:ext cx="7248202" cy="2807435"/>
          </a:xfrm>
          <a:prstGeom prst="rect">
            <a:avLst/>
          </a:prstGeom>
          <a:noFill/>
        </p:spPr>
        <p:txBody>
          <a:bodyPr wrap="square">
            <a:spAutoFit/>
          </a:bodyPr>
          <a:lstStyle/>
          <a:p>
            <a:pPr marL="342900" indent="-342900">
              <a:lnSpc>
                <a:spcPct val="150000"/>
              </a:lnSpc>
              <a:buFont typeface="Wingdings" panose="05000000000000000000" pitchFamily="2" charset="2"/>
              <a:buChar char="u"/>
            </a:pPr>
            <a:r>
              <a:rPr lang="zh-CN" altLang="en-US" sz="2000" dirty="0">
                <a:latin typeface="Arial" panose="020B0604020202020204" pitchFamily="34" charset="0"/>
                <a:ea typeface="微软雅黑" panose="020B0503020204020204" pitchFamily="34" charset="-122"/>
              </a:rPr>
              <a:t>修订机构与人员职责权限相关的程序、制度，以适应新标准，将</a:t>
            </a:r>
            <a:r>
              <a:rPr lang="en-US" altLang="zh-CN" sz="2000" dirty="0">
                <a:latin typeface="Arial" panose="020B0604020202020204" pitchFamily="34" charset="0"/>
                <a:ea typeface="微软雅黑" panose="020B0503020204020204" pitchFamily="34" charset="-122"/>
              </a:rPr>
              <a:t>《</a:t>
            </a:r>
            <a:r>
              <a:rPr lang="zh-CN" altLang="en-US" sz="2000" dirty="0">
                <a:latin typeface="Arial" panose="020B0604020202020204" pitchFamily="34" charset="0"/>
                <a:ea typeface="微软雅黑" panose="020B0503020204020204" pitchFamily="34" charset="-122"/>
              </a:rPr>
              <a:t>企业落实医疗器械质量安全主体责任监督管理规定</a:t>
            </a:r>
            <a:r>
              <a:rPr lang="en-US" altLang="zh-CN" sz="2000" dirty="0">
                <a:latin typeface="Arial" panose="020B0604020202020204" pitchFamily="34" charset="0"/>
                <a:ea typeface="微软雅黑" panose="020B0503020204020204" pitchFamily="34" charset="-122"/>
              </a:rPr>
              <a:t>》</a:t>
            </a:r>
            <a:r>
              <a:rPr lang="zh-CN" altLang="en-US" sz="2000" dirty="0">
                <a:latin typeface="Arial" panose="020B0604020202020204" pitchFamily="34" charset="0"/>
                <a:ea typeface="微软雅黑" panose="020B0503020204020204" pitchFamily="34" charset="-122"/>
              </a:rPr>
              <a:t>的相关要求融入体系文件</a:t>
            </a:r>
            <a:endParaRPr lang="en-US" altLang="zh-CN" sz="2000" dirty="0">
              <a:latin typeface="Arial" panose="020B0604020202020204" pitchFamily="34" charset="0"/>
              <a:ea typeface="微软雅黑" panose="020B0503020204020204" pitchFamily="34" charset="-122"/>
            </a:endParaRPr>
          </a:p>
          <a:p>
            <a:pPr marL="342900" indent="-342900">
              <a:lnSpc>
                <a:spcPct val="150000"/>
              </a:lnSpc>
              <a:buFont typeface="Wingdings" panose="05000000000000000000" pitchFamily="2" charset="2"/>
              <a:buChar char="u"/>
            </a:pPr>
            <a:endParaRPr lang="en-US" altLang="zh-CN" sz="2000" dirty="0">
              <a:latin typeface="Arial" panose="020B0604020202020204" pitchFamily="34" charset="0"/>
              <a:ea typeface="微软雅黑" panose="020B0503020204020204" pitchFamily="34" charset="-122"/>
            </a:endParaRPr>
          </a:p>
          <a:p>
            <a:pPr marL="342900" indent="-342900">
              <a:lnSpc>
                <a:spcPct val="150000"/>
              </a:lnSpc>
              <a:buFont typeface="Wingdings" panose="05000000000000000000" pitchFamily="2" charset="2"/>
              <a:buChar char="u"/>
            </a:pPr>
            <a:r>
              <a:rPr lang="zh-CN" altLang="en-US" sz="2000" dirty="0">
                <a:latin typeface="Arial" panose="020B0604020202020204" pitchFamily="34" charset="0"/>
                <a:ea typeface="微软雅黑" panose="020B0503020204020204" pitchFamily="34" charset="-122"/>
              </a:rPr>
              <a:t>制定安全主体责任落实相关制度，明确安全主体责任领导小组成员组成和职责权限；（建议形成任命文件并全公司公示）</a:t>
            </a:r>
            <a:endParaRPr lang="en-US" altLang="zh-CN" sz="2000" dirty="0">
              <a:latin typeface="Arial" panose="020B0604020202020204" pitchFamily="34" charset="0"/>
              <a:ea typeface="微软雅黑" panose="020B0503020204020204" pitchFamily="34" charset="-122"/>
            </a:endParaRPr>
          </a:p>
        </p:txBody>
      </p:sp>
      <p:sp>
        <p:nvSpPr>
          <p:cNvPr id="8" name="标题 8">
            <a:extLst>
              <a:ext uri="{FF2B5EF4-FFF2-40B4-BE49-F238E27FC236}">
                <a16:creationId xmlns:a16="http://schemas.microsoft.com/office/drawing/2014/main" id="{230F4E41-8205-DCC5-1C82-2B4FD8C93E73}"/>
              </a:ext>
            </a:extLst>
          </p:cNvPr>
          <p:cNvSpPr>
            <a:spLocks noGrp="1"/>
          </p:cNvSpPr>
          <p:nvPr>
            <p:ph type="title"/>
          </p:nvPr>
        </p:nvSpPr>
        <p:spPr>
          <a:xfrm>
            <a:off x="660400" y="548569"/>
            <a:ext cx="10858500" cy="480131"/>
          </a:xfrm>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标准变化对质量管理体系文件系统的影响</a:t>
            </a:r>
          </a:p>
        </p:txBody>
      </p:sp>
    </p:spTree>
    <p:extLst>
      <p:ext uri="{BB962C8B-B14F-4D97-AF65-F5344CB8AC3E}">
        <p14:creationId xmlns:p14="http://schemas.microsoft.com/office/powerpoint/2010/main" val="42217855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DC4717C-C152-F4F4-3943-ACD6A9C16576}"/>
              </a:ext>
            </a:extLst>
          </p:cNvPr>
          <p:cNvSpPr>
            <a:spLocks noGrp="1"/>
          </p:cNvSpPr>
          <p:nvPr>
            <p:ph type="title"/>
          </p:nvPr>
        </p:nvSpPr>
        <p:spPr/>
        <p:txBody>
          <a:bodyPr/>
          <a:lstStyle/>
          <a:p>
            <a:r>
              <a:rPr lang="zh-CN" altLang="en-US" dirty="0"/>
              <a:t>采购管理要点实践</a:t>
            </a:r>
          </a:p>
        </p:txBody>
      </p:sp>
      <p:sp>
        <p:nvSpPr>
          <p:cNvPr id="4" name="文本占位符 8">
            <a:extLst>
              <a:ext uri="{FF2B5EF4-FFF2-40B4-BE49-F238E27FC236}">
                <a16:creationId xmlns:a16="http://schemas.microsoft.com/office/drawing/2014/main" id="{C6A8ED8E-490A-558A-59FC-97440117EF64}"/>
              </a:ext>
            </a:extLst>
          </p:cNvPr>
          <p:cNvSpPr txBox="1">
            <a:spLocks/>
          </p:cNvSpPr>
          <p:nvPr/>
        </p:nvSpPr>
        <p:spPr>
          <a:xfrm>
            <a:off x="6026150" y="4661770"/>
            <a:ext cx="5712969" cy="411162"/>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tabLst>
                <a:tab pos="5202238" algn="l"/>
              </a:tabLst>
            </a:pPr>
            <a:r>
              <a:rPr lang="zh-CN" altLang="en-US" sz="1400" dirty="0">
                <a:latin typeface="Arial" panose="020B0604020202020204" pitchFamily="34" charset="0"/>
                <a:ea typeface="微软雅黑" panose="020B0503020204020204" pitchFamily="34" charset="-122"/>
              </a:rPr>
              <a:t>采购分类、要素控制、仓储管理</a:t>
            </a:r>
            <a:endParaRPr lang="en-US" altLang="zh-CN" sz="1400" dirty="0">
              <a:latin typeface="Arial" panose="020B0604020202020204" pitchFamily="34" charset="0"/>
              <a:ea typeface="微软雅黑" panose="020B0503020204020204" pitchFamily="34" charset="-122"/>
            </a:endParaRPr>
          </a:p>
        </p:txBody>
      </p:sp>
      <p:sp>
        <p:nvSpPr>
          <p:cNvPr id="5" name="标题 1">
            <a:extLst>
              <a:ext uri="{FF2B5EF4-FFF2-40B4-BE49-F238E27FC236}">
                <a16:creationId xmlns:a16="http://schemas.microsoft.com/office/drawing/2014/main" id="{D458E61A-92C3-C9F2-CD33-D750AEBA2213}"/>
              </a:ext>
            </a:extLst>
          </p:cNvPr>
          <p:cNvSpPr txBox="1">
            <a:spLocks/>
          </p:cNvSpPr>
          <p:nvPr/>
        </p:nvSpPr>
        <p:spPr>
          <a:xfrm>
            <a:off x="6096000" y="3798736"/>
            <a:ext cx="5422900" cy="424732"/>
          </a:xfrm>
          <a:prstGeom prst="rect">
            <a:avLst/>
          </a:prstGeom>
        </p:spPr>
        <p:txBody>
          <a:bodyPr vert="horz" wrap="square" lIns="91440" tIns="45720" rIns="91440" bIns="45720" rtlCol="0" anchor="b">
            <a:spAutoFit/>
          </a:bodyPr>
          <a:lstStyle>
            <a:lvl1pPr algn="l" defTabSz="914400" rtl="0" eaLnBrk="1" latinLnBrk="0" hangingPunct="1">
              <a:lnSpc>
                <a:spcPct val="90000"/>
              </a:lnSpc>
              <a:spcBef>
                <a:spcPct val="0"/>
              </a:spcBef>
              <a:buNone/>
              <a:defRPr lang="zh-CN" altLang="en-US" sz="2400" b="1" kern="1200">
                <a:solidFill>
                  <a:schemeClr val="tx1"/>
                </a:solidFill>
                <a:latin typeface="+mj-lt"/>
                <a:ea typeface="+mj-ea"/>
                <a:cs typeface="+mj-cs"/>
              </a:defRPr>
            </a:lvl1pPr>
          </a:lstStyle>
          <a:p>
            <a:r>
              <a:rPr lang="en-US" altLang="zh-CN" dirty="0"/>
              <a:t>02</a:t>
            </a:r>
            <a:endParaRPr lang="zh-CN" altLang="en-US" dirty="0"/>
          </a:p>
        </p:txBody>
      </p:sp>
    </p:spTree>
    <p:extLst>
      <p:ext uri="{BB962C8B-B14F-4D97-AF65-F5344CB8AC3E}">
        <p14:creationId xmlns:p14="http://schemas.microsoft.com/office/powerpoint/2010/main" val="22002066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E32BBEEF-0233-11E5-7E76-DF04240F18AD}"/>
              </a:ext>
            </a:extLst>
          </p:cNvPr>
          <p:cNvGrpSpPr/>
          <p:nvPr/>
        </p:nvGrpSpPr>
        <p:grpSpPr>
          <a:xfrm>
            <a:off x="0" y="245758"/>
            <a:ext cx="12192000" cy="6366484"/>
            <a:chOff x="0" y="245758"/>
            <a:chExt cx="12192000" cy="6366484"/>
          </a:xfrm>
        </p:grpSpPr>
        <p:sp>
          <p:nvSpPr>
            <p:cNvPr id="3" name="任意多边形: 形状 2">
              <a:extLst>
                <a:ext uri="{FF2B5EF4-FFF2-40B4-BE49-F238E27FC236}">
                  <a16:creationId xmlns:a16="http://schemas.microsoft.com/office/drawing/2014/main" id="{EBD9653A-E4E9-591B-1BDD-5985CC8E5739}"/>
                </a:ext>
              </a:extLst>
            </p:cNvPr>
            <p:cNvSpPr>
              <a:spLocks/>
            </p:cNvSpPr>
            <p:nvPr/>
          </p:nvSpPr>
          <p:spPr>
            <a:xfrm>
              <a:off x="0" y="245758"/>
              <a:ext cx="3333358" cy="6366484"/>
            </a:xfrm>
            <a:custGeom>
              <a:avLst/>
              <a:gdLst>
                <a:gd name="connsiteX0" fmla="*/ 161706 w 3590706"/>
                <a:gd name="connsiteY0" fmla="*/ 0 h 6858000"/>
                <a:gd name="connsiteX1" fmla="*/ 3590706 w 3590706"/>
                <a:gd name="connsiteY1" fmla="*/ 3429000 h 6858000"/>
                <a:gd name="connsiteX2" fmla="*/ 161706 w 3590706"/>
                <a:gd name="connsiteY2" fmla="*/ 6858000 h 6858000"/>
                <a:gd name="connsiteX3" fmla="*/ 0 w 3590706"/>
                <a:gd name="connsiteY3" fmla="*/ 6853912 h 6858000"/>
                <a:gd name="connsiteX4" fmla="*/ 0 w 3590706"/>
                <a:gd name="connsiteY4" fmla="*/ 4089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0706" h="6858000">
                  <a:moveTo>
                    <a:pt x="161706" y="0"/>
                  </a:moveTo>
                  <a:cubicBezTo>
                    <a:pt x="2055490" y="0"/>
                    <a:pt x="3590706" y="1535216"/>
                    <a:pt x="3590706" y="3429000"/>
                  </a:cubicBezTo>
                  <a:cubicBezTo>
                    <a:pt x="3590706" y="5322784"/>
                    <a:pt x="2055490" y="6858000"/>
                    <a:pt x="161706" y="6858000"/>
                  </a:cubicBezTo>
                  <a:lnTo>
                    <a:pt x="0" y="6853912"/>
                  </a:lnTo>
                  <a:lnTo>
                    <a:pt x="0" y="4089"/>
                  </a:lnTo>
                  <a:close/>
                </a:path>
              </a:pathLst>
            </a:cu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 name="任意多边形: 形状 3">
              <a:extLst>
                <a:ext uri="{FF2B5EF4-FFF2-40B4-BE49-F238E27FC236}">
                  <a16:creationId xmlns:a16="http://schemas.microsoft.com/office/drawing/2014/main" id="{A740B38F-F83F-4A27-A094-7C70FD01E6A3}"/>
                </a:ext>
              </a:extLst>
            </p:cNvPr>
            <p:cNvSpPr/>
            <p:nvPr/>
          </p:nvSpPr>
          <p:spPr>
            <a:xfrm flipH="1">
              <a:off x="10775666" y="2076450"/>
              <a:ext cx="1416334" cy="2705100"/>
            </a:xfrm>
            <a:custGeom>
              <a:avLst/>
              <a:gdLst>
                <a:gd name="connsiteX0" fmla="*/ 161706 w 3590706"/>
                <a:gd name="connsiteY0" fmla="*/ 0 h 6858000"/>
                <a:gd name="connsiteX1" fmla="*/ 3590706 w 3590706"/>
                <a:gd name="connsiteY1" fmla="*/ 3429000 h 6858000"/>
                <a:gd name="connsiteX2" fmla="*/ 161706 w 3590706"/>
                <a:gd name="connsiteY2" fmla="*/ 6858000 h 6858000"/>
                <a:gd name="connsiteX3" fmla="*/ 0 w 3590706"/>
                <a:gd name="connsiteY3" fmla="*/ 6853912 h 6858000"/>
                <a:gd name="connsiteX4" fmla="*/ 0 w 3590706"/>
                <a:gd name="connsiteY4" fmla="*/ 4089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0706" h="6858000">
                  <a:moveTo>
                    <a:pt x="161706" y="0"/>
                  </a:moveTo>
                  <a:cubicBezTo>
                    <a:pt x="2055490" y="0"/>
                    <a:pt x="3590706" y="1535216"/>
                    <a:pt x="3590706" y="3429000"/>
                  </a:cubicBezTo>
                  <a:cubicBezTo>
                    <a:pt x="3590706" y="5322784"/>
                    <a:pt x="2055490" y="6858000"/>
                    <a:pt x="161706" y="6858000"/>
                  </a:cubicBezTo>
                  <a:lnTo>
                    <a:pt x="0" y="6853912"/>
                  </a:lnTo>
                  <a:lnTo>
                    <a:pt x="0" y="4089"/>
                  </a:lnTo>
                  <a:close/>
                </a:path>
              </a:pathLst>
            </a:cu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5" name="文本框 4">
            <a:extLst>
              <a:ext uri="{FF2B5EF4-FFF2-40B4-BE49-F238E27FC236}">
                <a16:creationId xmlns:a16="http://schemas.microsoft.com/office/drawing/2014/main" id="{2E216C1F-E58C-6034-66B1-AF4F489BEC9C}"/>
              </a:ext>
            </a:extLst>
          </p:cNvPr>
          <p:cNvSpPr txBox="1"/>
          <p:nvPr/>
        </p:nvSpPr>
        <p:spPr>
          <a:xfrm>
            <a:off x="660400" y="2767281"/>
            <a:ext cx="4058601" cy="1938992"/>
          </a:xfrm>
          <a:prstGeom prst="rect">
            <a:avLst/>
          </a:prstGeom>
          <a:noFill/>
        </p:spPr>
        <p:txBody>
          <a:bodyPr wrap="square" lIns="0" rtlCol="0">
            <a:spAutoFit/>
          </a:bodyPr>
          <a:lstStyle>
            <a:defPPr>
              <a:defRPr lang="zh-CN"/>
            </a:defPPr>
            <a:lvl1pPr>
              <a:defRPr kumimoji="0" sz="1400" b="1" i="0" u="none" strike="noStrike" cap="none" spc="0" normalizeH="0" baseline="0">
                <a:ln>
                  <a:noFill/>
                </a:ln>
                <a:solidFill>
                  <a:schemeClr val="accent1"/>
                </a:solidFill>
                <a:effectLst/>
                <a:uLnTx/>
                <a:uFillTx/>
              </a:defRPr>
            </a:lvl1pPr>
          </a:lstStyle>
          <a:p>
            <a:pPr marL="0" indent="0">
              <a:buNone/>
            </a:pPr>
            <a:r>
              <a:rPr lang="zh-CN" altLang="en-US" sz="6000" b="1" dirty="0">
                <a:solidFill>
                  <a:schemeClr val="tx1"/>
                </a:solidFill>
                <a:latin typeface="Arial" panose="020B0604020202020204" pitchFamily="34" charset="0"/>
                <a:ea typeface="微软雅黑" panose="020B0503020204020204" pitchFamily="34" charset="-122"/>
              </a:rPr>
              <a:t>采购控制与供方管理</a:t>
            </a:r>
            <a:endParaRPr lang="en-GB" altLang="zh-CN" sz="6000" b="1" dirty="0">
              <a:solidFill>
                <a:schemeClr val="tx1"/>
              </a:solidFill>
              <a:latin typeface="Arial" panose="020B0604020202020204" pitchFamily="34" charset="0"/>
              <a:ea typeface="微软雅黑" panose="020B0503020204020204" pitchFamily="34" charset="-122"/>
            </a:endParaRPr>
          </a:p>
        </p:txBody>
      </p:sp>
      <p:grpSp>
        <p:nvGrpSpPr>
          <p:cNvPr id="6" name="组合 5">
            <a:extLst>
              <a:ext uri="{FF2B5EF4-FFF2-40B4-BE49-F238E27FC236}">
                <a16:creationId xmlns:a16="http://schemas.microsoft.com/office/drawing/2014/main" id="{37441474-0C86-623D-F25E-94AD57E25EB1}"/>
              </a:ext>
            </a:extLst>
          </p:cNvPr>
          <p:cNvGrpSpPr/>
          <p:nvPr/>
        </p:nvGrpSpPr>
        <p:grpSpPr>
          <a:xfrm>
            <a:off x="5873826" y="976580"/>
            <a:ext cx="5652631" cy="5252770"/>
            <a:chOff x="5873826" y="976580"/>
            <a:chExt cx="5652631" cy="5252770"/>
          </a:xfrm>
        </p:grpSpPr>
        <p:grpSp>
          <p:nvGrpSpPr>
            <p:cNvPr id="7" name="组合 6">
              <a:extLst>
                <a:ext uri="{FF2B5EF4-FFF2-40B4-BE49-F238E27FC236}">
                  <a16:creationId xmlns:a16="http://schemas.microsoft.com/office/drawing/2014/main" id="{8BD54670-C889-D67A-AB98-73F14064AB0F}"/>
                </a:ext>
              </a:extLst>
            </p:cNvPr>
            <p:cNvGrpSpPr/>
            <p:nvPr/>
          </p:nvGrpSpPr>
          <p:grpSpPr>
            <a:xfrm>
              <a:off x="5873826" y="976580"/>
              <a:ext cx="5652631" cy="1015663"/>
              <a:chOff x="4144385" y="2409568"/>
              <a:chExt cx="5652631" cy="1015663"/>
            </a:xfrm>
          </p:grpSpPr>
          <p:sp>
            <p:nvSpPr>
              <p:cNvPr id="19" name="文本框 18">
                <a:extLst>
                  <a:ext uri="{FF2B5EF4-FFF2-40B4-BE49-F238E27FC236}">
                    <a16:creationId xmlns:a16="http://schemas.microsoft.com/office/drawing/2014/main" id="{FCABA8E6-3A09-E860-0E36-42CCC37DDD49}"/>
                  </a:ext>
                </a:extLst>
              </p:cNvPr>
              <p:cNvSpPr txBox="1"/>
              <p:nvPr/>
            </p:nvSpPr>
            <p:spPr>
              <a:xfrm>
                <a:off x="4144385" y="2409568"/>
                <a:ext cx="1069524" cy="1015663"/>
              </a:xfrm>
              <a:prstGeom prst="rect">
                <a:avLst/>
              </a:prstGeom>
              <a:noFill/>
            </p:spPr>
            <p:txBody>
              <a:bodyPr wrap="none" lIns="91440" tIns="45720" rIns="91440" bIns="45720" rtlCol="0" anchor="ctr" anchorCtr="0">
                <a:spAutoFit/>
              </a:bodyPr>
              <a:lstStyle/>
              <a:p>
                <a:pPr algn="ctr"/>
                <a:r>
                  <a:rPr kumimoji="1" lang="en-US" altLang="zh-CN" sz="6000" b="1" dirty="0">
                    <a:solidFill>
                      <a:srgbClr val="FF0000"/>
                    </a:solidFill>
                    <a:latin typeface="Arial" panose="020B0604020202020204" pitchFamily="34" charset="0"/>
                    <a:ea typeface="微软雅黑" panose="020B0503020204020204" pitchFamily="34" charset="-122"/>
                  </a:rPr>
                  <a:t>01</a:t>
                </a:r>
                <a:endParaRPr kumimoji="1" lang="zh-CN" altLang="en-US" sz="6000" b="1" dirty="0">
                  <a:solidFill>
                    <a:srgbClr val="FF0000"/>
                  </a:solidFill>
                  <a:latin typeface="Arial" panose="020B0604020202020204" pitchFamily="34" charset="0"/>
                  <a:ea typeface="微软雅黑" panose="020B0503020204020204" pitchFamily="34" charset="-122"/>
                </a:endParaRPr>
              </a:p>
            </p:txBody>
          </p:sp>
          <p:grpSp>
            <p:nvGrpSpPr>
              <p:cNvPr id="20" name="组合 19">
                <a:extLst>
                  <a:ext uri="{FF2B5EF4-FFF2-40B4-BE49-F238E27FC236}">
                    <a16:creationId xmlns:a16="http://schemas.microsoft.com/office/drawing/2014/main" id="{B8F8FA4C-F883-DD2F-447D-A8433DB84700}"/>
                  </a:ext>
                </a:extLst>
              </p:cNvPr>
              <p:cNvGrpSpPr/>
              <p:nvPr/>
            </p:nvGrpSpPr>
            <p:grpSpPr>
              <a:xfrm>
                <a:off x="5233950" y="2606357"/>
                <a:ext cx="4563066" cy="662249"/>
                <a:chOff x="5233950" y="2581922"/>
                <a:chExt cx="4563066" cy="662249"/>
              </a:xfrm>
            </p:grpSpPr>
            <p:sp>
              <p:nvSpPr>
                <p:cNvPr id="21" name="矩形 20">
                  <a:extLst>
                    <a:ext uri="{FF2B5EF4-FFF2-40B4-BE49-F238E27FC236}">
                      <a16:creationId xmlns:a16="http://schemas.microsoft.com/office/drawing/2014/main" id="{46130DCF-C6AD-991F-BB46-BFB54718C201}"/>
                    </a:ext>
                  </a:extLst>
                </p:cNvPr>
                <p:cNvSpPr/>
                <p:nvPr/>
              </p:nvSpPr>
              <p:spPr>
                <a:xfrm>
                  <a:off x="5233950" y="2959541"/>
                  <a:ext cx="4563066" cy="2846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pPr>
                    <a:lnSpc>
                      <a:spcPct val="130000"/>
                    </a:lnSpc>
                  </a:pPr>
                  <a:r>
                    <a:rPr kumimoji="1" lang="en-US" altLang="zh-CN" sz="1050" dirty="0">
                      <a:solidFill>
                        <a:schemeClr val="tx1"/>
                      </a:solidFill>
                      <a:latin typeface="Arial" panose="020B0604020202020204" pitchFamily="34" charset="0"/>
                      <a:ea typeface="微软雅黑" panose="020B0503020204020204" pitchFamily="34" charset="-122"/>
                    </a:rPr>
                    <a:t>《</a:t>
                  </a:r>
                  <a:r>
                    <a:rPr kumimoji="1" lang="zh-CN" altLang="en-US" sz="1050" dirty="0">
                      <a:solidFill>
                        <a:schemeClr val="tx1"/>
                      </a:solidFill>
                      <a:latin typeface="Arial" panose="020B0604020202020204" pitchFamily="34" charset="0"/>
                      <a:ea typeface="微软雅黑" panose="020B0503020204020204" pitchFamily="34" charset="-122"/>
                    </a:rPr>
                    <a:t>规范</a:t>
                  </a:r>
                  <a:r>
                    <a:rPr kumimoji="1" lang="en-US" altLang="zh-CN" sz="1050" dirty="0">
                      <a:solidFill>
                        <a:schemeClr val="tx1"/>
                      </a:solidFill>
                      <a:latin typeface="Arial" panose="020B0604020202020204" pitchFamily="34" charset="0"/>
                      <a:ea typeface="微软雅黑" panose="020B0503020204020204" pitchFamily="34" charset="-122"/>
                    </a:rPr>
                    <a:t>》</a:t>
                  </a:r>
                  <a:r>
                    <a:rPr kumimoji="1" lang="zh-CN" altLang="en-US" sz="1050" dirty="0">
                      <a:solidFill>
                        <a:schemeClr val="tx1"/>
                      </a:solidFill>
                      <a:latin typeface="Arial" panose="020B0604020202020204" pitchFamily="34" charset="0"/>
                      <a:ea typeface="微软雅黑" panose="020B0503020204020204" pitchFamily="34" charset="-122"/>
                    </a:rPr>
                    <a:t>现场检查指导原则、注册核查指南</a:t>
                  </a:r>
                  <a:endParaRPr kumimoji="1" lang="en-US" altLang="zh-CN" sz="1050" dirty="0">
                    <a:solidFill>
                      <a:schemeClr val="tx1"/>
                    </a:solidFill>
                    <a:latin typeface="Arial" panose="020B0604020202020204" pitchFamily="34" charset="0"/>
                    <a:ea typeface="微软雅黑" panose="020B0503020204020204" pitchFamily="34" charset="-122"/>
                  </a:endParaRPr>
                </a:p>
              </p:txBody>
            </p:sp>
            <p:sp>
              <p:nvSpPr>
                <p:cNvPr id="22" name="矩形 21">
                  <a:extLst>
                    <a:ext uri="{FF2B5EF4-FFF2-40B4-BE49-F238E27FC236}">
                      <a16:creationId xmlns:a16="http://schemas.microsoft.com/office/drawing/2014/main" id="{4B49E749-768B-9063-AFCD-D66DDDEE4848}"/>
                    </a:ext>
                  </a:extLst>
                </p:cNvPr>
                <p:cNvSpPr/>
                <p:nvPr/>
              </p:nvSpPr>
              <p:spPr>
                <a:xfrm>
                  <a:off x="5233950" y="2581922"/>
                  <a:ext cx="4563066" cy="400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r>
                    <a:rPr kumimoji="1" lang="zh-CN" altLang="en-US" sz="2000" b="1" dirty="0">
                      <a:solidFill>
                        <a:schemeClr val="accent1"/>
                      </a:solidFill>
                      <a:latin typeface="Arial" panose="020B0604020202020204" pitchFamily="34" charset="0"/>
                      <a:ea typeface="微软雅黑" panose="020B0503020204020204" pitchFamily="34" charset="-122"/>
                    </a:rPr>
                    <a:t>法规基本要求</a:t>
                  </a:r>
                  <a:endParaRPr kumimoji="1" lang="en-US" altLang="zh-CN" sz="2000" b="1" dirty="0">
                    <a:solidFill>
                      <a:schemeClr val="accent1"/>
                    </a:solidFill>
                    <a:latin typeface="Arial" panose="020B0604020202020204" pitchFamily="34" charset="0"/>
                    <a:ea typeface="微软雅黑" panose="020B0503020204020204" pitchFamily="34" charset="-122"/>
                  </a:endParaRPr>
                </a:p>
              </p:txBody>
            </p:sp>
          </p:grpSp>
        </p:grpSp>
        <p:grpSp>
          <p:nvGrpSpPr>
            <p:cNvPr id="8" name="组合 7">
              <a:extLst>
                <a:ext uri="{FF2B5EF4-FFF2-40B4-BE49-F238E27FC236}">
                  <a16:creationId xmlns:a16="http://schemas.microsoft.com/office/drawing/2014/main" id="{17E804A8-3960-8B2E-3F2D-A2E4982B36AE}"/>
                </a:ext>
              </a:extLst>
            </p:cNvPr>
            <p:cNvGrpSpPr/>
            <p:nvPr/>
          </p:nvGrpSpPr>
          <p:grpSpPr>
            <a:xfrm>
              <a:off x="5873826" y="2388949"/>
              <a:ext cx="5652631" cy="1015663"/>
              <a:chOff x="4144385" y="2409568"/>
              <a:chExt cx="5652631" cy="1015663"/>
            </a:xfrm>
          </p:grpSpPr>
          <p:sp>
            <p:nvSpPr>
              <p:cNvPr id="15" name="文本框 14">
                <a:extLst>
                  <a:ext uri="{FF2B5EF4-FFF2-40B4-BE49-F238E27FC236}">
                    <a16:creationId xmlns:a16="http://schemas.microsoft.com/office/drawing/2014/main" id="{25D94315-FF71-4F7B-F2C2-8BB4965D73DA}"/>
                  </a:ext>
                </a:extLst>
              </p:cNvPr>
              <p:cNvSpPr txBox="1"/>
              <p:nvPr/>
            </p:nvSpPr>
            <p:spPr>
              <a:xfrm>
                <a:off x="4144385" y="2409568"/>
                <a:ext cx="1069524" cy="1015663"/>
              </a:xfrm>
              <a:prstGeom prst="rect">
                <a:avLst/>
              </a:prstGeom>
              <a:noFill/>
            </p:spPr>
            <p:txBody>
              <a:bodyPr wrap="none" lIns="91440" tIns="45720" rIns="91440" bIns="45720" rtlCol="0" anchor="ctr" anchorCtr="0">
                <a:spAutoFit/>
              </a:bodyPr>
              <a:lstStyle/>
              <a:p>
                <a:pPr algn="ctr"/>
                <a:r>
                  <a:rPr kumimoji="1" lang="en-US" altLang="zh-CN" sz="6000" b="1" dirty="0">
                    <a:solidFill>
                      <a:schemeClr val="accent2"/>
                    </a:solidFill>
                    <a:latin typeface="Arial" panose="020B0604020202020204" pitchFamily="34" charset="0"/>
                    <a:ea typeface="微软雅黑" panose="020B0503020204020204" pitchFamily="34" charset="-122"/>
                  </a:rPr>
                  <a:t>02</a:t>
                </a:r>
                <a:endParaRPr kumimoji="1" lang="zh-CN" altLang="en-US" sz="6000" b="1" dirty="0">
                  <a:solidFill>
                    <a:schemeClr val="accent2"/>
                  </a:solidFill>
                  <a:latin typeface="Arial" panose="020B0604020202020204" pitchFamily="34" charset="0"/>
                  <a:ea typeface="微软雅黑" panose="020B0503020204020204" pitchFamily="34" charset="-122"/>
                </a:endParaRPr>
              </a:p>
            </p:txBody>
          </p:sp>
          <p:grpSp>
            <p:nvGrpSpPr>
              <p:cNvPr id="16" name="组合 15">
                <a:extLst>
                  <a:ext uri="{FF2B5EF4-FFF2-40B4-BE49-F238E27FC236}">
                    <a16:creationId xmlns:a16="http://schemas.microsoft.com/office/drawing/2014/main" id="{015E65FD-17A4-139D-C99C-FBACBDB0B2A2}"/>
                  </a:ext>
                </a:extLst>
              </p:cNvPr>
              <p:cNvGrpSpPr/>
              <p:nvPr/>
            </p:nvGrpSpPr>
            <p:grpSpPr>
              <a:xfrm>
                <a:off x="5233950" y="2606357"/>
                <a:ext cx="4563066" cy="662249"/>
                <a:chOff x="5233950" y="2581922"/>
                <a:chExt cx="4563066" cy="662249"/>
              </a:xfrm>
            </p:grpSpPr>
            <p:sp>
              <p:nvSpPr>
                <p:cNvPr id="17" name="矩形 16">
                  <a:extLst>
                    <a:ext uri="{FF2B5EF4-FFF2-40B4-BE49-F238E27FC236}">
                      <a16:creationId xmlns:a16="http://schemas.microsoft.com/office/drawing/2014/main" id="{35B6EC8D-A2F3-7F3B-2DAF-E8AD1F63B0C8}"/>
                    </a:ext>
                  </a:extLst>
                </p:cNvPr>
                <p:cNvSpPr/>
                <p:nvPr/>
              </p:nvSpPr>
              <p:spPr>
                <a:xfrm>
                  <a:off x="5233950" y="2959541"/>
                  <a:ext cx="4563066" cy="2846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pPr>
                    <a:lnSpc>
                      <a:spcPct val="130000"/>
                    </a:lnSpc>
                  </a:pPr>
                  <a:r>
                    <a:rPr kumimoji="1" lang="zh-CN" altLang="en-US" sz="1050" dirty="0">
                      <a:solidFill>
                        <a:schemeClr val="tx1"/>
                      </a:solidFill>
                      <a:latin typeface="Arial" panose="020B0604020202020204" pitchFamily="34" charset="0"/>
                      <a:ea typeface="微软雅黑" panose="020B0503020204020204" pitchFamily="34" charset="-122"/>
                    </a:rPr>
                    <a:t>近期飞检、监督检查</a:t>
                  </a:r>
                  <a:endParaRPr kumimoji="1" lang="en-US" altLang="zh-CN" sz="1050" dirty="0">
                    <a:solidFill>
                      <a:schemeClr val="tx1"/>
                    </a:solidFill>
                    <a:latin typeface="Arial" panose="020B0604020202020204" pitchFamily="34" charset="0"/>
                    <a:ea typeface="微软雅黑" panose="020B0503020204020204" pitchFamily="34" charset="-122"/>
                  </a:endParaRPr>
                </a:p>
              </p:txBody>
            </p:sp>
            <p:sp>
              <p:nvSpPr>
                <p:cNvPr id="18" name="矩形 17">
                  <a:extLst>
                    <a:ext uri="{FF2B5EF4-FFF2-40B4-BE49-F238E27FC236}">
                      <a16:creationId xmlns:a16="http://schemas.microsoft.com/office/drawing/2014/main" id="{9B219638-2215-356D-C218-2378D9FA1DDA}"/>
                    </a:ext>
                  </a:extLst>
                </p:cNvPr>
                <p:cNvSpPr/>
                <p:nvPr/>
              </p:nvSpPr>
              <p:spPr>
                <a:xfrm>
                  <a:off x="5233950" y="2581922"/>
                  <a:ext cx="4563066" cy="400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r>
                    <a:rPr kumimoji="1" lang="zh-CN" altLang="en-US" sz="2000" b="1" dirty="0">
                      <a:solidFill>
                        <a:schemeClr val="accent2"/>
                      </a:solidFill>
                      <a:latin typeface="Arial" panose="020B0604020202020204" pitchFamily="34" charset="0"/>
                      <a:ea typeface="微软雅黑" panose="020B0503020204020204" pitchFamily="34" charset="-122"/>
                    </a:rPr>
                    <a:t>不符合项举例和解析</a:t>
                  </a:r>
                  <a:endParaRPr kumimoji="1" lang="en-US" altLang="zh-CN" sz="2000" b="1" dirty="0">
                    <a:solidFill>
                      <a:schemeClr val="accent2"/>
                    </a:solidFill>
                    <a:latin typeface="Arial" panose="020B0604020202020204" pitchFamily="34" charset="0"/>
                    <a:ea typeface="微软雅黑" panose="020B0503020204020204" pitchFamily="34" charset="-122"/>
                  </a:endParaRPr>
                </a:p>
              </p:txBody>
            </p:sp>
          </p:grpSp>
        </p:grpSp>
        <p:grpSp>
          <p:nvGrpSpPr>
            <p:cNvPr id="9" name="组合 8">
              <a:extLst>
                <a:ext uri="{FF2B5EF4-FFF2-40B4-BE49-F238E27FC236}">
                  <a16:creationId xmlns:a16="http://schemas.microsoft.com/office/drawing/2014/main" id="{2E40F338-CE98-5058-CB27-520439037BDB}"/>
                </a:ext>
              </a:extLst>
            </p:cNvPr>
            <p:cNvGrpSpPr/>
            <p:nvPr/>
          </p:nvGrpSpPr>
          <p:grpSpPr>
            <a:xfrm>
              <a:off x="5873826" y="3801318"/>
              <a:ext cx="5652631" cy="1015663"/>
              <a:chOff x="4144385" y="2409568"/>
              <a:chExt cx="5652631" cy="1015663"/>
            </a:xfrm>
          </p:grpSpPr>
          <p:sp>
            <p:nvSpPr>
              <p:cNvPr id="11" name="文本框 10">
                <a:extLst>
                  <a:ext uri="{FF2B5EF4-FFF2-40B4-BE49-F238E27FC236}">
                    <a16:creationId xmlns:a16="http://schemas.microsoft.com/office/drawing/2014/main" id="{CFF232CD-898B-7C59-CF87-CE937CC9313F}"/>
                  </a:ext>
                </a:extLst>
              </p:cNvPr>
              <p:cNvSpPr txBox="1"/>
              <p:nvPr/>
            </p:nvSpPr>
            <p:spPr>
              <a:xfrm>
                <a:off x="4144385" y="2409568"/>
                <a:ext cx="1069524" cy="1015663"/>
              </a:xfrm>
              <a:prstGeom prst="rect">
                <a:avLst/>
              </a:prstGeom>
              <a:noFill/>
            </p:spPr>
            <p:txBody>
              <a:bodyPr wrap="none" lIns="91440" tIns="45720" rIns="91440" bIns="45720" rtlCol="0" anchor="ctr" anchorCtr="0">
                <a:spAutoFit/>
              </a:bodyPr>
              <a:lstStyle/>
              <a:p>
                <a:pPr algn="ctr"/>
                <a:r>
                  <a:rPr kumimoji="1" lang="en-US" altLang="zh-CN" sz="6000" b="1" dirty="0">
                    <a:solidFill>
                      <a:schemeClr val="accent3"/>
                    </a:solidFill>
                    <a:latin typeface="Arial" panose="020B0604020202020204" pitchFamily="34" charset="0"/>
                    <a:ea typeface="微软雅黑" panose="020B0503020204020204" pitchFamily="34" charset="-122"/>
                  </a:rPr>
                  <a:t>03</a:t>
                </a:r>
                <a:endParaRPr kumimoji="1" lang="zh-CN" altLang="en-US" sz="6000" b="1" dirty="0">
                  <a:solidFill>
                    <a:schemeClr val="accent3"/>
                  </a:solidFill>
                  <a:latin typeface="Arial" panose="020B0604020202020204" pitchFamily="34" charset="0"/>
                  <a:ea typeface="微软雅黑" panose="020B0503020204020204" pitchFamily="34" charset="-122"/>
                </a:endParaRPr>
              </a:p>
            </p:txBody>
          </p:sp>
          <p:grpSp>
            <p:nvGrpSpPr>
              <p:cNvPr id="12" name="组合 11">
                <a:extLst>
                  <a:ext uri="{FF2B5EF4-FFF2-40B4-BE49-F238E27FC236}">
                    <a16:creationId xmlns:a16="http://schemas.microsoft.com/office/drawing/2014/main" id="{3E63E42F-A0CC-C363-E8A8-E384CAC045B7}"/>
                  </a:ext>
                </a:extLst>
              </p:cNvPr>
              <p:cNvGrpSpPr/>
              <p:nvPr/>
            </p:nvGrpSpPr>
            <p:grpSpPr>
              <a:xfrm>
                <a:off x="5233950" y="2606357"/>
                <a:ext cx="4563066" cy="662249"/>
                <a:chOff x="5233950" y="2581922"/>
                <a:chExt cx="4563066" cy="662249"/>
              </a:xfrm>
            </p:grpSpPr>
            <p:sp>
              <p:nvSpPr>
                <p:cNvPr id="13" name="矩形 12">
                  <a:extLst>
                    <a:ext uri="{FF2B5EF4-FFF2-40B4-BE49-F238E27FC236}">
                      <a16:creationId xmlns:a16="http://schemas.microsoft.com/office/drawing/2014/main" id="{14061B67-D8F4-C4CE-66BA-E696C22217AF}"/>
                    </a:ext>
                  </a:extLst>
                </p:cNvPr>
                <p:cNvSpPr/>
                <p:nvPr/>
              </p:nvSpPr>
              <p:spPr>
                <a:xfrm>
                  <a:off x="5233950" y="2959541"/>
                  <a:ext cx="4563066" cy="2846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pPr>
                    <a:lnSpc>
                      <a:spcPct val="130000"/>
                    </a:lnSpc>
                  </a:pPr>
                  <a:r>
                    <a:rPr lang="zh-CN" altLang="en-US" sz="1050" b="0" i="0" dirty="0">
                      <a:solidFill>
                        <a:schemeClr val="tx1"/>
                      </a:solidFill>
                      <a:effectLst/>
                      <a:latin typeface="Arial" panose="020B0604020202020204" pitchFamily="34" charset="0"/>
                      <a:ea typeface="微软雅黑" panose="020B0503020204020204" pitchFamily="34" charset="-122"/>
                    </a:rPr>
                    <a:t>供方资质；有源、无菌、</a:t>
                  </a:r>
                  <a:r>
                    <a:rPr lang="en-US" altLang="zh-CN" sz="1050" b="0" i="0" dirty="0">
                      <a:solidFill>
                        <a:schemeClr val="tx1"/>
                      </a:solidFill>
                      <a:effectLst/>
                      <a:latin typeface="Arial" panose="020B0604020202020204" pitchFamily="34" charset="0"/>
                      <a:ea typeface="微软雅黑" panose="020B0503020204020204" pitchFamily="34" charset="-122"/>
                    </a:rPr>
                    <a:t>IVD</a:t>
                  </a:r>
                  <a:r>
                    <a:rPr lang="zh-CN" altLang="en-US" sz="1050" b="0" i="0" dirty="0">
                      <a:solidFill>
                        <a:schemeClr val="tx1"/>
                      </a:solidFill>
                      <a:effectLst/>
                      <a:latin typeface="Arial" panose="020B0604020202020204" pitchFamily="34" charset="0"/>
                      <a:ea typeface="微软雅黑" panose="020B0503020204020204" pitchFamily="34" charset="-122"/>
                    </a:rPr>
                    <a:t>关注点</a:t>
                  </a:r>
                  <a:endParaRPr kumimoji="1" lang="en-US" altLang="zh-CN" sz="1050" dirty="0">
                    <a:solidFill>
                      <a:schemeClr val="tx1"/>
                    </a:solidFill>
                    <a:latin typeface="Arial" panose="020B0604020202020204" pitchFamily="34" charset="0"/>
                    <a:ea typeface="微软雅黑" panose="020B0503020204020204" pitchFamily="34" charset="-122"/>
                  </a:endParaRPr>
                </a:p>
              </p:txBody>
            </p:sp>
            <p:sp>
              <p:nvSpPr>
                <p:cNvPr id="14" name="矩形 13">
                  <a:extLst>
                    <a:ext uri="{FF2B5EF4-FFF2-40B4-BE49-F238E27FC236}">
                      <a16:creationId xmlns:a16="http://schemas.microsoft.com/office/drawing/2014/main" id="{2792ADC2-6A29-CC42-E74D-06C59A204D5F}"/>
                    </a:ext>
                  </a:extLst>
                </p:cNvPr>
                <p:cNvSpPr/>
                <p:nvPr/>
              </p:nvSpPr>
              <p:spPr>
                <a:xfrm>
                  <a:off x="5233950" y="2581922"/>
                  <a:ext cx="4563066" cy="400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r>
                    <a:rPr kumimoji="1" lang="zh-CN" altLang="en-US" sz="2000" b="1" dirty="0">
                      <a:solidFill>
                        <a:schemeClr val="accent3"/>
                      </a:solidFill>
                      <a:latin typeface="Arial" panose="020B0604020202020204" pitchFamily="34" charset="0"/>
                      <a:ea typeface="微软雅黑" panose="020B0503020204020204" pitchFamily="34" charset="-122"/>
                    </a:rPr>
                    <a:t>供方评价小知识</a:t>
                  </a:r>
                  <a:endParaRPr kumimoji="1" lang="en-US" altLang="zh-CN" sz="2000" b="1" dirty="0">
                    <a:solidFill>
                      <a:schemeClr val="accent3"/>
                    </a:solidFill>
                    <a:latin typeface="Arial" panose="020B0604020202020204" pitchFamily="34" charset="0"/>
                    <a:ea typeface="微软雅黑" panose="020B0503020204020204" pitchFamily="34" charset="-122"/>
                  </a:endParaRPr>
                </a:p>
              </p:txBody>
            </p:sp>
          </p:grpSp>
        </p:grpSp>
        <p:sp>
          <p:nvSpPr>
            <p:cNvPr id="10" name="文本框 9">
              <a:extLst>
                <a:ext uri="{FF2B5EF4-FFF2-40B4-BE49-F238E27FC236}">
                  <a16:creationId xmlns:a16="http://schemas.microsoft.com/office/drawing/2014/main" id="{381C7423-94EA-9E99-A9E8-ABBAECD8802F}"/>
                </a:ext>
              </a:extLst>
            </p:cNvPr>
            <p:cNvSpPr txBox="1"/>
            <p:nvPr/>
          </p:nvSpPr>
          <p:spPr>
            <a:xfrm>
              <a:off x="5873826" y="5213687"/>
              <a:ext cx="1069524" cy="1015663"/>
            </a:xfrm>
            <a:prstGeom prst="rect">
              <a:avLst/>
            </a:prstGeom>
            <a:noFill/>
          </p:spPr>
          <p:txBody>
            <a:bodyPr wrap="none" lIns="91440" tIns="45720" rIns="91440" bIns="45720" rtlCol="0" anchor="ctr" anchorCtr="0">
              <a:spAutoFit/>
            </a:bodyPr>
            <a:lstStyle/>
            <a:p>
              <a:pPr algn="ctr"/>
              <a:r>
                <a:rPr kumimoji="1" lang="en-US" altLang="zh-CN" sz="6000" b="1" dirty="0">
                  <a:solidFill>
                    <a:schemeClr val="accent4"/>
                  </a:solidFill>
                  <a:latin typeface="Arial" panose="020B0604020202020204" pitchFamily="34" charset="0"/>
                  <a:ea typeface="微软雅黑" panose="020B0503020204020204" pitchFamily="34" charset="-122"/>
                </a:rPr>
                <a:t>04</a:t>
              </a:r>
              <a:endParaRPr kumimoji="1" lang="zh-CN" altLang="en-US" sz="6000" b="1" dirty="0">
                <a:solidFill>
                  <a:schemeClr val="accent4"/>
                </a:solidFill>
                <a:latin typeface="Arial" panose="020B0604020202020204" pitchFamily="34" charset="0"/>
                <a:ea typeface="微软雅黑" panose="020B0503020204020204" pitchFamily="34" charset="-122"/>
              </a:endParaRPr>
            </a:p>
          </p:txBody>
        </p:sp>
      </p:grpSp>
      <p:sp>
        <p:nvSpPr>
          <p:cNvPr id="23" name="矩形 22">
            <a:extLst>
              <a:ext uri="{FF2B5EF4-FFF2-40B4-BE49-F238E27FC236}">
                <a16:creationId xmlns:a16="http://schemas.microsoft.com/office/drawing/2014/main" id="{E23A0374-439D-DB9E-8D10-E504ABCF1A88}"/>
              </a:ext>
            </a:extLst>
          </p:cNvPr>
          <p:cNvSpPr/>
          <p:nvPr/>
        </p:nvSpPr>
        <p:spPr>
          <a:xfrm>
            <a:off x="6963391" y="5788095"/>
            <a:ext cx="4563066" cy="2846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pPr>
              <a:lnSpc>
                <a:spcPct val="130000"/>
              </a:lnSpc>
            </a:pPr>
            <a:r>
              <a:rPr lang="zh-CN" altLang="en-US" sz="1050" b="0" i="0" dirty="0">
                <a:solidFill>
                  <a:schemeClr val="tx1"/>
                </a:solidFill>
                <a:effectLst/>
                <a:latin typeface="Arial" panose="020B0604020202020204" pitchFamily="34" charset="0"/>
                <a:ea typeface="微软雅黑" panose="020B0503020204020204" pitchFamily="34" charset="-122"/>
              </a:rPr>
              <a:t>经验小结</a:t>
            </a:r>
            <a:endParaRPr kumimoji="1" lang="en-US" altLang="zh-CN" sz="1050" dirty="0">
              <a:solidFill>
                <a:schemeClr val="tx1"/>
              </a:solidFill>
              <a:latin typeface="Arial" panose="020B0604020202020204" pitchFamily="34" charset="0"/>
              <a:ea typeface="微软雅黑" panose="020B0503020204020204" pitchFamily="34" charset="-122"/>
            </a:endParaRPr>
          </a:p>
        </p:txBody>
      </p:sp>
      <p:sp>
        <p:nvSpPr>
          <p:cNvPr id="24" name="矩形 23">
            <a:extLst>
              <a:ext uri="{FF2B5EF4-FFF2-40B4-BE49-F238E27FC236}">
                <a16:creationId xmlns:a16="http://schemas.microsoft.com/office/drawing/2014/main" id="{19C2F331-DB07-1DE1-5C75-0EC05057FD8C}"/>
              </a:ext>
            </a:extLst>
          </p:cNvPr>
          <p:cNvSpPr/>
          <p:nvPr/>
        </p:nvSpPr>
        <p:spPr>
          <a:xfrm>
            <a:off x="6963391" y="5410476"/>
            <a:ext cx="4563066" cy="400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r>
              <a:rPr kumimoji="1" lang="zh-CN" altLang="en-US" sz="2000" b="1" dirty="0">
                <a:solidFill>
                  <a:schemeClr val="accent4"/>
                </a:solidFill>
                <a:latin typeface="Arial" panose="020B0604020202020204" pitchFamily="34" charset="0"/>
                <a:ea typeface="微软雅黑" panose="020B0503020204020204" pitchFamily="34" charset="-122"/>
              </a:rPr>
              <a:t>供应商审核要点（小结）</a:t>
            </a:r>
            <a:endParaRPr kumimoji="1" lang="en-US" altLang="zh-CN" sz="2000" b="1" dirty="0">
              <a:solidFill>
                <a:schemeClr val="accent4"/>
              </a:solidFill>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2482228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DC88FD4F-A257-D925-63C7-F193E67CB9F2}"/>
              </a:ext>
            </a:extLst>
          </p:cNvPr>
          <p:cNvGrpSpPr/>
          <p:nvPr/>
        </p:nvGrpSpPr>
        <p:grpSpPr>
          <a:xfrm>
            <a:off x="1783606" y="4089877"/>
            <a:ext cx="3241760" cy="1786528"/>
            <a:chOff x="1783606" y="4089877"/>
            <a:chExt cx="3241760" cy="1786528"/>
          </a:xfrm>
        </p:grpSpPr>
        <p:sp>
          <p:nvSpPr>
            <p:cNvPr id="4" name="矩形 3">
              <a:extLst>
                <a:ext uri="{FF2B5EF4-FFF2-40B4-BE49-F238E27FC236}">
                  <a16:creationId xmlns:a16="http://schemas.microsoft.com/office/drawing/2014/main" id="{253C2780-48BE-308B-5131-BC378698EBCE}"/>
                </a:ext>
              </a:extLst>
            </p:cNvPr>
            <p:cNvSpPr/>
            <p:nvPr/>
          </p:nvSpPr>
          <p:spPr>
            <a:xfrm>
              <a:off x="1786695" y="4089877"/>
              <a:ext cx="3238671" cy="1786528"/>
            </a:xfrm>
            <a:prstGeom prst="rect">
              <a:avLst/>
            </a:prstGeom>
            <a:gradFill flip="none" rotWithShape="1">
              <a:gsLst>
                <a:gs pos="60000">
                  <a:schemeClr val="accent2"/>
                </a:gs>
                <a:gs pos="0">
                  <a:schemeClr val="accent2">
                    <a:lumMod val="60000"/>
                    <a:lumOff val="40000"/>
                  </a:schemeClr>
                </a:gs>
              </a:gsLst>
              <a:lin ang="2700000" scaled="1"/>
              <a:tileRect/>
            </a:gradFill>
            <a:ln>
              <a:noFill/>
            </a:ln>
            <a:effectLst/>
            <a:scene3d>
              <a:camera prst="orthographicFront"/>
              <a:lightRig rig="balanced" dir="t"/>
            </a:scene3d>
            <a:sp3d z="811643" prstMaterial="softEdge"/>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spcAft>
                  <a:spcPts val="500"/>
                </a:spcAft>
              </a:pPr>
              <a:endParaRPr lang="zh-CN" altLang="en-US" dirty="0"/>
            </a:p>
          </p:txBody>
        </p:sp>
        <p:sp>
          <p:nvSpPr>
            <p:cNvPr id="5" name="等腰三角形 4">
              <a:extLst>
                <a:ext uri="{FF2B5EF4-FFF2-40B4-BE49-F238E27FC236}">
                  <a16:creationId xmlns:a16="http://schemas.microsoft.com/office/drawing/2014/main" id="{CBD3F1A4-83D8-0BFD-8756-CB955A939246}"/>
                </a:ext>
              </a:extLst>
            </p:cNvPr>
            <p:cNvSpPr/>
            <p:nvPr/>
          </p:nvSpPr>
          <p:spPr>
            <a:xfrm rot="5400000">
              <a:off x="1772272" y="4381424"/>
              <a:ext cx="164352" cy="141683"/>
            </a:xfrm>
            <a:prstGeom prst="triangle">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cs typeface="+mn-cs"/>
              </a:endParaRPr>
            </a:p>
          </p:txBody>
        </p:sp>
      </p:grpSp>
      <p:grpSp>
        <p:nvGrpSpPr>
          <p:cNvPr id="6" name="组合 5">
            <a:extLst>
              <a:ext uri="{FF2B5EF4-FFF2-40B4-BE49-F238E27FC236}">
                <a16:creationId xmlns:a16="http://schemas.microsoft.com/office/drawing/2014/main" id="{7A4EB925-34FE-F978-33B7-7D8164B1954C}"/>
              </a:ext>
            </a:extLst>
          </p:cNvPr>
          <p:cNvGrpSpPr/>
          <p:nvPr/>
        </p:nvGrpSpPr>
        <p:grpSpPr>
          <a:xfrm>
            <a:off x="1774031" y="1892328"/>
            <a:ext cx="3251335" cy="1786528"/>
            <a:chOff x="1774031" y="1892328"/>
            <a:chExt cx="3251335" cy="1786528"/>
          </a:xfrm>
        </p:grpSpPr>
        <p:sp>
          <p:nvSpPr>
            <p:cNvPr id="7" name="矩形 6">
              <a:extLst>
                <a:ext uri="{FF2B5EF4-FFF2-40B4-BE49-F238E27FC236}">
                  <a16:creationId xmlns:a16="http://schemas.microsoft.com/office/drawing/2014/main" id="{D2C57BFF-7E85-C36A-FCCE-DC4CECB92773}"/>
                </a:ext>
              </a:extLst>
            </p:cNvPr>
            <p:cNvSpPr/>
            <p:nvPr/>
          </p:nvSpPr>
          <p:spPr>
            <a:xfrm>
              <a:off x="1786695" y="1892328"/>
              <a:ext cx="3238671" cy="1786528"/>
            </a:xfrm>
            <a:prstGeom prst="rect">
              <a:avLst/>
            </a:prstGeom>
            <a:gradFill flip="none" rotWithShape="1">
              <a:gsLst>
                <a:gs pos="60000">
                  <a:schemeClr val="accent2"/>
                </a:gs>
                <a:gs pos="0">
                  <a:schemeClr val="accent2">
                    <a:lumMod val="60000"/>
                    <a:lumOff val="40000"/>
                  </a:schemeClr>
                </a:gs>
              </a:gsLst>
              <a:lin ang="2700000" scaled="1"/>
              <a:tileRect/>
            </a:gradFill>
            <a:ln>
              <a:noFill/>
            </a:ln>
            <a:effectLst/>
            <a:scene3d>
              <a:camera prst="orthographicFront"/>
              <a:lightRig rig="balanced" dir="t"/>
            </a:scene3d>
            <a:sp3d z="811643" prstMaterial="softEdge"/>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spcAft>
                  <a:spcPts val="500"/>
                </a:spcAft>
              </a:pPr>
              <a:endParaRPr lang="zh-CN" altLang="en-US">
                <a:solidFill>
                  <a:schemeClr val="lt1"/>
                </a:solidFill>
              </a:endParaRPr>
            </a:p>
          </p:txBody>
        </p:sp>
        <p:sp>
          <p:nvSpPr>
            <p:cNvPr id="8" name="等腰三角形 7">
              <a:extLst>
                <a:ext uri="{FF2B5EF4-FFF2-40B4-BE49-F238E27FC236}">
                  <a16:creationId xmlns:a16="http://schemas.microsoft.com/office/drawing/2014/main" id="{E1B1DE6A-B244-BDB3-667D-67CA25231CEE}"/>
                </a:ext>
              </a:extLst>
            </p:cNvPr>
            <p:cNvSpPr/>
            <p:nvPr/>
          </p:nvSpPr>
          <p:spPr>
            <a:xfrm rot="5400000">
              <a:off x="1762697" y="2171275"/>
              <a:ext cx="164352" cy="141683"/>
            </a:xfrm>
            <a:prstGeom prst="triangle">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cs typeface="+mn-cs"/>
              </a:endParaRPr>
            </a:p>
          </p:txBody>
        </p:sp>
      </p:grpSp>
      <p:sp>
        <p:nvSpPr>
          <p:cNvPr id="9" name="标题 8">
            <a:extLst>
              <a:ext uri="{FF2B5EF4-FFF2-40B4-BE49-F238E27FC236}">
                <a16:creationId xmlns:a16="http://schemas.microsoft.com/office/drawing/2014/main" id="{B50AFFE4-912D-650B-7547-FD09D183FFBE}"/>
              </a:ext>
            </a:extLst>
          </p:cNvPr>
          <p:cNvSpPr>
            <a:spLocks noGrp="1"/>
          </p:cNvSpPr>
          <p:nvPr>
            <p:ph type="title"/>
          </p:nvPr>
        </p:nvSpPr>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采购控制和供方管理</a:t>
            </a:r>
          </a:p>
        </p:txBody>
      </p:sp>
      <p:sp>
        <p:nvSpPr>
          <p:cNvPr id="10" name="文本框 9">
            <a:extLst>
              <a:ext uri="{FF2B5EF4-FFF2-40B4-BE49-F238E27FC236}">
                <a16:creationId xmlns:a16="http://schemas.microsoft.com/office/drawing/2014/main" id="{AED4E77D-C4F8-07E9-BCFA-D22D703BA6DD}"/>
              </a:ext>
            </a:extLst>
          </p:cNvPr>
          <p:cNvSpPr txBox="1"/>
          <p:nvPr/>
        </p:nvSpPr>
        <p:spPr>
          <a:xfrm>
            <a:off x="660400" y="1125538"/>
            <a:ext cx="4071620" cy="364395"/>
          </a:xfrm>
          <a:prstGeom prst="rect">
            <a:avLst/>
          </a:prstGeom>
          <a:noFill/>
        </p:spPr>
        <p:txBody>
          <a:bodyPr wrap="square" rtlCol="0">
            <a:spAutoFit/>
          </a:bodyPr>
          <a:lstStyle/>
          <a:p>
            <a:pPr>
              <a:lnSpc>
                <a:spcPct val="120000"/>
              </a:lnSpc>
              <a:spcAft>
                <a:spcPts val="500"/>
              </a:spcAft>
            </a:pPr>
            <a:r>
              <a:rPr lang="zh-CN" altLang="en-US" sz="1600" dirty="0">
                <a:latin typeface="Arial" panose="020B0604020202020204" pitchFamily="34" charset="0"/>
                <a:ea typeface="微软雅黑" panose="020B0503020204020204" pitchFamily="34" charset="-122"/>
              </a:rPr>
              <a:t>控制范围：物料、服务；设施设备</a:t>
            </a:r>
          </a:p>
        </p:txBody>
      </p:sp>
      <p:pic>
        <p:nvPicPr>
          <p:cNvPr id="11" name="图片 10">
            <a:extLst>
              <a:ext uri="{FF2B5EF4-FFF2-40B4-BE49-F238E27FC236}">
                <a16:creationId xmlns:a16="http://schemas.microsoft.com/office/drawing/2014/main" id="{D36828D9-A0F2-FDE7-A97C-161841244991}"/>
              </a:ext>
            </a:extLst>
          </p:cNvPr>
          <p:cNvPicPr>
            <a:picLocks noChangeAspect="1"/>
          </p:cNvPicPr>
          <p:nvPr/>
        </p:nvPicPr>
        <p:blipFill>
          <a:blip r:embed="rId2" cstate="screen">
            <a:extLst>
              <a:ext uri="{28A0092B-C50C-407E-A947-70E740481C1C}">
                <a14:useLocalDpi xmlns:a14="http://schemas.microsoft.com/office/drawing/2010/main"/>
              </a:ext>
            </a:extLst>
          </a:blip>
          <a:srcRect l="13183" r="13183"/>
          <a:stretch/>
        </p:blipFill>
        <p:spPr>
          <a:xfrm>
            <a:off x="5538166" y="1856939"/>
            <a:ext cx="5394786" cy="4048269"/>
          </a:xfrm>
          <a:prstGeom prst="roundRect">
            <a:avLst>
              <a:gd name="adj" fmla="val 3115"/>
            </a:avLst>
          </a:prstGeom>
          <a:ln w="25400">
            <a:solidFill>
              <a:schemeClr val="accent1"/>
            </a:solidFill>
          </a:ln>
        </p:spPr>
      </p:pic>
      <p:grpSp>
        <p:nvGrpSpPr>
          <p:cNvPr id="12" name="组合 11">
            <a:extLst>
              <a:ext uri="{FF2B5EF4-FFF2-40B4-BE49-F238E27FC236}">
                <a16:creationId xmlns:a16="http://schemas.microsoft.com/office/drawing/2014/main" id="{35D6C6A9-6619-FF28-4246-8A730C2E043A}"/>
              </a:ext>
            </a:extLst>
          </p:cNvPr>
          <p:cNvGrpSpPr/>
          <p:nvPr/>
        </p:nvGrpSpPr>
        <p:grpSpPr>
          <a:xfrm>
            <a:off x="2063886" y="4209030"/>
            <a:ext cx="2817569" cy="1406948"/>
            <a:chOff x="2063886" y="4209030"/>
            <a:chExt cx="2817569" cy="1099070"/>
          </a:xfrm>
        </p:grpSpPr>
        <p:sp>
          <p:nvSpPr>
            <p:cNvPr id="13" name="文本框 12">
              <a:extLst>
                <a:ext uri="{FF2B5EF4-FFF2-40B4-BE49-F238E27FC236}">
                  <a16:creationId xmlns:a16="http://schemas.microsoft.com/office/drawing/2014/main" id="{2C7C87AA-C97C-7A02-B2A6-30ECC5CA012D}"/>
                </a:ext>
              </a:extLst>
            </p:cNvPr>
            <p:cNvSpPr txBox="1"/>
            <p:nvPr/>
          </p:nvSpPr>
          <p:spPr>
            <a:xfrm>
              <a:off x="2063886" y="4209030"/>
              <a:ext cx="1569660" cy="288512"/>
            </a:xfrm>
            <a:prstGeom prst="rect">
              <a:avLst/>
            </a:prstGeom>
            <a:noFill/>
          </p:spPr>
          <p:txBody>
            <a:bodyPr wrap="none" rtlCol="0">
              <a:spAutoFit/>
            </a:bodyPr>
            <a:lstStyle/>
            <a:p>
              <a:pPr marL="0" marR="0" lvl="0" indent="0" algn="l" defTabSz="914400" rtl="0" eaLnBrk="1" fontAlgn="auto" latinLnBrk="0" hangingPunct="1">
                <a:spcAft>
                  <a:spcPts val="500"/>
                </a:spcAft>
                <a:buClrTx/>
                <a:buSzTx/>
                <a:buFontTx/>
                <a:buNone/>
                <a:tabLst/>
                <a:defRPr/>
              </a:pPr>
              <a:r>
                <a:rPr lang="zh-CN" altLang="en-US" b="1" dirty="0">
                  <a:solidFill>
                    <a:srgbClr val="FFFFFF"/>
                  </a:solidFill>
                  <a:latin typeface="Arial" panose="020B0604020202020204" pitchFamily="34" charset="0"/>
                  <a:ea typeface="微软雅黑" panose="020B0503020204020204" pitchFamily="34" charset="-122"/>
                  <a:cs typeface="OPPOSans H" panose="00020600040101010101" pitchFamily="18" charset="-122"/>
                </a:rPr>
                <a:t>服务分级管理</a:t>
              </a:r>
              <a:endParaRPr kumimoji="0" lang="zh-CN" altLang="en-US" b="1"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OPPOSans H" panose="00020600040101010101" pitchFamily="18" charset="-122"/>
              </a:endParaRPr>
            </a:p>
          </p:txBody>
        </p:sp>
        <p:sp>
          <p:nvSpPr>
            <p:cNvPr id="15" name="文本框 14">
              <a:extLst>
                <a:ext uri="{FF2B5EF4-FFF2-40B4-BE49-F238E27FC236}">
                  <a16:creationId xmlns:a16="http://schemas.microsoft.com/office/drawing/2014/main" id="{3E9A0030-3DBA-D804-5E47-1B93EA475683}"/>
                </a:ext>
              </a:extLst>
            </p:cNvPr>
            <p:cNvSpPr txBox="1"/>
            <p:nvPr/>
          </p:nvSpPr>
          <p:spPr>
            <a:xfrm>
              <a:off x="2157632" y="4581860"/>
              <a:ext cx="2723823" cy="726240"/>
            </a:xfrm>
            <a:prstGeom prst="rect">
              <a:avLst/>
            </a:prstGeom>
            <a:noFill/>
            <a:effectLst/>
          </p:spPr>
          <p:txBody>
            <a:bodyPr wrap="square" lIns="0" tIns="0" rIns="0" bIns="0" rtlCol="0">
              <a:spAutoFit/>
            </a:bodyPr>
            <a:lstStyle>
              <a:defPPr>
                <a:defRPr lang="zh-CN"/>
              </a:defPPr>
              <a:lvl1pPr marL="285750" marR="0" lvl="0" indent="-285750" fontAlgn="auto">
                <a:lnSpc>
                  <a:spcPct val="150000"/>
                </a:lnSpc>
                <a:spcBef>
                  <a:spcPts val="0"/>
                </a:spcBef>
                <a:spcAft>
                  <a:spcPts val="0"/>
                </a:spcAft>
                <a:buClrTx/>
                <a:buSzTx/>
                <a:buFont typeface="Arial" panose="020B0604020202020204" pitchFamily="34" charset="0"/>
                <a:buChar char="•"/>
                <a:tabLst/>
                <a:defRPr kumimoji="0" sz="1400" b="0" i="0" u="none" strike="noStrike" cap="none" spc="300" normalizeH="0" baseline="0">
                  <a:ln>
                    <a:noFill/>
                  </a:ln>
                  <a:solidFill>
                    <a:schemeClr val="bg1"/>
                  </a:solidFill>
                  <a:effectLst/>
                  <a:uLnTx/>
                  <a:uFillTx/>
                  <a:latin typeface="+mn-ea"/>
                </a:defRPr>
              </a:lvl1pPr>
            </a:lstStyle>
            <a:p>
              <a:pPr marL="182563" indent="-182563">
                <a:lnSpc>
                  <a:spcPct val="120000"/>
                </a:lnSpc>
                <a:spcAft>
                  <a:spcPts val="500"/>
                </a:spcAft>
                <a:defRPr/>
              </a:pPr>
              <a:r>
                <a:rPr lang="zh-CN" altLang="en-US" sz="1600" spc="0" dirty="0">
                  <a:solidFill>
                    <a:srgbClr val="FFFFFF"/>
                  </a:solidFill>
                  <a:latin typeface="Arial" panose="020B0604020202020204" pitchFamily="34" charset="0"/>
                  <a:ea typeface="微软雅黑" panose="020B0503020204020204" pitchFamily="34" charset="-122"/>
                  <a:sym typeface="微软雅黑" panose="020B0503020204020204" pitchFamily="34" charset="-122"/>
                </a:rPr>
                <a:t>物料供方、计量器具制造商</a:t>
              </a:r>
            </a:p>
            <a:p>
              <a:pPr marL="182563" marR="0" lvl="0" indent="-182563" algn="l" defTabSz="914400" rtl="0" eaLnBrk="1" fontAlgn="auto" latinLnBrk="0" hangingPunct="1">
                <a:lnSpc>
                  <a:spcPct val="120000"/>
                </a:lnSpc>
                <a:spcAft>
                  <a:spcPts val="500"/>
                </a:spcAft>
                <a:buClrTx/>
                <a:buSzTx/>
                <a:buFont typeface="Arial" panose="020B0604020202020204" pitchFamily="34" charset="0"/>
                <a:buChar char="•"/>
                <a:tabLst/>
                <a:defRPr/>
              </a:pPr>
              <a:r>
                <a:rPr lang="zh-CN" altLang="en-US" sz="1600" spc="0" dirty="0">
                  <a:solidFill>
                    <a:srgbClr val="FFFFFF"/>
                  </a:solidFill>
                  <a:latin typeface="Arial" panose="020B0604020202020204" pitchFamily="34" charset="0"/>
                  <a:ea typeface="微软雅黑" panose="020B0503020204020204" pitchFamily="34" charset="-122"/>
                  <a:sym typeface="微软雅黑" panose="020B0503020204020204" pitchFamily="34" charset="-122"/>
                </a:rPr>
                <a:t>委托灭菌</a:t>
              </a:r>
              <a:r>
                <a:rPr kumimoji="0" lang="zh-CN" altLang="en-US" sz="160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cs"/>
                  <a:sym typeface="微软雅黑" panose="020B0503020204020204" pitchFamily="34" charset="-122"/>
                </a:rPr>
                <a:t>、计量检定、</a:t>
              </a:r>
              <a:r>
                <a:rPr lang="zh-CN" altLang="en-US" sz="1600" spc="0" dirty="0">
                  <a:solidFill>
                    <a:srgbClr val="FFFFFF"/>
                  </a:solidFill>
                  <a:latin typeface="Arial" panose="020B0604020202020204" pitchFamily="34" charset="0"/>
                  <a:ea typeface="微软雅黑" panose="020B0503020204020204" pitchFamily="34" charset="-122"/>
                  <a:sym typeface="微软雅黑" panose="020B0503020204020204" pitchFamily="34" charset="-122"/>
                </a:rPr>
                <a:t>第三方测试、临床机构、</a:t>
              </a:r>
              <a:r>
                <a:rPr lang="en-US" altLang="zh-CN" sz="1600" spc="0" dirty="0">
                  <a:solidFill>
                    <a:srgbClr val="FFFFFF"/>
                  </a:solidFill>
                  <a:latin typeface="Arial" panose="020B0604020202020204" pitchFamily="34" charset="0"/>
                  <a:ea typeface="微软雅黑" panose="020B0503020204020204" pitchFamily="34" charset="-122"/>
                  <a:sym typeface="微软雅黑" panose="020B0503020204020204" pitchFamily="34" charset="-122"/>
                </a:rPr>
                <a:t>CRO</a:t>
              </a:r>
            </a:p>
          </p:txBody>
        </p:sp>
      </p:grpSp>
      <p:grpSp>
        <p:nvGrpSpPr>
          <p:cNvPr id="16" name="组合 15">
            <a:extLst>
              <a:ext uri="{FF2B5EF4-FFF2-40B4-BE49-F238E27FC236}">
                <a16:creationId xmlns:a16="http://schemas.microsoft.com/office/drawing/2014/main" id="{391E9922-C9B6-7935-0B85-F9DE3EC20639}"/>
              </a:ext>
            </a:extLst>
          </p:cNvPr>
          <p:cNvGrpSpPr/>
          <p:nvPr/>
        </p:nvGrpSpPr>
        <p:grpSpPr>
          <a:xfrm>
            <a:off x="2063886" y="2074981"/>
            <a:ext cx="2685436" cy="1358624"/>
            <a:chOff x="2063886" y="2074981"/>
            <a:chExt cx="2685436" cy="1358624"/>
          </a:xfrm>
        </p:grpSpPr>
        <p:sp>
          <p:nvSpPr>
            <p:cNvPr id="17" name="文本框 16">
              <a:extLst>
                <a:ext uri="{FF2B5EF4-FFF2-40B4-BE49-F238E27FC236}">
                  <a16:creationId xmlns:a16="http://schemas.microsoft.com/office/drawing/2014/main" id="{479B6468-565A-E1B2-4E3B-689582E40343}"/>
                </a:ext>
              </a:extLst>
            </p:cNvPr>
            <p:cNvSpPr txBox="1"/>
            <p:nvPr/>
          </p:nvSpPr>
          <p:spPr>
            <a:xfrm>
              <a:off x="2063886" y="2074981"/>
              <a:ext cx="1569660" cy="369332"/>
            </a:xfrm>
            <a:prstGeom prst="rect">
              <a:avLst/>
            </a:prstGeom>
            <a:noFill/>
          </p:spPr>
          <p:txBody>
            <a:bodyPr wrap="none" rtlCol="0">
              <a:spAutoFit/>
            </a:bodyPr>
            <a:lstStyle/>
            <a:p>
              <a:pPr marL="0" marR="0" lvl="0" indent="0" algn="l" defTabSz="914400" rtl="0" eaLnBrk="1" fontAlgn="auto" latinLnBrk="0" hangingPunct="1">
                <a:spcAft>
                  <a:spcPts val="500"/>
                </a:spcAft>
                <a:buClrTx/>
                <a:buSzTx/>
                <a:buFontTx/>
                <a:buNone/>
                <a:tabLst/>
                <a:defRPr/>
              </a:pPr>
              <a:r>
                <a:rPr lang="zh-CN" altLang="en-US" b="1" dirty="0">
                  <a:solidFill>
                    <a:srgbClr val="FFFFFF"/>
                  </a:solidFill>
                  <a:latin typeface="Arial" panose="020B0604020202020204" pitchFamily="34" charset="0"/>
                  <a:ea typeface="微软雅黑" panose="020B0503020204020204" pitchFamily="34" charset="-122"/>
                  <a:cs typeface="OPPOSans H" panose="00020600040101010101" pitchFamily="18" charset="-122"/>
                </a:rPr>
                <a:t>物料分级管理</a:t>
              </a:r>
              <a:endParaRPr kumimoji="0" lang="zh-CN" altLang="en-US" b="1"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OPPOSans H" panose="00020600040101010101" pitchFamily="18" charset="-122"/>
              </a:endParaRPr>
            </a:p>
          </p:txBody>
        </p:sp>
        <p:sp>
          <p:nvSpPr>
            <p:cNvPr id="19" name="文本框 18">
              <a:extLst>
                <a:ext uri="{FF2B5EF4-FFF2-40B4-BE49-F238E27FC236}">
                  <a16:creationId xmlns:a16="http://schemas.microsoft.com/office/drawing/2014/main" id="{0AF75E22-20A1-7019-D063-9B487A4251AB}"/>
                </a:ext>
              </a:extLst>
            </p:cNvPr>
            <p:cNvSpPr txBox="1"/>
            <p:nvPr/>
          </p:nvSpPr>
          <p:spPr>
            <a:xfrm>
              <a:off x="2157632" y="2503927"/>
              <a:ext cx="2591690" cy="929678"/>
            </a:xfrm>
            <a:prstGeom prst="rect">
              <a:avLst/>
            </a:prstGeom>
            <a:noFill/>
            <a:effectLst/>
          </p:spPr>
          <p:txBody>
            <a:bodyPr wrap="square" lIns="0" tIns="0" rIns="0" bIns="0" rtlCol="0">
              <a:spAutoFit/>
            </a:bodyPr>
            <a:lstStyle/>
            <a:p>
              <a:pPr marL="177800" marR="0" lvl="0" indent="-177800" algn="l" defTabSz="914400" rtl="0" eaLnBrk="1" fontAlgn="auto" latinLnBrk="0" hangingPunct="1">
                <a:lnSpc>
                  <a:spcPct val="120000"/>
                </a:lnSpc>
                <a:spcAft>
                  <a:spcPts val="500"/>
                </a:spcAft>
                <a:buClrTx/>
                <a:buSzTx/>
                <a:buFont typeface="Arial" panose="020B0604020202020204" pitchFamily="34" charset="0"/>
                <a:buChar char="•"/>
                <a:tabLst/>
                <a:defRPr/>
              </a:pPr>
              <a:r>
                <a:rPr kumimoji="0" lang="en-US" altLang="zh-CN" sz="160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cs"/>
                  <a:sym typeface="微软雅黑" panose="020B0503020204020204" pitchFamily="34" charset="-122"/>
                </a:rPr>
                <a:t>A\B\C</a:t>
              </a:r>
            </a:p>
            <a:p>
              <a:pPr marL="177800" marR="0" lvl="0" indent="-177800" algn="l" defTabSz="914400" rtl="0" eaLnBrk="1" fontAlgn="auto" latinLnBrk="0" hangingPunct="1">
                <a:lnSpc>
                  <a:spcPct val="120000"/>
                </a:lnSpc>
                <a:spcAft>
                  <a:spcPts val="50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cs"/>
                  <a:sym typeface="微软雅黑" panose="020B0503020204020204" pitchFamily="34" charset="-122"/>
                </a:rPr>
                <a:t>产品组成部分、辅助材料、包装材料、器材</a:t>
              </a:r>
              <a:endParaRPr kumimoji="0" lang="en-US" altLang="zh-CN" sz="160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cs"/>
                <a:sym typeface="微软雅黑" panose="020B0503020204020204" pitchFamily="34" charset="-122"/>
              </a:endParaRPr>
            </a:p>
          </p:txBody>
        </p:sp>
      </p:grpSp>
      <p:grpSp>
        <p:nvGrpSpPr>
          <p:cNvPr id="20" name="组合 19">
            <a:extLst>
              <a:ext uri="{FF2B5EF4-FFF2-40B4-BE49-F238E27FC236}">
                <a16:creationId xmlns:a16="http://schemas.microsoft.com/office/drawing/2014/main" id="{BE9C57CB-FBD0-1C5F-34B6-B2A33EE3AF0C}"/>
              </a:ext>
            </a:extLst>
          </p:cNvPr>
          <p:cNvGrpSpPr/>
          <p:nvPr/>
        </p:nvGrpSpPr>
        <p:grpSpPr>
          <a:xfrm>
            <a:off x="1259048" y="1855356"/>
            <a:ext cx="146050" cy="4082008"/>
            <a:chOff x="1259048" y="1855356"/>
            <a:chExt cx="146050" cy="4082008"/>
          </a:xfrm>
        </p:grpSpPr>
        <p:cxnSp>
          <p:nvCxnSpPr>
            <p:cNvPr id="21" name="直接连接符 20">
              <a:extLst>
                <a:ext uri="{FF2B5EF4-FFF2-40B4-BE49-F238E27FC236}">
                  <a16:creationId xmlns:a16="http://schemas.microsoft.com/office/drawing/2014/main" id="{708FC36F-5E23-3E21-38C0-B680564F37B7}"/>
                </a:ext>
              </a:extLst>
            </p:cNvPr>
            <p:cNvCxnSpPr>
              <a:cxnSpLocks/>
            </p:cNvCxnSpPr>
            <p:nvPr/>
          </p:nvCxnSpPr>
          <p:spPr>
            <a:xfrm>
              <a:off x="1332073" y="1855356"/>
              <a:ext cx="0" cy="4082008"/>
            </a:xfrm>
            <a:prstGeom prst="line">
              <a:avLst/>
            </a:prstGeom>
            <a:noFill/>
            <a:ln w="12700" cap="flat" cmpd="sng" algn="ctr">
              <a:gradFill flip="none" rotWithShape="1">
                <a:gsLst>
                  <a:gs pos="60000">
                    <a:schemeClr val="accent2"/>
                  </a:gs>
                  <a:gs pos="0">
                    <a:schemeClr val="accent2">
                      <a:lumMod val="60000"/>
                      <a:lumOff val="40000"/>
                    </a:schemeClr>
                  </a:gs>
                </a:gsLst>
                <a:lin ang="2700000" scaled="1"/>
                <a:tileRect/>
              </a:gradFill>
              <a:prstDash val="solid"/>
              <a:miter lim="800000"/>
            </a:ln>
            <a:effectLst/>
          </p:spPr>
        </p:cxnSp>
        <p:sp>
          <p:nvSpPr>
            <p:cNvPr id="22" name="矩形 21">
              <a:extLst>
                <a:ext uri="{FF2B5EF4-FFF2-40B4-BE49-F238E27FC236}">
                  <a16:creationId xmlns:a16="http://schemas.microsoft.com/office/drawing/2014/main" id="{34C8DAED-7F5F-A44D-A539-56133D4DCC1D}"/>
                </a:ext>
              </a:extLst>
            </p:cNvPr>
            <p:cNvSpPr/>
            <p:nvPr/>
          </p:nvSpPr>
          <p:spPr>
            <a:xfrm>
              <a:off x="1259048" y="2182609"/>
              <a:ext cx="146050" cy="146050"/>
            </a:xfrm>
            <a:prstGeom prst="rect">
              <a:avLst/>
            </a:prstGeom>
            <a:gradFill flip="none" rotWithShape="1">
              <a:gsLst>
                <a:gs pos="60000">
                  <a:schemeClr val="accent2"/>
                </a:gs>
                <a:gs pos="0">
                  <a:schemeClr val="accent2">
                    <a:lumMod val="60000"/>
                    <a:lumOff val="40000"/>
                  </a:schemeClr>
                </a:gs>
              </a:gsLst>
              <a:lin ang="27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mn-ea"/>
                <a:cs typeface="+mn-cs"/>
              </a:endParaRPr>
            </a:p>
          </p:txBody>
        </p:sp>
        <p:sp>
          <p:nvSpPr>
            <p:cNvPr id="23" name="矩形 22">
              <a:extLst>
                <a:ext uri="{FF2B5EF4-FFF2-40B4-BE49-F238E27FC236}">
                  <a16:creationId xmlns:a16="http://schemas.microsoft.com/office/drawing/2014/main" id="{04B11851-2658-1360-6D63-BC8EAF63AA9D}"/>
                </a:ext>
              </a:extLst>
            </p:cNvPr>
            <p:cNvSpPr/>
            <p:nvPr/>
          </p:nvSpPr>
          <p:spPr>
            <a:xfrm>
              <a:off x="1259048" y="4379709"/>
              <a:ext cx="146050" cy="146050"/>
            </a:xfrm>
            <a:prstGeom prst="rect">
              <a:avLst/>
            </a:prstGeom>
            <a:gradFill flip="none" rotWithShape="1">
              <a:gsLst>
                <a:gs pos="60000">
                  <a:schemeClr val="accent2"/>
                </a:gs>
                <a:gs pos="0">
                  <a:schemeClr val="accent2">
                    <a:lumMod val="60000"/>
                    <a:lumOff val="40000"/>
                  </a:schemeClr>
                </a:gs>
              </a:gsLst>
              <a:lin ang="2700000" scaled="1"/>
              <a:tileRect/>
            </a:gradFill>
            <a:ln w="12700" cap="flat" cmpd="sng" algn="ctr">
              <a:noFill/>
              <a:prstDash val="solid"/>
              <a:miter lim="800000"/>
            </a:ln>
            <a:effectLst/>
          </p:spPr>
          <p:txBody>
            <a:bodyPr rtlCol="0" anchor="ctr"/>
            <a:lstStyle/>
            <a:p>
              <a:pPr algn="ctr">
                <a:lnSpc>
                  <a:spcPct val="120000"/>
                </a:lnSpc>
                <a:spcAft>
                  <a:spcPts val="500"/>
                </a:spcAft>
              </a:pPr>
              <a:endParaRPr lang="zh-CN" altLang="en-US" kern="0" dirty="0">
                <a:solidFill>
                  <a:prstClr val="white"/>
                </a:solidFill>
                <a:latin typeface="+mn-ea"/>
              </a:endParaRPr>
            </a:p>
          </p:txBody>
        </p:sp>
      </p:grpSp>
    </p:spTree>
    <p:extLst>
      <p:ext uri="{BB962C8B-B14F-4D97-AF65-F5344CB8AC3E}">
        <p14:creationId xmlns:p14="http://schemas.microsoft.com/office/powerpoint/2010/main" val="42286494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B50AFFE4-912D-650B-7547-FD09D183FFBE}"/>
              </a:ext>
            </a:extLst>
          </p:cNvPr>
          <p:cNvSpPr>
            <a:spLocks noGrp="1"/>
          </p:cNvSpPr>
          <p:nvPr>
            <p:ph type="title"/>
          </p:nvPr>
        </p:nvSpPr>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采购控制和供方管理基本要求</a:t>
            </a:r>
            <a:r>
              <a:rPr lang="en-US" altLang="zh-CN"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a:t>
            </a: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规范</a:t>
            </a:r>
            <a:r>
              <a:rPr lang="en-US" altLang="zh-CN"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a:t>
            </a: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现场检查指导原则</a:t>
            </a:r>
          </a:p>
        </p:txBody>
      </p:sp>
      <p:sp>
        <p:nvSpPr>
          <p:cNvPr id="10" name="文本框 9">
            <a:extLst>
              <a:ext uri="{FF2B5EF4-FFF2-40B4-BE49-F238E27FC236}">
                <a16:creationId xmlns:a16="http://schemas.microsoft.com/office/drawing/2014/main" id="{AED4E77D-C4F8-07E9-BCFA-D22D703BA6DD}"/>
              </a:ext>
            </a:extLst>
          </p:cNvPr>
          <p:cNvSpPr txBox="1"/>
          <p:nvPr/>
        </p:nvSpPr>
        <p:spPr>
          <a:xfrm>
            <a:off x="660400" y="1125538"/>
            <a:ext cx="9423400" cy="366960"/>
          </a:xfrm>
          <a:prstGeom prst="rect">
            <a:avLst/>
          </a:prstGeom>
          <a:noFill/>
        </p:spPr>
        <p:txBody>
          <a:bodyPr wrap="square" rtlCol="0">
            <a:spAutoFit/>
          </a:bodyPr>
          <a:lstStyle/>
          <a:p>
            <a:pPr>
              <a:lnSpc>
                <a:spcPct val="120000"/>
              </a:lnSpc>
              <a:spcAft>
                <a:spcPts val="500"/>
              </a:spcAft>
            </a:pPr>
            <a:r>
              <a:rPr lang="zh-CN" altLang="en-US" sz="1600" dirty="0">
                <a:latin typeface="Arial" panose="020B0604020202020204" pitchFamily="34" charset="0"/>
                <a:ea typeface="微软雅黑" panose="020B0503020204020204" pitchFamily="34" charset="-122"/>
              </a:rPr>
              <a:t>建立采购控制程序，建立供应商审核制度</a:t>
            </a:r>
          </a:p>
        </p:txBody>
      </p:sp>
      <p:graphicFrame>
        <p:nvGraphicFramePr>
          <p:cNvPr id="2" name="表格 1">
            <a:extLst>
              <a:ext uri="{FF2B5EF4-FFF2-40B4-BE49-F238E27FC236}">
                <a16:creationId xmlns:a16="http://schemas.microsoft.com/office/drawing/2014/main" id="{4731661B-787C-792A-D16B-EF039F8F529E}"/>
              </a:ext>
            </a:extLst>
          </p:cNvPr>
          <p:cNvGraphicFramePr>
            <a:graphicFrameLocks noGrp="1"/>
          </p:cNvGraphicFramePr>
          <p:nvPr/>
        </p:nvGraphicFramePr>
        <p:xfrm>
          <a:off x="1282700" y="2028348"/>
          <a:ext cx="9347200" cy="1400652"/>
        </p:xfrm>
        <a:graphic>
          <a:graphicData uri="http://schemas.openxmlformats.org/drawingml/2006/table">
            <a:tbl>
              <a:tblPr firstRow="1" firstCol="1" bandRow="1">
                <a:tableStyleId>{5C22544A-7EE6-4342-B048-85BDC9FD1C3A}</a:tableStyleId>
              </a:tblPr>
              <a:tblGrid>
                <a:gridCol w="1368863">
                  <a:extLst>
                    <a:ext uri="{9D8B030D-6E8A-4147-A177-3AD203B41FA5}">
                      <a16:colId xmlns:a16="http://schemas.microsoft.com/office/drawing/2014/main" val="1959621370"/>
                    </a:ext>
                  </a:extLst>
                </a:gridCol>
                <a:gridCol w="7978337">
                  <a:extLst>
                    <a:ext uri="{9D8B030D-6E8A-4147-A177-3AD203B41FA5}">
                      <a16:colId xmlns:a16="http://schemas.microsoft.com/office/drawing/2014/main" val="1139658956"/>
                    </a:ext>
                  </a:extLst>
                </a:gridCol>
              </a:tblGrid>
              <a:tr h="1400652">
                <a:tc>
                  <a:txBody>
                    <a:bodyPr/>
                    <a:lstStyle/>
                    <a:p>
                      <a:pPr algn="ctr">
                        <a:lnSpc>
                          <a:spcPts val="1800"/>
                        </a:lnSpc>
                      </a:pPr>
                      <a:r>
                        <a:rPr lang="en-US" sz="2000" kern="0">
                          <a:effectLst/>
                          <a:latin typeface="Arial" panose="020B0604020202020204" pitchFamily="34" charset="0"/>
                          <a:ea typeface="微软雅黑" panose="020B0503020204020204" pitchFamily="34" charset="-122"/>
                        </a:rPr>
                        <a:t>*6.1.1</a:t>
                      </a:r>
                      <a:endParaRPr lang="zh-CN" sz="2000" kern="100">
                        <a:effectLst/>
                        <a:latin typeface="Arial" panose="020B0604020202020204" pitchFamily="34" charset="0"/>
                        <a:ea typeface="微软雅黑" panose="020B0503020204020204" pitchFamily="34" charset="-122"/>
                      </a:endParaRPr>
                    </a:p>
                  </a:txBody>
                  <a:tcPr marL="36195" marR="36195" marT="36195" marB="36195" anchor="ctr"/>
                </a:tc>
                <a:tc>
                  <a:txBody>
                    <a:bodyPr/>
                    <a:lstStyle/>
                    <a:p>
                      <a:pPr algn="just"/>
                      <a:r>
                        <a:rPr lang="zh-CN" sz="2000" kern="0" dirty="0">
                          <a:effectLst/>
                          <a:latin typeface="Arial" panose="020B0604020202020204" pitchFamily="34" charset="0"/>
                          <a:ea typeface="微软雅黑" panose="020B0503020204020204" pitchFamily="34" charset="-122"/>
                        </a:rPr>
                        <a:t>应当建立采购控制程序。</a:t>
                      </a:r>
                      <a:endParaRPr lang="zh-CN" sz="2000" kern="100" dirty="0">
                        <a:effectLst/>
                        <a:latin typeface="Arial" panose="020B0604020202020204" pitchFamily="34" charset="0"/>
                        <a:ea typeface="微软雅黑" panose="020B0503020204020204" pitchFamily="34" charset="-122"/>
                      </a:endParaRPr>
                    </a:p>
                    <a:p>
                      <a:pPr algn="just"/>
                      <a:r>
                        <a:rPr lang="zh-CN" sz="2000" i="1" kern="100" dirty="0">
                          <a:effectLst/>
                          <a:latin typeface="Arial" panose="020B0604020202020204" pitchFamily="34" charset="0"/>
                          <a:ea typeface="微软雅黑" panose="020B0503020204020204" pitchFamily="34" charset="-122"/>
                        </a:rPr>
                        <a:t>采购程序内容至少包括：采购流程、合格供应商的选择、评价和再评价规定、采购物品检验或验证的要求、采购记录的要求。</a:t>
                      </a:r>
                    </a:p>
                  </a:txBody>
                  <a:tcPr marL="36195" marR="36195" marT="36195" marB="36195" anchor="ctr"/>
                </a:tc>
                <a:extLst>
                  <a:ext uri="{0D108BD9-81ED-4DB2-BD59-A6C34878D82A}">
                    <a16:rowId xmlns:a16="http://schemas.microsoft.com/office/drawing/2014/main" val="2940214606"/>
                  </a:ext>
                </a:extLst>
              </a:tr>
            </a:tbl>
          </a:graphicData>
        </a:graphic>
      </p:graphicFrame>
      <p:graphicFrame>
        <p:nvGraphicFramePr>
          <p:cNvPr id="14" name="表格 13">
            <a:extLst>
              <a:ext uri="{FF2B5EF4-FFF2-40B4-BE49-F238E27FC236}">
                <a16:creationId xmlns:a16="http://schemas.microsoft.com/office/drawing/2014/main" id="{7BCF97EA-2B0B-0F45-F6AB-96CC2B70F7F1}"/>
              </a:ext>
            </a:extLst>
          </p:cNvPr>
          <p:cNvGraphicFramePr>
            <a:graphicFrameLocks noGrp="1"/>
          </p:cNvGraphicFramePr>
          <p:nvPr/>
        </p:nvGraphicFramePr>
        <p:xfrm>
          <a:off x="1282700" y="3813600"/>
          <a:ext cx="9347200" cy="1183850"/>
        </p:xfrm>
        <a:graphic>
          <a:graphicData uri="http://schemas.openxmlformats.org/drawingml/2006/table">
            <a:tbl>
              <a:tblPr>
                <a:tableStyleId>{5C22544A-7EE6-4342-B048-85BDC9FD1C3A}</a:tableStyleId>
              </a:tblPr>
              <a:tblGrid>
                <a:gridCol w="1384300">
                  <a:extLst>
                    <a:ext uri="{9D8B030D-6E8A-4147-A177-3AD203B41FA5}">
                      <a16:colId xmlns:a16="http://schemas.microsoft.com/office/drawing/2014/main" val="423013476"/>
                    </a:ext>
                  </a:extLst>
                </a:gridCol>
                <a:gridCol w="7962900">
                  <a:extLst>
                    <a:ext uri="{9D8B030D-6E8A-4147-A177-3AD203B41FA5}">
                      <a16:colId xmlns:a16="http://schemas.microsoft.com/office/drawing/2014/main" val="334811779"/>
                    </a:ext>
                  </a:extLst>
                </a:gridCol>
              </a:tblGrid>
              <a:tr h="1183850">
                <a:tc>
                  <a:txBody>
                    <a:bodyPr/>
                    <a:lstStyle/>
                    <a:p>
                      <a:pPr algn="ctr">
                        <a:lnSpc>
                          <a:spcPts val="1800"/>
                        </a:lnSpc>
                      </a:pPr>
                      <a:r>
                        <a:rPr lang="en-US" sz="2000" kern="0" dirty="0">
                          <a:effectLst/>
                          <a:latin typeface="Arial" panose="020B0604020202020204" pitchFamily="34" charset="0"/>
                          <a:ea typeface="微软雅黑" panose="020B0503020204020204" pitchFamily="34" charset="-122"/>
                        </a:rPr>
                        <a:t>6.3.1</a:t>
                      </a:r>
                      <a:endParaRPr lang="zh-CN" sz="2000" kern="100" dirty="0">
                        <a:effectLst/>
                        <a:latin typeface="Arial" panose="020B0604020202020204" pitchFamily="34" charset="0"/>
                        <a:ea typeface="微软雅黑" panose="020B0503020204020204" pitchFamily="34" charset="-122"/>
                        <a:cs typeface="Times New Roman" panose="02020603050405020304" pitchFamily="18" charset="0"/>
                      </a:endParaRPr>
                    </a:p>
                  </a:txBody>
                  <a:tcPr marL="34623" marR="34623" marT="34623" marB="34623" anchor="ctr"/>
                </a:tc>
                <a:tc>
                  <a:txBody>
                    <a:bodyPr/>
                    <a:lstStyle/>
                    <a:p>
                      <a:pPr algn="just"/>
                      <a:r>
                        <a:rPr lang="zh-CN" sz="2000" kern="0" dirty="0">
                          <a:effectLst/>
                          <a:latin typeface="Arial" panose="020B0604020202020204" pitchFamily="34" charset="0"/>
                          <a:ea typeface="微软雅黑" panose="020B0503020204020204" pitchFamily="34" charset="-122"/>
                        </a:rPr>
                        <a:t>应当建立供应商审核制度，对供应商进行审核评价。必要时，应当进行现场审核。</a:t>
                      </a:r>
                      <a:endParaRPr lang="zh-CN" sz="2000" kern="100" dirty="0">
                        <a:effectLst/>
                        <a:latin typeface="Arial" panose="020B0604020202020204" pitchFamily="34" charset="0"/>
                        <a:ea typeface="微软雅黑" panose="020B0503020204020204" pitchFamily="34" charset="-122"/>
                      </a:endParaRPr>
                    </a:p>
                    <a:p>
                      <a:pPr algn="just"/>
                      <a:r>
                        <a:rPr lang="zh-CN" sz="2000" i="1" kern="100" dirty="0">
                          <a:effectLst/>
                          <a:latin typeface="Arial" panose="020B0604020202020204" pitchFamily="34" charset="0"/>
                          <a:ea typeface="微软雅黑" panose="020B0503020204020204" pitchFamily="34" charset="-122"/>
                        </a:rPr>
                        <a:t>是否符合《医疗器械生产企业供应商审核指南》的要求。</a:t>
                      </a:r>
                      <a:endParaRPr lang="zh-CN" sz="2000" i="1" kern="100" dirty="0">
                        <a:effectLst/>
                        <a:latin typeface="Arial" panose="020B0604020202020204" pitchFamily="34" charset="0"/>
                        <a:ea typeface="微软雅黑" panose="020B0503020204020204" pitchFamily="34" charset="-122"/>
                        <a:cs typeface="Times New Roman" panose="02020603050405020304" pitchFamily="18" charset="0"/>
                      </a:endParaRPr>
                    </a:p>
                  </a:txBody>
                  <a:tcPr marL="34623" marR="34623" marT="34623" marB="34623" anchor="ctr"/>
                </a:tc>
                <a:extLst>
                  <a:ext uri="{0D108BD9-81ED-4DB2-BD59-A6C34878D82A}">
                    <a16:rowId xmlns:a16="http://schemas.microsoft.com/office/drawing/2014/main" val="1462776889"/>
                  </a:ext>
                </a:extLst>
              </a:tr>
            </a:tbl>
          </a:graphicData>
        </a:graphic>
      </p:graphicFrame>
    </p:spTree>
    <p:extLst>
      <p:ext uri="{BB962C8B-B14F-4D97-AF65-F5344CB8AC3E}">
        <p14:creationId xmlns:p14="http://schemas.microsoft.com/office/powerpoint/2010/main" val="8820179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B50AFFE4-912D-650B-7547-FD09D183FFBE}"/>
              </a:ext>
            </a:extLst>
          </p:cNvPr>
          <p:cNvSpPr>
            <a:spLocks noGrp="1"/>
          </p:cNvSpPr>
          <p:nvPr>
            <p:ph type="title"/>
          </p:nvPr>
        </p:nvSpPr>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采购控制和供方管理基本要求</a:t>
            </a:r>
            <a:r>
              <a:rPr lang="en-US" altLang="zh-CN"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a:t>
            </a: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规范</a:t>
            </a:r>
            <a:r>
              <a:rPr lang="en-US" altLang="zh-CN"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a:t>
            </a: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现场检查指导原则</a:t>
            </a:r>
          </a:p>
        </p:txBody>
      </p:sp>
      <p:sp>
        <p:nvSpPr>
          <p:cNvPr id="10" name="文本框 9">
            <a:extLst>
              <a:ext uri="{FF2B5EF4-FFF2-40B4-BE49-F238E27FC236}">
                <a16:creationId xmlns:a16="http://schemas.microsoft.com/office/drawing/2014/main" id="{AED4E77D-C4F8-07E9-BCFA-D22D703BA6DD}"/>
              </a:ext>
            </a:extLst>
          </p:cNvPr>
          <p:cNvSpPr txBox="1"/>
          <p:nvPr/>
        </p:nvSpPr>
        <p:spPr>
          <a:xfrm>
            <a:off x="660400" y="1125538"/>
            <a:ext cx="9423400" cy="366960"/>
          </a:xfrm>
          <a:prstGeom prst="rect">
            <a:avLst/>
          </a:prstGeom>
          <a:noFill/>
        </p:spPr>
        <p:txBody>
          <a:bodyPr wrap="square" rtlCol="0">
            <a:spAutoFit/>
          </a:bodyPr>
          <a:lstStyle/>
          <a:p>
            <a:pPr>
              <a:lnSpc>
                <a:spcPct val="120000"/>
              </a:lnSpc>
              <a:spcAft>
                <a:spcPts val="500"/>
              </a:spcAft>
            </a:pPr>
            <a:r>
              <a:rPr lang="zh-CN" altLang="en-US" sz="1600" dirty="0">
                <a:latin typeface="Arial" panose="020B0604020202020204" pitchFamily="34" charset="0"/>
                <a:ea typeface="微软雅黑" panose="020B0503020204020204" pitchFamily="34" charset="-122"/>
              </a:rPr>
              <a:t>采购物品符合规定；关键物料与供方签订质量协议；采购记录可追溯</a:t>
            </a:r>
          </a:p>
        </p:txBody>
      </p:sp>
      <p:graphicFrame>
        <p:nvGraphicFramePr>
          <p:cNvPr id="3" name="表格 2">
            <a:extLst>
              <a:ext uri="{FF2B5EF4-FFF2-40B4-BE49-F238E27FC236}">
                <a16:creationId xmlns:a16="http://schemas.microsoft.com/office/drawing/2014/main" id="{3A09C172-F208-2798-7892-46B74DBB4D57}"/>
              </a:ext>
            </a:extLst>
          </p:cNvPr>
          <p:cNvGraphicFramePr>
            <a:graphicFrameLocks noGrp="1"/>
          </p:cNvGraphicFramePr>
          <p:nvPr/>
        </p:nvGraphicFramePr>
        <p:xfrm>
          <a:off x="1282700" y="3062343"/>
          <a:ext cx="9347200" cy="1001871"/>
        </p:xfrm>
        <a:graphic>
          <a:graphicData uri="http://schemas.openxmlformats.org/drawingml/2006/table">
            <a:tbl>
              <a:tblPr firstRow="1" firstCol="1" bandRow="1">
                <a:tableStyleId>{5C22544A-7EE6-4342-B048-85BDC9FD1C3A}</a:tableStyleId>
              </a:tblPr>
              <a:tblGrid>
                <a:gridCol w="1368864">
                  <a:extLst>
                    <a:ext uri="{9D8B030D-6E8A-4147-A177-3AD203B41FA5}">
                      <a16:colId xmlns:a16="http://schemas.microsoft.com/office/drawing/2014/main" val="1420704006"/>
                    </a:ext>
                  </a:extLst>
                </a:gridCol>
                <a:gridCol w="7978336">
                  <a:extLst>
                    <a:ext uri="{9D8B030D-6E8A-4147-A177-3AD203B41FA5}">
                      <a16:colId xmlns:a16="http://schemas.microsoft.com/office/drawing/2014/main" val="3736741593"/>
                    </a:ext>
                  </a:extLst>
                </a:gridCol>
              </a:tblGrid>
              <a:tr h="1001871">
                <a:tc>
                  <a:txBody>
                    <a:bodyPr/>
                    <a:lstStyle/>
                    <a:p>
                      <a:pPr algn="ctr">
                        <a:lnSpc>
                          <a:spcPts val="1800"/>
                        </a:lnSpc>
                      </a:pPr>
                      <a:r>
                        <a:rPr lang="en-US" sz="2000" kern="0" dirty="0">
                          <a:solidFill>
                            <a:srgbClr val="FF0000"/>
                          </a:solidFill>
                          <a:effectLst/>
                          <a:latin typeface="Arial" panose="020B0604020202020204" pitchFamily="34" charset="0"/>
                          <a:ea typeface="微软雅黑" panose="020B0503020204020204" pitchFamily="34" charset="-122"/>
                        </a:rPr>
                        <a:t>*6.4.1</a:t>
                      </a:r>
                      <a:endParaRPr lang="zh-CN" sz="2000" kern="100" dirty="0">
                        <a:solidFill>
                          <a:srgbClr val="FF0000"/>
                        </a:solidFill>
                        <a:effectLst/>
                        <a:latin typeface="Arial" panose="020B0604020202020204" pitchFamily="34" charset="0"/>
                        <a:ea typeface="微软雅黑" panose="020B0503020204020204" pitchFamily="34" charset="-122"/>
                      </a:endParaRPr>
                    </a:p>
                  </a:txBody>
                  <a:tcPr marL="36195" marR="36195" marT="36195" marB="36195" anchor="ctr">
                    <a:solidFill>
                      <a:srgbClr val="FFFF00"/>
                    </a:solidFill>
                  </a:tcPr>
                </a:tc>
                <a:tc>
                  <a:txBody>
                    <a:bodyPr/>
                    <a:lstStyle/>
                    <a:p>
                      <a:pPr algn="just"/>
                      <a:r>
                        <a:rPr lang="zh-CN" sz="2000" kern="0" dirty="0">
                          <a:solidFill>
                            <a:srgbClr val="FF0000"/>
                          </a:solidFill>
                          <a:effectLst/>
                          <a:latin typeface="Arial" panose="020B0604020202020204" pitchFamily="34" charset="0"/>
                          <a:ea typeface="微软雅黑" panose="020B0503020204020204" pitchFamily="34" charset="-122"/>
                        </a:rPr>
                        <a:t>应当与主要原材料供应商签订质量协议，明确双方所承担的质量责任。</a:t>
                      </a:r>
                      <a:endParaRPr lang="zh-CN" sz="2000" kern="100" dirty="0">
                        <a:solidFill>
                          <a:srgbClr val="FF0000"/>
                        </a:solidFill>
                        <a:effectLst/>
                        <a:latin typeface="Arial" panose="020B0604020202020204" pitchFamily="34" charset="0"/>
                        <a:ea typeface="微软雅黑" panose="020B0503020204020204" pitchFamily="34" charset="-122"/>
                      </a:endParaRPr>
                    </a:p>
                  </a:txBody>
                  <a:tcPr marL="36195" marR="36195" marT="36195" marB="36195" anchor="ctr">
                    <a:solidFill>
                      <a:srgbClr val="FFFF00"/>
                    </a:solidFill>
                  </a:tcPr>
                </a:tc>
                <a:extLst>
                  <a:ext uri="{0D108BD9-81ED-4DB2-BD59-A6C34878D82A}">
                    <a16:rowId xmlns:a16="http://schemas.microsoft.com/office/drawing/2014/main" val="946669660"/>
                  </a:ext>
                </a:extLst>
              </a:tr>
            </a:tbl>
          </a:graphicData>
        </a:graphic>
      </p:graphicFrame>
      <p:graphicFrame>
        <p:nvGraphicFramePr>
          <p:cNvPr id="4" name="表格 3">
            <a:extLst>
              <a:ext uri="{FF2B5EF4-FFF2-40B4-BE49-F238E27FC236}">
                <a16:creationId xmlns:a16="http://schemas.microsoft.com/office/drawing/2014/main" id="{E6D5F31F-41B9-EC45-FA28-1DDCF50CF665}"/>
              </a:ext>
            </a:extLst>
          </p:cNvPr>
          <p:cNvGraphicFramePr>
            <a:graphicFrameLocks noGrp="1"/>
          </p:cNvGraphicFramePr>
          <p:nvPr/>
        </p:nvGraphicFramePr>
        <p:xfrm>
          <a:off x="1282700" y="4332096"/>
          <a:ext cx="9347200" cy="1001871"/>
        </p:xfrm>
        <a:graphic>
          <a:graphicData uri="http://schemas.openxmlformats.org/drawingml/2006/table">
            <a:tbl>
              <a:tblPr firstRow="1" firstCol="1" bandRow="1">
                <a:tableStyleId>{5C22544A-7EE6-4342-B048-85BDC9FD1C3A}</a:tableStyleId>
              </a:tblPr>
              <a:tblGrid>
                <a:gridCol w="1368863">
                  <a:extLst>
                    <a:ext uri="{9D8B030D-6E8A-4147-A177-3AD203B41FA5}">
                      <a16:colId xmlns:a16="http://schemas.microsoft.com/office/drawing/2014/main" val="2060824914"/>
                    </a:ext>
                  </a:extLst>
                </a:gridCol>
                <a:gridCol w="7978337">
                  <a:extLst>
                    <a:ext uri="{9D8B030D-6E8A-4147-A177-3AD203B41FA5}">
                      <a16:colId xmlns:a16="http://schemas.microsoft.com/office/drawing/2014/main" val="1650397098"/>
                    </a:ext>
                  </a:extLst>
                </a:gridCol>
              </a:tblGrid>
              <a:tr h="1001871">
                <a:tc>
                  <a:txBody>
                    <a:bodyPr/>
                    <a:lstStyle/>
                    <a:p>
                      <a:pPr algn="ctr">
                        <a:lnSpc>
                          <a:spcPct val="100000"/>
                        </a:lnSpc>
                      </a:pPr>
                      <a:r>
                        <a:rPr lang="en-US" sz="2000" kern="0" dirty="0">
                          <a:effectLst/>
                          <a:latin typeface="Arial" panose="020B0604020202020204" pitchFamily="34" charset="0"/>
                          <a:ea typeface="微软雅黑" panose="020B0503020204020204" pitchFamily="34" charset="-122"/>
                        </a:rPr>
                        <a:t>*6.5.3</a:t>
                      </a:r>
                      <a:endParaRPr lang="zh-CN" sz="2000" kern="100" dirty="0">
                        <a:effectLst/>
                        <a:latin typeface="Arial" panose="020B0604020202020204" pitchFamily="34" charset="0"/>
                        <a:ea typeface="微软雅黑" panose="020B0503020204020204" pitchFamily="34" charset="-122"/>
                      </a:endParaRPr>
                    </a:p>
                  </a:txBody>
                  <a:tcPr marL="36195" marR="36195" marT="36195" marB="36195" anchor="ctr"/>
                </a:tc>
                <a:tc>
                  <a:txBody>
                    <a:bodyPr/>
                    <a:lstStyle/>
                    <a:p>
                      <a:pPr algn="just">
                        <a:lnSpc>
                          <a:spcPct val="100000"/>
                        </a:lnSpc>
                      </a:pPr>
                      <a:r>
                        <a:rPr lang="zh-CN" sz="2000" kern="0" dirty="0">
                          <a:effectLst/>
                          <a:latin typeface="Arial" panose="020B0604020202020204" pitchFamily="34" charset="0"/>
                          <a:ea typeface="微软雅黑" panose="020B0503020204020204" pitchFamily="34" charset="-122"/>
                        </a:rPr>
                        <a:t>采购记录应当满足可追溯要求。</a:t>
                      </a:r>
                      <a:endParaRPr lang="zh-CN" sz="2000" kern="100" dirty="0">
                        <a:effectLst/>
                        <a:latin typeface="Arial" panose="020B0604020202020204" pitchFamily="34" charset="0"/>
                        <a:ea typeface="微软雅黑" panose="020B0503020204020204" pitchFamily="34" charset="-122"/>
                      </a:endParaRPr>
                    </a:p>
                  </a:txBody>
                  <a:tcPr marL="36195" marR="36195" marT="36195" marB="36195" anchor="ctr"/>
                </a:tc>
                <a:extLst>
                  <a:ext uri="{0D108BD9-81ED-4DB2-BD59-A6C34878D82A}">
                    <a16:rowId xmlns:a16="http://schemas.microsoft.com/office/drawing/2014/main" val="974101693"/>
                  </a:ext>
                </a:extLst>
              </a:tr>
            </a:tbl>
          </a:graphicData>
        </a:graphic>
      </p:graphicFrame>
      <p:graphicFrame>
        <p:nvGraphicFramePr>
          <p:cNvPr id="5" name="表格 4">
            <a:extLst>
              <a:ext uri="{FF2B5EF4-FFF2-40B4-BE49-F238E27FC236}">
                <a16:creationId xmlns:a16="http://schemas.microsoft.com/office/drawing/2014/main" id="{9A795074-F50F-4590-9BFF-E70654602675}"/>
              </a:ext>
            </a:extLst>
          </p:cNvPr>
          <p:cNvGraphicFramePr>
            <a:graphicFrameLocks noGrp="1"/>
          </p:cNvGraphicFramePr>
          <p:nvPr/>
        </p:nvGraphicFramePr>
        <p:xfrm>
          <a:off x="1282700" y="1760381"/>
          <a:ext cx="9347200" cy="1034080"/>
        </p:xfrm>
        <a:graphic>
          <a:graphicData uri="http://schemas.openxmlformats.org/drawingml/2006/table">
            <a:tbl>
              <a:tblPr firstRow="1" firstCol="1" bandRow="1">
                <a:tableStyleId>{5C22544A-7EE6-4342-B048-85BDC9FD1C3A}</a:tableStyleId>
              </a:tblPr>
              <a:tblGrid>
                <a:gridCol w="1368863">
                  <a:extLst>
                    <a:ext uri="{9D8B030D-6E8A-4147-A177-3AD203B41FA5}">
                      <a16:colId xmlns:a16="http://schemas.microsoft.com/office/drawing/2014/main" val="2787713240"/>
                    </a:ext>
                  </a:extLst>
                </a:gridCol>
                <a:gridCol w="7978337">
                  <a:extLst>
                    <a:ext uri="{9D8B030D-6E8A-4147-A177-3AD203B41FA5}">
                      <a16:colId xmlns:a16="http://schemas.microsoft.com/office/drawing/2014/main" val="2473722930"/>
                    </a:ext>
                  </a:extLst>
                </a:gridCol>
              </a:tblGrid>
              <a:tr h="1034080">
                <a:tc>
                  <a:txBody>
                    <a:bodyPr/>
                    <a:lstStyle/>
                    <a:p>
                      <a:pPr algn="ctr">
                        <a:lnSpc>
                          <a:spcPts val="1800"/>
                        </a:lnSpc>
                      </a:pPr>
                      <a:r>
                        <a:rPr lang="en-US" sz="2000" kern="0" dirty="0">
                          <a:effectLst/>
                          <a:latin typeface="Arial" panose="020B0604020202020204" pitchFamily="34" charset="0"/>
                          <a:ea typeface="微软雅黑" panose="020B0503020204020204" pitchFamily="34" charset="-122"/>
                        </a:rPr>
                        <a:t>*6.1.2</a:t>
                      </a:r>
                      <a:endParaRPr lang="zh-CN" sz="2000" kern="100" dirty="0">
                        <a:effectLst/>
                        <a:latin typeface="Arial" panose="020B0604020202020204" pitchFamily="34" charset="0"/>
                        <a:ea typeface="微软雅黑" panose="020B0503020204020204" pitchFamily="34" charset="-122"/>
                      </a:endParaRPr>
                    </a:p>
                  </a:txBody>
                  <a:tcPr marL="36195" marR="36195" marT="36195" marB="36195" anchor="ctr"/>
                </a:tc>
                <a:tc>
                  <a:txBody>
                    <a:bodyPr/>
                    <a:lstStyle/>
                    <a:p>
                      <a:pPr algn="just"/>
                      <a:r>
                        <a:rPr lang="zh-CN" sz="2000" kern="0" dirty="0">
                          <a:effectLst/>
                          <a:latin typeface="Arial" panose="020B0604020202020204" pitchFamily="34" charset="0"/>
                          <a:ea typeface="微软雅黑" panose="020B0503020204020204" pitchFamily="34" charset="-122"/>
                        </a:rPr>
                        <a:t>应当确保采购物品符合规定的要求，且不低于法律法规的相关规定和国家强制性标准的相关要求。</a:t>
                      </a:r>
                      <a:endParaRPr lang="zh-CN" sz="2000" kern="100" dirty="0">
                        <a:effectLst/>
                        <a:latin typeface="Arial" panose="020B0604020202020204" pitchFamily="34" charset="0"/>
                        <a:ea typeface="微软雅黑" panose="020B0503020204020204" pitchFamily="34" charset="-122"/>
                      </a:endParaRPr>
                    </a:p>
                  </a:txBody>
                  <a:tcPr marL="36195" marR="36195" marT="36195" marB="36195" anchor="ctr"/>
                </a:tc>
                <a:extLst>
                  <a:ext uri="{0D108BD9-81ED-4DB2-BD59-A6C34878D82A}">
                    <a16:rowId xmlns:a16="http://schemas.microsoft.com/office/drawing/2014/main" val="808267462"/>
                  </a:ext>
                </a:extLst>
              </a:tr>
            </a:tbl>
          </a:graphicData>
        </a:graphic>
      </p:graphicFrame>
    </p:spTree>
    <p:extLst>
      <p:ext uri="{BB962C8B-B14F-4D97-AF65-F5344CB8AC3E}">
        <p14:creationId xmlns:p14="http://schemas.microsoft.com/office/powerpoint/2010/main" val="29409072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B50AFFE4-912D-650B-7547-FD09D183FFBE}"/>
              </a:ext>
            </a:extLst>
          </p:cNvPr>
          <p:cNvSpPr>
            <a:spLocks noGrp="1"/>
          </p:cNvSpPr>
          <p:nvPr>
            <p:ph type="title"/>
          </p:nvPr>
        </p:nvSpPr>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采购控制和供方管理基本要求</a:t>
            </a:r>
            <a:r>
              <a:rPr lang="en-US" altLang="zh-CN"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a:t>
            </a: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注册核查指南</a:t>
            </a:r>
          </a:p>
        </p:txBody>
      </p:sp>
      <p:graphicFrame>
        <p:nvGraphicFramePr>
          <p:cNvPr id="2" name="表格 1">
            <a:extLst>
              <a:ext uri="{FF2B5EF4-FFF2-40B4-BE49-F238E27FC236}">
                <a16:creationId xmlns:a16="http://schemas.microsoft.com/office/drawing/2014/main" id="{64713FBD-60DE-9A6A-73DD-77507224E47A}"/>
              </a:ext>
            </a:extLst>
          </p:cNvPr>
          <p:cNvGraphicFramePr>
            <a:graphicFrameLocks noGrp="1"/>
          </p:cNvGraphicFramePr>
          <p:nvPr/>
        </p:nvGraphicFramePr>
        <p:xfrm>
          <a:off x="1069975" y="1187450"/>
          <a:ext cx="4448175" cy="4406406"/>
        </p:xfrm>
        <a:graphic>
          <a:graphicData uri="http://schemas.openxmlformats.org/drawingml/2006/table">
            <a:tbl>
              <a:tblPr firstRow="1" firstCol="1" bandRow="1">
                <a:tableStyleId>{3B4B98B0-60AC-42C2-AFA5-B58CD77FA1E5}</a:tableStyleId>
              </a:tblPr>
              <a:tblGrid>
                <a:gridCol w="854075">
                  <a:extLst>
                    <a:ext uri="{9D8B030D-6E8A-4147-A177-3AD203B41FA5}">
                      <a16:colId xmlns:a16="http://schemas.microsoft.com/office/drawing/2014/main" val="909521980"/>
                    </a:ext>
                  </a:extLst>
                </a:gridCol>
                <a:gridCol w="3594100">
                  <a:extLst>
                    <a:ext uri="{9D8B030D-6E8A-4147-A177-3AD203B41FA5}">
                      <a16:colId xmlns:a16="http://schemas.microsoft.com/office/drawing/2014/main" val="1643743953"/>
                    </a:ext>
                  </a:extLst>
                </a:gridCol>
              </a:tblGrid>
              <a:tr h="2203203">
                <a:tc>
                  <a:txBody>
                    <a:bodyPr/>
                    <a:lstStyle/>
                    <a:p>
                      <a:pPr algn="ctr">
                        <a:lnSpc>
                          <a:spcPct val="100000"/>
                        </a:lnSpc>
                      </a:pPr>
                      <a:r>
                        <a:rPr lang="en-US" sz="1800" b="0" kern="0" dirty="0">
                          <a:effectLst/>
                          <a:latin typeface="Arial" panose="020B0604020202020204" pitchFamily="34" charset="0"/>
                          <a:ea typeface="微软雅黑" panose="020B0503020204020204" pitchFamily="34" charset="-122"/>
                        </a:rPr>
                        <a:t>*4.6.1</a:t>
                      </a:r>
                      <a:endParaRPr lang="zh-CN" sz="1800" b="0" kern="100" dirty="0">
                        <a:effectLst/>
                        <a:latin typeface="Arial" panose="020B0604020202020204" pitchFamily="34" charset="0"/>
                        <a:ea typeface="微软雅黑" panose="020B0503020204020204" pitchFamily="34" charset="-122"/>
                      </a:endParaRPr>
                    </a:p>
                  </a:txBody>
                  <a:tcPr marL="68580" marR="68580" marT="0" marB="0" anchor="ctr"/>
                </a:tc>
                <a:tc>
                  <a:txBody>
                    <a:bodyPr/>
                    <a:lstStyle/>
                    <a:p>
                      <a:pPr algn="l">
                        <a:lnSpc>
                          <a:spcPct val="100000"/>
                        </a:lnSpc>
                      </a:pPr>
                      <a:r>
                        <a:rPr lang="zh-CN" sz="1800" b="0" kern="0" dirty="0">
                          <a:effectLst/>
                          <a:latin typeface="Arial" panose="020B0604020202020204" pitchFamily="34" charset="0"/>
                          <a:ea typeface="微软雅黑" panose="020B0503020204020204" pitchFamily="34" charset="-122"/>
                        </a:rPr>
                        <a:t>（采购制度）申请人应当建立采购控制程序，确保采购物品符合规定要求。</a:t>
                      </a:r>
                      <a:endParaRPr lang="zh-CN" sz="1800" b="0" kern="100" dirty="0">
                        <a:effectLst/>
                        <a:latin typeface="Arial" panose="020B0604020202020204" pitchFamily="34" charset="0"/>
                        <a:ea typeface="微软雅黑" panose="020B0503020204020204" pitchFamily="34" charset="-122"/>
                      </a:endParaRPr>
                    </a:p>
                  </a:txBody>
                  <a:tcPr marL="68580" marR="68580" marT="0" marB="0" anchor="ctr"/>
                </a:tc>
                <a:extLst>
                  <a:ext uri="{0D108BD9-81ED-4DB2-BD59-A6C34878D82A}">
                    <a16:rowId xmlns:a16="http://schemas.microsoft.com/office/drawing/2014/main" val="3813047844"/>
                  </a:ext>
                </a:extLst>
              </a:tr>
              <a:tr h="2203203">
                <a:tc>
                  <a:txBody>
                    <a:bodyPr/>
                    <a:lstStyle/>
                    <a:p>
                      <a:pPr algn="ctr">
                        <a:lnSpc>
                          <a:spcPct val="100000"/>
                        </a:lnSpc>
                      </a:pPr>
                      <a:r>
                        <a:rPr lang="en-US" sz="1800" b="0" kern="0" dirty="0">
                          <a:effectLst/>
                          <a:latin typeface="Arial" panose="020B0604020202020204" pitchFamily="34" charset="0"/>
                          <a:ea typeface="微软雅黑" panose="020B0503020204020204" pitchFamily="34" charset="-122"/>
                        </a:rPr>
                        <a:t>4.6.2</a:t>
                      </a:r>
                      <a:endParaRPr lang="zh-CN" sz="1800" b="0" kern="100" dirty="0">
                        <a:effectLst/>
                        <a:latin typeface="Arial" panose="020B0604020202020204" pitchFamily="34" charset="0"/>
                        <a:ea typeface="微软雅黑" panose="020B0503020204020204" pitchFamily="34" charset="-122"/>
                      </a:endParaRPr>
                    </a:p>
                  </a:txBody>
                  <a:tcPr marL="68580" marR="68580" marT="0" marB="0" anchor="ctr"/>
                </a:tc>
                <a:tc>
                  <a:txBody>
                    <a:bodyPr/>
                    <a:lstStyle/>
                    <a:p>
                      <a:pPr algn="l">
                        <a:lnSpc>
                          <a:spcPct val="100000"/>
                        </a:lnSpc>
                      </a:pPr>
                      <a:r>
                        <a:rPr lang="zh-CN" sz="1800" b="0" kern="0" dirty="0">
                          <a:effectLst/>
                          <a:latin typeface="Arial" panose="020B0604020202020204" pitchFamily="34" charset="0"/>
                          <a:ea typeface="微软雅黑" panose="020B0503020204020204" pitchFamily="34" charset="-122"/>
                        </a:rPr>
                        <a:t>（原材料来源）注册检验产品及临床试验产品所需的原材料，包括与产品直接接触的包材、软件等应当具有合法来源证明，如供货协议、订单、发票、入库单、送货单、批准证明性文件复印件等。</a:t>
                      </a:r>
                      <a:endParaRPr lang="zh-CN" sz="1800" b="0" kern="100" dirty="0">
                        <a:effectLst/>
                        <a:latin typeface="Arial" panose="020B0604020202020204" pitchFamily="34" charset="0"/>
                        <a:ea typeface="微软雅黑" panose="020B0503020204020204" pitchFamily="34" charset="-122"/>
                      </a:endParaRPr>
                    </a:p>
                  </a:txBody>
                  <a:tcPr marL="68580" marR="68580" marT="0" marB="0" anchor="ctr"/>
                </a:tc>
                <a:extLst>
                  <a:ext uri="{0D108BD9-81ED-4DB2-BD59-A6C34878D82A}">
                    <a16:rowId xmlns:a16="http://schemas.microsoft.com/office/drawing/2014/main" val="2749526942"/>
                  </a:ext>
                </a:extLst>
              </a:tr>
            </a:tbl>
          </a:graphicData>
        </a:graphic>
      </p:graphicFrame>
      <p:sp>
        <p:nvSpPr>
          <p:cNvPr id="7" name="文本框 6">
            <a:extLst>
              <a:ext uri="{FF2B5EF4-FFF2-40B4-BE49-F238E27FC236}">
                <a16:creationId xmlns:a16="http://schemas.microsoft.com/office/drawing/2014/main" id="{AD8DB1B5-4AE4-F00E-A8DA-82C133C1DE1E}"/>
              </a:ext>
            </a:extLst>
          </p:cNvPr>
          <p:cNvSpPr txBox="1"/>
          <p:nvPr/>
        </p:nvSpPr>
        <p:spPr>
          <a:xfrm>
            <a:off x="6819902" y="2136686"/>
            <a:ext cx="3555998" cy="3223831"/>
          </a:xfrm>
          <a:prstGeom prst="rect">
            <a:avLst/>
          </a:prstGeom>
          <a:noFill/>
        </p:spPr>
        <p:txBody>
          <a:bodyPr wrap="square">
            <a:spAutoFit/>
          </a:bodyPr>
          <a:lstStyle/>
          <a:p>
            <a:r>
              <a:rPr lang="zh-CN" altLang="en-US" sz="1800" b="0" i="0" u="none" strike="noStrike" baseline="0" dirty="0">
                <a:solidFill>
                  <a:srgbClr val="000000"/>
                </a:solidFill>
                <a:latin typeface="Arial" panose="020B0604020202020204" pitchFamily="34" charset="0"/>
                <a:ea typeface="微软雅黑" panose="020B0503020204020204" pitchFamily="34" charset="-122"/>
              </a:rPr>
              <a:t>关于原材料来源</a:t>
            </a:r>
            <a:endParaRPr lang="en-US" altLang="zh-CN" sz="1800" b="0" i="0" u="none" strike="noStrike" baseline="0" dirty="0">
              <a:solidFill>
                <a:srgbClr val="000000"/>
              </a:solidFill>
              <a:latin typeface="Arial" panose="020B0604020202020204" pitchFamily="34" charset="0"/>
              <a:ea typeface="微软雅黑" panose="020B0503020204020204" pitchFamily="34" charset="-122"/>
            </a:endParaRPr>
          </a:p>
          <a:p>
            <a:pPr marL="285750" indent="-285750">
              <a:lnSpc>
                <a:spcPct val="150000"/>
              </a:lnSpc>
              <a:buFont typeface="Wingdings" panose="05000000000000000000" pitchFamily="2" charset="2"/>
              <a:buChar char="ü"/>
            </a:pPr>
            <a:r>
              <a:rPr lang="zh-CN" altLang="en-US" sz="1800" b="0" i="0" u="none" strike="noStrike" baseline="0" dirty="0">
                <a:solidFill>
                  <a:srgbClr val="000000"/>
                </a:solidFill>
                <a:latin typeface="Arial" panose="020B0604020202020204" pitchFamily="34" charset="0"/>
                <a:ea typeface="微软雅黑" panose="020B0503020204020204" pitchFamily="34" charset="-122"/>
              </a:rPr>
              <a:t>产品原材料来源的合法性至关重要，应当签订协议明确双方质量责任，对于赠予也应签订协议，保留相关合法来源的证明，保留相关原始记录。</a:t>
            </a:r>
            <a:endParaRPr lang="en-US" altLang="zh-CN" sz="1800" b="0" i="0" u="none" strike="noStrike" baseline="0" dirty="0">
              <a:solidFill>
                <a:srgbClr val="000000"/>
              </a:solidFill>
              <a:latin typeface="Arial" panose="020B0604020202020204" pitchFamily="34" charset="0"/>
              <a:ea typeface="微软雅黑" panose="020B0503020204020204" pitchFamily="34" charset="-122"/>
            </a:endParaRPr>
          </a:p>
          <a:p>
            <a:pPr marL="285750" indent="-285750">
              <a:lnSpc>
                <a:spcPct val="150000"/>
              </a:lnSpc>
              <a:buFont typeface="Wingdings" panose="05000000000000000000" pitchFamily="2" charset="2"/>
              <a:buChar char="ü"/>
            </a:pPr>
            <a:r>
              <a:rPr lang="zh-CN" altLang="en-US" sz="1800" b="0" i="0" u="none" strike="noStrike" baseline="0" dirty="0">
                <a:solidFill>
                  <a:srgbClr val="000000"/>
                </a:solidFill>
                <a:latin typeface="Arial" panose="020B0604020202020204" pitchFamily="34" charset="0"/>
                <a:ea typeface="微软雅黑" panose="020B0503020204020204" pitchFamily="34" charset="-122"/>
              </a:rPr>
              <a:t>但借用不被认可，无法确保其来源渠道合法。</a:t>
            </a:r>
            <a:endParaRPr lang="zh-CN" altLang="en-US" dirty="0">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22760360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B50AFFE4-912D-650B-7547-FD09D183FFBE}"/>
              </a:ext>
            </a:extLst>
          </p:cNvPr>
          <p:cNvSpPr>
            <a:spLocks noGrp="1"/>
          </p:cNvSpPr>
          <p:nvPr>
            <p:ph type="title"/>
          </p:nvPr>
        </p:nvSpPr>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采购控制和供方管理基本要求</a:t>
            </a:r>
            <a:r>
              <a:rPr lang="en-US" altLang="zh-CN"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a:t>
            </a: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注册核查指南</a:t>
            </a:r>
          </a:p>
        </p:txBody>
      </p:sp>
      <p:graphicFrame>
        <p:nvGraphicFramePr>
          <p:cNvPr id="2" name="表格 1">
            <a:extLst>
              <a:ext uri="{FF2B5EF4-FFF2-40B4-BE49-F238E27FC236}">
                <a16:creationId xmlns:a16="http://schemas.microsoft.com/office/drawing/2014/main" id="{64713FBD-60DE-9A6A-73DD-77507224E47A}"/>
              </a:ext>
            </a:extLst>
          </p:cNvPr>
          <p:cNvGraphicFramePr>
            <a:graphicFrameLocks noGrp="1"/>
          </p:cNvGraphicFramePr>
          <p:nvPr/>
        </p:nvGraphicFramePr>
        <p:xfrm>
          <a:off x="6096000" y="1168400"/>
          <a:ext cx="5095876" cy="4660900"/>
        </p:xfrm>
        <a:graphic>
          <a:graphicData uri="http://schemas.openxmlformats.org/drawingml/2006/table">
            <a:tbl>
              <a:tblPr firstRow="1" firstCol="1" bandRow="1">
                <a:tableStyleId>{3B4B98B0-60AC-42C2-AFA5-B58CD77FA1E5}</a:tableStyleId>
              </a:tblPr>
              <a:tblGrid>
                <a:gridCol w="942975">
                  <a:extLst>
                    <a:ext uri="{9D8B030D-6E8A-4147-A177-3AD203B41FA5}">
                      <a16:colId xmlns:a16="http://schemas.microsoft.com/office/drawing/2014/main" val="909521980"/>
                    </a:ext>
                  </a:extLst>
                </a:gridCol>
                <a:gridCol w="4152901">
                  <a:extLst>
                    <a:ext uri="{9D8B030D-6E8A-4147-A177-3AD203B41FA5}">
                      <a16:colId xmlns:a16="http://schemas.microsoft.com/office/drawing/2014/main" val="1643743953"/>
                    </a:ext>
                  </a:extLst>
                </a:gridCol>
              </a:tblGrid>
              <a:tr h="2330450">
                <a:tc>
                  <a:txBody>
                    <a:bodyPr/>
                    <a:lstStyle/>
                    <a:p>
                      <a:pPr algn="ctr">
                        <a:lnSpc>
                          <a:spcPct val="100000"/>
                        </a:lnSpc>
                      </a:pPr>
                      <a:r>
                        <a:rPr lang="en-US" sz="1800" b="0" kern="0">
                          <a:effectLst/>
                          <a:latin typeface="Arial" panose="020B0604020202020204" pitchFamily="34" charset="0"/>
                          <a:ea typeface="微软雅黑" panose="020B0503020204020204" pitchFamily="34" charset="-122"/>
                        </a:rPr>
                        <a:t>*4.6.3</a:t>
                      </a:r>
                      <a:endParaRPr lang="zh-CN" sz="1800" b="0" kern="100">
                        <a:effectLst/>
                        <a:latin typeface="Arial" panose="020B0604020202020204" pitchFamily="34" charset="0"/>
                        <a:ea typeface="微软雅黑" panose="020B0503020204020204" pitchFamily="34" charset="-122"/>
                      </a:endParaRPr>
                    </a:p>
                  </a:txBody>
                  <a:tcPr marL="68580" marR="68580" marT="0" marB="0" anchor="ctr"/>
                </a:tc>
                <a:tc>
                  <a:txBody>
                    <a:bodyPr/>
                    <a:lstStyle/>
                    <a:p>
                      <a:pPr algn="l">
                        <a:lnSpc>
                          <a:spcPct val="100000"/>
                        </a:lnSpc>
                      </a:pPr>
                      <a:r>
                        <a:rPr lang="zh-CN" sz="1800" b="0" kern="0" dirty="0">
                          <a:effectLst/>
                          <a:latin typeface="Arial" panose="020B0604020202020204" pitchFamily="34" charset="0"/>
                          <a:ea typeface="微软雅黑" panose="020B0503020204020204" pitchFamily="34" charset="-122"/>
                        </a:rPr>
                        <a:t>（主要物料采购）主要原材料</a:t>
                      </a:r>
                      <a:r>
                        <a:rPr lang="zh-CN" sz="1800" b="0" kern="0" dirty="0">
                          <a:solidFill>
                            <a:srgbClr val="FF0000"/>
                          </a:solidFill>
                          <a:effectLst/>
                          <a:highlight>
                            <a:srgbClr val="FFFF00"/>
                          </a:highlight>
                          <a:latin typeface="Arial" panose="020B0604020202020204" pitchFamily="34" charset="0"/>
                          <a:ea typeface="微软雅黑" panose="020B0503020204020204" pitchFamily="34" charset="-122"/>
                        </a:rPr>
                        <a:t>购入时间或者供货时间</a:t>
                      </a:r>
                      <a:r>
                        <a:rPr lang="zh-CN" sz="1800" b="0" kern="0" dirty="0">
                          <a:effectLst/>
                          <a:latin typeface="Arial" panose="020B0604020202020204" pitchFamily="34" charset="0"/>
                          <a:ea typeface="微软雅黑" panose="020B0503020204020204" pitchFamily="34" charset="-122"/>
                        </a:rPr>
                        <a:t>应当与</a:t>
                      </a:r>
                      <a:r>
                        <a:rPr lang="zh-CN" sz="1800" b="0" kern="0" dirty="0">
                          <a:solidFill>
                            <a:srgbClr val="FF0000"/>
                          </a:solidFill>
                          <a:effectLst/>
                          <a:highlight>
                            <a:srgbClr val="FFFF00"/>
                          </a:highlight>
                          <a:latin typeface="Arial" panose="020B0604020202020204" pitchFamily="34" charset="0"/>
                          <a:ea typeface="微软雅黑" panose="020B0503020204020204" pitchFamily="34" charset="-122"/>
                        </a:rPr>
                        <a:t>产品生产时间</a:t>
                      </a:r>
                      <a:r>
                        <a:rPr lang="zh-CN" sz="1800" b="0" kern="0" dirty="0">
                          <a:effectLst/>
                          <a:latin typeface="Arial" panose="020B0604020202020204" pitchFamily="34" charset="0"/>
                          <a:ea typeface="微软雅黑" panose="020B0503020204020204" pitchFamily="34" charset="-122"/>
                        </a:rPr>
                        <a:t>相对应，购入</a:t>
                      </a:r>
                      <a:r>
                        <a:rPr lang="zh-CN" sz="1800" b="0" kern="0" dirty="0">
                          <a:effectLst/>
                          <a:highlight>
                            <a:srgbClr val="FF00FF"/>
                          </a:highlight>
                          <a:latin typeface="Arial" panose="020B0604020202020204" pitchFamily="34" charset="0"/>
                          <a:ea typeface="微软雅黑" panose="020B0503020204020204" pitchFamily="34" charset="-122"/>
                        </a:rPr>
                        <a:t>量</a:t>
                      </a:r>
                      <a:r>
                        <a:rPr lang="zh-CN" sz="1800" b="0" kern="0" dirty="0">
                          <a:effectLst/>
                          <a:latin typeface="Arial" panose="020B0604020202020204" pitchFamily="34" charset="0"/>
                          <a:ea typeface="微软雅黑" panose="020B0503020204020204" pitchFamily="34" charset="-122"/>
                        </a:rPr>
                        <a:t>应当</a:t>
                      </a:r>
                      <a:r>
                        <a:rPr lang="zh-CN" sz="1800" b="0" kern="0" dirty="0">
                          <a:effectLst/>
                          <a:highlight>
                            <a:srgbClr val="FF00FF"/>
                          </a:highlight>
                          <a:latin typeface="Arial" panose="020B0604020202020204" pitchFamily="34" charset="0"/>
                          <a:ea typeface="微软雅黑" panose="020B0503020204020204" pitchFamily="34" charset="-122"/>
                        </a:rPr>
                        <a:t>满足</a:t>
                      </a:r>
                      <a:r>
                        <a:rPr lang="zh-CN" sz="1800" b="0" kern="0" dirty="0">
                          <a:effectLst/>
                          <a:latin typeface="Arial" panose="020B0604020202020204" pitchFamily="34" charset="0"/>
                          <a:ea typeface="微软雅黑" panose="020B0503020204020204" pitchFamily="34" charset="-122"/>
                        </a:rPr>
                        <a:t>产品生产需求，且应当</a:t>
                      </a:r>
                      <a:r>
                        <a:rPr lang="zh-CN" sz="1800" b="0" kern="0" dirty="0">
                          <a:effectLst/>
                          <a:highlight>
                            <a:srgbClr val="00FFFF"/>
                          </a:highlight>
                          <a:latin typeface="Arial" panose="020B0604020202020204" pitchFamily="34" charset="0"/>
                          <a:ea typeface="微软雅黑" panose="020B0503020204020204" pitchFamily="34" charset="-122"/>
                        </a:rPr>
                        <a:t>有检验报告或者合格证明</a:t>
                      </a:r>
                      <a:r>
                        <a:rPr lang="zh-CN" sz="1800" b="0" kern="0" dirty="0">
                          <a:effectLst/>
                          <a:latin typeface="Arial" panose="020B0604020202020204" pitchFamily="34" charset="0"/>
                          <a:ea typeface="微软雅黑" panose="020B0503020204020204" pitchFamily="34" charset="-122"/>
                        </a:rPr>
                        <a:t>。</a:t>
                      </a:r>
                      <a:endParaRPr lang="zh-CN" sz="1800" b="0" kern="100" dirty="0">
                        <a:effectLst/>
                        <a:latin typeface="Arial" panose="020B0604020202020204" pitchFamily="34" charset="0"/>
                        <a:ea typeface="微软雅黑" panose="020B0503020204020204" pitchFamily="34" charset="-122"/>
                      </a:endParaRPr>
                    </a:p>
                  </a:txBody>
                  <a:tcPr marL="68580" marR="68580" marT="0" marB="0" anchor="ctr"/>
                </a:tc>
                <a:extLst>
                  <a:ext uri="{0D108BD9-81ED-4DB2-BD59-A6C34878D82A}">
                    <a16:rowId xmlns:a16="http://schemas.microsoft.com/office/drawing/2014/main" val="2988305335"/>
                  </a:ext>
                </a:extLst>
              </a:tr>
              <a:tr h="2330450">
                <a:tc>
                  <a:txBody>
                    <a:bodyPr/>
                    <a:lstStyle/>
                    <a:p>
                      <a:pPr algn="ctr">
                        <a:lnSpc>
                          <a:spcPct val="100000"/>
                        </a:lnSpc>
                      </a:pPr>
                      <a:r>
                        <a:rPr lang="en-US" sz="1800" b="0" kern="0">
                          <a:effectLst/>
                          <a:latin typeface="Arial" panose="020B0604020202020204" pitchFamily="34" charset="0"/>
                          <a:ea typeface="微软雅黑" panose="020B0503020204020204" pitchFamily="34" charset="-122"/>
                        </a:rPr>
                        <a:t>*4.6.4</a:t>
                      </a:r>
                      <a:endParaRPr lang="zh-CN" sz="1800" b="0" kern="100">
                        <a:effectLst/>
                        <a:latin typeface="Arial" panose="020B0604020202020204" pitchFamily="34" charset="0"/>
                        <a:ea typeface="微软雅黑" panose="020B0503020204020204" pitchFamily="34" charset="-122"/>
                      </a:endParaRPr>
                    </a:p>
                  </a:txBody>
                  <a:tcPr marL="68580" marR="68580" marT="0" marB="0" anchor="ctr"/>
                </a:tc>
                <a:tc>
                  <a:txBody>
                    <a:bodyPr/>
                    <a:lstStyle/>
                    <a:p>
                      <a:pPr algn="l">
                        <a:lnSpc>
                          <a:spcPct val="100000"/>
                        </a:lnSpc>
                      </a:pPr>
                      <a:r>
                        <a:rPr lang="zh-CN" sz="1800" b="0" kern="0" dirty="0">
                          <a:effectLst/>
                          <a:latin typeface="Arial" panose="020B0604020202020204" pitchFamily="34" charset="0"/>
                          <a:ea typeface="微软雅黑" panose="020B0503020204020204" pitchFamily="34" charset="-122"/>
                        </a:rPr>
                        <a:t>（采购记录）主要原材料的采购记录应当符合产品设计需求和采购协议的规定，记录应真实、准确、完整和可追溯。</a:t>
                      </a:r>
                      <a:endParaRPr lang="zh-CN" sz="1800" b="0" kern="100" dirty="0">
                        <a:effectLst/>
                        <a:latin typeface="Arial" panose="020B0604020202020204" pitchFamily="34" charset="0"/>
                        <a:ea typeface="微软雅黑" panose="020B0503020204020204" pitchFamily="34" charset="-122"/>
                      </a:endParaRPr>
                    </a:p>
                  </a:txBody>
                  <a:tcPr marL="68580" marR="68580" marT="0" marB="0" anchor="ctr"/>
                </a:tc>
                <a:extLst>
                  <a:ext uri="{0D108BD9-81ED-4DB2-BD59-A6C34878D82A}">
                    <a16:rowId xmlns:a16="http://schemas.microsoft.com/office/drawing/2014/main" val="3325429299"/>
                  </a:ext>
                </a:extLst>
              </a:tr>
            </a:tbl>
          </a:graphicData>
        </a:graphic>
      </p:graphicFrame>
      <p:sp>
        <p:nvSpPr>
          <p:cNvPr id="4" name="文本框 3">
            <a:extLst>
              <a:ext uri="{FF2B5EF4-FFF2-40B4-BE49-F238E27FC236}">
                <a16:creationId xmlns:a16="http://schemas.microsoft.com/office/drawing/2014/main" id="{D24B292A-7A83-7A87-74EB-291007FA113B}"/>
              </a:ext>
            </a:extLst>
          </p:cNvPr>
          <p:cNvSpPr txBox="1"/>
          <p:nvPr/>
        </p:nvSpPr>
        <p:spPr>
          <a:xfrm>
            <a:off x="844550" y="1854190"/>
            <a:ext cx="4445000" cy="3416320"/>
          </a:xfrm>
          <a:prstGeom prst="rect">
            <a:avLst/>
          </a:prstGeom>
          <a:noFill/>
        </p:spPr>
        <p:txBody>
          <a:bodyPr wrap="square">
            <a:spAutoFit/>
          </a:bodyPr>
          <a:lstStyle/>
          <a:p>
            <a:r>
              <a:rPr lang="zh-CN" altLang="en-US" sz="1800" b="0" i="0" u="none" strike="noStrike" baseline="0" dirty="0">
                <a:solidFill>
                  <a:srgbClr val="000000"/>
                </a:solidFill>
                <a:latin typeface="Arial" panose="020B0604020202020204" pitchFamily="34" charset="0"/>
                <a:ea typeface="微软雅黑" panose="020B0503020204020204" pitchFamily="34" charset="-122"/>
              </a:rPr>
              <a:t>体现检查时对于记录追溯性和准确性的要求，时间逻辑与实际研发过程应当保持一致。</a:t>
            </a:r>
          </a:p>
          <a:p>
            <a:r>
              <a:rPr lang="zh-CN" altLang="en-US" sz="1800" b="0" i="0" u="none" strike="noStrike" baseline="0" dirty="0">
                <a:solidFill>
                  <a:srgbClr val="000000"/>
                </a:solidFill>
                <a:latin typeface="Arial" panose="020B0604020202020204" pitchFamily="34" charset="0"/>
                <a:ea typeface="微软雅黑" panose="020B0503020204020204" pitchFamily="34" charset="-122"/>
              </a:rPr>
              <a:t>同时针对采购的进货验收，应当保留相关资料记录。</a:t>
            </a:r>
            <a:endParaRPr lang="en-US" altLang="zh-CN" sz="1800" b="0" i="0" u="none" strike="noStrike" baseline="0" dirty="0">
              <a:solidFill>
                <a:srgbClr val="000000"/>
              </a:solidFill>
              <a:latin typeface="Arial" panose="020B0604020202020204" pitchFamily="34" charset="0"/>
              <a:ea typeface="微软雅黑" panose="020B0503020204020204" pitchFamily="34" charset="-122"/>
            </a:endParaRPr>
          </a:p>
          <a:p>
            <a:endParaRPr lang="en-US" altLang="zh-CN" dirty="0">
              <a:solidFill>
                <a:srgbClr val="000000"/>
              </a:solidFill>
              <a:latin typeface="Arial" panose="020B0604020202020204" pitchFamily="34" charset="0"/>
              <a:ea typeface="微软雅黑" panose="020B0503020204020204" pitchFamily="34" charset="-122"/>
            </a:endParaRPr>
          </a:p>
          <a:p>
            <a:endParaRPr lang="en-US" altLang="zh-CN" sz="1800" b="0" i="0" u="none" strike="noStrike" baseline="0" dirty="0">
              <a:solidFill>
                <a:srgbClr val="000000"/>
              </a:solidFill>
              <a:latin typeface="Arial" panose="020B0604020202020204" pitchFamily="34" charset="0"/>
              <a:ea typeface="微软雅黑" panose="020B0503020204020204" pitchFamily="34" charset="-122"/>
            </a:endParaRPr>
          </a:p>
          <a:p>
            <a:endParaRPr lang="zh-CN" altLang="en-US" sz="1800" b="0" i="0" u="none" strike="noStrike" baseline="0" dirty="0">
              <a:solidFill>
                <a:srgbClr val="000000"/>
              </a:solidFill>
              <a:latin typeface="Arial" panose="020B0604020202020204" pitchFamily="34" charset="0"/>
              <a:ea typeface="微软雅黑" panose="020B0503020204020204" pitchFamily="34" charset="-122"/>
            </a:endParaRPr>
          </a:p>
          <a:p>
            <a:r>
              <a:rPr lang="zh-CN" altLang="en-US" sz="1800" b="0" i="0" u="none" strike="noStrike" baseline="0" dirty="0">
                <a:solidFill>
                  <a:srgbClr val="000000"/>
                </a:solidFill>
                <a:latin typeface="Arial" panose="020B0604020202020204" pitchFamily="34" charset="0"/>
                <a:ea typeface="微软雅黑" panose="020B0503020204020204" pitchFamily="34" charset="-122"/>
              </a:rPr>
              <a:t>采购记录中，采购物料应与产品采购物料明细表</a:t>
            </a:r>
            <a:r>
              <a:rPr lang="en-US" altLang="zh-CN" sz="1800" b="0" i="0" u="none" strike="noStrike" baseline="0" dirty="0">
                <a:solidFill>
                  <a:srgbClr val="000000"/>
                </a:solidFill>
                <a:latin typeface="Arial" panose="020B0604020202020204" pitchFamily="34" charset="0"/>
                <a:ea typeface="微软雅黑" panose="020B0503020204020204" pitchFamily="34" charset="-122"/>
              </a:rPr>
              <a:t>BOM</a:t>
            </a:r>
            <a:r>
              <a:rPr lang="zh-CN" altLang="en-US" sz="1800" b="0" i="0" u="none" strike="noStrike" baseline="0" dirty="0">
                <a:solidFill>
                  <a:srgbClr val="000000"/>
                </a:solidFill>
                <a:latin typeface="Arial" panose="020B0604020202020204" pitchFamily="34" charset="0"/>
                <a:ea typeface="微软雅黑" panose="020B0503020204020204" pitchFamily="34" charset="-122"/>
              </a:rPr>
              <a:t>表保持一致，对应物料均应保留采购记录。采购记录的追溯性要求，针对不同管理类型的物料，区别管理。</a:t>
            </a:r>
            <a:endParaRPr lang="zh-CN" altLang="en-US" dirty="0">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41926016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B50AFFE4-912D-650B-7547-FD09D183FFBE}"/>
              </a:ext>
            </a:extLst>
          </p:cNvPr>
          <p:cNvSpPr>
            <a:spLocks noGrp="1"/>
          </p:cNvSpPr>
          <p:nvPr>
            <p:ph type="title"/>
          </p:nvPr>
        </p:nvSpPr>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采购控制和供方管理基本要求</a:t>
            </a:r>
            <a:r>
              <a:rPr lang="en-US" altLang="zh-CN"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a:t>
            </a: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注册核查指南</a:t>
            </a:r>
          </a:p>
        </p:txBody>
      </p:sp>
      <p:graphicFrame>
        <p:nvGraphicFramePr>
          <p:cNvPr id="2" name="表格 1">
            <a:extLst>
              <a:ext uri="{FF2B5EF4-FFF2-40B4-BE49-F238E27FC236}">
                <a16:creationId xmlns:a16="http://schemas.microsoft.com/office/drawing/2014/main" id="{64713FBD-60DE-9A6A-73DD-77507224E47A}"/>
              </a:ext>
            </a:extLst>
          </p:cNvPr>
          <p:cNvGraphicFramePr>
            <a:graphicFrameLocks noGrp="1"/>
          </p:cNvGraphicFramePr>
          <p:nvPr/>
        </p:nvGraphicFramePr>
        <p:xfrm>
          <a:off x="1069975" y="1187450"/>
          <a:ext cx="5026026" cy="5041900"/>
        </p:xfrm>
        <a:graphic>
          <a:graphicData uri="http://schemas.openxmlformats.org/drawingml/2006/table">
            <a:tbl>
              <a:tblPr firstRow="1" firstCol="1" bandRow="1">
                <a:tableStyleId>{3B4B98B0-60AC-42C2-AFA5-B58CD77FA1E5}</a:tableStyleId>
              </a:tblPr>
              <a:tblGrid>
                <a:gridCol w="974725">
                  <a:extLst>
                    <a:ext uri="{9D8B030D-6E8A-4147-A177-3AD203B41FA5}">
                      <a16:colId xmlns:a16="http://schemas.microsoft.com/office/drawing/2014/main" val="909521980"/>
                    </a:ext>
                  </a:extLst>
                </a:gridCol>
                <a:gridCol w="4051301">
                  <a:extLst>
                    <a:ext uri="{9D8B030D-6E8A-4147-A177-3AD203B41FA5}">
                      <a16:colId xmlns:a16="http://schemas.microsoft.com/office/drawing/2014/main" val="1643743953"/>
                    </a:ext>
                  </a:extLst>
                </a:gridCol>
              </a:tblGrid>
              <a:tr h="2773570">
                <a:tc>
                  <a:txBody>
                    <a:bodyPr/>
                    <a:lstStyle/>
                    <a:p>
                      <a:pPr algn="ctr">
                        <a:lnSpc>
                          <a:spcPct val="100000"/>
                        </a:lnSpc>
                      </a:pPr>
                      <a:r>
                        <a:rPr lang="en-US" sz="1800" b="0" kern="0">
                          <a:effectLst/>
                          <a:latin typeface="Arial" panose="020B0604020202020204" pitchFamily="34" charset="0"/>
                          <a:ea typeface="微软雅黑" panose="020B0503020204020204" pitchFamily="34" charset="-122"/>
                        </a:rPr>
                        <a:t>4.6.5</a:t>
                      </a:r>
                      <a:endParaRPr lang="zh-CN" sz="1800" b="0" kern="100">
                        <a:effectLst/>
                        <a:latin typeface="Arial" panose="020B0604020202020204" pitchFamily="34" charset="0"/>
                        <a:ea typeface="微软雅黑" panose="020B0503020204020204" pitchFamily="34" charset="-122"/>
                      </a:endParaRPr>
                    </a:p>
                  </a:txBody>
                  <a:tcPr marL="68580" marR="68580" marT="0" marB="0" anchor="ctr"/>
                </a:tc>
                <a:tc>
                  <a:txBody>
                    <a:bodyPr/>
                    <a:lstStyle/>
                    <a:p>
                      <a:pPr algn="l">
                        <a:lnSpc>
                          <a:spcPct val="100000"/>
                        </a:lnSpc>
                      </a:pPr>
                      <a:r>
                        <a:rPr lang="zh-CN" sz="1800" b="0" kern="0" dirty="0">
                          <a:effectLst/>
                          <a:latin typeface="Arial" panose="020B0604020202020204" pitchFamily="34" charset="0"/>
                          <a:ea typeface="微软雅黑" panose="020B0503020204020204" pitchFamily="34" charset="-122"/>
                        </a:rPr>
                        <a:t>（体外诊断试剂采购记录）体外诊断试剂原材料的采购应当有采购合同或者采购记录。质控品、校准品、企业参考品的采购应满足追溯要求，如涉及人体来源的样本，应当有相应原料的检验方法、检验过程、检验数据、检验记录，以及表明生物安全性的证明材料等。</a:t>
                      </a:r>
                      <a:endParaRPr lang="zh-CN" sz="1800" b="0" kern="100" dirty="0">
                        <a:effectLst/>
                        <a:latin typeface="Arial" panose="020B0604020202020204" pitchFamily="34" charset="0"/>
                        <a:ea typeface="微软雅黑" panose="020B0503020204020204" pitchFamily="34" charset="-122"/>
                      </a:endParaRPr>
                    </a:p>
                  </a:txBody>
                  <a:tcPr marL="68580" marR="68580" marT="0" marB="0" anchor="ctr"/>
                </a:tc>
                <a:extLst>
                  <a:ext uri="{0D108BD9-81ED-4DB2-BD59-A6C34878D82A}">
                    <a16:rowId xmlns:a16="http://schemas.microsoft.com/office/drawing/2014/main" val="1613209001"/>
                  </a:ext>
                </a:extLst>
              </a:tr>
              <a:tr h="2268330">
                <a:tc>
                  <a:txBody>
                    <a:bodyPr/>
                    <a:lstStyle/>
                    <a:p>
                      <a:pPr algn="ctr">
                        <a:lnSpc>
                          <a:spcPct val="100000"/>
                        </a:lnSpc>
                      </a:pPr>
                      <a:r>
                        <a:rPr lang="en-US" sz="1800" b="0" kern="0">
                          <a:effectLst/>
                          <a:latin typeface="Arial" panose="020B0604020202020204" pitchFamily="34" charset="0"/>
                          <a:ea typeface="微软雅黑" panose="020B0503020204020204" pitchFamily="34" charset="-122"/>
                        </a:rPr>
                        <a:t>*4.6.6</a:t>
                      </a:r>
                      <a:endParaRPr lang="zh-CN" sz="1800" b="0" kern="100">
                        <a:effectLst/>
                        <a:latin typeface="Arial" panose="020B0604020202020204" pitchFamily="34" charset="0"/>
                        <a:ea typeface="微软雅黑" panose="020B0503020204020204" pitchFamily="34" charset="-122"/>
                      </a:endParaRPr>
                    </a:p>
                  </a:txBody>
                  <a:tcPr marL="68580" marR="68580" marT="0" marB="0" anchor="ctr"/>
                </a:tc>
                <a:tc>
                  <a:txBody>
                    <a:bodyPr/>
                    <a:lstStyle/>
                    <a:p>
                      <a:pPr algn="l">
                        <a:lnSpc>
                          <a:spcPct val="100000"/>
                        </a:lnSpc>
                      </a:pPr>
                      <a:r>
                        <a:rPr lang="zh-CN" sz="1800" b="0" kern="0" dirty="0">
                          <a:effectLst/>
                          <a:latin typeface="Arial" panose="020B0604020202020204" pitchFamily="34" charset="0"/>
                          <a:ea typeface="微软雅黑" panose="020B0503020204020204" pitchFamily="34" charset="-122"/>
                        </a:rPr>
                        <a:t>（体外诊断试剂关键物料要求）体外诊断试剂设计定型后，关键原材料本身如抗原（来源、氨基酸序列、构象等）、抗体（来源、细胞株等）、引物探针序列等不应发生变化。</a:t>
                      </a:r>
                      <a:endParaRPr lang="zh-CN" sz="1800" b="0" kern="100" dirty="0">
                        <a:effectLst/>
                        <a:latin typeface="Arial" panose="020B0604020202020204" pitchFamily="34" charset="0"/>
                        <a:ea typeface="微软雅黑" panose="020B0503020204020204" pitchFamily="34" charset="-122"/>
                      </a:endParaRPr>
                    </a:p>
                  </a:txBody>
                  <a:tcPr marL="68580" marR="68580" marT="0" marB="0" anchor="ctr"/>
                </a:tc>
                <a:extLst>
                  <a:ext uri="{0D108BD9-81ED-4DB2-BD59-A6C34878D82A}">
                    <a16:rowId xmlns:a16="http://schemas.microsoft.com/office/drawing/2014/main" val="2781704615"/>
                  </a:ext>
                </a:extLst>
              </a:tr>
            </a:tbl>
          </a:graphicData>
        </a:graphic>
      </p:graphicFrame>
      <p:sp>
        <p:nvSpPr>
          <p:cNvPr id="4" name="文本框 3">
            <a:extLst>
              <a:ext uri="{FF2B5EF4-FFF2-40B4-BE49-F238E27FC236}">
                <a16:creationId xmlns:a16="http://schemas.microsoft.com/office/drawing/2014/main" id="{9AFF5B2C-44D5-95FF-3603-2F51045F3523}"/>
              </a:ext>
            </a:extLst>
          </p:cNvPr>
          <p:cNvSpPr txBox="1"/>
          <p:nvPr/>
        </p:nvSpPr>
        <p:spPr>
          <a:xfrm>
            <a:off x="6515100" y="1882686"/>
            <a:ext cx="4972050" cy="1200329"/>
          </a:xfrm>
          <a:prstGeom prst="rect">
            <a:avLst/>
          </a:prstGeom>
          <a:noFill/>
        </p:spPr>
        <p:txBody>
          <a:bodyPr wrap="square">
            <a:spAutoFit/>
          </a:bodyPr>
          <a:lstStyle/>
          <a:p>
            <a:r>
              <a:rPr lang="zh-CN" altLang="en-US" sz="1800" b="0" i="0" u="none" strike="noStrike" baseline="0" dirty="0">
                <a:solidFill>
                  <a:srgbClr val="000000"/>
                </a:solidFill>
                <a:latin typeface="Arial" panose="020B0604020202020204" pitchFamily="34" charset="0"/>
                <a:ea typeface="微软雅黑" panose="020B0503020204020204" pitchFamily="34" charset="-122"/>
              </a:rPr>
              <a:t>针对体外诊断试剂的采购物料，应对质控品、校准品、企业参考品的采购明确溯源要求。</a:t>
            </a:r>
          </a:p>
          <a:p>
            <a:r>
              <a:rPr lang="zh-CN" altLang="en-US" sz="1800" b="0" i="0" u="none" strike="noStrike" baseline="0" dirty="0">
                <a:solidFill>
                  <a:srgbClr val="000000"/>
                </a:solidFill>
                <a:latin typeface="Arial" panose="020B0604020202020204" pitchFamily="34" charset="0"/>
                <a:ea typeface="微软雅黑" panose="020B0503020204020204" pitchFamily="34" charset="-122"/>
              </a:rPr>
              <a:t>对于人源样本，采购时应明确采购要求，尤其对生物安全性，即病毒等的检测结果证明。</a:t>
            </a:r>
            <a:endParaRPr lang="zh-CN" altLang="en-US" dirty="0">
              <a:latin typeface="Arial" panose="020B0604020202020204" pitchFamily="34" charset="0"/>
              <a:ea typeface="微软雅黑" panose="020B0503020204020204" pitchFamily="34" charset="-122"/>
            </a:endParaRPr>
          </a:p>
        </p:txBody>
      </p:sp>
      <p:sp>
        <p:nvSpPr>
          <p:cNvPr id="6" name="文本框 5">
            <a:extLst>
              <a:ext uri="{FF2B5EF4-FFF2-40B4-BE49-F238E27FC236}">
                <a16:creationId xmlns:a16="http://schemas.microsoft.com/office/drawing/2014/main" id="{A10DCBAE-52A0-32E4-8AE4-66936AA4B01A}"/>
              </a:ext>
            </a:extLst>
          </p:cNvPr>
          <p:cNvSpPr txBox="1"/>
          <p:nvPr/>
        </p:nvSpPr>
        <p:spPr>
          <a:xfrm>
            <a:off x="6515100" y="4131786"/>
            <a:ext cx="5023678" cy="1477328"/>
          </a:xfrm>
          <a:prstGeom prst="rect">
            <a:avLst/>
          </a:prstGeom>
          <a:noFill/>
        </p:spPr>
        <p:txBody>
          <a:bodyPr wrap="square">
            <a:spAutoFit/>
          </a:bodyPr>
          <a:lstStyle/>
          <a:p>
            <a:r>
              <a:rPr lang="zh-CN" altLang="en-US" sz="1800" b="0" i="0" u="none" strike="noStrike" baseline="0" dirty="0">
                <a:solidFill>
                  <a:srgbClr val="000000"/>
                </a:solidFill>
                <a:latin typeface="Arial" panose="020B0604020202020204" pitchFamily="34" charset="0"/>
                <a:ea typeface="微软雅黑" panose="020B0503020204020204" pitchFamily="34" charset="-122"/>
              </a:rPr>
              <a:t>明确体外诊断试剂关键物料的要求。</a:t>
            </a:r>
          </a:p>
          <a:p>
            <a:r>
              <a:rPr lang="zh-CN" altLang="en-US" sz="1800" b="0" i="0" u="none" strike="noStrike" baseline="0" dirty="0">
                <a:solidFill>
                  <a:srgbClr val="000000"/>
                </a:solidFill>
                <a:latin typeface="Arial" panose="020B0604020202020204" pitchFamily="34" charset="0"/>
                <a:ea typeface="微软雅黑" panose="020B0503020204020204" pitchFamily="34" charset="-122"/>
              </a:rPr>
              <a:t>对于体外诊断试剂，关键原材料发生变化时，产品本质也发生变化，且关键原材料一般都会体现在产品技术要求中，甚至对生产厂家都做了明确。故产品定型后，关键原材料不应发生变化。</a:t>
            </a:r>
            <a:endParaRPr lang="zh-CN" altLang="en-US" dirty="0">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4412260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2A6EA12F-A134-F9A7-5094-3419E48290E0}"/>
              </a:ext>
            </a:extLst>
          </p:cNvPr>
          <p:cNvGrpSpPr/>
          <p:nvPr/>
        </p:nvGrpSpPr>
        <p:grpSpPr>
          <a:xfrm>
            <a:off x="0" y="245758"/>
            <a:ext cx="12192000" cy="6366484"/>
            <a:chOff x="0" y="245758"/>
            <a:chExt cx="12192000" cy="6366484"/>
          </a:xfrm>
        </p:grpSpPr>
        <p:sp>
          <p:nvSpPr>
            <p:cNvPr id="3" name="任意多边形: 形状 2">
              <a:extLst>
                <a:ext uri="{FF2B5EF4-FFF2-40B4-BE49-F238E27FC236}">
                  <a16:creationId xmlns:a16="http://schemas.microsoft.com/office/drawing/2014/main" id="{BDB440A9-B27C-2595-DC77-2CA02C737B7B}"/>
                </a:ext>
              </a:extLst>
            </p:cNvPr>
            <p:cNvSpPr>
              <a:spLocks/>
            </p:cNvSpPr>
            <p:nvPr/>
          </p:nvSpPr>
          <p:spPr>
            <a:xfrm>
              <a:off x="0" y="245758"/>
              <a:ext cx="3333358" cy="6366484"/>
            </a:xfrm>
            <a:custGeom>
              <a:avLst/>
              <a:gdLst>
                <a:gd name="connsiteX0" fmla="*/ 161706 w 3590706"/>
                <a:gd name="connsiteY0" fmla="*/ 0 h 6858000"/>
                <a:gd name="connsiteX1" fmla="*/ 3590706 w 3590706"/>
                <a:gd name="connsiteY1" fmla="*/ 3429000 h 6858000"/>
                <a:gd name="connsiteX2" fmla="*/ 161706 w 3590706"/>
                <a:gd name="connsiteY2" fmla="*/ 6858000 h 6858000"/>
                <a:gd name="connsiteX3" fmla="*/ 0 w 3590706"/>
                <a:gd name="connsiteY3" fmla="*/ 6853912 h 6858000"/>
                <a:gd name="connsiteX4" fmla="*/ 0 w 3590706"/>
                <a:gd name="connsiteY4" fmla="*/ 4089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0706" h="6858000">
                  <a:moveTo>
                    <a:pt x="161706" y="0"/>
                  </a:moveTo>
                  <a:cubicBezTo>
                    <a:pt x="2055490" y="0"/>
                    <a:pt x="3590706" y="1535216"/>
                    <a:pt x="3590706" y="3429000"/>
                  </a:cubicBezTo>
                  <a:cubicBezTo>
                    <a:pt x="3590706" y="5322784"/>
                    <a:pt x="2055490" y="6858000"/>
                    <a:pt x="161706" y="6858000"/>
                  </a:cubicBezTo>
                  <a:lnTo>
                    <a:pt x="0" y="6853912"/>
                  </a:lnTo>
                  <a:lnTo>
                    <a:pt x="0" y="4089"/>
                  </a:lnTo>
                  <a:close/>
                </a:path>
              </a:pathLst>
            </a:cu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 name="任意多边形: 形状 3">
              <a:extLst>
                <a:ext uri="{FF2B5EF4-FFF2-40B4-BE49-F238E27FC236}">
                  <a16:creationId xmlns:a16="http://schemas.microsoft.com/office/drawing/2014/main" id="{F009F3FA-96A8-A51F-2CBF-1E444C18BF54}"/>
                </a:ext>
              </a:extLst>
            </p:cNvPr>
            <p:cNvSpPr/>
            <p:nvPr/>
          </p:nvSpPr>
          <p:spPr>
            <a:xfrm flipH="1">
              <a:off x="10775666" y="2076450"/>
              <a:ext cx="1416334" cy="2705100"/>
            </a:xfrm>
            <a:custGeom>
              <a:avLst/>
              <a:gdLst>
                <a:gd name="connsiteX0" fmla="*/ 161706 w 3590706"/>
                <a:gd name="connsiteY0" fmla="*/ 0 h 6858000"/>
                <a:gd name="connsiteX1" fmla="*/ 3590706 w 3590706"/>
                <a:gd name="connsiteY1" fmla="*/ 3429000 h 6858000"/>
                <a:gd name="connsiteX2" fmla="*/ 161706 w 3590706"/>
                <a:gd name="connsiteY2" fmla="*/ 6858000 h 6858000"/>
                <a:gd name="connsiteX3" fmla="*/ 0 w 3590706"/>
                <a:gd name="connsiteY3" fmla="*/ 6853912 h 6858000"/>
                <a:gd name="connsiteX4" fmla="*/ 0 w 3590706"/>
                <a:gd name="connsiteY4" fmla="*/ 4089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0706" h="6858000">
                  <a:moveTo>
                    <a:pt x="161706" y="0"/>
                  </a:moveTo>
                  <a:cubicBezTo>
                    <a:pt x="2055490" y="0"/>
                    <a:pt x="3590706" y="1535216"/>
                    <a:pt x="3590706" y="3429000"/>
                  </a:cubicBezTo>
                  <a:cubicBezTo>
                    <a:pt x="3590706" y="5322784"/>
                    <a:pt x="2055490" y="6858000"/>
                    <a:pt x="161706" y="6858000"/>
                  </a:cubicBezTo>
                  <a:lnTo>
                    <a:pt x="0" y="6853912"/>
                  </a:lnTo>
                  <a:lnTo>
                    <a:pt x="0" y="4089"/>
                  </a:lnTo>
                  <a:close/>
                </a:path>
              </a:pathLst>
            </a:cu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5" name="组合 4">
            <a:extLst>
              <a:ext uri="{FF2B5EF4-FFF2-40B4-BE49-F238E27FC236}">
                <a16:creationId xmlns:a16="http://schemas.microsoft.com/office/drawing/2014/main" id="{23E89646-63DE-3D4B-ADCD-52F2FCB0F6E0}"/>
              </a:ext>
            </a:extLst>
          </p:cNvPr>
          <p:cNvGrpSpPr/>
          <p:nvPr/>
        </p:nvGrpSpPr>
        <p:grpSpPr>
          <a:xfrm>
            <a:off x="5873826" y="976580"/>
            <a:ext cx="5652631" cy="5252770"/>
            <a:chOff x="5873826" y="976580"/>
            <a:chExt cx="5652631" cy="5252770"/>
          </a:xfrm>
        </p:grpSpPr>
        <p:grpSp>
          <p:nvGrpSpPr>
            <p:cNvPr id="6" name="组合 5">
              <a:extLst>
                <a:ext uri="{FF2B5EF4-FFF2-40B4-BE49-F238E27FC236}">
                  <a16:creationId xmlns:a16="http://schemas.microsoft.com/office/drawing/2014/main" id="{9B211386-88E5-0F14-8575-A15CB3FEBC0E}"/>
                </a:ext>
              </a:extLst>
            </p:cNvPr>
            <p:cNvGrpSpPr/>
            <p:nvPr/>
          </p:nvGrpSpPr>
          <p:grpSpPr>
            <a:xfrm>
              <a:off x="5873826" y="976580"/>
              <a:ext cx="5652631" cy="1015663"/>
              <a:chOff x="4144385" y="2409568"/>
              <a:chExt cx="5652631" cy="1015663"/>
            </a:xfrm>
          </p:grpSpPr>
          <p:sp>
            <p:nvSpPr>
              <p:cNvPr id="18" name="文本框 17">
                <a:extLst>
                  <a:ext uri="{FF2B5EF4-FFF2-40B4-BE49-F238E27FC236}">
                    <a16:creationId xmlns:a16="http://schemas.microsoft.com/office/drawing/2014/main" id="{83C67C44-42A3-FA40-3FA4-BE6ECCB36297}"/>
                  </a:ext>
                </a:extLst>
              </p:cNvPr>
              <p:cNvSpPr txBox="1"/>
              <p:nvPr/>
            </p:nvSpPr>
            <p:spPr>
              <a:xfrm>
                <a:off x="4144385" y="2409568"/>
                <a:ext cx="1069524" cy="1015663"/>
              </a:xfrm>
              <a:prstGeom prst="rect">
                <a:avLst/>
              </a:prstGeom>
              <a:noFill/>
            </p:spPr>
            <p:txBody>
              <a:bodyPr wrap="none" lIns="91440" tIns="45720" rIns="91440" bIns="45720" rtlCol="0" anchor="ctr" anchorCtr="0">
                <a:spAutoFit/>
              </a:bodyPr>
              <a:lstStyle/>
              <a:p>
                <a:pPr algn="ctr"/>
                <a:r>
                  <a:rPr kumimoji="1" lang="en-US" altLang="zh-CN" sz="6000" b="1" dirty="0">
                    <a:solidFill>
                      <a:schemeClr val="accent1"/>
                    </a:solidFill>
                    <a:latin typeface="Arial" panose="020B0604020202020204" pitchFamily="34" charset="0"/>
                    <a:ea typeface="微软雅黑" panose="020B0503020204020204" pitchFamily="34" charset="-122"/>
                  </a:rPr>
                  <a:t>01</a:t>
                </a:r>
                <a:endParaRPr kumimoji="1" lang="zh-CN" altLang="en-US" sz="6000" b="1" dirty="0">
                  <a:solidFill>
                    <a:schemeClr val="accent1"/>
                  </a:solidFill>
                  <a:latin typeface="Arial" panose="020B0604020202020204" pitchFamily="34" charset="0"/>
                  <a:ea typeface="微软雅黑" panose="020B0503020204020204" pitchFamily="34" charset="-122"/>
                </a:endParaRPr>
              </a:p>
            </p:txBody>
          </p:sp>
          <p:grpSp>
            <p:nvGrpSpPr>
              <p:cNvPr id="19" name="组合 18">
                <a:extLst>
                  <a:ext uri="{FF2B5EF4-FFF2-40B4-BE49-F238E27FC236}">
                    <a16:creationId xmlns:a16="http://schemas.microsoft.com/office/drawing/2014/main" id="{FCD95B64-10BD-A320-CD71-8C428E08FAAA}"/>
                  </a:ext>
                </a:extLst>
              </p:cNvPr>
              <p:cNvGrpSpPr/>
              <p:nvPr/>
            </p:nvGrpSpPr>
            <p:grpSpPr>
              <a:xfrm>
                <a:off x="5233950" y="2606357"/>
                <a:ext cx="4563066" cy="662249"/>
                <a:chOff x="5233950" y="2581922"/>
                <a:chExt cx="4563066" cy="662249"/>
              </a:xfrm>
            </p:grpSpPr>
            <p:sp>
              <p:nvSpPr>
                <p:cNvPr id="20" name="矩形 19">
                  <a:extLst>
                    <a:ext uri="{FF2B5EF4-FFF2-40B4-BE49-F238E27FC236}">
                      <a16:creationId xmlns:a16="http://schemas.microsoft.com/office/drawing/2014/main" id="{BD52A7B6-203E-E54E-C321-A3338B208D14}"/>
                    </a:ext>
                  </a:extLst>
                </p:cNvPr>
                <p:cNvSpPr/>
                <p:nvPr/>
              </p:nvSpPr>
              <p:spPr>
                <a:xfrm>
                  <a:off x="5233950" y="2959541"/>
                  <a:ext cx="4563066" cy="2846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pPr>
                    <a:lnSpc>
                      <a:spcPct val="130000"/>
                    </a:lnSpc>
                  </a:pPr>
                  <a:r>
                    <a:rPr kumimoji="1" lang="en-US" altLang="zh-CN" sz="1050" dirty="0">
                      <a:solidFill>
                        <a:schemeClr val="tx1"/>
                      </a:solidFill>
                      <a:latin typeface="Arial" panose="020B0604020202020204" pitchFamily="34" charset="0"/>
                      <a:ea typeface="微软雅黑" panose="020B0503020204020204" pitchFamily="34" charset="-122"/>
                    </a:rPr>
                    <a:t>《</a:t>
                  </a:r>
                  <a:r>
                    <a:rPr kumimoji="1" lang="zh-CN" altLang="en-US" sz="1050" dirty="0">
                      <a:solidFill>
                        <a:schemeClr val="tx1"/>
                      </a:solidFill>
                      <a:latin typeface="Arial" panose="020B0604020202020204" pitchFamily="34" charset="0"/>
                      <a:ea typeface="微软雅黑" panose="020B0503020204020204" pitchFamily="34" charset="-122"/>
                    </a:rPr>
                    <a:t>规范</a:t>
                  </a:r>
                  <a:r>
                    <a:rPr kumimoji="1" lang="en-US" altLang="zh-CN" sz="1050" dirty="0">
                      <a:solidFill>
                        <a:schemeClr val="tx1"/>
                      </a:solidFill>
                      <a:latin typeface="Arial" panose="020B0604020202020204" pitchFamily="34" charset="0"/>
                      <a:ea typeface="微软雅黑" panose="020B0503020204020204" pitchFamily="34" charset="-122"/>
                    </a:rPr>
                    <a:t>》</a:t>
                  </a:r>
                  <a:r>
                    <a:rPr kumimoji="1" lang="zh-CN" altLang="en-US" sz="1050" dirty="0">
                      <a:solidFill>
                        <a:schemeClr val="tx1"/>
                      </a:solidFill>
                      <a:latin typeface="Arial" panose="020B0604020202020204" pitchFamily="34" charset="0"/>
                      <a:ea typeface="微软雅黑" panose="020B0503020204020204" pitchFamily="34" charset="-122"/>
                    </a:rPr>
                    <a:t>现场检查指导原则、注册核查指南</a:t>
                  </a:r>
                  <a:endParaRPr kumimoji="1" lang="en-US" altLang="zh-CN" sz="1050" dirty="0">
                    <a:solidFill>
                      <a:schemeClr val="tx1"/>
                    </a:solidFill>
                    <a:latin typeface="Arial" panose="020B0604020202020204" pitchFamily="34" charset="0"/>
                    <a:ea typeface="微软雅黑" panose="020B0503020204020204" pitchFamily="34" charset="-122"/>
                  </a:endParaRPr>
                </a:p>
              </p:txBody>
            </p:sp>
            <p:sp>
              <p:nvSpPr>
                <p:cNvPr id="21" name="矩形 20">
                  <a:extLst>
                    <a:ext uri="{FF2B5EF4-FFF2-40B4-BE49-F238E27FC236}">
                      <a16:creationId xmlns:a16="http://schemas.microsoft.com/office/drawing/2014/main" id="{DC315B05-EE12-F7F3-BD60-40A7649B3819}"/>
                    </a:ext>
                  </a:extLst>
                </p:cNvPr>
                <p:cNvSpPr/>
                <p:nvPr/>
              </p:nvSpPr>
              <p:spPr>
                <a:xfrm>
                  <a:off x="5233950" y="2581922"/>
                  <a:ext cx="4563066" cy="400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r>
                    <a:rPr kumimoji="1" lang="zh-CN" altLang="en-US" sz="2000" b="1" dirty="0">
                      <a:solidFill>
                        <a:schemeClr val="accent1"/>
                      </a:solidFill>
                      <a:latin typeface="Arial" panose="020B0604020202020204" pitchFamily="34" charset="0"/>
                      <a:ea typeface="微软雅黑" panose="020B0503020204020204" pitchFamily="34" charset="-122"/>
                    </a:rPr>
                    <a:t>法规基本要求</a:t>
                  </a:r>
                  <a:endParaRPr kumimoji="1" lang="en-US" altLang="zh-CN" sz="2000" b="1" dirty="0">
                    <a:solidFill>
                      <a:schemeClr val="accent1"/>
                    </a:solidFill>
                    <a:latin typeface="Arial" panose="020B0604020202020204" pitchFamily="34" charset="0"/>
                    <a:ea typeface="微软雅黑" panose="020B0503020204020204" pitchFamily="34" charset="-122"/>
                  </a:endParaRPr>
                </a:p>
              </p:txBody>
            </p:sp>
          </p:grpSp>
        </p:grpSp>
        <p:grpSp>
          <p:nvGrpSpPr>
            <p:cNvPr id="7" name="组合 6">
              <a:extLst>
                <a:ext uri="{FF2B5EF4-FFF2-40B4-BE49-F238E27FC236}">
                  <a16:creationId xmlns:a16="http://schemas.microsoft.com/office/drawing/2014/main" id="{E36CC2FD-4F8A-1757-9A93-B585AF373583}"/>
                </a:ext>
              </a:extLst>
            </p:cNvPr>
            <p:cNvGrpSpPr/>
            <p:nvPr/>
          </p:nvGrpSpPr>
          <p:grpSpPr>
            <a:xfrm>
              <a:off x="5873826" y="2388949"/>
              <a:ext cx="5652631" cy="1015663"/>
              <a:chOff x="4144385" y="2409568"/>
              <a:chExt cx="5652631" cy="1015663"/>
            </a:xfrm>
          </p:grpSpPr>
          <p:sp>
            <p:nvSpPr>
              <p:cNvPr id="14" name="文本框 13">
                <a:extLst>
                  <a:ext uri="{FF2B5EF4-FFF2-40B4-BE49-F238E27FC236}">
                    <a16:creationId xmlns:a16="http://schemas.microsoft.com/office/drawing/2014/main" id="{447C78D3-A1C0-E6ED-B027-C9312E3B1DDE}"/>
                  </a:ext>
                </a:extLst>
              </p:cNvPr>
              <p:cNvSpPr txBox="1"/>
              <p:nvPr/>
            </p:nvSpPr>
            <p:spPr>
              <a:xfrm>
                <a:off x="4144385" y="2409568"/>
                <a:ext cx="1069524" cy="1015663"/>
              </a:xfrm>
              <a:prstGeom prst="rect">
                <a:avLst/>
              </a:prstGeom>
              <a:noFill/>
            </p:spPr>
            <p:txBody>
              <a:bodyPr wrap="none" lIns="91440" tIns="45720" rIns="91440" bIns="45720" rtlCol="0" anchor="ctr" anchorCtr="0">
                <a:spAutoFit/>
              </a:bodyPr>
              <a:lstStyle/>
              <a:p>
                <a:pPr algn="ctr"/>
                <a:r>
                  <a:rPr kumimoji="1" lang="en-US" altLang="zh-CN" sz="6000" b="1" dirty="0">
                    <a:solidFill>
                      <a:srgbClr val="FF0000"/>
                    </a:solidFill>
                    <a:latin typeface="Arial" panose="020B0604020202020204" pitchFamily="34" charset="0"/>
                    <a:ea typeface="微软雅黑" panose="020B0503020204020204" pitchFamily="34" charset="-122"/>
                  </a:rPr>
                  <a:t>02</a:t>
                </a:r>
                <a:endParaRPr kumimoji="1" lang="zh-CN" altLang="en-US" sz="6000" b="1" dirty="0">
                  <a:solidFill>
                    <a:srgbClr val="FF0000"/>
                  </a:solidFill>
                  <a:latin typeface="Arial" panose="020B0604020202020204" pitchFamily="34" charset="0"/>
                  <a:ea typeface="微软雅黑" panose="020B0503020204020204" pitchFamily="34" charset="-122"/>
                </a:endParaRPr>
              </a:p>
            </p:txBody>
          </p:sp>
          <p:grpSp>
            <p:nvGrpSpPr>
              <p:cNvPr id="15" name="组合 14">
                <a:extLst>
                  <a:ext uri="{FF2B5EF4-FFF2-40B4-BE49-F238E27FC236}">
                    <a16:creationId xmlns:a16="http://schemas.microsoft.com/office/drawing/2014/main" id="{6A8FF90B-A2E6-F46E-489C-1624B3EB0961}"/>
                  </a:ext>
                </a:extLst>
              </p:cNvPr>
              <p:cNvGrpSpPr/>
              <p:nvPr/>
            </p:nvGrpSpPr>
            <p:grpSpPr>
              <a:xfrm>
                <a:off x="5233950" y="2606357"/>
                <a:ext cx="4563066" cy="662249"/>
                <a:chOff x="5233950" y="2581922"/>
                <a:chExt cx="4563066" cy="662249"/>
              </a:xfrm>
            </p:grpSpPr>
            <p:sp>
              <p:nvSpPr>
                <p:cNvPr id="16" name="矩形 15">
                  <a:extLst>
                    <a:ext uri="{FF2B5EF4-FFF2-40B4-BE49-F238E27FC236}">
                      <a16:creationId xmlns:a16="http://schemas.microsoft.com/office/drawing/2014/main" id="{B24D760B-BF63-FF75-0B41-ED13AFD7FF6F}"/>
                    </a:ext>
                  </a:extLst>
                </p:cNvPr>
                <p:cNvSpPr/>
                <p:nvPr/>
              </p:nvSpPr>
              <p:spPr>
                <a:xfrm>
                  <a:off x="5233950" y="2959541"/>
                  <a:ext cx="4563066" cy="2846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pPr>
                    <a:lnSpc>
                      <a:spcPct val="130000"/>
                    </a:lnSpc>
                  </a:pPr>
                  <a:r>
                    <a:rPr kumimoji="1" lang="zh-CN" altLang="en-US" sz="1050" dirty="0">
                      <a:solidFill>
                        <a:schemeClr val="tx1"/>
                      </a:solidFill>
                      <a:latin typeface="Arial" panose="020B0604020202020204" pitchFamily="34" charset="0"/>
                      <a:ea typeface="微软雅黑" panose="020B0503020204020204" pitchFamily="34" charset="-122"/>
                    </a:rPr>
                    <a:t>近期飞检、监督检查</a:t>
                  </a:r>
                  <a:endParaRPr kumimoji="1" lang="en-US" altLang="zh-CN" sz="1050" dirty="0">
                    <a:solidFill>
                      <a:schemeClr val="tx1"/>
                    </a:solidFill>
                    <a:latin typeface="Arial" panose="020B0604020202020204" pitchFamily="34" charset="0"/>
                    <a:ea typeface="微软雅黑" panose="020B0503020204020204" pitchFamily="34" charset="-122"/>
                  </a:endParaRPr>
                </a:p>
              </p:txBody>
            </p:sp>
            <p:sp>
              <p:nvSpPr>
                <p:cNvPr id="17" name="矩形 16">
                  <a:extLst>
                    <a:ext uri="{FF2B5EF4-FFF2-40B4-BE49-F238E27FC236}">
                      <a16:creationId xmlns:a16="http://schemas.microsoft.com/office/drawing/2014/main" id="{C2DF8E9E-19A0-348F-53FC-02179CD0B4CB}"/>
                    </a:ext>
                  </a:extLst>
                </p:cNvPr>
                <p:cNvSpPr/>
                <p:nvPr/>
              </p:nvSpPr>
              <p:spPr>
                <a:xfrm>
                  <a:off x="5233950" y="2581922"/>
                  <a:ext cx="4563066" cy="400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r>
                    <a:rPr kumimoji="1" lang="zh-CN" altLang="en-US" sz="2000" b="1" dirty="0">
                      <a:solidFill>
                        <a:schemeClr val="accent2"/>
                      </a:solidFill>
                      <a:latin typeface="Arial" panose="020B0604020202020204" pitchFamily="34" charset="0"/>
                      <a:ea typeface="微软雅黑" panose="020B0503020204020204" pitchFamily="34" charset="-122"/>
                    </a:rPr>
                    <a:t>不符合项举例和解析</a:t>
                  </a:r>
                  <a:endParaRPr kumimoji="1" lang="en-US" altLang="zh-CN" sz="2000" b="1" dirty="0">
                    <a:solidFill>
                      <a:schemeClr val="accent2"/>
                    </a:solidFill>
                    <a:latin typeface="Arial" panose="020B0604020202020204" pitchFamily="34" charset="0"/>
                    <a:ea typeface="微软雅黑" panose="020B0503020204020204" pitchFamily="34" charset="-122"/>
                  </a:endParaRPr>
                </a:p>
              </p:txBody>
            </p:sp>
          </p:grpSp>
        </p:grpSp>
        <p:grpSp>
          <p:nvGrpSpPr>
            <p:cNvPr id="8" name="组合 7">
              <a:extLst>
                <a:ext uri="{FF2B5EF4-FFF2-40B4-BE49-F238E27FC236}">
                  <a16:creationId xmlns:a16="http://schemas.microsoft.com/office/drawing/2014/main" id="{F41D9542-CB7A-532D-4383-8D6B8BE7DEE1}"/>
                </a:ext>
              </a:extLst>
            </p:cNvPr>
            <p:cNvGrpSpPr/>
            <p:nvPr/>
          </p:nvGrpSpPr>
          <p:grpSpPr>
            <a:xfrm>
              <a:off x="5873826" y="3801318"/>
              <a:ext cx="5652631" cy="1015663"/>
              <a:chOff x="4144385" y="2409568"/>
              <a:chExt cx="5652631" cy="1015663"/>
            </a:xfrm>
          </p:grpSpPr>
          <p:sp>
            <p:nvSpPr>
              <p:cNvPr id="10" name="文本框 9">
                <a:extLst>
                  <a:ext uri="{FF2B5EF4-FFF2-40B4-BE49-F238E27FC236}">
                    <a16:creationId xmlns:a16="http://schemas.microsoft.com/office/drawing/2014/main" id="{1A770000-C71E-D28B-977E-745DD65B196B}"/>
                  </a:ext>
                </a:extLst>
              </p:cNvPr>
              <p:cNvSpPr txBox="1"/>
              <p:nvPr/>
            </p:nvSpPr>
            <p:spPr>
              <a:xfrm>
                <a:off x="4144385" y="2409568"/>
                <a:ext cx="1069524" cy="1015663"/>
              </a:xfrm>
              <a:prstGeom prst="rect">
                <a:avLst/>
              </a:prstGeom>
              <a:noFill/>
            </p:spPr>
            <p:txBody>
              <a:bodyPr wrap="none" lIns="91440" tIns="45720" rIns="91440" bIns="45720" rtlCol="0" anchor="ctr" anchorCtr="0">
                <a:spAutoFit/>
              </a:bodyPr>
              <a:lstStyle/>
              <a:p>
                <a:pPr algn="ctr"/>
                <a:r>
                  <a:rPr kumimoji="1" lang="en-US" altLang="zh-CN" sz="6000" b="1" dirty="0">
                    <a:solidFill>
                      <a:schemeClr val="accent3"/>
                    </a:solidFill>
                    <a:latin typeface="Arial" panose="020B0604020202020204" pitchFamily="34" charset="0"/>
                    <a:ea typeface="微软雅黑" panose="020B0503020204020204" pitchFamily="34" charset="-122"/>
                  </a:rPr>
                  <a:t>03</a:t>
                </a:r>
                <a:endParaRPr kumimoji="1" lang="zh-CN" altLang="en-US" sz="6000" b="1" dirty="0">
                  <a:solidFill>
                    <a:schemeClr val="accent3"/>
                  </a:solidFill>
                  <a:latin typeface="Arial" panose="020B0604020202020204" pitchFamily="34" charset="0"/>
                  <a:ea typeface="微软雅黑" panose="020B0503020204020204" pitchFamily="34" charset="-122"/>
                </a:endParaRPr>
              </a:p>
            </p:txBody>
          </p:sp>
          <p:grpSp>
            <p:nvGrpSpPr>
              <p:cNvPr id="11" name="组合 10">
                <a:extLst>
                  <a:ext uri="{FF2B5EF4-FFF2-40B4-BE49-F238E27FC236}">
                    <a16:creationId xmlns:a16="http://schemas.microsoft.com/office/drawing/2014/main" id="{341FBFA4-3DA7-3072-D0B3-DC229E0D86C0}"/>
                  </a:ext>
                </a:extLst>
              </p:cNvPr>
              <p:cNvGrpSpPr/>
              <p:nvPr/>
            </p:nvGrpSpPr>
            <p:grpSpPr>
              <a:xfrm>
                <a:off x="5233950" y="2606357"/>
                <a:ext cx="4563066" cy="662249"/>
                <a:chOff x="5233950" y="2581922"/>
                <a:chExt cx="4563066" cy="662249"/>
              </a:xfrm>
            </p:grpSpPr>
            <p:sp>
              <p:nvSpPr>
                <p:cNvPr id="12" name="矩形 11">
                  <a:extLst>
                    <a:ext uri="{FF2B5EF4-FFF2-40B4-BE49-F238E27FC236}">
                      <a16:creationId xmlns:a16="http://schemas.microsoft.com/office/drawing/2014/main" id="{0C9F8A36-38B6-8E35-20B4-C5B240322B36}"/>
                    </a:ext>
                  </a:extLst>
                </p:cNvPr>
                <p:cNvSpPr/>
                <p:nvPr/>
              </p:nvSpPr>
              <p:spPr>
                <a:xfrm>
                  <a:off x="5233950" y="2959541"/>
                  <a:ext cx="4563066" cy="2846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pPr>
                    <a:lnSpc>
                      <a:spcPct val="130000"/>
                    </a:lnSpc>
                  </a:pPr>
                  <a:r>
                    <a:rPr lang="zh-CN" altLang="en-US" sz="1050" b="0" i="0" dirty="0">
                      <a:solidFill>
                        <a:schemeClr val="tx1"/>
                      </a:solidFill>
                      <a:effectLst/>
                      <a:latin typeface="Arial" panose="020B0604020202020204" pitchFamily="34" charset="0"/>
                      <a:ea typeface="微软雅黑" panose="020B0503020204020204" pitchFamily="34" charset="-122"/>
                    </a:rPr>
                    <a:t>供方资质；有源、无菌、</a:t>
                  </a:r>
                  <a:r>
                    <a:rPr lang="en-US" altLang="zh-CN" sz="1050" b="0" i="0" dirty="0">
                      <a:solidFill>
                        <a:schemeClr val="tx1"/>
                      </a:solidFill>
                      <a:effectLst/>
                      <a:latin typeface="Arial" panose="020B0604020202020204" pitchFamily="34" charset="0"/>
                      <a:ea typeface="微软雅黑" panose="020B0503020204020204" pitchFamily="34" charset="-122"/>
                    </a:rPr>
                    <a:t>IVD</a:t>
                  </a:r>
                  <a:r>
                    <a:rPr lang="zh-CN" altLang="en-US" sz="1050" b="0" i="0" dirty="0">
                      <a:solidFill>
                        <a:schemeClr val="tx1"/>
                      </a:solidFill>
                      <a:effectLst/>
                      <a:latin typeface="Arial" panose="020B0604020202020204" pitchFamily="34" charset="0"/>
                      <a:ea typeface="微软雅黑" panose="020B0503020204020204" pitchFamily="34" charset="-122"/>
                    </a:rPr>
                    <a:t>关注点</a:t>
                  </a:r>
                  <a:endParaRPr kumimoji="1" lang="en-US" altLang="zh-CN" sz="1050" dirty="0">
                    <a:solidFill>
                      <a:schemeClr val="tx1"/>
                    </a:solidFill>
                    <a:latin typeface="Arial" panose="020B0604020202020204" pitchFamily="34" charset="0"/>
                    <a:ea typeface="微软雅黑" panose="020B0503020204020204" pitchFamily="34" charset="-122"/>
                  </a:endParaRPr>
                </a:p>
              </p:txBody>
            </p:sp>
            <p:sp>
              <p:nvSpPr>
                <p:cNvPr id="13" name="矩形 12">
                  <a:extLst>
                    <a:ext uri="{FF2B5EF4-FFF2-40B4-BE49-F238E27FC236}">
                      <a16:creationId xmlns:a16="http://schemas.microsoft.com/office/drawing/2014/main" id="{AACEDA3A-32EF-F201-312E-096E83EEB845}"/>
                    </a:ext>
                  </a:extLst>
                </p:cNvPr>
                <p:cNvSpPr/>
                <p:nvPr/>
              </p:nvSpPr>
              <p:spPr>
                <a:xfrm>
                  <a:off x="5233950" y="2581922"/>
                  <a:ext cx="4563066" cy="400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r>
                    <a:rPr kumimoji="1" lang="zh-CN" altLang="en-US" sz="2000" b="1" dirty="0">
                      <a:solidFill>
                        <a:schemeClr val="accent3"/>
                      </a:solidFill>
                      <a:latin typeface="Arial" panose="020B0604020202020204" pitchFamily="34" charset="0"/>
                      <a:ea typeface="微软雅黑" panose="020B0503020204020204" pitchFamily="34" charset="-122"/>
                    </a:rPr>
                    <a:t>供方评价小知识</a:t>
                  </a:r>
                  <a:endParaRPr kumimoji="1" lang="en-US" altLang="zh-CN" sz="2000" b="1" dirty="0">
                    <a:solidFill>
                      <a:schemeClr val="accent3"/>
                    </a:solidFill>
                    <a:latin typeface="Arial" panose="020B0604020202020204" pitchFamily="34" charset="0"/>
                    <a:ea typeface="微软雅黑" panose="020B0503020204020204" pitchFamily="34" charset="-122"/>
                  </a:endParaRPr>
                </a:p>
              </p:txBody>
            </p:sp>
          </p:grpSp>
        </p:grpSp>
        <p:sp>
          <p:nvSpPr>
            <p:cNvPr id="9" name="文本框 8">
              <a:extLst>
                <a:ext uri="{FF2B5EF4-FFF2-40B4-BE49-F238E27FC236}">
                  <a16:creationId xmlns:a16="http://schemas.microsoft.com/office/drawing/2014/main" id="{BE1E5B4B-BACB-2055-F352-BB44EC7C5AE9}"/>
                </a:ext>
              </a:extLst>
            </p:cNvPr>
            <p:cNvSpPr txBox="1"/>
            <p:nvPr/>
          </p:nvSpPr>
          <p:spPr>
            <a:xfrm>
              <a:off x="5873826" y="5213687"/>
              <a:ext cx="1069524" cy="1015663"/>
            </a:xfrm>
            <a:prstGeom prst="rect">
              <a:avLst/>
            </a:prstGeom>
            <a:noFill/>
          </p:spPr>
          <p:txBody>
            <a:bodyPr wrap="none" lIns="91440" tIns="45720" rIns="91440" bIns="45720" rtlCol="0" anchor="ctr" anchorCtr="0">
              <a:spAutoFit/>
            </a:bodyPr>
            <a:lstStyle/>
            <a:p>
              <a:pPr algn="ctr"/>
              <a:r>
                <a:rPr kumimoji="1" lang="en-US" altLang="zh-CN" sz="6000" b="1" dirty="0">
                  <a:solidFill>
                    <a:schemeClr val="accent4"/>
                  </a:solidFill>
                  <a:latin typeface="Arial" panose="020B0604020202020204" pitchFamily="34" charset="0"/>
                  <a:ea typeface="微软雅黑" panose="020B0503020204020204" pitchFamily="34" charset="-122"/>
                </a:rPr>
                <a:t>04</a:t>
              </a:r>
              <a:endParaRPr kumimoji="1" lang="zh-CN" altLang="en-US" sz="6000" b="1" dirty="0">
                <a:solidFill>
                  <a:schemeClr val="accent4"/>
                </a:solidFill>
                <a:latin typeface="Arial" panose="020B0604020202020204" pitchFamily="34" charset="0"/>
                <a:ea typeface="微软雅黑" panose="020B0503020204020204" pitchFamily="34" charset="-122"/>
              </a:endParaRPr>
            </a:p>
          </p:txBody>
        </p:sp>
      </p:grpSp>
      <p:sp>
        <p:nvSpPr>
          <p:cNvPr id="22" name="矩形 21">
            <a:extLst>
              <a:ext uri="{FF2B5EF4-FFF2-40B4-BE49-F238E27FC236}">
                <a16:creationId xmlns:a16="http://schemas.microsoft.com/office/drawing/2014/main" id="{35A424F0-6777-CA94-2F42-2E11A2E4D0C8}"/>
              </a:ext>
            </a:extLst>
          </p:cNvPr>
          <p:cNvSpPr/>
          <p:nvPr/>
        </p:nvSpPr>
        <p:spPr>
          <a:xfrm>
            <a:off x="6963391" y="5788095"/>
            <a:ext cx="4563066" cy="2846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pPr>
              <a:lnSpc>
                <a:spcPct val="130000"/>
              </a:lnSpc>
            </a:pPr>
            <a:r>
              <a:rPr lang="zh-CN" altLang="en-US" sz="1050" b="0" i="0" dirty="0">
                <a:solidFill>
                  <a:schemeClr val="tx1"/>
                </a:solidFill>
                <a:effectLst/>
                <a:latin typeface="Arial" panose="020B0604020202020204" pitchFamily="34" charset="0"/>
                <a:ea typeface="微软雅黑" panose="020B0503020204020204" pitchFamily="34" charset="-122"/>
              </a:rPr>
              <a:t>经验小结</a:t>
            </a:r>
            <a:endParaRPr kumimoji="1" lang="en-US" altLang="zh-CN" sz="1050" dirty="0">
              <a:solidFill>
                <a:schemeClr val="tx1"/>
              </a:solidFill>
              <a:latin typeface="Arial" panose="020B0604020202020204" pitchFamily="34" charset="0"/>
              <a:ea typeface="微软雅黑" panose="020B0503020204020204" pitchFamily="34" charset="-122"/>
            </a:endParaRPr>
          </a:p>
        </p:txBody>
      </p:sp>
      <p:sp>
        <p:nvSpPr>
          <p:cNvPr id="23" name="矩形 22">
            <a:extLst>
              <a:ext uri="{FF2B5EF4-FFF2-40B4-BE49-F238E27FC236}">
                <a16:creationId xmlns:a16="http://schemas.microsoft.com/office/drawing/2014/main" id="{55567A3B-B38D-1901-F6D6-5CDDD2742641}"/>
              </a:ext>
            </a:extLst>
          </p:cNvPr>
          <p:cNvSpPr/>
          <p:nvPr/>
        </p:nvSpPr>
        <p:spPr>
          <a:xfrm>
            <a:off x="6963391" y="5410476"/>
            <a:ext cx="4563066" cy="400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r>
              <a:rPr kumimoji="1" lang="zh-CN" altLang="en-US" sz="2000" b="1" dirty="0">
                <a:solidFill>
                  <a:schemeClr val="accent4"/>
                </a:solidFill>
                <a:latin typeface="Arial" panose="020B0604020202020204" pitchFamily="34" charset="0"/>
                <a:ea typeface="微软雅黑" panose="020B0503020204020204" pitchFamily="34" charset="-122"/>
              </a:rPr>
              <a:t>供应商审核要点（小结）</a:t>
            </a:r>
            <a:endParaRPr kumimoji="1" lang="en-US" altLang="zh-CN" sz="2000" b="1" dirty="0">
              <a:solidFill>
                <a:schemeClr val="accent4"/>
              </a:solidFill>
              <a:latin typeface="Arial" panose="020B0604020202020204" pitchFamily="34" charset="0"/>
              <a:ea typeface="微软雅黑" panose="020B0503020204020204" pitchFamily="34" charset="-122"/>
            </a:endParaRPr>
          </a:p>
        </p:txBody>
      </p:sp>
      <p:sp>
        <p:nvSpPr>
          <p:cNvPr id="24" name="文本框 23">
            <a:extLst>
              <a:ext uri="{FF2B5EF4-FFF2-40B4-BE49-F238E27FC236}">
                <a16:creationId xmlns:a16="http://schemas.microsoft.com/office/drawing/2014/main" id="{3783F8FF-4D13-E718-7205-798BDDD02D0D}"/>
              </a:ext>
            </a:extLst>
          </p:cNvPr>
          <p:cNvSpPr txBox="1"/>
          <p:nvPr/>
        </p:nvSpPr>
        <p:spPr>
          <a:xfrm>
            <a:off x="660400" y="2767281"/>
            <a:ext cx="4058601" cy="1938992"/>
          </a:xfrm>
          <a:prstGeom prst="rect">
            <a:avLst/>
          </a:prstGeom>
          <a:noFill/>
        </p:spPr>
        <p:txBody>
          <a:bodyPr wrap="square" lIns="0" rtlCol="0">
            <a:spAutoFit/>
          </a:bodyPr>
          <a:lstStyle>
            <a:defPPr>
              <a:defRPr lang="zh-CN"/>
            </a:defPPr>
            <a:lvl1pPr>
              <a:defRPr kumimoji="0" sz="1400" b="1" i="0" u="none" strike="noStrike" cap="none" spc="0" normalizeH="0" baseline="0">
                <a:ln>
                  <a:noFill/>
                </a:ln>
                <a:solidFill>
                  <a:schemeClr val="accent1"/>
                </a:solidFill>
                <a:effectLst/>
                <a:uLnTx/>
                <a:uFillTx/>
              </a:defRPr>
            </a:lvl1pPr>
          </a:lstStyle>
          <a:p>
            <a:pPr marL="0" indent="0">
              <a:buNone/>
            </a:pPr>
            <a:r>
              <a:rPr lang="zh-CN" altLang="en-US" sz="6000" b="1" dirty="0">
                <a:solidFill>
                  <a:schemeClr val="tx1"/>
                </a:solidFill>
                <a:latin typeface="Arial" panose="020B0604020202020204" pitchFamily="34" charset="0"/>
                <a:ea typeface="微软雅黑" panose="020B0503020204020204" pitchFamily="34" charset="-122"/>
              </a:rPr>
              <a:t>采购控制与供方管理</a:t>
            </a:r>
            <a:endParaRPr lang="en-GB" altLang="zh-CN" sz="6000" b="1" dirty="0">
              <a:solidFill>
                <a:schemeClr val="tx1"/>
              </a:solidFill>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33832607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2C7A0D79-0E9B-5BE6-BF72-C277A106BEF6}"/>
              </a:ext>
            </a:extLst>
          </p:cNvPr>
          <p:cNvSpPr>
            <a:spLocks noGrp="1"/>
          </p:cNvSpPr>
          <p:nvPr>
            <p:ph type="title"/>
          </p:nvPr>
        </p:nvSpPr>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飞检不符合项举例</a:t>
            </a:r>
            <a:r>
              <a:rPr lang="en-US" altLang="zh-CN"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a:t>
            </a: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采购与供方管理</a:t>
            </a:r>
          </a:p>
        </p:txBody>
      </p:sp>
      <p:sp>
        <p:nvSpPr>
          <p:cNvPr id="4" name="矩形: 单圆角 3">
            <a:extLst>
              <a:ext uri="{FF2B5EF4-FFF2-40B4-BE49-F238E27FC236}">
                <a16:creationId xmlns:a16="http://schemas.microsoft.com/office/drawing/2014/main" id="{24272B5B-F0AF-60FB-C2F2-6BF8CC1A807C}"/>
              </a:ext>
            </a:extLst>
          </p:cNvPr>
          <p:cNvSpPr/>
          <p:nvPr/>
        </p:nvSpPr>
        <p:spPr>
          <a:xfrm flipV="1">
            <a:off x="0" y="1110335"/>
            <a:ext cx="12192000" cy="4492628"/>
          </a:xfrm>
          <a:prstGeom prst="round1Rect">
            <a:avLst>
              <a:gd name="adj" fmla="val 22537"/>
            </a:avLst>
          </a:prstGeom>
          <a:gradFill flip="none" rotWithShape="1">
            <a:gsLst>
              <a:gs pos="60000">
                <a:schemeClr val="accent2"/>
              </a:gs>
              <a:gs pos="0">
                <a:schemeClr val="accent2">
                  <a:lumMod val="60000"/>
                  <a:lumOff val="40000"/>
                </a:schemeClr>
              </a:gs>
            </a:gsLst>
            <a:lin ang="2700000" scaled="1"/>
            <a:tileRect/>
          </a:gradFill>
          <a:ln>
            <a:noFill/>
          </a:ln>
          <a:effectLst/>
          <a:scene3d>
            <a:camera prst="orthographicFront"/>
            <a:lightRig rig="balanced" dir="t"/>
          </a:scene3d>
          <a:sp3d z="811643" prstMaterial="softEdge"/>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spcAft>
                <a:spcPts val="500"/>
              </a:spcAft>
            </a:pPr>
            <a:endParaRPr lang="zh-CN" altLang="en-US"/>
          </a:p>
        </p:txBody>
      </p:sp>
      <p:sp>
        <p:nvSpPr>
          <p:cNvPr id="5" name="文本框 4">
            <a:extLst>
              <a:ext uri="{FF2B5EF4-FFF2-40B4-BE49-F238E27FC236}">
                <a16:creationId xmlns:a16="http://schemas.microsoft.com/office/drawing/2014/main" id="{339A8A8C-B8C8-6EA0-AC99-51C587E6B055}"/>
              </a:ext>
            </a:extLst>
          </p:cNvPr>
          <p:cNvSpPr txBox="1"/>
          <p:nvPr/>
        </p:nvSpPr>
        <p:spPr>
          <a:xfrm>
            <a:off x="550862" y="1243001"/>
            <a:ext cx="11090275" cy="3728328"/>
          </a:xfrm>
          <a:prstGeom prst="rect">
            <a:avLst/>
          </a:prstGeom>
          <a:noFill/>
        </p:spPr>
        <p:txBody>
          <a:bodyPr wrap="square" rtlCol="0">
            <a:spAutoFit/>
          </a:bodyPr>
          <a:lstStyle/>
          <a:p>
            <a:pPr marL="342900" indent="-342900">
              <a:lnSpc>
                <a:spcPct val="150000"/>
              </a:lnSpc>
              <a:buFont typeface="Wingdings" panose="05000000000000000000" pitchFamily="2" charset="2"/>
              <a:buChar char="u"/>
            </a:pPr>
            <a:r>
              <a:rPr lang="zh-CN" altLang="en-US" sz="2000" b="1" dirty="0">
                <a:solidFill>
                  <a:srgbClr val="FFFFFF"/>
                </a:solidFill>
                <a:latin typeface="Arial" panose="020B0604020202020204" pitchFamily="34" charset="0"/>
                <a:ea typeface="微软雅黑" panose="020B0503020204020204" pitchFamily="34" charset="-122"/>
              </a:rPr>
              <a:t>猪皮的采购记录显示，企业对猪的品种、用皮部位、尺寸进行检验，并查看检疫证明，生产工艺中采用了</a:t>
            </a:r>
            <a:r>
              <a:rPr lang="en-US" altLang="zh-CN" sz="2000" b="1" dirty="0">
                <a:solidFill>
                  <a:srgbClr val="FFFFFF"/>
                </a:solidFill>
                <a:latin typeface="Arial" panose="020B0604020202020204" pitchFamily="34" charset="0"/>
                <a:ea typeface="微软雅黑" panose="020B0503020204020204" pitchFamily="34" charset="-122"/>
              </a:rPr>
              <a:t>75%</a:t>
            </a:r>
            <a:r>
              <a:rPr lang="zh-CN" altLang="en-US" sz="2000" b="1" dirty="0">
                <a:solidFill>
                  <a:srgbClr val="FFFFFF"/>
                </a:solidFill>
                <a:latin typeface="Arial" panose="020B0604020202020204" pitchFamily="34" charset="0"/>
                <a:ea typeface="微软雅黑" panose="020B0503020204020204" pitchFamily="34" charset="-122"/>
              </a:rPr>
              <a:t>乙醇浸泡至少</a:t>
            </a:r>
            <a:r>
              <a:rPr lang="en-US" altLang="zh-CN" sz="2000" b="1" dirty="0">
                <a:solidFill>
                  <a:srgbClr val="FFFFFF"/>
                </a:solidFill>
                <a:latin typeface="Arial" panose="020B0604020202020204" pitchFamily="34" charset="0"/>
                <a:ea typeface="微软雅黑" panose="020B0503020204020204" pitchFamily="34" charset="-122"/>
              </a:rPr>
              <a:t>2</a:t>
            </a:r>
            <a:r>
              <a:rPr lang="zh-CN" altLang="en-US" sz="2000" b="1" dirty="0">
                <a:solidFill>
                  <a:srgbClr val="FFFFFF"/>
                </a:solidFill>
                <a:latin typeface="Arial" panose="020B0604020202020204" pitchFamily="34" charset="0"/>
                <a:ea typeface="微软雅黑" panose="020B0503020204020204" pitchFamily="34" charset="-122"/>
              </a:rPr>
              <a:t>小时的方式进行病毒灭活，但未见灭活工艺的验证报告。</a:t>
            </a:r>
            <a:endParaRPr lang="en-US" altLang="zh-CN" sz="2000" b="1" dirty="0">
              <a:solidFill>
                <a:srgbClr val="FFFFFF"/>
              </a:solidFill>
              <a:latin typeface="Arial" panose="020B0604020202020204" pitchFamily="34" charset="0"/>
              <a:ea typeface="微软雅黑" panose="020B0503020204020204" pitchFamily="34" charset="-122"/>
            </a:endParaRPr>
          </a:p>
          <a:p>
            <a:pPr marL="342900" indent="-342900">
              <a:lnSpc>
                <a:spcPct val="150000"/>
              </a:lnSpc>
              <a:buFont typeface="Wingdings" panose="05000000000000000000" pitchFamily="2" charset="2"/>
              <a:buChar char="u"/>
            </a:pPr>
            <a:r>
              <a:rPr lang="en-US" altLang="zh-CN" sz="2000" b="1" dirty="0">
                <a:solidFill>
                  <a:srgbClr val="FFFFFF"/>
                </a:solidFill>
                <a:latin typeface="Arial" panose="020B0604020202020204" pitchFamily="34" charset="0"/>
                <a:ea typeface="微软雅黑" panose="020B0503020204020204" pitchFamily="34" charset="-122"/>
              </a:rPr>
              <a:t>《</a:t>
            </a:r>
            <a:r>
              <a:rPr lang="zh-CN" altLang="en-US" sz="2000" b="1" dirty="0">
                <a:solidFill>
                  <a:srgbClr val="FFFFFF"/>
                </a:solidFill>
                <a:latin typeface="Arial" panose="020B0604020202020204" pitchFamily="34" charset="0"/>
                <a:ea typeface="微软雅黑" panose="020B0503020204020204" pitchFamily="34" charset="-122"/>
              </a:rPr>
              <a:t>原材料</a:t>
            </a:r>
            <a:r>
              <a:rPr lang="en-US" altLang="zh-CN" sz="2000" b="1" dirty="0">
                <a:solidFill>
                  <a:srgbClr val="FFFFFF"/>
                </a:solidFill>
                <a:latin typeface="Arial" panose="020B0604020202020204" pitchFamily="34" charset="0"/>
                <a:ea typeface="微软雅黑" panose="020B0503020204020204" pitchFamily="34" charset="-122"/>
              </a:rPr>
              <a:t>A</a:t>
            </a:r>
            <a:r>
              <a:rPr lang="zh-CN" altLang="en-US" sz="2000" b="1" dirty="0">
                <a:solidFill>
                  <a:srgbClr val="FFFFFF"/>
                </a:solidFill>
                <a:latin typeface="Arial" panose="020B0604020202020204" pitchFamily="34" charset="0"/>
                <a:ea typeface="微软雅黑" panose="020B0503020204020204" pitchFamily="34" charset="-122"/>
              </a:rPr>
              <a:t>原料进料检验作业指导书</a:t>
            </a:r>
            <a:r>
              <a:rPr lang="en-US" altLang="zh-CN" sz="2000" b="1" dirty="0">
                <a:solidFill>
                  <a:srgbClr val="FFFFFF"/>
                </a:solidFill>
                <a:latin typeface="Arial" panose="020B0604020202020204" pitchFamily="34" charset="0"/>
                <a:ea typeface="微软雅黑" panose="020B0503020204020204" pitchFamily="34" charset="-122"/>
              </a:rPr>
              <a:t>》</a:t>
            </a:r>
            <a:r>
              <a:rPr lang="zh-CN" altLang="en-US" sz="2000" b="1" dirty="0">
                <a:solidFill>
                  <a:srgbClr val="FFFFFF"/>
                </a:solidFill>
                <a:latin typeface="Arial" panose="020B0604020202020204" pitchFamily="34" charset="0"/>
                <a:ea typeface="微软雅黑" panose="020B0503020204020204" pitchFamily="34" charset="-122"/>
              </a:rPr>
              <a:t>要求查看原材料</a:t>
            </a:r>
            <a:r>
              <a:rPr lang="en-US" altLang="zh-CN" sz="2000" b="1" dirty="0">
                <a:solidFill>
                  <a:srgbClr val="FFFFFF"/>
                </a:solidFill>
                <a:latin typeface="Arial" panose="020B0604020202020204" pitchFamily="34" charset="0"/>
                <a:ea typeface="微软雅黑" panose="020B0503020204020204" pitchFamily="34" charset="-122"/>
              </a:rPr>
              <a:t>A</a:t>
            </a:r>
            <a:r>
              <a:rPr lang="zh-CN" altLang="en-US" sz="2000" b="1" dirty="0">
                <a:solidFill>
                  <a:srgbClr val="FFFFFF"/>
                </a:solidFill>
                <a:latin typeface="Arial" panose="020B0604020202020204" pitchFamily="34" charset="0"/>
                <a:ea typeface="微软雅黑" panose="020B0503020204020204" pitchFamily="34" charset="-122"/>
              </a:rPr>
              <a:t>的厂商出厂检验报告判定产品效期，查企业原材料</a:t>
            </a:r>
            <a:r>
              <a:rPr lang="en-US" altLang="zh-CN" sz="2000" b="1" dirty="0">
                <a:solidFill>
                  <a:srgbClr val="FFFFFF"/>
                </a:solidFill>
                <a:latin typeface="Arial" panose="020B0604020202020204" pitchFamily="34" charset="0"/>
                <a:ea typeface="微软雅黑" panose="020B0503020204020204" pitchFamily="34" charset="-122"/>
              </a:rPr>
              <a:t>A</a:t>
            </a:r>
            <a:r>
              <a:rPr lang="zh-CN" altLang="en-US" sz="2000" b="1" dirty="0">
                <a:solidFill>
                  <a:srgbClr val="FFFFFF"/>
                </a:solidFill>
                <a:latin typeface="Arial" panose="020B0604020202020204" pitchFamily="34" charset="0"/>
                <a:ea typeface="微软雅黑" panose="020B0503020204020204" pitchFamily="34" charset="-122"/>
              </a:rPr>
              <a:t>所附厂商出厂检验报告中无产品有效期记录，企业实际按照该原材料说明书要求判定有效期。</a:t>
            </a:r>
            <a:endParaRPr lang="en-US" altLang="zh-CN" sz="2000" b="1" dirty="0">
              <a:solidFill>
                <a:srgbClr val="FFFFFF"/>
              </a:solidFill>
              <a:latin typeface="Arial" panose="020B0604020202020204" pitchFamily="34" charset="0"/>
              <a:ea typeface="微软雅黑" panose="020B0503020204020204" pitchFamily="34" charset="-122"/>
            </a:endParaRPr>
          </a:p>
          <a:p>
            <a:pPr marL="342900" indent="-342900">
              <a:lnSpc>
                <a:spcPct val="150000"/>
              </a:lnSpc>
              <a:buFont typeface="Wingdings" panose="05000000000000000000" pitchFamily="2" charset="2"/>
              <a:buChar char="u"/>
            </a:pPr>
            <a:r>
              <a:rPr lang="zh-CN" altLang="en-US" sz="2000" b="1" dirty="0">
                <a:solidFill>
                  <a:srgbClr val="FFFFFF"/>
                </a:solidFill>
                <a:latin typeface="Arial" panose="020B0604020202020204" pitchFamily="34" charset="0"/>
                <a:ea typeface="微软雅黑" panose="020B0503020204020204" pitchFamily="34" charset="-122"/>
              </a:rPr>
              <a:t>重组胶原蛋白质量标准及检验规程中鉴别项未包含理论序列及红外图谱标准</a:t>
            </a:r>
            <a:endParaRPr lang="en-US" altLang="zh-CN" sz="2000" b="1" dirty="0">
              <a:solidFill>
                <a:srgbClr val="FFFFFF"/>
              </a:solidFill>
              <a:latin typeface="Arial" panose="020B0604020202020204" pitchFamily="34" charset="0"/>
              <a:ea typeface="微软雅黑" panose="020B0503020204020204" pitchFamily="34" charset="-122"/>
            </a:endParaRPr>
          </a:p>
          <a:p>
            <a:pPr marL="342900" indent="-342900">
              <a:lnSpc>
                <a:spcPct val="150000"/>
              </a:lnSpc>
              <a:buFont typeface="Wingdings" panose="05000000000000000000" pitchFamily="2" charset="2"/>
              <a:buChar char="u"/>
            </a:pPr>
            <a:r>
              <a:rPr lang="zh-CN" altLang="en-US" sz="2000" b="1" dirty="0">
                <a:solidFill>
                  <a:srgbClr val="FFFFFF"/>
                </a:solidFill>
                <a:latin typeface="Arial" panose="020B0604020202020204" pitchFamily="34" charset="0"/>
                <a:ea typeface="微软雅黑" panose="020B0503020204020204" pitchFamily="34" charset="-122"/>
              </a:rPr>
              <a:t>企业与主要原材料供方签订的</a:t>
            </a:r>
            <a:r>
              <a:rPr lang="en-US" altLang="zh-CN" sz="2000" b="1" dirty="0">
                <a:solidFill>
                  <a:srgbClr val="FFFFFF"/>
                </a:solidFill>
                <a:latin typeface="Arial" panose="020B0604020202020204" pitchFamily="34" charset="0"/>
                <a:ea typeface="微软雅黑" panose="020B0503020204020204" pitchFamily="34" charset="-122"/>
              </a:rPr>
              <a:t>《</a:t>
            </a:r>
            <a:r>
              <a:rPr lang="zh-CN" altLang="en-US" sz="2000" b="1" dirty="0">
                <a:solidFill>
                  <a:srgbClr val="FFFFFF"/>
                </a:solidFill>
                <a:latin typeface="Arial" panose="020B0604020202020204" pitchFamily="34" charset="0"/>
                <a:ea typeface="微软雅黑" panose="020B0503020204020204" pitchFamily="34" charset="-122"/>
              </a:rPr>
              <a:t>产品采购协议书</a:t>
            </a:r>
            <a:r>
              <a:rPr lang="en-US" altLang="zh-CN" sz="2000" b="1" dirty="0">
                <a:solidFill>
                  <a:srgbClr val="FFFFFF"/>
                </a:solidFill>
                <a:latin typeface="Arial" panose="020B0604020202020204" pitchFamily="34" charset="0"/>
                <a:ea typeface="微软雅黑" panose="020B0503020204020204" pitchFamily="34" charset="-122"/>
              </a:rPr>
              <a:t>》</a:t>
            </a:r>
            <a:r>
              <a:rPr lang="zh-CN" altLang="en-US" sz="2000" b="1" dirty="0">
                <a:solidFill>
                  <a:srgbClr val="FFFFFF"/>
                </a:solidFill>
                <a:latin typeface="Arial" panose="020B0604020202020204" pitchFamily="34" charset="0"/>
                <a:ea typeface="微软雅黑" panose="020B0503020204020204" pitchFamily="34" charset="-122"/>
              </a:rPr>
              <a:t>中未规定某原材料的波长范围项目</a:t>
            </a:r>
            <a:endParaRPr lang="zh-CN" altLang="en-US" sz="1800" b="0" i="0" u="none" strike="noStrike" baseline="0" dirty="0">
              <a:solidFill>
                <a:srgbClr val="000000"/>
              </a:solidFill>
              <a:latin typeface="Arial" panose="020B0604020202020204" pitchFamily="34" charset="0"/>
              <a:ea typeface="微软雅黑" panose="020B0503020204020204" pitchFamily="34" charset="-122"/>
            </a:endParaRPr>
          </a:p>
          <a:p>
            <a:pPr marL="342900" indent="-342900">
              <a:lnSpc>
                <a:spcPct val="150000"/>
              </a:lnSpc>
              <a:buFont typeface="Wingdings" panose="05000000000000000000" pitchFamily="2" charset="2"/>
              <a:buChar char="u"/>
            </a:pPr>
            <a:endParaRPr lang="zh-CN" altLang="en-US" sz="2000" b="1" dirty="0">
              <a:solidFill>
                <a:srgbClr val="FFFFFF"/>
              </a:solidFill>
              <a:latin typeface="Arial" panose="020B0604020202020204" pitchFamily="34" charset="0"/>
              <a:ea typeface="微软雅黑" panose="020B0503020204020204" pitchFamily="34" charset="-122"/>
            </a:endParaRPr>
          </a:p>
        </p:txBody>
      </p:sp>
      <p:sp>
        <p:nvSpPr>
          <p:cNvPr id="6" name="矩形: 对角圆角 5">
            <a:extLst>
              <a:ext uri="{FF2B5EF4-FFF2-40B4-BE49-F238E27FC236}">
                <a16:creationId xmlns:a16="http://schemas.microsoft.com/office/drawing/2014/main" id="{04B698E1-BC71-BF22-CC85-6E71E758B2B0}"/>
              </a:ext>
            </a:extLst>
          </p:cNvPr>
          <p:cNvSpPr/>
          <p:nvPr/>
        </p:nvSpPr>
        <p:spPr>
          <a:xfrm flipH="1" flipV="1">
            <a:off x="448501" y="4705350"/>
            <a:ext cx="11090275" cy="1619250"/>
          </a:xfrm>
          <a:prstGeom prst="round2DiagRect">
            <a:avLst>
              <a:gd name="adj1" fmla="val 10499"/>
              <a:gd name="adj2" fmla="val 0"/>
            </a:avLst>
          </a:prstGeom>
          <a:solidFill>
            <a:schemeClr val="bg1"/>
          </a:solidFill>
          <a:ln>
            <a:noFill/>
          </a:ln>
          <a:effectLst>
            <a:outerShdw blurRad="76200" dist="50800" dir="5400000" algn="t" rotWithShape="0">
              <a:schemeClr val="accent2">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cs typeface="+mn-cs"/>
            </a:endParaRPr>
          </a:p>
        </p:txBody>
      </p:sp>
      <p:grpSp>
        <p:nvGrpSpPr>
          <p:cNvPr id="7" name="组合 6">
            <a:extLst>
              <a:ext uri="{FF2B5EF4-FFF2-40B4-BE49-F238E27FC236}">
                <a16:creationId xmlns:a16="http://schemas.microsoft.com/office/drawing/2014/main" id="{B81B1E80-26CC-8757-D021-D20B78F1C499}"/>
              </a:ext>
            </a:extLst>
          </p:cNvPr>
          <p:cNvGrpSpPr/>
          <p:nvPr/>
        </p:nvGrpSpPr>
        <p:grpSpPr>
          <a:xfrm>
            <a:off x="1758385" y="4963498"/>
            <a:ext cx="9334431" cy="937850"/>
            <a:chOff x="1861889" y="4128654"/>
            <a:chExt cx="9334431" cy="937850"/>
          </a:xfrm>
        </p:grpSpPr>
        <p:sp>
          <p:nvSpPr>
            <p:cNvPr id="8" name="文本框 7">
              <a:extLst>
                <a:ext uri="{FF2B5EF4-FFF2-40B4-BE49-F238E27FC236}">
                  <a16:creationId xmlns:a16="http://schemas.microsoft.com/office/drawing/2014/main" id="{A4305C9D-9D8D-3C84-D34C-42079371AC26}"/>
                </a:ext>
              </a:extLst>
            </p:cNvPr>
            <p:cNvSpPr txBox="1"/>
            <p:nvPr/>
          </p:nvSpPr>
          <p:spPr>
            <a:xfrm>
              <a:off x="1861890" y="4128654"/>
              <a:ext cx="3045390" cy="461665"/>
            </a:xfrm>
            <a:prstGeom prst="rect">
              <a:avLst/>
            </a:prstGeom>
          </p:spPr>
          <p:txBody>
            <a:bodyPr wrap="square">
              <a:spAutoFit/>
            </a:bodyPr>
            <a:lstStyle>
              <a:defPPr>
                <a:defRPr lang="zh-CN"/>
              </a:defPPr>
              <a:lvl1pPr>
                <a:lnSpc>
                  <a:spcPct val="120000"/>
                </a:lnSpc>
                <a:spcAft>
                  <a:spcPts val="500"/>
                </a:spcAft>
                <a:defRPr sz="2000">
                  <a:gradFill flip="none" rotWithShape="1">
                    <a:gsLst>
                      <a:gs pos="60000">
                        <a:schemeClr val="accent2"/>
                      </a:gs>
                      <a:gs pos="0">
                        <a:schemeClr val="accent2">
                          <a:lumMod val="60000"/>
                          <a:lumOff val="40000"/>
                        </a:schemeClr>
                      </a:gs>
                    </a:gsLst>
                    <a:lin ang="2700000" scaled="1"/>
                    <a:tileRect/>
                  </a:gradFill>
                  <a:latin typeface="+mj-lt"/>
                  <a:ea typeface="+mj-ea"/>
                </a:defRPr>
              </a:lvl1pPr>
            </a:lstStyle>
            <a:p>
              <a:pPr>
                <a:lnSpc>
                  <a:spcPct val="100000"/>
                </a:lnSpc>
              </a:pPr>
              <a:r>
                <a:rPr lang="zh-CN" altLang="en-US" sz="2400" b="1" dirty="0">
                  <a:latin typeface="Arial" panose="020B0604020202020204" pitchFamily="34" charset="0"/>
                  <a:ea typeface="微软雅黑" panose="020B0503020204020204" pitchFamily="34" charset="-122"/>
                  <a:sym typeface="OPPOSans H" panose="00020600040101010101" pitchFamily="18" charset="-122"/>
                </a:rPr>
                <a:t>解析</a:t>
              </a:r>
              <a:endParaRPr lang="en-US" altLang="zh-CN" sz="2400" b="1" dirty="0">
                <a:latin typeface="Arial" panose="020B0604020202020204" pitchFamily="34" charset="0"/>
                <a:ea typeface="微软雅黑" panose="020B0503020204020204" pitchFamily="34" charset="-122"/>
                <a:sym typeface="OPPOSans H" panose="00020600040101010101" pitchFamily="18" charset="-122"/>
              </a:endParaRPr>
            </a:p>
          </p:txBody>
        </p:sp>
        <p:sp>
          <p:nvSpPr>
            <p:cNvPr id="9" name="文本框 8">
              <a:extLst>
                <a:ext uri="{FF2B5EF4-FFF2-40B4-BE49-F238E27FC236}">
                  <a16:creationId xmlns:a16="http://schemas.microsoft.com/office/drawing/2014/main" id="{385F1DB0-1D32-D762-AD24-01FCC104CF43}"/>
                </a:ext>
              </a:extLst>
            </p:cNvPr>
            <p:cNvSpPr txBox="1"/>
            <p:nvPr/>
          </p:nvSpPr>
          <p:spPr>
            <a:xfrm>
              <a:off x="1861889" y="4699544"/>
              <a:ext cx="9334431" cy="366960"/>
            </a:xfrm>
            <a:prstGeom prst="rect">
              <a:avLst/>
            </a:prstGeom>
            <a:noFill/>
          </p:spPr>
          <p:txBody>
            <a:bodyPr wrap="square">
              <a:spAutoFit/>
            </a:bodyPr>
            <a:lstStyle/>
            <a:p>
              <a:pPr marL="285750" marR="0" lvl="0" indent="-285750" algn="l" defTabSz="914400" rtl="0" eaLnBrk="1" fontAlgn="auto" latinLnBrk="0" hangingPunct="1">
                <a:lnSpc>
                  <a:spcPct val="120000"/>
                </a:lnSpc>
                <a:spcAft>
                  <a:spcPts val="50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schemeClr val="tx1">
                      <a:lumMod val="90000"/>
                      <a:lumOff val="10000"/>
                    </a:schemeClr>
                  </a:solidFill>
                  <a:effectLst/>
                  <a:uLnTx/>
                  <a:uFillTx/>
                  <a:latin typeface="Arial" panose="020B0604020202020204" pitchFamily="34" charset="0"/>
                  <a:ea typeface="微软雅黑" panose="020B0503020204020204" pitchFamily="34" charset="-122"/>
                  <a:cs typeface="OPPOSans R" panose="00020600040101010101" pitchFamily="18" charset="-122"/>
                  <a:sym typeface="OPPOSans R" panose="00020600040101010101" pitchFamily="18" charset="-122"/>
                </a:rPr>
                <a:t>没有按照规定的要求对物料进行验收；采购技术要求不明确等（</a:t>
              </a:r>
              <a:r>
                <a:rPr kumimoji="0" lang="zh-CN" altLang="en-US" sz="1600" b="0" i="0" u="none" strike="noStrike" kern="1200" cap="none" spc="0" normalizeH="0" baseline="0" noProof="0" dirty="0">
                  <a:ln>
                    <a:noFill/>
                  </a:ln>
                  <a:solidFill>
                    <a:srgbClr val="FF0000"/>
                  </a:solidFill>
                  <a:effectLst/>
                  <a:highlight>
                    <a:srgbClr val="FFFF00"/>
                  </a:highlight>
                  <a:uLnTx/>
                  <a:uFillTx/>
                  <a:latin typeface="Arial" panose="020B0604020202020204" pitchFamily="34" charset="0"/>
                  <a:ea typeface="微软雅黑" panose="020B0503020204020204" pitchFamily="34" charset="-122"/>
                  <a:cs typeface="OPPOSans R" panose="00020600040101010101" pitchFamily="18" charset="-122"/>
                  <a:sym typeface="OPPOSans R" panose="00020600040101010101" pitchFamily="18" charset="-122"/>
                </a:rPr>
                <a:t>导致的风险：物料有潜在不合格</a:t>
              </a:r>
              <a:r>
                <a:rPr kumimoji="0" lang="zh-CN" altLang="en-US" sz="1600" b="0" i="0" u="none" strike="noStrike" kern="1200" cap="none" spc="0" normalizeH="0" baseline="0" noProof="0" dirty="0">
                  <a:ln>
                    <a:noFill/>
                  </a:ln>
                  <a:solidFill>
                    <a:schemeClr val="tx1">
                      <a:lumMod val="90000"/>
                      <a:lumOff val="10000"/>
                    </a:schemeClr>
                  </a:solidFill>
                  <a:effectLst/>
                  <a:uLnTx/>
                  <a:uFillTx/>
                  <a:latin typeface="Arial" panose="020B0604020202020204" pitchFamily="34" charset="0"/>
                  <a:ea typeface="微软雅黑" panose="020B0503020204020204" pitchFamily="34" charset="-122"/>
                  <a:cs typeface="OPPOSans R" panose="00020600040101010101" pitchFamily="18" charset="-122"/>
                  <a:sym typeface="OPPOSans R" panose="00020600040101010101" pitchFamily="18" charset="-122"/>
                </a:rPr>
                <a:t>）</a:t>
              </a:r>
            </a:p>
          </p:txBody>
        </p:sp>
      </p:grpSp>
      <p:grpSp>
        <p:nvGrpSpPr>
          <p:cNvPr id="10" name="组合 9">
            <a:extLst>
              <a:ext uri="{FF2B5EF4-FFF2-40B4-BE49-F238E27FC236}">
                <a16:creationId xmlns:a16="http://schemas.microsoft.com/office/drawing/2014/main" id="{5A61537D-8EC9-9567-AB08-B89AD024C968}"/>
              </a:ext>
            </a:extLst>
          </p:cNvPr>
          <p:cNvGrpSpPr/>
          <p:nvPr/>
        </p:nvGrpSpPr>
        <p:grpSpPr>
          <a:xfrm>
            <a:off x="653223" y="4927580"/>
            <a:ext cx="900440" cy="900422"/>
            <a:chOff x="782136" y="3843548"/>
            <a:chExt cx="900440" cy="900422"/>
          </a:xfrm>
        </p:grpSpPr>
        <p:sp>
          <p:nvSpPr>
            <p:cNvPr id="11" name="椭圆 10">
              <a:extLst>
                <a:ext uri="{FF2B5EF4-FFF2-40B4-BE49-F238E27FC236}">
                  <a16:creationId xmlns:a16="http://schemas.microsoft.com/office/drawing/2014/main" id="{75028B45-23BE-B5AE-0B59-2FDA4D27DFA4}"/>
                </a:ext>
              </a:extLst>
            </p:cNvPr>
            <p:cNvSpPr/>
            <p:nvPr/>
          </p:nvSpPr>
          <p:spPr>
            <a:xfrm rot="10800000" flipH="1" flipV="1">
              <a:off x="782136" y="3843548"/>
              <a:ext cx="900440" cy="900422"/>
            </a:xfrm>
            <a:prstGeom prst="ellipse">
              <a:avLst/>
            </a:prstGeom>
            <a:gradFill flip="none" rotWithShape="1">
              <a:gsLst>
                <a:gs pos="0">
                  <a:schemeClr val="accent2"/>
                </a:gs>
                <a:gs pos="60000">
                  <a:schemeClr val="accent2">
                    <a:lumMod val="60000"/>
                    <a:lumOff val="40000"/>
                  </a:schemeClr>
                </a:gs>
              </a:gsLst>
              <a:lin ang="2700000" scaled="0"/>
              <a:tileRect/>
            </a:gradFill>
            <a:ln>
              <a:noFill/>
            </a:ln>
            <a:effectLst/>
            <a:scene3d>
              <a:camera prst="orthographicFront"/>
              <a:lightRig rig="balanced" dir="t"/>
            </a:scene3d>
            <a:sp3d z="811643" prstMaterial="softEdge"/>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spcAft>
                  <a:spcPts val="500"/>
                </a:spcAft>
              </a:pPr>
              <a:endParaRPr lang="zh-CN" altLang="en-US" dirty="0">
                <a:solidFill>
                  <a:schemeClr val="lt1"/>
                </a:solidFill>
              </a:endParaRPr>
            </a:p>
          </p:txBody>
        </p:sp>
        <p:sp>
          <p:nvSpPr>
            <p:cNvPr id="12" name="任意多边形: 形状 11">
              <a:extLst>
                <a:ext uri="{FF2B5EF4-FFF2-40B4-BE49-F238E27FC236}">
                  <a16:creationId xmlns:a16="http://schemas.microsoft.com/office/drawing/2014/main" id="{400E89A4-11E1-D2B7-A826-825C6B1AB052}"/>
                </a:ext>
              </a:extLst>
            </p:cNvPr>
            <p:cNvSpPr/>
            <p:nvPr/>
          </p:nvSpPr>
          <p:spPr>
            <a:xfrm>
              <a:off x="996480" y="4058239"/>
              <a:ext cx="471752" cy="471039"/>
            </a:xfrm>
            <a:custGeom>
              <a:avLst/>
              <a:gdLst>
                <a:gd name="connsiteX0" fmla="*/ 426330 w 607639"/>
                <a:gd name="connsiteY0" fmla="*/ 247403 h 606722"/>
                <a:gd name="connsiteX1" fmla="*/ 522637 w 607639"/>
                <a:gd name="connsiteY1" fmla="*/ 247403 h 606722"/>
                <a:gd name="connsiteX2" fmla="*/ 525218 w 607639"/>
                <a:gd name="connsiteY2" fmla="*/ 249981 h 606722"/>
                <a:gd name="connsiteX3" fmla="*/ 525218 w 607639"/>
                <a:gd name="connsiteY3" fmla="*/ 511827 h 606722"/>
                <a:gd name="connsiteX4" fmla="*/ 522637 w 607639"/>
                <a:gd name="connsiteY4" fmla="*/ 514493 h 606722"/>
                <a:gd name="connsiteX5" fmla="*/ 158772 w 607639"/>
                <a:gd name="connsiteY5" fmla="*/ 514493 h 606722"/>
                <a:gd name="connsiteX6" fmla="*/ 86078 w 607639"/>
                <a:gd name="connsiteY6" fmla="*/ 247403 h 606722"/>
                <a:gd name="connsiteX7" fmla="*/ 259451 w 607639"/>
                <a:gd name="connsiteY7" fmla="*/ 247403 h 606722"/>
                <a:gd name="connsiteX8" fmla="*/ 158525 w 607639"/>
                <a:gd name="connsiteY8" fmla="*/ 348106 h 606722"/>
                <a:gd name="connsiteX9" fmla="*/ 158525 w 607639"/>
                <a:gd name="connsiteY9" fmla="*/ 376104 h 606722"/>
                <a:gd name="connsiteX10" fmla="*/ 172587 w 607639"/>
                <a:gd name="connsiteY10" fmla="*/ 381882 h 606722"/>
                <a:gd name="connsiteX11" fmla="*/ 186560 w 607639"/>
                <a:gd name="connsiteY11" fmla="*/ 376104 h 606722"/>
                <a:gd name="connsiteX12" fmla="*/ 314810 w 607639"/>
                <a:gd name="connsiteY12" fmla="*/ 248025 h 606722"/>
                <a:gd name="connsiteX13" fmla="*/ 315433 w 607639"/>
                <a:gd name="connsiteY13" fmla="*/ 247403 h 606722"/>
                <a:gd name="connsiteX14" fmla="*/ 370257 w 607639"/>
                <a:gd name="connsiteY14" fmla="*/ 247403 h 606722"/>
                <a:gd name="connsiteX15" fmla="*/ 102810 w 607639"/>
                <a:gd name="connsiteY15" fmla="*/ 514493 h 606722"/>
                <a:gd name="connsiteX16" fmla="*/ 86078 w 607639"/>
                <a:gd name="connsiteY16" fmla="*/ 514493 h 606722"/>
                <a:gd name="connsiteX17" fmla="*/ 83408 w 607639"/>
                <a:gd name="connsiteY17" fmla="*/ 511827 h 606722"/>
                <a:gd name="connsiteX18" fmla="*/ 83408 w 607639"/>
                <a:gd name="connsiteY18" fmla="*/ 249981 h 606722"/>
                <a:gd name="connsiteX19" fmla="*/ 86078 w 607639"/>
                <a:gd name="connsiteY19" fmla="*/ 247403 h 606722"/>
                <a:gd name="connsiteX20" fmla="*/ 86068 w 607639"/>
                <a:gd name="connsiteY20" fmla="*/ 207849 h 606722"/>
                <a:gd name="connsiteX21" fmla="*/ 43791 w 607639"/>
                <a:gd name="connsiteY21" fmla="*/ 249976 h 606722"/>
                <a:gd name="connsiteX22" fmla="*/ 43791 w 607639"/>
                <a:gd name="connsiteY22" fmla="*/ 511803 h 606722"/>
                <a:gd name="connsiteX23" fmla="*/ 86068 w 607639"/>
                <a:gd name="connsiteY23" fmla="*/ 554019 h 606722"/>
                <a:gd name="connsiteX24" fmla="*/ 522639 w 607639"/>
                <a:gd name="connsiteY24" fmla="*/ 554019 h 606722"/>
                <a:gd name="connsiteX25" fmla="*/ 564828 w 607639"/>
                <a:gd name="connsiteY25" fmla="*/ 511803 h 606722"/>
                <a:gd name="connsiteX26" fmla="*/ 564828 w 607639"/>
                <a:gd name="connsiteY26" fmla="*/ 249976 h 606722"/>
                <a:gd name="connsiteX27" fmla="*/ 522639 w 607639"/>
                <a:gd name="connsiteY27" fmla="*/ 207849 h 606722"/>
                <a:gd name="connsiteX28" fmla="*/ 0 w 607639"/>
                <a:gd name="connsiteY28" fmla="*/ 163500 h 606722"/>
                <a:gd name="connsiteX29" fmla="*/ 607639 w 607639"/>
                <a:gd name="connsiteY29" fmla="*/ 163500 h 606722"/>
                <a:gd name="connsiteX30" fmla="*/ 607639 w 607639"/>
                <a:gd name="connsiteY30" fmla="*/ 571083 h 606722"/>
                <a:gd name="connsiteX31" fmla="*/ 571948 w 607639"/>
                <a:gd name="connsiteY31" fmla="*/ 606722 h 606722"/>
                <a:gd name="connsiteX32" fmla="*/ 35691 w 607639"/>
                <a:gd name="connsiteY32" fmla="*/ 606722 h 606722"/>
                <a:gd name="connsiteX33" fmla="*/ 0 w 607639"/>
                <a:gd name="connsiteY33" fmla="*/ 571083 h 606722"/>
                <a:gd name="connsiteX34" fmla="*/ 524419 w 607639"/>
                <a:gd name="connsiteY34" fmla="*/ 29774 h 606722"/>
                <a:gd name="connsiteX35" fmla="*/ 491843 w 607639"/>
                <a:gd name="connsiteY35" fmla="*/ 62303 h 606722"/>
                <a:gd name="connsiteX36" fmla="*/ 524419 w 607639"/>
                <a:gd name="connsiteY36" fmla="*/ 94743 h 606722"/>
                <a:gd name="connsiteX37" fmla="*/ 556906 w 607639"/>
                <a:gd name="connsiteY37" fmla="*/ 62303 h 606722"/>
                <a:gd name="connsiteX38" fmla="*/ 524419 w 607639"/>
                <a:gd name="connsiteY38" fmla="*/ 29774 h 606722"/>
                <a:gd name="connsiteX39" fmla="*/ 413252 w 607639"/>
                <a:gd name="connsiteY39" fmla="*/ 29774 h 606722"/>
                <a:gd name="connsiteX40" fmla="*/ 380676 w 607639"/>
                <a:gd name="connsiteY40" fmla="*/ 62303 h 606722"/>
                <a:gd name="connsiteX41" fmla="*/ 413252 w 607639"/>
                <a:gd name="connsiteY41" fmla="*/ 94743 h 606722"/>
                <a:gd name="connsiteX42" fmla="*/ 445739 w 607639"/>
                <a:gd name="connsiteY42" fmla="*/ 62303 h 606722"/>
                <a:gd name="connsiteX43" fmla="*/ 413252 w 607639"/>
                <a:gd name="connsiteY43" fmla="*/ 29774 h 606722"/>
                <a:gd name="connsiteX44" fmla="*/ 302084 w 607639"/>
                <a:gd name="connsiteY44" fmla="*/ 29774 h 606722"/>
                <a:gd name="connsiteX45" fmla="*/ 269508 w 607639"/>
                <a:gd name="connsiteY45" fmla="*/ 62303 h 606722"/>
                <a:gd name="connsiteX46" fmla="*/ 302084 w 607639"/>
                <a:gd name="connsiteY46" fmla="*/ 94743 h 606722"/>
                <a:gd name="connsiteX47" fmla="*/ 334571 w 607639"/>
                <a:gd name="connsiteY47" fmla="*/ 62303 h 606722"/>
                <a:gd name="connsiteX48" fmla="*/ 302084 w 607639"/>
                <a:gd name="connsiteY48" fmla="*/ 29774 h 606722"/>
                <a:gd name="connsiteX49" fmla="*/ 190917 w 607639"/>
                <a:gd name="connsiteY49" fmla="*/ 29774 h 606722"/>
                <a:gd name="connsiteX50" fmla="*/ 158341 w 607639"/>
                <a:gd name="connsiteY50" fmla="*/ 62303 h 606722"/>
                <a:gd name="connsiteX51" fmla="*/ 190917 w 607639"/>
                <a:gd name="connsiteY51" fmla="*/ 94743 h 606722"/>
                <a:gd name="connsiteX52" fmla="*/ 223403 w 607639"/>
                <a:gd name="connsiteY52" fmla="*/ 62303 h 606722"/>
                <a:gd name="connsiteX53" fmla="*/ 190917 w 607639"/>
                <a:gd name="connsiteY53" fmla="*/ 29774 h 606722"/>
                <a:gd name="connsiteX54" fmla="*/ 79660 w 607639"/>
                <a:gd name="connsiteY54" fmla="*/ 29774 h 606722"/>
                <a:gd name="connsiteX55" fmla="*/ 47173 w 607639"/>
                <a:gd name="connsiteY55" fmla="*/ 62303 h 606722"/>
                <a:gd name="connsiteX56" fmla="*/ 79660 w 607639"/>
                <a:gd name="connsiteY56" fmla="*/ 94743 h 606722"/>
                <a:gd name="connsiteX57" fmla="*/ 112236 w 607639"/>
                <a:gd name="connsiteY57" fmla="*/ 62303 h 606722"/>
                <a:gd name="connsiteX58" fmla="*/ 79660 w 607639"/>
                <a:gd name="connsiteY58" fmla="*/ 29774 h 606722"/>
                <a:gd name="connsiteX59" fmla="*/ 35691 w 607639"/>
                <a:gd name="connsiteY59" fmla="*/ 0 h 606722"/>
                <a:gd name="connsiteX60" fmla="*/ 571948 w 607639"/>
                <a:gd name="connsiteY60" fmla="*/ 0 h 606722"/>
                <a:gd name="connsiteX61" fmla="*/ 607639 w 607639"/>
                <a:gd name="connsiteY61" fmla="*/ 35640 h 606722"/>
                <a:gd name="connsiteX62" fmla="*/ 607639 w 607639"/>
                <a:gd name="connsiteY62" fmla="*/ 123984 h 606722"/>
                <a:gd name="connsiteX63" fmla="*/ 0 w 607639"/>
                <a:gd name="connsiteY63" fmla="*/ 123984 h 606722"/>
                <a:gd name="connsiteX64" fmla="*/ 0 w 607639"/>
                <a:gd name="connsiteY64" fmla="*/ 35640 h 606722"/>
                <a:gd name="connsiteX65" fmla="*/ 35691 w 607639"/>
                <a:gd name="connsiteY65"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07639" h="606722">
                  <a:moveTo>
                    <a:pt x="426330" y="247403"/>
                  </a:moveTo>
                  <a:lnTo>
                    <a:pt x="522637" y="247403"/>
                  </a:lnTo>
                  <a:cubicBezTo>
                    <a:pt x="524061" y="247403"/>
                    <a:pt x="525218" y="248559"/>
                    <a:pt x="525218" y="249981"/>
                  </a:cubicBezTo>
                  <a:lnTo>
                    <a:pt x="525218" y="511827"/>
                  </a:lnTo>
                  <a:cubicBezTo>
                    <a:pt x="525218" y="513338"/>
                    <a:pt x="524061" y="514493"/>
                    <a:pt x="522637" y="514493"/>
                  </a:cubicBezTo>
                  <a:lnTo>
                    <a:pt x="158772" y="514493"/>
                  </a:lnTo>
                  <a:close/>
                  <a:moveTo>
                    <a:pt x="86078" y="247403"/>
                  </a:moveTo>
                  <a:lnTo>
                    <a:pt x="259451" y="247403"/>
                  </a:lnTo>
                  <a:lnTo>
                    <a:pt x="158525" y="348106"/>
                  </a:lnTo>
                  <a:cubicBezTo>
                    <a:pt x="150782" y="355839"/>
                    <a:pt x="150782" y="368371"/>
                    <a:pt x="158525" y="376104"/>
                  </a:cubicBezTo>
                  <a:cubicBezTo>
                    <a:pt x="162441" y="380015"/>
                    <a:pt x="167514" y="381882"/>
                    <a:pt x="172587" y="381882"/>
                  </a:cubicBezTo>
                  <a:cubicBezTo>
                    <a:pt x="177660" y="381882"/>
                    <a:pt x="182733" y="380015"/>
                    <a:pt x="186560" y="376104"/>
                  </a:cubicBezTo>
                  <a:lnTo>
                    <a:pt x="314810" y="248025"/>
                  </a:lnTo>
                  <a:cubicBezTo>
                    <a:pt x="315077" y="247848"/>
                    <a:pt x="315255" y="247581"/>
                    <a:pt x="315433" y="247403"/>
                  </a:cubicBezTo>
                  <a:lnTo>
                    <a:pt x="370257" y="247403"/>
                  </a:lnTo>
                  <a:lnTo>
                    <a:pt x="102810" y="514493"/>
                  </a:lnTo>
                  <a:lnTo>
                    <a:pt x="86078" y="514493"/>
                  </a:lnTo>
                  <a:cubicBezTo>
                    <a:pt x="84654" y="514493"/>
                    <a:pt x="83408" y="513338"/>
                    <a:pt x="83408" y="511827"/>
                  </a:cubicBezTo>
                  <a:lnTo>
                    <a:pt x="83408" y="249981"/>
                  </a:lnTo>
                  <a:cubicBezTo>
                    <a:pt x="83408" y="248559"/>
                    <a:pt x="84654" y="247403"/>
                    <a:pt x="86078" y="247403"/>
                  </a:cubicBezTo>
                  <a:close/>
                  <a:moveTo>
                    <a:pt x="86068" y="207849"/>
                  </a:moveTo>
                  <a:cubicBezTo>
                    <a:pt x="62749" y="207849"/>
                    <a:pt x="43791" y="226780"/>
                    <a:pt x="43791" y="249976"/>
                  </a:cubicBezTo>
                  <a:lnTo>
                    <a:pt x="43791" y="511803"/>
                  </a:lnTo>
                  <a:cubicBezTo>
                    <a:pt x="43791" y="535089"/>
                    <a:pt x="62749" y="554019"/>
                    <a:pt x="86068" y="554019"/>
                  </a:cubicBezTo>
                  <a:lnTo>
                    <a:pt x="522639" y="554019"/>
                  </a:lnTo>
                  <a:cubicBezTo>
                    <a:pt x="545870" y="554019"/>
                    <a:pt x="564828" y="535089"/>
                    <a:pt x="564828" y="511803"/>
                  </a:cubicBezTo>
                  <a:lnTo>
                    <a:pt x="564828" y="249976"/>
                  </a:lnTo>
                  <a:cubicBezTo>
                    <a:pt x="564828" y="226780"/>
                    <a:pt x="545870" y="207849"/>
                    <a:pt x="522639" y="207849"/>
                  </a:cubicBezTo>
                  <a:close/>
                  <a:moveTo>
                    <a:pt x="0" y="163500"/>
                  </a:moveTo>
                  <a:lnTo>
                    <a:pt x="607639" y="163500"/>
                  </a:lnTo>
                  <a:lnTo>
                    <a:pt x="607639" y="571083"/>
                  </a:lnTo>
                  <a:cubicBezTo>
                    <a:pt x="607639" y="590725"/>
                    <a:pt x="591618" y="606722"/>
                    <a:pt x="571948" y="606722"/>
                  </a:cubicBezTo>
                  <a:lnTo>
                    <a:pt x="35691" y="606722"/>
                  </a:lnTo>
                  <a:cubicBezTo>
                    <a:pt x="15932" y="606722"/>
                    <a:pt x="0" y="590725"/>
                    <a:pt x="0" y="571083"/>
                  </a:cubicBezTo>
                  <a:close/>
                  <a:moveTo>
                    <a:pt x="524419" y="29774"/>
                  </a:moveTo>
                  <a:cubicBezTo>
                    <a:pt x="506440" y="29774"/>
                    <a:pt x="491843" y="44350"/>
                    <a:pt x="491843" y="62303"/>
                  </a:cubicBezTo>
                  <a:cubicBezTo>
                    <a:pt x="491843" y="80167"/>
                    <a:pt x="506440" y="94743"/>
                    <a:pt x="524419" y="94743"/>
                  </a:cubicBezTo>
                  <a:cubicBezTo>
                    <a:pt x="542398" y="94743"/>
                    <a:pt x="556906" y="80167"/>
                    <a:pt x="556906" y="62303"/>
                  </a:cubicBezTo>
                  <a:cubicBezTo>
                    <a:pt x="556906" y="44350"/>
                    <a:pt x="542398" y="29774"/>
                    <a:pt x="524419" y="29774"/>
                  </a:cubicBezTo>
                  <a:close/>
                  <a:moveTo>
                    <a:pt x="413252" y="29774"/>
                  </a:moveTo>
                  <a:cubicBezTo>
                    <a:pt x="395273" y="29774"/>
                    <a:pt x="380676" y="44350"/>
                    <a:pt x="380676" y="62303"/>
                  </a:cubicBezTo>
                  <a:cubicBezTo>
                    <a:pt x="380676" y="80167"/>
                    <a:pt x="395273" y="94743"/>
                    <a:pt x="413252" y="94743"/>
                  </a:cubicBezTo>
                  <a:cubicBezTo>
                    <a:pt x="431231" y="94743"/>
                    <a:pt x="445739" y="80167"/>
                    <a:pt x="445739" y="62303"/>
                  </a:cubicBezTo>
                  <a:cubicBezTo>
                    <a:pt x="445739" y="44350"/>
                    <a:pt x="431231" y="29774"/>
                    <a:pt x="413252" y="29774"/>
                  </a:cubicBezTo>
                  <a:close/>
                  <a:moveTo>
                    <a:pt x="302084" y="29774"/>
                  </a:moveTo>
                  <a:cubicBezTo>
                    <a:pt x="284105" y="29774"/>
                    <a:pt x="269508" y="44350"/>
                    <a:pt x="269508" y="62303"/>
                  </a:cubicBezTo>
                  <a:cubicBezTo>
                    <a:pt x="269508" y="80167"/>
                    <a:pt x="284105" y="94743"/>
                    <a:pt x="302084" y="94743"/>
                  </a:cubicBezTo>
                  <a:cubicBezTo>
                    <a:pt x="320063" y="94743"/>
                    <a:pt x="334571" y="80167"/>
                    <a:pt x="334571" y="62303"/>
                  </a:cubicBezTo>
                  <a:cubicBezTo>
                    <a:pt x="334571" y="44350"/>
                    <a:pt x="319974" y="29774"/>
                    <a:pt x="302084" y="29774"/>
                  </a:cubicBezTo>
                  <a:close/>
                  <a:moveTo>
                    <a:pt x="190917" y="29774"/>
                  </a:moveTo>
                  <a:cubicBezTo>
                    <a:pt x="172937" y="29774"/>
                    <a:pt x="158341" y="44350"/>
                    <a:pt x="158341" y="62303"/>
                  </a:cubicBezTo>
                  <a:cubicBezTo>
                    <a:pt x="158341" y="80167"/>
                    <a:pt x="172937" y="94743"/>
                    <a:pt x="190917" y="94743"/>
                  </a:cubicBezTo>
                  <a:cubicBezTo>
                    <a:pt x="208807" y="94743"/>
                    <a:pt x="223403" y="80167"/>
                    <a:pt x="223403" y="62303"/>
                  </a:cubicBezTo>
                  <a:cubicBezTo>
                    <a:pt x="223403" y="44350"/>
                    <a:pt x="208807" y="29774"/>
                    <a:pt x="190917" y="29774"/>
                  </a:cubicBezTo>
                  <a:close/>
                  <a:moveTo>
                    <a:pt x="79660" y="29774"/>
                  </a:moveTo>
                  <a:cubicBezTo>
                    <a:pt x="61770" y="29774"/>
                    <a:pt x="47173" y="44350"/>
                    <a:pt x="47173" y="62303"/>
                  </a:cubicBezTo>
                  <a:cubicBezTo>
                    <a:pt x="47173" y="80167"/>
                    <a:pt x="61770" y="94743"/>
                    <a:pt x="79660" y="94743"/>
                  </a:cubicBezTo>
                  <a:cubicBezTo>
                    <a:pt x="97639" y="94743"/>
                    <a:pt x="112236" y="80167"/>
                    <a:pt x="112236" y="62303"/>
                  </a:cubicBezTo>
                  <a:cubicBezTo>
                    <a:pt x="112236" y="44350"/>
                    <a:pt x="97639" y="29774"/>
                    <a:pt x="79660" y="29774"/>
                  </a:cubicBezTo>
                  <a:close/>
                  <a:moveTo>
                    <a:pt x="35691" y="0"/>
                  </a:moveTo>
                  <a:lnTo>
                    <a:pt x="571948" y="0"/>
                  </a:lnTo>
                  <a:cubicBezTo>
                    <a:pt x="591618" y="0"/>
                    <a:pt x="607639" y="15909"/>
                    <a:pt x="607639" y="35640"/>
                  </a:cubicBezTo>
                  <a:lnTo>
                    <a:pt x="607639" y="123984"/>
                  </a:lnTo>
                  <a:lnTo>
                    <a:pt x="0" y="123984"/>
                  </a:lnTo>
                  <a:lnTo>
                    <a:pt x="0" y="35640"/>
                  </a:lnTo>
                  <a:cubicBezTo>
                    <a:pt x="0" y="15909"/>
                    <a:pt x="15932" y="0"/>
                    <a:pt x="35691" y="0"/>
                  </a:cubicBezTo>
                  <a:close/>
                </a:path>
              </a:pathLst>
            </a:custGeom>
            <a:solidFill>
              <a:schemeClr val="bg1"/>
            </a:solidFill>
            <a:ln w="1860"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mn-ea"/>
                <a:cs typeface="+mn-cs"/>
              </a:endParaRPr>
            </a:p>
          </p:txBody>
        </p:sp>
      </p:grpSp>
    </p:spTree>
    <p:extLst>
      <p:ext uri="{BB962C8B-B14F-4D97-AF65-F5344CB8AC3E}">
        <p14:creationId xmlns:p14="http://schemas.microsoft.com/office/powerpoint/2010/main" val="4216373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2C7A0D79-0E9B-5BE6-BF72-C277A106BEF6}"/>
              </a:ext>
            </a:extLst>
          </p:cNvPr>
          <p:cNvSpPr>
            <a:spLocks noGrp="1"/>
          </p:cNvSpPr>
          <p:nvPr>
            <p:ph type="title"/>
          </p:nvPr>
        </p:nvSpPr>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飞检不符合项举例</a:t>
            </a:r>
            <a:r>
              <a:rPr lang="en-US" altLang="zh-CN"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a:t>
            </a: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采购与供方管理</a:t>
            </a:r>
          </a:p>
        </p:txBody>
      </p:sp>
      <p:sp>
        <p:nvSpPr>
          <p:cNvPr id="4" name="矩形: 单圆角 3">
            <a:extLst>
              <a:ext uri="{FF2B5EF4-FFF2-40B4-BE49-F238E27FC236}">
                <a16:creationId xmlns:a16="http://schemas.microsoft.com/office/drawing/2014/main" id="{24272B5B-F0AF-60FB-C2F2-6BF8CC1A807C}"/>
              </a:ext>
            </a:extLst>
          </p:cNvPr>
          <p:cNvSpPr/>
          <p:nvPr/>
        </p:nvSpPr>
        <p:spPr>
          <a:xfrm flipV="1">
            <a:off x="0" y="1110334"/>
            <a:ext cx="12192000" cy="4321178"/>
          </a:xfrm>
          <a:prstGeom prst="round1Rect">
            <a:avLst>
              <a:gd name="adj" fmla="val 22537"/>
            </a:avLst>
          </a:prstGeom>
          <a:gradFill flip="none" rotWithShape="1">
            <a:gsLst>
              <a:gs pos="60000">
                <a:schemeClr val="accent2"/>
              </a:gs>
              <a:gs pos="0">
                <a:schemeClr val="accent2">
                  <a:lumMod val="60000"/>
                  <a:lumOff val="40000"/>
                </a:schemeClr>
              </a:gs>
            </a:gsLst>
            <a:lin ang="2700000" scaled="1"/>
            <a:tileRect/>
          </a:gradFill>
          <a:ln>
            <a:noFill/>
          </a:ln>
          <a:effectLst/>
          <a:scene3d>
            <a:camera prst="orthographicFront"/>
            <a:lightRig rig="balanced" dir="t"/>
          </a:scene3d>
          <a:sp3d z="811643" prstMaterial="softEdge"/>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spcAft>
                <a:spcPts val="500"/>
              </a:spcAft>
            </a:pPr>
            <a:endParaRPr lang="zh-CN" altLang="en-US"/>
          </a:p>
        </p:txBody>
      </p:sp>
      <p:sp>
        <p:nvSpPr>
          <p:cNvPr id="5" name="文本框 4">
            <a:extLst>
              <a:ext uri="{FF2B5EF4-FFF2-40B4-BE49-F238E27FC236}">
                <a16:creationId xmlns:a16="http://schemas.microsoft.com/office/drawing/2014/main" id="{339A8A8C-B8C8-6EA0-AC99-51C587E6B055}"/>
              </a:ext>
            </a:extLst>
          </p:cNvPr>
          <p:cNvSpPr txBox="1"/>
          <p:nvPr/>
        </p:nvSpPr>
        <p:spPr>
          <a:xfrm>
            <a:off x="550862" y="1243001"/>
            <a:ext cx="11090275" cy="4524315"/>
          </a:xfrm>
          <a:prstGeom prst="rect">
            <a:avLst/>
          </a:prstGeom>
          <a:noFill/>
        </p:spPr>
        <p:txBody>
          <a:bodyPr wrap="square" rtlCol="0">
            <a:spAutoFit/>
          </a:bodyPr>
          <a:lstStyle/>
          <a:p>
            <a:pPr marL="342900" indent="-342900">
              <a:lnSpc>
                <a:spcPct val="150000"/>
              </a:lnSpc>
              <a:buFont typeface="Wingdings" panose="05000000000000000000" pitchFamily="2" charset="2"/>
              <a:buChar char="n"/>
            </a:pPr>
            <a:r>
              <a:rPr lang="zh-CN" altLang="en-US" sz="2200" b="0" i="0" u="none" strike="noStrike" baseline="0" dirty="0">
                <a:solidFill>
                  <a:schemeClr val="bg1"/>
                </a:solidFill>
                <a:latin typeface="Arial" panose="020B0604020202020204" pitchFamily="34" charset="0"/>
                <a:ea typeface="微软雅黑" panose="020B0503020204020204" pitchFamily="34" charset="-122"/>
              </a:rPr>
              <a:t>企业未明确不同级别物料供应商的管理要求。</a:t>
            </a:r>
            <a:endParaRPr lang="en-US" altLang="zh-CN" sz="2200" b="0" i="0" u="none" strike="noStrike" baseline="0" dirty="0">
              <a:solidFill>
                <a:schemeClr val="bg1"/>
              </a:solidFill>
              <a:latin typeface="Arial" panose="020B0604020202020204" pitchFamily="34" charset="0"/>
              <a:ea typeface="微软雅黑" panose="020B0503020204020204" pitchFamily="34" charset="-122"/>
            </a:endParaRPr>
          </a:p>
          <a:p>
            <a:pPr marL="342900" indent="-342900">
              <a:lnSpc>
                <a:spcPct val="150000"/>
              </a:lnSpc>
              <a:buFont typeface="Wingdings" panose="05000000000000000000" pitchFamily="2" charset="2"/>
              <a:buChar char="n"/>
            </a:pPr>
            <a:r>
              <a:rPr lang="zh-CN" altLang="en-US" sz="2200" dirty="0">
                <a:solidFill>
                  <a:schemeClr val="bg1"/>
                </a:solidFill>
                <a:latin typeface="Arial" panose="020B0604020202020204" pitchFamily="34" charset="0"/>
                <a:ea typeface="微软雅黑" panose="020B0503020204020204" pitchFamily="34" charset="-122"/>
              </a:rPr>
              <a:t>企业对某一关键物料的质量控制主要依靠生产企业的检验报告，但企业在质量标准及采购要求中未明确对生产商的要求。</a:t>
            </a:r>
            <a:endParaRPr lang="en-US" altLang="zh-CN" sz="2200" dirty="0">
              <a:solidFill>
                <a:schemeClr val="bg1"/>
              </a:solidFill>
              <a:latin typeface="Arial" panose="020B0604020202020204" pitchFamily="34" charset="0"/>
              <a:ea typeface="微软雅黑" panose="020B0503020204020204" pitchFamily="34" charset="-122"/>
            </a:endParaRPr>
          </a:p>
          <a:p>
            <a:pPr marL="342900" indent="-342900">
              <a:lnSpc>
                <a:spcPct val="150000"/>
              </a:lnSpc>
              <a:buFont typeface="Wingdings" panose="05000000000000000000" pitchFamily="2" charset="2"/>
              <a:buChar char="n"/>
            </a:pPr>
            <a:r>
              <a:rPr lang="zh-CN" altLang="en-US" sz="2200" dirty="0">
                <a:solidFill>
                  <a:schemeClr val="bg1"/>
                </a:solidFill>
                <a:latin typeface="Arial" panose="020B0604020202020204" pitchFamily="34" charset="0"/>
                <a:ea typeface="微软雅黑" panose="020B0503020204020204" pitchFamily="34" charset="-122"/>
              </a:rPr>
              <a:t>未按照采购物品对产品的影响，对其实行相应的控制方式和控制程度。</a:t>
            </a:r>
            <a:endParaRPr lang="en-US" altLang="zh-CN" sz="2200" dirty="0">
              <a:solidFill>
                <a:schemeClr val="bg1"/>
              </a:solidFill>
              <a:latin typeface="Arial" panose="020B0604020202020204" pitchFamily="34" charset="0"/>
              <a:ea typeface="微软雅黑" panose="020B0503020204020204" pitchFamily="34" charset="-122"/>
            </a:endParaRPr>
          </a:p>
          <a:p>
            <a:pPr marL="342900" indent="-342900">
              <a:lnSpc>
                <a:spcPct val="150000"/>
              </a:lnSpc>
              <a:buFont typeface="Wingdings" panose="05000000000000000000" pitchFamily="2" charset="2"/>
              <a:buChar char="n"/>
            </a:pPr>
            <a:r>
              <a:rPr lang="en-US" altLang="zh-CN" sz="2200" dirty="0">
                <a:solidFill>
                  <a:schemeClr val="bg1"/>
                </a:solidFill>
                <a:latin typeface="Arial" panose="020B0604020202020204" pitchFamily="34" charset="0"/>
                <a:ea typeface="微软雅黑" panose="020B0503020204020204" pitchFamily="34" charset="-122"/>
              </a:rPr>
              <a:t>《</a:t>
            </a:r>
            <a:r>
              <a:rPr lang="zh-CN" altLang="en-US" sz="2200" dirty="0">
                <a:solidFill>
                  <a:schemeClr val="bg1"/>
                </a:solidFill>
                <a:latin typeface="Arial" panose="020B0604020202020204" pitchFamily="34" charset="0"/>
                <a:ea typeface="微软雅黑" panose="020B0503020204020204" pitchFamily="34" charset="-122"/>
              </a:rPr>
              <a:t>供方审核管理规程</a:t>
            </a:r>
            <a:r>
              <a:rPr lang="en-US" altLang="zh-CN" sz="2200" dirty="0">
                <a:solidFill>
                  <a:schemeClr val="bg1"/>
                </a:solidFill>
                <a:latin typeface="Arial" panose="020B0604020202020204" pitchFamily="34" charset="0"/>
                <a:ea typeface="微软雅黑" panose="020B0503020204020204" pitchFamily="34" charset="-122"/>
              </a:rPr>
              <a:t>》</a:t>
            </a:r>
            <a:r>
              <a:rPr lang="zh-CN" altLang="en-US" sz="2200" dirty="0">
                <a:solidFill>
                  <a:schemeClr val="bg1"/>
                </a:solidFill>
                <a:latin typeface="Arial" panose="020B0604020202020204" pitchFamily="34" charset="0"/>
                <a:ea typeface="微软雅黑" panose="020B0503020204020204" pitchFamily="34" charset="-122"/>
              </a:rPr>
              <a:t>规定，企业应对初包装供应商进行现场审核，合格后纳入合格供方名录，初包装材料易撕膜易用袋供应商</a:t>
            </a:r>
            <a:r>
              <a:rPr lang="en-US" altLang="zh-CN" sz="2200" dirty="0">
                <a:solidFill>
                  <a:schemeClr val="bg1"/>
                </a:solidFill>
                <a:latin typeface="Arial" panose="020B0604020202020204" pitchFamily="34" charset="0"/>
                <a:ea typeface="微软雅黑" panose="020B0503020204020204" pitchFamily="34" charset="-122"/>
              </a:rPr>
              <a:t>×××</a:t>
            </a:r>
            <a:r>
              <a:rPr lang="zh-CN" altLang="en-US" sz="2200" dirty="0">
                <a:solidFill>
                  <a:schemeClr val="bg1"/>
                </a:solidFill>
                <a:latin typeface="Arial" panose="020B0604020202020204" pitchFamily="34" charset="0"/>
                <a:ea typeface="微软雅黑" panose="020B0503020204020204" pitchFamily="34" charset="-122"/>
              </a:rPr>
              <a:t>公司</a:t>
            </a:r>
            <a:r>
              <a:rPr lang="en-US" altLang="zh-CN" sz="2200" dirty="0">
                <a:solidFill>
                  <a:schemeClr val="bg1"/>
                </a:solidFill>
                <a:latin typeface="Arial" panose="020B0604020202020204" pitchFamily="34" charset="0"/>
                <a:ea typeface="微软雅黑" panose="020B0503020204020204" pitchFamily="34" charset="-122"/>
              </a:rPr>
              <a:t>2018</a:t>
            </a:r>
            <a:r>
              <a:rPr lang="zh-CN" altLang="en-US" sz="2200" dirty="0">
                <a:solidFill>
                  <a:schemeClr val="bg1"/>
                </a:solidFill>
                <a:latin typeface="Arial" panose="020B0604020202020204" pitchFamily="34" charset="0"/>
                <a:ea typeface="微软雅黑" panose="020B0503020204020204" pitchFamily="34" charset="-122"/>
              </a:rPr>
              <a:t>年纳入合格供方名录，但未提供现场审核记录。</a:t>
            </a:r>
            <a:r>
              <a:rPr lang="zh-CN" altLang="en-US" sz="2400" dirty="0">
                <a:solidFill>
                  <a:schemeClr val="bg1"/>
                </a:solidFill>
                <a:latin typeface="Arial" panose="020B0604020202020204" pitchFamily="34" charset="0"/>
                <a:ea typeface="微软雅黑" panose="020B0503020204020204" pitchFamily="34" charset="-122"/>
              </a:rPr>
              <a:t>	</a:t>
            </a:r>
          </a:p>
          <a:p>
            <a:pPr marL="342900" indent="-342900">
              <a:lnSpc>
                <a:spcPct val="150000"/>
              </a:lnSpc>
              <a:buFont typeface="Wingdings" panose="05000000000000000000" pitchFamily="2" charset="2"/>
              <a:buChar char="n"/>
            </a:pPr>
            <a:endParaRPr lang="zh-CN" altLang="en-US" sz="2400" dirty="0">
              <a:solidFill>
                <a:schemeClr val="bg1"/>
              </a:solidFill>
              <a:latin typeface="Arial" panose="020B0604020202020204" pitchFamily="34" charset="0"/>
              <a:ea typeface="微软雅黑" panose="020B0503020204020204" pitchFamily="34" charset="-122"/>
            </a:endParaRPr>
          </a:p>
          <a:p>
            <a:r>
              <a:rPr lang="zh-CN" altLang="en-US" sz="1800" b="0" i="0" u="none" strike="noStrike" baseline="0" dirty="0">
                <a:solidFill>
                  <a:srgbClr val="000000"/>
                </a:solidFill>
                <a:latin typeface="Arial" panose="020B0604020202020204" pitchFamily="34" charset="0"/>
                <a:ea typeface="微软雅黑" panose="020B0503020204020204" pitchFamily="34" charset="-122"/>
              </a:rPr>
              <a:t>	</a:t>
            </a:r>
          </a:p>
        </p:txBody>
      </p:sp>
      <p:sp>
        <p:nvSpPr>
          <p:cNvPr id="6" name="矩形: 对角圆角 5">
            <a:extLst>
              <a:ext uri="{FF2B5EF4-FFF2-40B4-BE49-F238E27FC236}">
                <a16:creationId xmlns:a16="http://schemas.microsoft.com/office/drawing/2014/main" id="{04B698E1-BC71-BF22-CC85-6E71E758B2B0}"/>
              </a:ext>
            </a:extLst>
          </p:cNvPr>
          <p:cNvSpPr/>
          <p:nvPr/>
        </p:nvSpPr>
        <p:spPr>
          <a:xfrm flipH="1" flipV="1">
            <a:off x="448499" y="4838699"/>
            <a:ext cx="11090275" cy="1506885"/>
          </a:xfrm>
          <a:prstGeom prst="round2DiagRect">
            <a:avLst>
              <a:gd name="adj1" fmla="val 10499"/>
              <a:gd name="adj2" fmla="val 0"/>
            </a:avLst>
          </a:prstGeom>
          <a:solidFill>
            <a:schemeClr val="bg1"/>
          </a:solidFill>
          <a:ln>
            <a:noFill/>
          </a:ln>
          <a:effectLst>
            <a:outerShdw blurRad="76200" dist="50800" dir="5400000" algn="t" rotWithShape="0">
              <a:schemeClr val="accent2">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cs typeface="+mn-cs"/>
            </a:endParaRPr>
          </a:p>
        </p:txBody>
      </p:sp>
      <p:grpSp>
        <p:nvGrpSpPr>
          <p:cNvPr id="7" name="组合 6">
            <a:extLst>
              <a:ext uri="{FF2B5EF4-FFF2-40B4-BE49-F238E27FC236}">
                <a16:creationId xmlns:a16="http://schemas.microsoft.com/office/drawing/2014/main" id="{B81B1E80-26CC-8757-D021-D20B78F1C499}"/>
              </a:ext>
            </a:extLst>
          </p:cNvPr>
          <p:cNvGrpSpPr/>
          <p:nvPr/>
        </p:nvGrpSpPr>
        <p:grpSpPr>
          <a:xfrm>
            <a:off x="1758385" y="4969848"/>
            <a:ext cx="9334431" cy="1121788"/>
            <a:chOff x="1861889" y="4128654"/>
            <a:chExt cx="9334431" cy="1121788"/>
          </a:xfrm>
        </p:grpSpPr>
        <p:sp>
          <p:nvSpPr>
            <p:cNvPr id="8" name="文本框 7">
              <a:extLst>
                <a:ext uri="{FF2B5EF4-FFF2-40B4-BE49-F238E27FC236}">
                  <a16:creationId xmlns:a16="http://schemas.microsoft.com/office/drawing/2014/main" id="{A4305C9D-9D8D-3C84-D34C-42079371AC26}"/>
                </a:ext>
              </a:extLst>
            </p:cNvPr>
            <p:cNvSpPr txBox="1"/>
            <p:nvPr/>
          </p:nvSpPr>
          <p:spPr>
            <a:xfrm>
              <a:off x="1861890" y="4128654"/>
              <a:ext cx="3045390" cy="461665"/>
            </a:xfrm>
            <a:prstGeom prst="rect">
              <a:avLst/>
            </a:prstGeom>
          </p:spPr>
          <p:txBody>
            <a:bodyPr wrap="square">
              <a:spAutoFit/>
            </a:bodyPr>
            <a:lstStyle>
              <a:defPPr>
                <a:defRPr lang="zh-CN"/>
              </a:defPPr>
              <a:lvl1pPr>
                <a:lnSpc>
                  <a:spcPct val="120000"/>
                </a:lnSpc>
                <a:spcAft>
                  <a:spcPts val="500"/>
                </a:spcAft>
                <a:defRPr sz="2000">
                  <a:gradFill flip="none" rotWithShape="1">
                    <a:gsLst>
                      <a:gs pos="60000">
                        <a:schemeClr val="accent2"/>
                      </a:gs>
                      <a:gs pos="0">
                        <a:schemeClr val="accent2">
                          <a:lumMod val="60000"/>
                          <a:lumOff val="40000"/>
                        </a:schemeClr>
                      </a:gs>
                    </a:gsLst>
                    <a:lin ang="2700000" scaled="1"/>
                    <a:tileRect/>
                  </a:gradFill>
                  <a:latin typeface="+mj-lt"/>
                  <a:ea typeface="+mj-ea"/>
                </a:defRPr>
              </a:lvl1pPr>
            </a:lstStyle>
            <a:p>
              <a:pPr>
                <a:lnSpc>
                  <a:spcPct val="100000"/>
                </a:lnSpc>
              </a:pPr>
              <a:r>
                <a:rPr lang="zh-CN" altLang="en-US" sz="2400" b="1" dirty="0">
                  <a:latin typeface="Arial" panose="020B0604020202020204" pitchFamily="34" charset="0"/>
                  <a:ea typeface="微软雅黑" panose="020B0503020204020204" pitchFamily="34" charset="-122"/>
                  <a:sym typeface="OPPOSans H" panose="00020600040101010101" pitchFamily="18" charset="-122"/>
                </a:rPr>
                <a:t>解析</a:t>
              </a:r>
              <a:endParaRPr lang="en-US" altLang="zh-CN" sz="2400" b="1" dirty="0">
                <a:latin typeface="Arial" panose="020B0604020202020204" pitchFamily="34" charset="0"/>
                <a:ea typeface="微软雅黑" panose="020B0503020204020204" pitchFamily="34" charset="-122"/>
                <a:sym typeface="OPPOSans H" panose="00020600040101010101" pitchFamily="18" charset="-122"/>
              </a:endParaRPr>
            </a:p>
          </p:txBody>
        </p:sp>
        <p:sp>
          <p:nvSpPr>
            <p:cNvPr id="9" name="文本框 8">
              <a:extLst>
                <a:ext uri="{FF2B5EF4-FFF2-40B4-BE49-F238E27FC236}">
                  <a16:creationId xmlns:a16="http://schemas.microsoft.com/office/drawing/2014/main" id="{385F1DB0-1D32-D762-AD24-01FCC104CF43}"/>
                </a:ext>
              </a:extLst>
            </p:cNvPr>
            <p:cNvSpPr txBox="1"/>
            <p:nvPr/>
          </p:nvSpPr>
          <p:spPr>
            <a:xfrm>
              <a:off x="1861889" y="4523896"/>
              <a:ext cx="9334431" cy="726546"/>
            </a:xfrm>
            <a:prstGeom prst="rect">
              <a:avLst/>
            </a:prstGeom>
            <a:noFill/>
          </p:spPr>
          <p:txBody>
            <a:bodyPr wrap="square">
              <a:spAutoFit/>
            </a:bodyPr>
            <a:lstStyle/>
            <a:p>
              <a:pPr marL="285750" marR="0" lvl="0" indent="-285750" algn="l" defTabSz="914400" rtl="0" eaLnBrk="1" fontAlgn="auto" latinLnBrk="0" hangingPunct="1">
                <a:lnSpc>
                  <a:spcPct val="120000"/>
                </a:lnSpc>
                <a:spcAft>
                  <a:spcPts val="500"/>
                </a:spcAft>
                <a:buClrTx/>
                <a:buSzTx/>
                <a:buFont typeface="Arial" panose="020B0604020202020204" pitchFamily="34" charset="0"/>
                <a:buChar char="•"/>
                <a:tabLst/>
                <a:defRPr/>
              </a:pPr>
              <a:r>
                <a:rPr lang="zh-CN" altLang="en-US" sz="1600" dirty="0">
                  <a:solidFill>
                    <a:schemeClr val="tx1">
                      <a:lumMod val="90000"/>
                      <a:lumOff val="10000"/>
                    </a:schemeClr>
                  </a:solidFill>
                  <a:latin typeface="Arial" panose="020B0604020202020204" pitchFamily="34" charset="0"/>
                  <a:ea typeface="微软雅黑" panose="020B0503020204020204" pitchFamily="34" charset="-122"/>
                  <a:cs typeface="OPPOSans R" panose="00020600040101010101" pitchFamily="18" charset="-122"/>
                  <a:sym typeface="OPPOSans R" panose="00020600040101010101" pitchFamily="18" charset="-122"/>
                </a:rPr>
                <a:t>未能按</a:t>
              </a:r>
              <a:r>
                <a:rPr lang="en-US" altLang="zh-CN" sz="1600" dirty="0">
                  <a:solidFill>
                    <a:schemeClr val="tx1">
                      <a:lumMod val="90000"/>
                      <a:lumOff val="10000"/>
                    </a:schemeClr>
                  </a:solidFill>
                  <a:latin typeface="Arial" panose="020B0604020202020204" pitchFamily="34" charset="0"/>
                  <a:ea typeface="微软雅黑" panose="020B0503020204020204" pitchFamily="34" charset="-122"/>
                  <a:cs typeface="OPPOSans R" panose="00020600040101010101" pitchFamily="18" charset="-122"/>
                  <a:sym typeface="OPPOSans R" panose="00020600040101010101" pitchFamily="18" charset="-122"/>
                </a:rPr>
                <a:t>《</a:t>
              </a:r>
              <a:r>
                <a:rPr lang="zh-CN" altLang="en-US" sz="1600" dirty="0">
                  <a:solidFill>
                    <a:schemeClr val="tx1">
                      <a:lumMod val="90000"/>
                      <a:lumOff val="10000"/>
                    </a:schemeClr>
                  </a:solidFill>
                  <a:latin typeface="Arial" panose="020B0604020202020204" pitchFamily="34" charset="0"/>
                  <a:ea typeface="微软雅黑" panose="020B0503020204020204" pitchFamily="34" charset="-122"/>
                  <a:cs typeface="OPPOSans R" panose="00020600040101010101" pitchFamily="18" charset="-122"/>
                  <a:sym typeface="OPPOSans R" panose="00020600040101010101" pitchFamily="18" charset="-122"/>
                </a:rPr>
                <a:t>医疗器械生产企业供应商审核指南</a:t>
              </a:r>
              <a:r>
                <a:rPr lang="en-US" altLang="zh-CN" sz="1600" dirty="0">
                  <a:solidFill>
                    <a:schemeClr val="tx1">
                      <a:lumMod val="90000"/>
                      <a:lumOff val="10000"/>
                    </a:schemeClr>
                  </a:solidFill>
                  <a:latin typeface="Arial" panose="020B0604020202020204" pitchFamily="34" charset="0"/>
                  <a:ea typeface="微软雅黑" panose="020B0503020204020204" pitchFamily="34" charset="-122"/>
                  <a:cs typeface="OPPOSans R" panose="00020600040101010101" pitchFamily="18" charset="-122"/>
                  <a:sym typeface="OPPOSans R" panose="00020600040101010101" pitchFamily="18" charset="-122"/>
                </a:rPr>
                <a:t>》</a:t>
              </a:r>
              <a:r>
                <a:rPr lang="zh-CN" altLang="en-US" sz="1600" dirty="0">
                  <a:solidFill>
                    <a:schemeClr val="tx1">
                      <a:lumMod val="90000"/>
                      <a:lumOff val="10000"/>
                    </a:schemeClr>
                  </a:solidFill>
                  <a:latin typeface="Arial" panose="020B0604020202020204" pitchFamily="34" charset="0"/>
                  <a:ea typeface="微软雅黑" panose="020B0503020204020204" pitchFamily="34" charset="-122"/>
                  <a:cs typeface="OPPOSans R" panose="00020600040101010101" pitchFamily="18" charset="-122"/>
                  <a:sym typeface="OPPOSans R" panose="00020600040101010101" pitchFamily="18" charset="-122"/>
                </a:rPr>
                <a:t>健全管理制度；有规定不执行</a:t>
              </a:r>
              <a:endParaRPr lang="en-US" altLang="zh-CN" sz="1600" dirty="0">
                <a:solidFill>
                  <a:schemeClr val="tx1">
                    <a:lumMod val="90000"/>
                    <a:lumOff val="10000"/>
                  </a:schemeClr>
                </a:solidFill>
                <a:latin typeface="Arial" panose="020B0604020202020204" pitchFamily="34" charset="0"/>
                <a:ea typeface="微软雅黑" panose="020B0503020204020204" pitchFamily="34" charset="-122"/>
                <a:cs typeface="OPPOSans R" panose="00020600040101010101" pitchFamily="18" charset="-122"/>
                <a:sym typeface="OPPOSans R" panose="00020600040101010101" pitchFamily="18" charset="-122"/>
              </a:endParaRPr>
            </a:p>
            <a:p>
              <a:pPr marR="0" lvl="0" algn="l" defTabSz="914400" rtl="0" eaLnBrk="1" fontAlgn="auto" latinLnBrk="0" hangingPunct="1">
                <a:lnSpc>
                  <a:spcPct val="120000"/>
                </a:lnSpc>
                <a:spcAft>
                  <a:spcPts val="500"/>
                </a:spcAft>
                <a:buClrTx/>
                <a:buSzTx/>
                <a:tabLst/>
                <a:defRPr/>
              </a:pPr>
              <a:r>
                <a:rPr lang="zh-CN" altLang="en-US" sz="1600" dirty="0">
                  <a:solidFill>
                    <a:srgbClr val="FF0000"/>
                  </a:solidFill>
                  <a:highlight>
                    <a:srgbClr val="FFFF00"/>
                  </a:highlight>
                  <a:latin typeface="Arial" panose="020B0604020202020204" pitchFamily="34" charset="0"/>
                  <a:ea typeface="微软雅黑" panose="020B0503020204020204" pitchFamily="34" charset="-122"/>
                  <a:cs typeface="OPPOSans R" panose="00020600040101010101" pitchFamily="18" charset="-122"/>
                  <a:sym typeface="OPPOSans R" panose="00020600040101010101" pitchFamily="18" charset="-122"/>
                </a:rPr>
                <a:t>如果都高级别管理，增加成本；如果关键物料未严格控制，则物料可能有不合格风险</a:t>
              </a:r>
              <a:endParaRPr kumimoji="0" lang="en-US" altLang="zh-CN" sz="1600" b="0" i="0" u="none" strike="noStrike" kern="1200" cap="none" spc="0" normalizeH="0" baseline="0" noProof="0" dirty="0">
                <a:ln>
                  <a:noFill/>
                </a:ln>
                <a:solidFill>
                  <a:schemeClr val="tx1">
                    <a:lumMod val="90000"/>
                    <a:lumOff val="10000"/>
                  </a:schemeClr>
                </a:solidFill>
                <a:effectLst/>
                <a:uLnTx/>
                <a:uFillTx/>
                <a:latin typeface="Arial" panose="020B0604020202020204" pitchFamily="34" charset="0"/>
                <a:ea typeface="微软雅黑" panose="020B0503020204020204" pitchFamily="34" charset="-122"/>
                <a:cs typeface="OPPOSans R" panose="00020600040101010101" pitchFamily="18" charset="-122"/>
                <a:sym typeface="OPPOSans R" panose="00020600040101010101" pitchFamily="18" charset="-122"/>
              </a:endParaRPr>
            </a:p>
          </p:txBody>
        </p:sp>
      </p:grpSp>
      <p:grpSp>
        <p:nvGrpSpPr>
          <p:cNvPr id="10" name="组合 9">
            <a:extLst>
              <a:ext uri="{FF2B5EF4-FFF2-40B4-BE49-F238E27FC236}">
                <a16:creationId xmlns:a16="http://schemas.microsoft.com/office/drawing/2014/main" id="{5A61537D-8EC9-9567-AB08-B89AD024C968}"/>
              </a:ext>
            </a:extLst>
          </p:cNvPr>
          <p:cNvGrpSpPr/>
          <p:nvPr/>
        </p:nvGrpSpPr>
        <p:grpSpPr>
          <a:xfrm>
            <a:off x="653223" y="5041880"/>
            <a:ext cx="900440" cy="900422"/>
            <a:chOff x="782136" y="3843548"/>
            <a:chExt cx="900440" cy="900422"/>
          </a:xfrm>
        </p:grpSpPr>
        <p:sp>
          <p:nvSpPr>
            <p:cNvPr id="11" name="椭圆 10">
              <a:extLst>
                <a:ext uri="{FF2B5EF4-FFF2-40B4-BE49-F238E27FC236}">
                  <a16:creationId xmlns:a16="http://schemas.microsoft.com/office/drawing/2014/main" id="{75028B45-23BE-B5AE-0B59-2FDA4D27DFA4}"/>
                </a:ext>
              </a:extLst>
            </p:cNvPr>
            <p:cNvSpPr/>
            <p:nvPr/>
          </p:nvSpPr>
          <p:spPr>
            <a:xfrm rot="10800000" flipH="1" flipV="1">
              <a:off x="782136" y="3843548"/>
              <a:ext cx="900440" cy="900422"/>
            </a:xfrm>
            <a:prstGeom prst="ellipse">
              <a:avLst/>
            </a:prstGeom>
            <a:gradFill flip="none" rotWithShape="1">
              <a:gsLst>
                <a:gs pos="0">
                  <a:schemeClr val="accent2"/>
                </a:gs>
                <a:gs pos="60000">
                  <a:schemeClr val="accent2">
                    <a:lumMod val="60000"/>
                    <a:lumOff val="40000"/>
                  </a:schemeClr>
                </a:gs>
              </a:gsLst>
              <a:lin ang="2700000" scaled="0"/>
              <a:tileRect/>
            </a:gradFill>
            <a:ln>
              <a:noFill/>
            </a:ln>
            <a:effectLst/>
            <a:scene3d>
              <a:camera prst="orthographicFront"/>
              <a:lightRig rig="balanced" dir="t"/>
            </a:scene3d>
            <a:sp3d z="811643" prstMaterial="softEdge"/>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spcAft>
                  <a:spcPts val="500"/>
                </a:spcAft>
              </a:pPr>
              <a:endParaRPr lang="zh-CN" altLang="en-US" dirty="0">
                <a:solidFill>
                  <a:schemeClr val="lt1"/>
                </a:solidFill>
              </a:endParaRPr>
            </a:p>
          </p:txBody>
        </p:sp>
        <p:sp>
          <p:nvSpPr>
            <p:cNvPr id="12" name="任意多边形: 形状 11">
              <a:extLst>
                <a:ext uri="{FF2B5EF4-FFF2-40B4-BE49-F238E27FC236}">
                  <a16:creationId xmlns:a16="http://schemas.microsoft.com/office/drawing/2014/main" id="{400E89A4-11E1-D2B7-A826-825C6B1AB052}"/>
                </a:ext>
              </a:extLst>
            </p:cNvPr>
            <p:cNvSpPr/>
            <p:nvPr/>
          </p:nvSpPr>
          <p:spPr>
            <a:xfrm>
              <a:off x="996480" y="4058239"/>
              <a:ext cx="471752" cy="471039"/>
            </a:xfrm>
            <a:custGeom>
              <a:avLst/>
              <a:gdLst>
                <a:gd name="connsiteX0" fmla="*/ 426330 w 607639"/>
                <a:gd name="connsiteY0" fmla="*/ 247403 h 606722"/>
                <a:gd name="connsiteX1" fmla="*/ 522637 w 607639"/>
                <a:gd name="connsiteY1" fmla="*/ 247403 h 606722"/>
                <a:gd name="connsiteX2" fmla="*/ 525218 w 607639"/>
                <a:gd name="connsiteY2" fmla="*/ 249981 h 606722"/>
                <a:gd name="connsiteX3" fmla="*/ 525218 w 607639"/>
                <a:gd name="connsiteY3" fmla="*/ 511827 h 606722"/>
                <a:gd name="connsiteX4" fmla="*/ 522637 w 607639"/>
                <a:gd name="connsiteY4" fmla="*/ 514493 h 606722"/>
                <a:gd name="connsiteX5" fmla="*/ 158772 w 607639"/>
                <a:gd name="connsiteY5" fmla="*/ 514493 h 606722"/>
                <a:gd name="connsiteX6" fmla="*/ 86078 w 607639"/>
                <a:gd name="connsiteY6" fmla="*/ 247403 h 606722"/>
                <a:gd name="connsiteX7" fmla="*/ 259451 w 607639"/>
                <a:gd name="connsiteY7" fmla="*/ 247403 h 606722"/>
                <a:gd name="connsiteX8" fmla="*/ 158525 w 607639"/>
                <a:gd name="connsiteY8" fmla="*/ 348106 h 606722"/>
                <a:gd name="connsiteX9" fmla="*/ 158525 w 607639"/>
                <a:gd name="connsiteY9" fmla="*/ 376104 h 606722"/>
                <a:gd name="connsiteX10" fmla="*/ 172587 w 607639"/>
                <a:gd name="connsiteY10" fmla="*/ 381882 h 606722"/>
                <a:gd name="connsiteX11" fmla="*/ 186560 w 607639"/>
                <a:gd name="connsiteY11" fmla="*/ 376104 h 606722"/>
                <a:gd name="connsiteX12" fmla="*/ 314810 w 607639"/>
                <a:gd name="connsiteY12" fmla="*/ 248025 h 606722"/>
                <a:gd name="connsiteX13" fmla="*/ 315433 w 607639"/>
                <a:gd name="connsiteY13" fmla="*/ 247403 h 606722"/>
                <a:gd name="connsiteX14" fmla="*/ 370257 w 607639"/>
                <a:gd name="connsiteY14" fmla="*/ 247403 h 606722"/>
                <a:gd name="connsiteX15" fmla="*/ 102810 w 607639"/>
                <a:gd name="connsiteY15" fmla="*/ 514493 h 606722"/>
                <a:gd name="connsiteX16" fmla="*/ 86078 w 607639"/>
                <a:gd name="connsiteY16" fmla="*/ 514493 h 606722"/>
                <a:gd name="connsiteX17" fmla="*/ 83408 w 607639"/>
                <a:gd name="connsiteY17" fmla="*/ 511827 h 606722"/>
                <a:gd name="connsiteX18" fmla="*/ 83408 w 607639"/>
                <a:gd name="connsiteY18" fmla="*/ 249981 h 606722"/>
                <a:gd name="connsiteX19" fmla="*/ 86078 w 607639"/>
                <a:gd name="connsiteY19" fmla="*/ 247403 h 606722"/>
                <a:gd name="connsiteX20" fmla="*/ 86068 w 607639"/>
                <a:gd name="connsiteY20" fmla="*/ 207849 h 606722"/>
                <a:gd name="connsiteX21" fmla="*/ 43791 w 607639"/>
                <a:gd name="connsiteY21" fmla="*/ 249976 h 606722"/>
                <a:gd name="connsiteX22" fmla="*/ 43791 w 607639"/>
                <a:gd name="connsiteY22" fmla="*/ 511803 h 606722"/>
                <a:gd name="connsiteX23" fmla="*/ 86068 w 607639"/>
                <a:gd name="connsiteY23" fmla="*/ 554019 h 606722"/>
                <a:gd name="connsiteX24" fmla="*/ 522639 w 607639"/>
                <a:gd name="connsiteY24" fmla="*/ 554019 h 606722"/>
                <a:gd name="connsiteX25" fmla="*/ 564828 w 607639"/>
                <a:gd name="connsiteY25" fmla="*/ 511803 h 606722"/>
                <a:gd name="connsiteX26" fmla="*/ 564828 w 607639"/>
                <a:gd name="connsiteY26" fmla="*/ 249976 h 606722"/>
                <a:gd name="connsiteX27" fmla="*/ 522639 w 607639"/>
                <a:gd name="connsiteY27" fmla="*/ 207849 h 606722"/>
                <a:gd name="connsiteX28" fmla="*/ 0 w 607639"/>
                <a:gd name="connsiteY28" fmla="*/ 163500 h 606722"/>
                <a:gd name="connsiteX29" fmla="*/ 607639 w 607639"/>
                <a:gd name="connsiteY29" fmla="*/ 163500 h 606722"/>
                <a:gd name="connsiteX30" fmla="*/ 607639 w 607639"/>
                <a:gd name="connsiteY30" fmla="*/ 571083 h 606722"/>
                <a:gd name="connsiteX31" fmla="*/ 571948 w 607639"/>
                <a:gd name="connsiteY31" fmla="*/ 606722 h 606722"/>
                <a:gd name="connsiteX32" fmla="*/ 35691 w 607639"/>
                <a:gd name="connsiteY32" fmla="*/ 606722 h 606722"/>
                <a:gd name="connsiteX33" fmla="*/ 0 w 607639"/>
                <a:gd name="connsiteY33" fmla="*/ 571083 h 606722"/>
                <a:gd name="connsiteX34" fmla="*/ 524419 w 607639"/>
                <a:gd name="connsiteY34" fmla="*/ 29774 h 606722"/>
                <a:gd name="connsiteX35" fmla="*/ 491843 w 607639"/>
                <a:gd name="connsiteY35" fmla="*/ 62303 h 606722"/>
                <a:gd name="connsiteX36" fmla="*/ 524419 w 607639"/>
                <a:gd name="connsiteY36" fmla="*/ 94743 h 606722"/>
                <a:gd name="connsiteX37" fmla="*/ 556906 w 607639"/>
                <a:gd name="connsiteY37" fmla="*/ 62303 h 606722"/>
                <a:gd name="connsiteX38" fmla="*/ 524419 w 607639"/>
                <a:gd name="connsiteY38" fmla="*/ 29774 h 606722"/>
                <a:gd name="connsiteX39" fmla="*/ 413252 w 607639"/>
                <a:gd name="connsiteY39" fmla="*/ 29774 h 606722"/>
                <a:gd name="connsiteX40" fmla="*/ 380676 w 607639"/>
                <a:gd name="connsiteY40" fmla="*/ 62303 h 606722"/>
                <a:gd name="connsiteX41" fmla="*/ 413252 w 607639"/>
                <a:gd name="connsiteY41" fmla="*/ 94743 h 606722"/>
                <a:gd name="connsiteX42" fmla="*/ 445739 w 607639"/>
                <a:gd name="connsiteY42" fmla="*/ 62303 h 606722"/>
                <a:gd name="connsiteX43" fmla="*/ 413252 w 607639"/>
                <a:gd name="connsiteY43" fmla="*/ 29774 h 606722"/>
                <a:gd name="connsiteX44" fmla="*/ 302084 w 607639"/>
                <a:gd name="connsiteY44" fmla="*/ 29774 h 606722"/>
                <a:gd name="connsiteX45" fmla="*/ 269508 w 607639"/>
                <a:gd name="connsiteY45" fmla="*/ 62303 h 606722"/>
                <a:gd name="connsiteX46" fmla="*/ 302084 w 607639"/>
                <a:gd name="connsiteY46" fmla="*/ 94743 h 606722"/>
                <a:gd name="connsiteX47" fmla="*/ 334571 w 607639"/>
                <a:gd name="connsiteY47" fmla="*/ 62303 h 606722"/>
                <a:gd name="connsiteX48" fmla="*/ 302084 w 607639"/>
                <a:gd name="connsiteY48" fmla="*/ 29774 h 606722"/>
                <a:gd name="connsiteX49" fmla="*/ 190917 w 607639"/>
                <a:gd name="connsiteY49" fmla="*/ 29774 h 606722"/>
                <a:gd name="connsiteX50" fmla="*/ 158341 w 607639"/>
                <a:gd name="connsiteY50" fmla="*/ 62303 h 606722"/>
                <a:gd name="connsiteX51" fmla="*/ 190917 w 607639"/>
                <a:gd name="connsiteY51" fmla="*/ 94743 h 606722"/>
                <a:gd name="connsiteX52" fmla="*/ 223403 w 607639"/>
                <a:gd name="connsiteY52" fmla="*/ 62303 h 606722"/>
                <a:gd name="connsiteX53" fmla="*/ 190917 w 607639"/>
                <a:gd name="connsiteY53" fmla="*/ 29774 h 606722"/>
                <a:gd name="connsiteX54" fmla="*/ 79660 w 607639"/>
                <a:gd name="connsiteY54" fmla="*/ 29774 h 606722"/>
                <a:gd name="connsiteX55" fmla="*/ 47173 w 607639"/>
                <a:gd name="connsiteY55" fmla="*/ 62303 h 606722"/>
                <a:gd name="connsiteX56" fmla="*/ 79660 w 607639"/>
                <a:gd name="connsiteY56" fmla="*/ 94743 h 606722"/>
                <a:gd name="connsiteX57" fmla="*/ 112236 w 607639"/>
                <a:gd name="connsiteY57" fmla="*/ 62303 h 606722"/>
                <a:gd name="connsiteX58" fmla="*/ 79660 w 607639"/>
                <a:gd name="connsiteY58" fmla="*/ 29774 h 606722"/>
                <a:gd name="connsiteX59" fmla="*/ 35691 w 607639"/>
                <a:gd name="connsiteY59" fmla="*/ 0 h 606722"/>
                <a:gd name="connsiteX60" fmla="*/ 571948 w 607639"/>
                <a:gd name="connsiteY60" fmla="*/ 0 h 606722"/>
                <a:gd name="connsiteX61" fmla="*/ 607639 w 607639"/>
                <a:gd name="connsiteY61" fmla="*/ 35640 h 606722"/>
                <a:gd name="connsiteX62" fmla="*/ 607639 w 607639"/>
                <a:gd name="connsiteY62" fmla="*/ 123984 h 606722"/>
                <a:gd name="connsiteX63" fmla="*/ 0 w 607639"/>
                <a:gd name="connsiteY63" fmla="*/ 123984 h 606722"/>
                <a:gd name="connsiteX64" fmla="*/ 0 w 607639"/>
                <a:gd name="connsiteY64" fmla="*/ 35640 h 606722"/>
                <a:gd name="connsiteX65" fmla="*/ 35691 w 607639"/>
                <a:gd name="connsiteY65"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07639" h="606722">
                  <a:moveTo>
                    <a:pt x="426330" y="247403"/>
                  </a:moveTo>
                  <a:lnTo>
                    <a:pt x="522637" y="247403"/>
                  </a:lnTo>
                  <a:cubicBezTo>
                    <a:pt x="524061" y="247403"/>
                    <a:pt x="525218" y="248559"/>
                    <a:pt x="525218" y="249981"/>
                  </a:cubicBezTo>
                  <a:lnTo>
                    <a:pt x="525218" y="511827"/>
                  </a:lnTo>
                  <a:cubicBezTo>
                    <a:pt x="525218" y="513338"/>
                    <a:pt x="524061" y="514493"/>
                    <a:pt x="522637" y="514493"/>
                  </a:cubicBezTo>
                  <a:lnTo>
                    <a:pt x="158772" y="514493"/>
                  </a:lnTo>
                  <a:close/>
                  <a:moveTo>
                    <a:pt x="86078" y="247403"/>
                  </a:moveTo>
                  <a:lnTo>
                    <a:pt x="259451" y="247403"/>
                  </a:lnTo>
                  <a:lnTo>
                    <a:pt x="158525" y="348106"/>
                  </a:lnTo>
                  <a:cubicBezTo>
                    <a:pt x="150782" y="355839"/>
                    <a:pt x="150782" y="368371"/>
                    <a:pt x="158525" y="376104"/>
                  </a:cubicBezTo>
                  <a:cubicBezTo>
                    <a:pt x="162441" y="380015"/>
                    <a:pt x="167514" y="381882"/>
                    <a:pt x="172587" y="381882"/>
                  </a:cubicBezTo>
                  <a:cubicBezTo>
                    <a:pt x="177660" y="381882"/>
                    <a:pt x="182733" y="380015"/>
                    <a:pt x="186560" y="376104"/>
                  </a:cubicBezTo>
                  <a:lnTo>
                    <a:pt x="314810" y="248025"/>
                  </a:lnTo>
                  <a:cubicBezTo>
                    <a:pt x="315077" y="247848"/>
                    <a:pt x="315255" y="247581"/>
                    <a:pt x="315433" y="247403"/>
                  </a:cubicBezTo>
                  <a:lnTo>
                    <a:pt x="370257" y="247403"/>
                  </a:lnTo>
                  <a:lnTo>
                    <a:pt x="102810" y="514493"/>
                  </a:lnTo>
                  <a:lnTo>
                    <a:pt x="86078" y="514493"/>
                  </a:lnTo>
                  <a:cubicBezTo>
                    <a:pt x="84654" y="514493"/>
                    <a:pt x="83408" y="513338"/>
                    <a:pt x="83408" y="511827"/>
                  </a:cubicBezTo>
                  <a:lnTo>
                    <a:pt x="83408" y="249981"/>
                  </a:lnTo>
                  <a:cubicBezTo>
                    <a:pt x="83408" y="248559"/>
                    <a:pt x="84654" y="247403"/>
                    <a:pt x="86078" y="247403"/>
                  </a:cubicBezTo>
                  <a:close/>
                  <a:moveTo>
                    <a:pt x="86068" y="207849"/>
                  </a:moveTo>
                  <a:cubicBezTo>
                    <a:pt x="62749" y="207849"/>
                    <a:pt x="43791" y="226780"/>
                    <a:pt x="43791" y="249976"/>
                  </a:cubicBezTo>
                  <a:lnTo>
                    <a:pt x="43791" y="511803"/>
                  </a:lnTo>
                  <a:cubicBezTo>
                    <a:pt x="43791" y="535089"/>
                    <a:pt x="62749" y="554019"/>
                    <a:pt x="86068" y="554019"/>
                  </a:cubicBezTo>
                  <a:lnTo>
                    <a:pt x="522639" y="554019"/>
                  </a:lnTo>
                  <a:cubicBezTo>
                    <a:pt x="545870" y="554019"/>
                    <a:pt x="564828" y="535089"/>
                    <a:pt x="564828" y="511803"/>
                  </a:cubicBezTo>
                  <a:lnTo>
                    <a:pt x="564828" y="249976"/>
                  </a:lnTo>
                  <a:cubicBezTo>
                    <a:pt x="564828" y="226780"/>
                    <a:pt x="545870" y="207849"/>
                    <a:pt x="522639" y="207849"/>
                  </a:cubicBezTo>
                  <a:close/>
                  <a:moveTo>
                    <a:pt x="0" y="163500"/>
                  </a:moveTo>
                  <a:lnTo>
                    <a:pt x="607639" y="163500"/>
                  </a:lnTo>
                  <a:lnTo>
                    <a:pt x="607639" y="571083"/>
                  </a:lnTo>
                  <a:cubicBezTo>
                    <a:pt x="607639" y="590725"/>
                    <a:pt x="591618" y="606722"/>
                    <a:pt x="571948" y="606722"/>
                  </a:cubicBezTo>
                  <a:lnTo>
                    <a:pt x="35691" y="606722"/>
                  </a:lnTo>
                  <a:cubicBezTo>
                    <a:pt x="15932" y="606722"/>
                    <a:pt x="0" y="590725"/>
                    <a:pt x="0" y="571083"/>
                  </a:cubicBezTo>
                  <a:close/>
                  <a:moveTo>
                    <a:pt x="524419" y="29774"/>
                  </a:moveTo>
                  <a:cubicBezTo>
                    <a:pt x="506440" y="29774"/>
                    <a:pt x="491843" y="44350"/>
                    <a:pt x="491843" y="62303"/>
                  </a:cubicBezTo>
                  <a:cubicBezTo>
                    <a:pt x="491843" y="80167"/>
                    <a:pt x="506440" y="94743"/>
                    <a:pt x="524419" y="94743"/>
                  </a:cubicBezTo>
                  <a:cubicBezTo>
                    <a:pt x="542398" y="94743"/>
                    <a:pt x="556906" y="80167"/>
                    <a:pt x="556906" y="62303"/>
                  </a:cubicBezTo>
                  <a:cubicBezTo>
                    <a:pt x="556906" y="44350"/>
                    <a:pt x="542398" y="29774"/>
                    <a:pt x="524419" y="29774"/>
                  </a:cubicBezTo>
                  <a:close/>
                  <a:moveTo>
                    <a:pt x="413252" y="29774"/>
                  </a:moveTo>
                  <a:cubicBezTo>
                    <a:pt x="395273" y="29774"/>
                    <a:pt x="380676" y="44350"/>
                    <a:pt x="380676" y="62303"/>
                  </a:cubicBezTo>
                  <a:cubicBezTo>
                    <a:pt x="380676" y="80167"/>
                    <a:pt x="395273" y="94743"/>
                    <a:pt x="413252" y="94743"/>
                  </a:cubicBezTo>
                  <a:cubicBezTo>
                    <a:pt x="431231" y="94743"/>
                    <a:pt x="445739" y="80167"/>
                    <a:pt x="445739" y="62303"/>
                  </a:cubicBezTo>
                  <a:cubicBezTo>
                    <a:pt x="445739" y="44350"/>
                    <a:pt x="431231" y="29774"/>
                    <a:pt x="413252" y="29774"/>
                  </a:cubicBezTo>
                  <a:close/>
                  <a:moveTo>
                    <a:pt x="302084" y="29774"/>
                  </a:moveTo>
                  <a:cubicBezTo>
                    <a:pt x="284105" y="29774"/>
                    <a:pt x="269508" y="44350"/>
                    <a:pt x="269508" y="62303"/>
                  </a:cubicBezTo>
                  <a:cubicBezTo>
                    <a:pt x="269508" y="80167"/>
                    <a:pt x="284105" y="94743"/>
                    <a:pt x="302084" y="94743"/>
                  </a:cubicBezTo>
                  <a:cubicBezTo>
                    <a:pt x="320063" y="94743"/>
                    <a:pt x="334571" y="80167"/>
                    <a:pt x="334571" y="62303"/>
                  </a:cubicBezTo>
                  <a:cubicBezTo>
                    <a:pt x="334571" y="44350"/>
                    <a:pt x="319974" y="29774"/>
                    <a:pt x="302084" y="29774"/>
                  </a:cubicBezTo>
                  <a:close/>
                  <a:moveTo>
                    <a:pt x="190917" y="29774"/>
                  </a:moveTo>
                  <a:cubicBezTo>
                    <a:pt x="172937" y="29774"/>
                    <a:pt x="158341" y="44350"/>
                    <a:pt x="158341" y="62303"/>
                  </a:cubicBezTo>
                  <a:cubicBezTo>
                    <a:pt x="158341" y="80167"/>
                    <a:pt x="172937" y="94743"/>
                    <a:pt x="190917" y="94743"/>
                  </a:cubicBezTo>
                  <a:cubicBezTo>
                    <a:pt x="208807" y="94743"/>
                    <a:pt x="223403" y="80167"/>
                    <a:pt x="223403" y="62303"/>
                  </a:cubicBezTo>
                  <a:cubicBezTo>
                    <a:pt x="223403" y="44350"/>
                    <a:pt x="208807" y="29774"/>
                    <a:pt x="190917" y="29774"/>
                  </a:cubicBezTo>
                  <a:close/>
                  <a:moveTo>
                    <a:pt x="79660" y="29774"/>
                  </a:moveTo>
                  <a:cubicBezTo>
                    <a:pt x="61770" y="29774"/>
                    <a:pt x="47173" y="44350"/>
                    <a:pt x="47173" y="62303"/>
                  </a:cubicBezTo>
                  <a:cubicBezTo>
                    <a:pt x="47173" y="80167"/>
                    <a:pt x="61770" y="94743"/>
                    <a:pt x="79660" y="94743"/>
                  </a:cubicBezTo>
                  <a:cubicBezTo>
                    <a:pt x="97639" y="94743"/>
                    <a:pt x="112236" y="80167"/>
                    <a:pt x="112236" y="62303"/>
                  </a:cubicBezTo>
                  <a:cubicBezTo>
                    <a:pt x="112236" y="44350"/>
                    <a:pt x="97639" y="29774"/>
                    <a:pt x="79660" y="29774"/>
                  </a:cubicBezTo>
                  <a:close/>
                  <a:moveTo>
                    <a:pt x="35691" y="0"/>
                  </a:moveTo>
                  <a:lnTo>
                    <a:pt x="571948" y="0"/>
                  </a:lnTo>
                  <a:cubicBezTo>
                    <a:pt x="591618" y="0"/>
                    <a:pt x="607639" y="15909"/>
                    <a:pt x="607639" y="35640"/>
                  </a:cubicBezTo>
                  <a:lnTo>
                    <a:pt x="607639" y="123984"/>
                  </a:lnTo>
                  <a:lnTo>
                    <a:pt x="0" y="123984"/>
                  </a:lnTo>
                  <a:lnTo>
                    <a:pt x="0" y="35640"/>
                  </a:lnTo>
                  <a:cubicBezTo>
                    <a:pt x="0" y="15909"/>
                    <a:pt x="15932" y="0"/>
                    <a:pt x="35691" y="0"/>
                  </a:cubicBezTo>
                  <a:close/>
                </a:path>
              </a:pathLst>
            </a:custGeom>
            <a:solidFill>
              <a:schemeClr val="bg1"/>
            </a:solidFill>
            <a:ln w="1860"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mn-ea"/>
                <a:cs typeface="+mn-cs"/>
              </a:endParaRPr>
            </a:p>
          </p:txBody>
        </p:sp>
      </p:grpSp>
    </p:spTree>
    <p:extLst>
      <p:ext uri="{BB962C8B-B14F-4D97-AF65-F5344CB8AC3E}">
        <p14:creationId xmlns:p14="http://schemas.microsoft.com/office/powerpoint/2010/main" val="27925857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2C7A0D79-0E9B-5BE6-BF72-C277A106BEF6}"/>
              </a:ext>
            </a:extLst>
          </p:cNvPr>
          <p:cNvSpPr>
            <a:spLocks noGrp="1"/>
          </p:cNvSpPr>
          <p:nvPr>
            <p:ph type="title"/>
          </p:nvPr>
        </p:nvSpPr>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监督检查不符合项举例</a:t>
            </a:r>
            <a:r>
              <a:rPr lang="en-US" altLang="zh-CN"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a:t>
            </a: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采购与供方管理</a:t>
            </a:r>
          </a:p>
        </p:txBody>
      </p:sp>
      <p:sp>
        <p:nvSpPr>
          <p:cNvPr id="4" name="矩形: 单圆角 3">
            <a:extLst>
              <a:ext uri="{FF2B5EF4-FFF2-40B4-BE49-F238E27FC236}">
                <a16:creationId xmlns:a16="http://schemas.microsoft.com/office/drawing/2014/main" id="{24272B5B-F0AF-60FB-C2F2-6BF8CC1A807C}"/>
              </a:ext>
            </a:extLst>
          </p:cNvPr>
          <p:cNvSpPr/>
          <p:nvPr/>
        </p:nvSpPr>
        <p:spPr>
          <a:xfrm flipV="1">
            <a:off x="0" y="1110334"/>
            <a:ext cx="12192000" cy="4321178"/>
          </a:xfrm>
          <a:prstGeom prst="round1Rect">
            <a:avLst>
              <a:gd name="adj" fmla="val 22537"/>
            </a:avLst>
          </a:prstGeom>
          <a:gradFill flip="none" rotWithShape="1">
            <a:gsLst>
              <a:gs pos="60000">
                <a:schemeClr val="accent2"/>
              </a:gs>
              <a:gs pos="0">
                <a:schemeClr val="accent2">
                  <a:lumMod val="60000"/>
                  <a:lumOff val="40000"/>
                </a:schemeClr>
              </a:gs>
            </a:gsLst>
            <a:lin ang="2700000" scaled="1"/>
            <a:tileRect/>
          </a:gradFill>
          <a:ln>
            <a:noFill/>
          </a:ln>
          <a:effectLst/>
          <a:scene3d>
            <a:camera prst="orthographicFront"/>
            <a:lightRig rig="balanced" dir="t"/>
          </a:scene3d>
          <a:sp3d z="811643" prstMaterial="softEdge"/>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spcAft>
                <a:spcPts val="500"/>
              </a:spcAft>
            </a:pPr>
            <a:endParaRPr lang="zh-CN" altLang="en-US"/>
          </a:p>
        </p:txBody>
      </p:sp>
      <p:sp>
        <p:nvSpPr>
          <p:cNvPr id="5" name="文本框 4">
            <a:extLst>
              <a:ext uri="{FF2B5EF4-FFF2-40B4-BE49-F238E27FC236}">
                <a16:creationId xmlns:a16="http://schemas.microsoft.com/office/drawing/2014/main" id="{339A8A8C-B8C8-6EA0-AC99-51C587E6B055}"/>
              </a:ext>
            </a:extLst>
          </p:cNvPr>
          <p:cNvSpPr txBox="1"/>
          <p:nvPr/>
        </p:nvSpPr>
        <p:spPr>
          <a:xfrm>
            <a:off x="550862" y="1243001"/>
            <a:ext cx="11090275" cy="3277116"/>
          </a:xfrm>
          <a:prstGeom prst="rect">
            <a:avLst/>
          </a:prstGeom>
          <a:noFill/>
        </p:spPr>
        <p:txBody>
          <a:bodyPr wrap="square" rtlCol="0">
            <a:spAutoFit/>
          </a:bodyPr>
          <a:lstStyle/>
          <a:p>
            <a:pPr marL="342900" indent="-342900">
              <a:lnSpc>
                <a:spcPct val="150000"/>
              </a:lnSpc>
              <a:buFont typeface="Wingdings" panose="05000000000000000000" pitchFamily="2" charset="2"/>
              <a:buChar char="n"/>
            </a:pPr>
            <a:r>
              <a:rPr lang="en-US" altLang="zh-CN" sz="2000" b="0" i="0" u="none" strike="noStrike" baseline="0" dirty="0">
                <a:solidFill>
                  <a:schemeClr val="bg1"/>
                </a:solidFill>
                <a:latin typeface="Arial" panose="020B0604020202020204" pitchFamily="34" charset="0"/>
                <a:ea typeface="微软雅黑" panose="020B0503020204020204" pitchFamily="34" charset="-122"/>
              </a:rPr>
              <a:t>A</a:t>
            </a:r>
            <a:r>
              <a:rPr lang="zh-CN" altLang="en-US" sz="2000" b="0" i="0" u="none" strike="noStrike" baseline="0" dirty="0">
                <a:solidFill>
                  <a:schemeClr val="bg1"/>
                </a:solidFill>
                <a:latin typeface="Arial" panose="020B0604020202020204" pitchFamily="34" charset="0"/>
                <a:ea typeface="微软雅黑" panose="020B0503020204020204" pitchFamily="34" charset="-122"/>
              </a:rPr>
              <a:t>物料</a:t>
            </a:r>
            <a:r>
              <a:rPr lang="en-US" altLang="zh-CN" sz="2000" b="0" i="0" u="none" strike="noStrike" baseline="0" dirty="0">
                <a:solidFill>
                  <a:schemeClr val="bg1"/>
                </a:solidFill>
                <a:latin typeface="Arial" panose="020B0604020202020204" pitchFamily="34" charset="0"/>
                <a:ea typeface="微软雅黑" panose="020B0503020204020204" pitchFamily="34" charset="-122"/>
              </a:rPr>
              <a:t>《</a:t>
            </a:r>
            <a:r>
              <a:rPr lang="zh-CN" altLang="en-US" sz="2000" b="0" i="0" u="none" strike="noStrike" baseline="0" dirty="0">
                <a:solidFill>
                  <a:schemeClr val="bg1"/>
                </a:solidFill>
                <a:latin typeface="Arial" panose="020B0604020202020204" pitchFamily="34" charset="0"/>
                <a:ea typeface="微软雅黑" panose="020B0503020204020204" pitchFamily="34" charset="-122"/>
              </a:rPr>
              <a:t>原材料进货检验报告</a:t>
            </a:r>
            <a:r>
              <a:rPr lang="en-US" altLang="zh-CN" sz="2000" b="0" i="0" u="none" strike="noStrike" baseline="0" dirty="0">
                <a:solidFill>
                  <a:schemeClr val="bg1"/>
                </a:solidFill>
                <a:latin typeface="Arial" panose="020B0604020202020204" pitchFamily="34" charset="0"/>
                <a:ea typeface="微软雅黑" panose="020B0503020204020204" pitchFamily="34" charset="-122"/>
              </a:rPr>
              <a:t>》</a:t>
            </a:r>
            <a:r>
              <a:rPr lang="zh-CN" altLang="en-US" sz="2000" b="0" i="0" u="none" strike="noStrike" baseline="0" dirty="0">
                <a:solidFill>
                  <a:schemeClr val="bg1"/>
                </a:solidFill>
                <a:latin typeface="Arial" panose="020B0604020202020204" pitchFamily="34" charset="0"/>
                <a:ea typeface="微软雅黑" panose="020B0503020204020204" pitchFamily="34" charset="-122"/>
              </a:rPr>
              <a:t>（供方批号 </a:t>
            </a:r>
            <a:r>
              <a:rPr lang="en-US" altLang="zh-CN" sz="2000" b="0" i="0" u="none" strike="noStrike" baseline="0" dirty="0">
                <a:solidFill>
                  <a:schemeClr val="bg1"/>
                </a:solidFill>
                <a:latin typeface="Arial" panose="020B0604020202020204" pitchFamily="34" charset="0"/>
                <a:ea typeface="微软雅黑" panose="020B0503020204020204" pitchFamily="34" charset="-122"/>
              </a:rPr>
              <a:t>XX  </a:t>
            </a:r>
            <a:r>
              <a:rPr lang="zh-CN" altLang="en-US" sz="2000" b="0" i="0" u="none" strike="noStrike" baseline="0" dirty="0">
                <a:solidFill>
                  <a:schemeClr val="bg1"/>
                </a:solidFill>
                <a:latin typeface="Arial" panose="020B0604020202020204" pitchFamily="34" charset="0"/>
                <a:ea typeface="微软雅黑" panose="020B0503020204020204" pitchFamily="34" charset="-122"/>
              </a:rPr>
              <a:t>进货原材料编号：</a:t>
            </a:r>
            <a:r>
              <a:rPr lang="en-US" altLang="zh-CN" sz="2000" b="0" i="0" u="none" strike="noStrike" baseline="0" dirty="0">
                <a:solidFill>
                  <a:schemeClr val="bg1"/>
                </a:solidFill>
                <a:latin typeface="Arial" panose="020B0604020202020204" pitchFamily="34" charset="0"/>
                <a:ea typeface="微软雅黑" panose="020B0503020204020204" pitchFamily="34" charset="-122"/>
              </a:rPr>
              <a:t>YY</a:t>
            </a:r>
            <a:r>
              <a:rPr lang="zh-CN" altLang="en-US" sz="2000" b="0" i="0" u="none" strike="noStrike" baseline="0" dirty="0">
                <a:solidFill>
                  <a:schemeClr val="bg1"/>
                </a:solidFill>
                <a:latin typeface="Arial" panose="020B0604020202020204" pitchFamily="34" charset="0"/>
                <a:ea typeface="微软雅黑" panose="020B0503020204020204" pitchFamily="34" charset="-122"/>
              </a:rPr>
              <a:t>） </a:t>
            </a:r>
            <a:r>
              <a:rPr lang="en-US" altLang="zh-CN" sz="2000" b="0" i="0" u="none" strike="noStrike" baseline="0" dirty="0">
                <a:solidFill>
                  <a:schemeClr val="bg1"/>
                </a:solidFill>
                <a:latin typeface="Arial" panose="020B0604020202020204" pitchFamily="34" charset="0"/>
                <a:ea typeface="微软雅黑" panose="020B0503020204020204" pitchFamily="34" charset="-122"/>
              </a:rPr>
              <a:t>“</a:t>
            </a:r>
            <a:r>
              <a:rPr lang="zh-CN" altLang="en-US" sz="2000" b="0" i="0" u="none" strike="noStrike" baseline="0" dirty="0">
                <a:solidFill>
                  <a:schemeClr val="bg1"/>
                </a:solidFill>
                <a:latin typeface="Arial" panose="020B0604020202020204" pitchFamily="34" charset="0"/>
                <a:ea typeface="微软雅黑" panose="020B0503020204020204" pitchFamily="34" charset="-122"/>
              </a:rPr>
              <a:t>干燥失重”要求≤</a:t>
            </a:r>
            <a:r>
              <a:rPr lang="en-US" altLang="zh-CN" sz="2000" b="0" i="0" u="none" strike="noStrike" baseline="0" dirty="0">
                <a:solidFill>
                  <a:srgbClr val="FF0000"/>
                </a:solidFill>
                <a:latin typeface="Arial" panose="020B0604020202020204" pitchFamily="34" charset="0"/>
                <a:ea typeface="微软雅黑" panose="020B0503020204020204" pitchFamily="34" charset="-122"/>
              </a:rPr>
              <a:t>W</a:t>
            </a:r>
            <a:r>
              <a:rPr lang="en-US" altLang="zh-CN" sz="2000" b="0" i="0" u="none" strike="noStrike" baseline="0" dirty="0">
                <a:solidFill>
                  <a:schemeClr val="bg1"/>
                </a:solidFill>
                <a:latin typeface="Arial" panose="020B0604020202020204" pitchFamily="34" charset="0"/>
                <a:ea typeface="微软雅黑" panose="020B0503020204020204" pitchFamily="34" charset="-122"/>
              </a:rPr>
              <a:t> %</a:t>
            </a:r>
            <a:r>
              <a:rPr lang="zh-CN" altLang="en-US" sz="2000" b="0" i="0" u="none" strike="noStrike" baseline="0" dirty="0">
                <a:solidFill>
                  <a:schemeClr val="bg1"/>
                </a:solidFill>
                <a:latin typeface="Arial" panose="020B0604020202020204" pitchFamily="34" charset="0"/>
                <a:ea typeface="微软雅黑" panose="020B0503020204020204" pitchFamily="34" charset="-122"/>
              </a:rPr>
              <a:t>，检验方法是核对供方提供的产品质检报告，而供方</a:t>
            </a:r>
            <a:r>
              <a:rPr lang="en-US" altLang="zh-CN" sz="2000" b="0" i="0" u="none" strike="noStrike" baseline="0" dirty="0">
                <a:solidFill>
                  <a:schemeClr val="bg1"/>
                </a:solidFill>
                <a:latin typeface="Arial" panose="020B0604020202020204" pitchFamily="34" charset="0"/>
                <a:ea typeface="微软雅黑" panose="020B0503020204020204" pitchFamily="34" charset="-122"/>
              </a:rPr>
              <a:t>M</a:t>
            </a:r>
            <a:r>
              <a:rPr lang="zh-CN" altLang="en-US" sz="2000" b="0" i="0" u="none" strike="noStrike" baseline="0" dirty="0">
                <a:solidFill>
                  <a:schemeClr val="bg1"/>
                </a:solidFill>
                <a:latin typeface="Arial" panose="020B0604020202020204" pitchFamily="34" charset="0"/>
                <a:ea typeface="微软雅黑" panose="020B0503020204020204" pitchFamily="34" charset="-122"/>
              </a:rPr>
              <a:t>提供的检验报告中 “干燥失重”要求≤</a:t>
            </a:r>
            <a:r>
              <a:rPr lang="en-US" altLang="zh-CN" sz="2000" b="0" i="0" u="none" strike="noStrike" baseline="0" dirty="0">
                <a:solidFill>
                  <a:srgbClr val="FF0000"/>
                </a:solidFill>
                <a:latin typeface="Arial" panose="020B0604020202020204" pitchFamily="34" charset="0"/>
                <a:ea typeface="微软雅黑" panose="020B0503020204020204" pitchFamily="34" charset="-122"/>
              </a:rPr>
              <a:t>2W</a:t>
            </a:r>
            <a:r>
              <a:rPr lang="en-US" altLang="zh-CN" sz="2000" b="0" i="0" u="none" strike="noStrike" baseline="0" dirty="0">
                <a:solidFill>
                  <a:schemeClr val="bg1"/>
                </a:solidFill>
                <a:latin typeface="Arial" panose="020B0604020202020204" pitchFamily="34" charset="0"/>
                <a:ea typeface="微软雅黑" panose="020B0503020204020204" pitchFamily="34" charset="-122"/>
              </a:rPr>
              <a:t> %</a:t>
            </a:r>
            <a:r>
              <a:rPr lang="zh-CN" altLang="en-US" sz="2000" b="0" i="0" u="none" strike="noStrike" baseline="0" dirty="0">
                <a:solidFill>
                  <a:schemeClr val="bg1"/>
                </a:solidFill>
                <a:latin typeface="Arial" panose="020B0604020202020204" pitchFamily="34" charset="0"/>
                <a:ea typeface="微软雅黑" panose="020B0503020204020204" pitchFamily="34" charset="-122"/>
              </a:rPr>
              <a:t>，且</a:t>
            </a:r>
            <a:r>
              <a:rPr lang="zh-CN" altLang="en-US" sz="2000" b="0" i="0" u="none" strike="noStrike" baseline="0" dirty="0">
                <a:solidFill>
                  <a:srgbClr val="FF0000"/>
                </a:solidFill>
                <a:latin typeface="Arial" panose="020B0604020202020204" pitchFamily="34" charset="0"/>
                <a:ea typeface="微软雅黑" panose="020B0503020204020204" pitchFamily="34" charset="-122"/>
              </a:rPr>
              <a:t>无具体检测结果</a:t>
            </a:r>
            <a:r>
              <a:rPr lang="zh-CN" altLang="en-US" sz="2000" b="0" i="0" u="none" strike="noStrike" baseline="0" dirty="0">
                <a:solidFill>
                  <a:schemeClr val="bg1"/>
                </a:solidFill>
                <a:latin typeface="Arial" panose="020B0604020202020204" pitchFamily="34" charset="0"/>
                <a:ea typeface="微软雅黑" panose="020B0503020204020204" pitchFamily="34" charset="-122"/>
              </a:rPr>
              <a:t>。</a:t>
            </a:r>
            <a:endParaRPr lang="en-US" altLang="zh-CN" sz="2000" b="0" i="0" u="none" strike="noStrike" baseline="0" dirty="0">
              <a:solidFill>
                <a:schemeClr val="bg1"/>
              </a:solidFill>
              <a:latin typeface="Arial" panose="020B0604020202020204" pitchFamily="34" charset="0"/>
              <a:ea typeface="微软雅黑" panose="020B0503020204020204" pitchFamily="34" charset="-122"/>
            </a:endParaRPr>
          </a:p>
          <a:p>
            <a:pPr marL="342900" indent="-342900">
              <a:lnSpc>
                <a:spcPct val="150000"/>
              </a:lnSpc>
              <a:buFont typeface="Wingdings" panose="05000000000000000000" pitchFamily="2" charset="2"/>
              <a:buChar char="n"/>
            </a:pPr>
            <a:r>
              <a:rPr lang="zh-CN" altLang="en-US" sz="2000" b="0" i="0" u="none" strike="noStrike" baseline="0" dirty="0">
                <a:solidFill>
                  <a:schemeClr val="bg1"/>
                </a:solidFill>
                <a:latin typeface="Arial" panose="020B0604020202020204" pitchFamily="34" charset="0"/>
                <a:ea typeface="微软雅黑" panose="020B0503020204020204" pitchFamily="34" charset="-122"/>
              </a:rPr>
              <a:t>原材料检验规程中吸塑盒检验项目未包括双层密封包装要求， 尺寸检验要求盒尺寸与</a:t>
            </a:r>
            <a:r>
              <a:rPr lang="zh-CN" altLang="en-US" sz="2000" b="0" i="0" u="none" strike="noStrike" baseline="0" dirty="0">
                <a:solidFill>
                  <a:srgbClr val="FF0000"/>
                </a:solidFill>
                <a:latin typeface="Arial" panose="020B0604020202020204" pitchFamily="34" charset="0"/>
                <a:ea typeface="微软雅黑" panose="020B0503020204020204" pitchFamily="34" charset="-122"/>
              </a:rPr>
              <a:t>图纸相符</a:t>
            </a:r>
            <a:r>
              <a:rPr lang="zh-CN" altLang="en-US" sz="2000" b="0" i="0" u="none" strike="noStrike" baseline="0" dirty="0">
                <a:solidFill>
                  <a:schemeClr val="bg1"/>
                </a:solidFill>
                <a:latin typeface="Arial" panose="020B0604020202020204" pitchFamily="34" charset="0"/>
                <a:ea typeface="微软雅黑" panose="020B0503020204020204" pitchFamily="34" charset="-122"/>
              </a:rPr>
              <a:t>，但检验记录里只有长、宽、 高检验，未包括图纸中的弧度等检验项目。 </a:t>
            </a:r>
            <a:endParaRPr lang="en-US" altLang="zh-CN" sz="2000" b="0" i="0" u="none" strike="noStrike" baseline="0" dirty="0">
              <a:solidFill>
                <a:schemeClr val="bg1"/>
              </a:solidFill>
              <a:latin typeface="Arial" panose="020B0604020202020204" pitchFamily="34" charset="0"/>
              <a:ea typeface="微软雅黑" panose="020B0503020204020204" pitchFamily="34" charset="-122"/>
            </a:endParaRPr>
          </a:p>
          <a:p>
            <a:pPr marL="342900" indent="-342900">
              <a:lnSpc>
                <a:spcPct val="150000"/>
              </a:lnSpc>
              <a:buFont typeface="Wingdings" panose="05000000000000000000" pitchFamily="2" charset="2"/>
              <a:buChar char="n"/>
            </a:pPr>
            <a:r>
              <a:rPr lang="zh-CN" altLang="en-US" sz="2000" b="0" i="0" u="none" strike="noStrike" baseline="0" dirty="0">
                <a:solidFill>
                  <a:schemeClr val="bg1"/>
                </a:solidFill>
                <a:latin typeface="Arial" panose="020B0604020202020204" pitchFamily="34" charset="0"/>
                <a:ea typeface="微软雅黑" panose="020B0503020204020204" pitchFamily="34" charset="-122"/>
              </a:rPr>
              <a:t>提供 </a:t>
            </a:r>
            <a:r>
              <a:rPr lang="en-US" altLang="zh-CN" sz="2000" b="0" i="0" u="none" strike="noStrike" baseline="0" dirty="0">
                <a:solidFill>
                  <a:schemeClr val="bg1"/>
                </a:solidFill>
                <a:latin typeface="Arial" panose="020B0604020202020204" pitchFamily="34" charset="0"/>
                <a:ea typeface="微软雅黑" panose="020B0503020204020204" pitchFamily="34" charset="-122"/>
              </a:rPr>
              <a:t>Xml-Y</a:t>
            </a:r>
            <a:r>
              <a:rPr lang="zh-CN" altLang="en-US" sz="2000" b="0" i="0" u="none" strike="noStrike" baseline="0" dirty="0">
                <a:solidFill>
                  <a:schemeClr val="bg1"/>
                </a:solidFill>
                <a:latin typeface="Arial" panose="020B0604020202020204" pitchFamily="34" charset="0"/>
                <a:ea typeface="微软雅黑" panose="020B0503020204020204" pitchFamily="34" charset="-122"/>
              </a:rPr>
              <a:t>号泡壳</a:t>
            </a:r>
            <a:r>
              <a:rPr lang="en-US" altLang="zh-CN" sz="2000" b="0" i="0" u="none" strike="noStrike" baseline="0" dirty="0">
                <a:solidFill>
                  <a:schemeClr val="bg1"/>
                </a:solidFill>
                <a:latin typeface="Arial" panose="020B0604020202020204" pitchFamily="34" charset="0"/>
                <a:ea typeface="微软雅黑" panose="020B0503020204020204" pitchFamily="34" charset="-122"/>
              </a:rPr>
              <a:t>《</a:t>
            </a:r>
            <a:r>
              <a:rPr lang="zh-CN" altLang="en-US" sz="2000" b="0" i="0" u="none" strike="noStrike" baseline="0" dirty="0">
                <a:solidFill>
                  <a:schemeClr val="bg1"/>
                </a:solidFill>
                <a:latin typeface="Arial" panose="020B0604020202020204" pitchFamily="34" charset="0"/>
                <a:ea typeface="微软雅黑" panose="020B0503020204020204" pitchFamily="34" charset="-122"/>
              </a:rPr>
              <a:t>原材料进货检验报告</a:t>
            </a:r>
            <a:r>
              <a:rPr lang="en-US" altLang="zh-CN" sz="2000" b="0" i="0" u="none" strike="noStrike" baseline="0" dirty="0">
                <a:solidFill>
                  <a:schemeClr val="bg1"/>
                </a:solidFill>
                <a:latin typeface="Arial" panose="020B0604020202020204" pitchFamily="34" charset="0"/>
                <a:ea typeface="微软雅黑" panose="020B0503020204020204" pitchFamily="34" charset="-122"/>
              </a:rPr>
              <a:t>》</a:t>
            </a:r>
            <a:r>
              <a:rPr lang="zh-CN" altLang="en-US" sz="2000" b="0" i="0" u="none" strike="noStrike" baseline="0" dirty="0">
                <a:solidFill>
                  <a:schemeClr val="bg1"/>
                </a:solidFill>
                <a:latin typeface="Arial" panose="020B0604020202020204" pitchFamily="34" charset="0"/>
                <a:ea typeface="微软雅黑" panose="020B0503020204020204" pitchFamily="34" charset="-122"/>
              </a:rPr>
              <a:t>（供方生产批号</a:t>
            </a:r>
            <a:r>
              <a:rPr lang="en-US" altLang="zh-CN" sz="2000" b="0" i="0" u="none" strike="noStrike" baseline="0" dirty="0">
                <a:solidFill>
                  <a:schemeClr val="bg1"/>
                </a:solidFill>
                <a:latin typeface="Arial" panose="020B0604020202020204" pitchFamily="34" charset="0"/>
                <a:ea typeface="微软雅黑" panose="020B0503020204020204" pitchFamily="34" charset="-122"/>
              </a:rPr>
              <a:t>Z</a:t>
            </a:r>
            <a:r>
              <a:rPr lang="zh-CN" altLang="en-US" sz="2000" b="0" i="0" u="none" strike="noStrike" baseline="0" dirty="0">
                <a:solidFill>
                  <a:schemeClr val="bg1"/>
                </a:solidFill>
                <a:latin typeface="Arial" panose="020B0604020202020204" pitchFamily="34" charset="0"/>
                <a:ea typeface="微软雅黑" panose="020B0503020204020204" pitchFamily="34" charset="-122"/>
              </a:rPr>
              <a:t>；进货原材料编号 </a:t>
            </a:r>
            <a:r>
              <a:rPr lang="en-US" altLang="zh-CN" sz="2000" b="0" i="0" u="none" strike="noStrike" baseline="0" dirty="0">
                <a:solidFill>
                  <a:schemeClr val="bg1"/>
                </a:solidFill>
                <a:latin typeface="Arial" panose="020B0604020202020204" pitchFamily="34" charset="0"/>
                <a:ea typeface="微软雅黑" panose="020B0503020204020204" pitchFamily="34" charset="-122"/>
              </a:rPr>
              <a:t>AZ</a:t>
            </a:r>
            <a:r>
              <a:rPr lang="zh-CN" altLang="en-US" sz="2000" b="0" i="0" u="none" strike="noStrike" baseline="0" dirty="0">
                <a:solidFill>
                  <a:schemeClr val="bg1"/>
                </a:solidFill>
                <a:latin typeface="Arial" panose="020B0604020202020204" pitchFamily="34" charset="0"/>
                <a:ea typeface="微软雅黑" panose="020B0503020204020204" pitchFamily="34" charset="-122"/>
              </a:rPr>
              <a:t>）</a:t>
            </a:r>
            <a:r>
              <a:rPr lang="zh-CN" altLang="en-US" sz="2000" b="0" i="0" u="none" strike="noStrike" baseline="0" dirty="0">
                <a:solidFill>
                  <a:srgbClr val="FF0000"/>
                </a:solidFill>
                <a:latin typeface="Arial" panose="020B0604020202020204" pitchFamily="34" charset="0"/>
                <a:ea typeface="微软雅黑" panose="020B0503020204020204" pitchFamily="34" charset="-122"/>
              </a:rPr>
              <a:t>未对初始污染菌≤ </a:t>
            </a:r>
            <a:r>
              <a:rPr lang="en-US" altLang="zh-CN" sz="2000" b="0" i="0" u="none" strike="noStrike" baseline="0" dirty="0">
                <a:solidFill>
                  <a:srgbClr val="FF0000"/>
                </a:solidFill>
                <a:latin typeface="Arial" panose="020B0604020202020204" pitchFamily="34" charset="0"/>
                <a:ea typeface="微软雅黑" panose="020B0503020204020204" pitchFamily="34" charset="-122"/>
              </a:rPr>
              <a:t>50cfu/</a:t>
            </a:r>
            <a:r>
              <a:rPr lang="zh-CN" altLang="en-US" sz="2000" b="0" i="0" u="none" strike="noStrike" baseline="0" dirty="0">
                <a:solidFill>
                  <a:srgbClr val="FF0000"/>
                </a:solidFill>
                <a:latin typeface="Arial" panose="020B0604020202020204" pitchFamily="34" charset="0"/>
                <a:ea typeface="微软雅黑" panose="020B0503020204020204" pitchFamily="34" charset="-122"/>
              </a:rPr>
              <a:t>个进行检验</a:t>
            </a:r>
            <a:r>
              <a:rPr lang="zh-CN" altLang="en-US" sz="2000" b="0" i="0" u="none" strike="noStrike" baseline="0" dirty="0">
                <a:solidFill>
                  <a:schemeClr val="bg1"/>
                </a:solidFill>
                <a:latin typeface="Arial" panose="020B0604020202020204" pitchFamily="34" charset="0"/>
                <a:ea typeface="微软雅黑" panose="020B0503020204020204" pitchFamily="34" charset="-122"/>
              </a:rPr>
              <a:t>，</a:t>
            </a:r>
            <a:r>
              <a:rPr lang="zh-CN" altLang="en-US" sz="2000" b="0" i="0" u="none" strike="noStrike" baseline="0" dirty="0">
                <a:solidFill>
                  <a:srgbClr val="FF0000"/>
                </a:solidFill>
                <a:latin typeface="Arial" panose="020B0604020202020204" pitchFamily="34" charset="0"/>
                <a:ea typeface="微软雅黑" panose="020B0503020204020204" pitchFamily="34" charset="-122"/>
              </a:rPr>
              <a:t>供方检验报告中也未包括此项检验</a:t>
            </a:r>
            <a:r>
              <a:rPr lang="zh-CN" altLang="en-US" sz="2000" b="0" i="0" u="none" strike="noStrike" baseline="0" dirty="0">
                <a:solidFill>
                  <a:schemeClr val="bg1"/>
                </a:solidFill>
                <a:latin typeface="Arial" panose="020B0604020202020204" pitchFamily="34" charset="0"/>
                <a:ea typeface="微软雅黑" panose="020B0503020204020204" pitchFamily="34" charset="-122"/>
              </a:rPr>
              <a:t>。</a:t>
            </a:r>
            <a:endParaRPr lang="zh-CN" altLang="en-US" sz="2000" dirty="0">
              <a:solidFill>
                <a:schemeClr val="bg1"/>
              </a:solidFill>
              <a:latin typeface="Arial" panose="020B0604020202020204" pitchFamily="34" charset="0"/>
              <a:ea typeface="微软雅黑" panose="020B0503020204020204" pitchFamily="34" charset="-122"/>
            </a:endParaRPr>
          </a:p>
        </p:txBody>
      </p:sp>
      <p:sp>
        <p:nvSpPr>
          <p:cNvPr id="6" name="矩形: 对角圆角 5">
            <a:extLst>
              <a:ext uri="{FF2B5EF4-FFF2-40B4-BE49-F238E27FC236}">
                <a16:creationId xmlns:a16="http://schemas.microsoft.com/office/drawing/2014/main" id="{04B698E1-BC71-BF22-CC85-6E71E758B2B0}"/>
              </a:ext>
            </a:extLst>
          </p:cNvPr>
          <p:cNvSpPr/>
          <p:nvPr/>
        </p:nvSpPr>
        <p:spPr>
          <a:xfrm flipH="1" flipV="1">
            <a:off x="448499" y="4838699"/>
            <a:ext cx="11090275" cy="1506885"/>
          </a:xfrm>
          <a:prstGeom prst="round2DiagRect">
            <a:avLst>
              <a:gd name="adj1" fmla="val 10499"/>
              <a:gd name="adj2" fmla="val 0"/>
            </a:avLst>
          </a:prstGeom>
          <a:solidFill>
            <a:schemeClr val="bg1"/>
          </a:solidFill>
          <a:ln>
            <a:noFill/>
          </a:ln>
          <a:effectLst>
            <a:outerShdw blurRad="76200" dist="50800" dir="5400000" algn="t" rotWithShape="0">
              <a:schemeClr val="accent2">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cs typeface="+mn-cs"/>
            </a:endParaRPr>
          </a:p>
        </p:txBody>
      </p:sp>
      <p:grpSp>
        <p:nvGrpSpPr>
          <p:cNvPr id="7" name="组合 6">
            <a:extLst>
              <a:ext uri="{FF2B5EF4-FFF2-40B4-BE49-F238E27FC236}">
                <a16:creationId xmlns:a16="http://schemas.microsoft.com/office/drawing/2014/main" id="{B81B1E80-26CC-8757-D021-D20B78F1C499}"/>
              </a:ext>
            </a:extLst>
          </p:cNvPr>
          <p:cNvGrpSpPr/>
          <p:nvPr/>
        </p:nvGrpSpPr>
        <p:grpSpPr>
          <a:xfrm>
            <a:off x="1758385" y="4969848"/>
            <a:ext cx="9334431" cy="1121788"/>
            <a:chOff x="1861889" y="4128654"/>
            <a:chExt cx="9334431" cy="1121788"/>
          </a:xfrm>
        </p:grpSpPr>
        <p:sp>
          <p:nvSpPr>
            <p:cNvPr id="8" name="文本框 7">
              <a:extLst>
                <a:ext uri="{FF2B5EF4-FFF2-40B4-BE49-F238E27FC236}">
                  <a16:creationId xmlns:a16="http://schemas.microsoft.com/office/drawing/2014/main" id="{A4305C9D-9D8D-3C84-D34C-42079371AC26}"/>
                </a:ext>
              </a:extLst>
            </p:cNvPr>
            <p:cNvSpPr txBox="1"/>
            <p:nvPr/>
          </p:nvSpPr>
          <p:spPr>
            <a:xfrm>
              <a:off x="1861890" y="4128654"/>
              <a:ext cx="3045390" cy="461665"/>
            </a:xfrm>
            <a:prstGeom prst="rect">
              <a:avLst/>
            </a:prstGeom>
          </p:spPr>
          <p:txBody>
            <a:bodyPr wrap="square">
              <a:spAutoFit/>
            </a:bodyPr>
            <a:lstStyle>
              <a:defPPr>
                <a:defRPr lang="zh-CN"/>
              </a:defPPr>
              <a:lvl1pPr>
                <a:lnSpc>
                  <a:spcPct val="120000"/>
                </a:lnSpc>
                <a:spcAft>
                  <a:spcPts val="500"/>
                </a:spcAft>
                <a:defRPr sz="2000">
                  <a:gradFill flip="none" rotWithShape="1">
                    <a:gsLst>
                      <a:gs pos="60000">
                        <a:schemeClr val="accent2"/>
                      </a:gs>
                      <a:gs pos="0">
                        <a:schemeClr val="accent2">
                          <a:lumMod val="60000"/>
                          <a:lumOff val="40000"/>
                        </a:schemeClr>
                      </a:gs>
                    </a:gsLst>
                    <a:lin ang="2700000" scaled="1"/>
                    <a:tileRect/>
                  </a:gradFill>
                  <a:latin typeface="+mj-lt"/>
                  <a:ea typeface="+mj-ea"/>
                </a:defRPr>
              </a:lvl1pPr>
            </a:lstStyle>
            <a:p>
              <a:pPr>
                <a:lnSpc>
                  <a:spcPct val="100000"/>
                </a:lnSpc>
              </a:pPr>
              <a:r>
                <a:rPr lang="zh-CN" altLang="en-US" sz="2400" b="1" dirty="0">
                  <a:latin typeface="Arial" panose="020B0604020202020204" pitchFamily="34" charset="0"/>
                  <a:ea typeface="微软雅黑" panose="020B0503020204020204" pitchFamily="34" charset="-122"/>
                  <a:sym typeface="OPPOSans H" panose="00020600040101010101" pitchFamily="18" charset="-122"/>
                </a:rPr>
                <a:t>解析</a:t>
              </a:r>
              <a:endParaRPr lang="en-US" altLang="zh-CN" sz="2400" b="1" dirty="0">
                <a:latin typeface="Arial" panose="020B0604020202020204" pitchFamily="34" charset="0"/>
                <a:ea typeface="微软雅黑" panose="020B0503020204020204" pitchFamily="34" charset="-122"/>
                <a:sym typeface="OPPOSans H" panose="00020600040101010101" pitchFamily="18" charset="-122"/>
              </a:endParaRPr>
            </a:p>
          </p:txBody>
        </p:sp>
        <p:sp>
          <p:nvSpPr>
            <p:cNvPr id="9" name="文本框 8">
              <a:extLst>
                <a:ext uri="{FF2B5EF4-FFF2-40B4-BE49-F238E27FC236}">
                  <a16:creationId xmlns:a16="http://schemas.microsoft.com/office/drawing/2014/main" id="{385F1DB0-1D32-D762-AD24-01FCC104CF43}"/>
                </a:ext>
              </a:extLst>
            </p:cNvPr>
            <p:cNvSpPr txBox="1"/>
            <p:nvPr/>
          </p:nvSpPr>
          <p:spPr>
            <a:xfrm>
              <a:off x="1861889" y="4523896"/>
              <a:ext cx="9334431" cy="726546"/>
            </a:xfrm>
            <a:prstGeom prst="rect">
              <a:avLst/>
            </a:prstGeom>
            <a:noFill/>
          </p:spPr>
          <p:txBody>
            <a:bodyPr wrap="square">
              <a:spAutoFit/>
            </a:bodyPr>
            <a:lstStyle/>
            <a:p>
              <a:pPr marL="285750" marR="0" lvl="0" indent="-285750" algn="l" defTabSz="914400" rtl="0" eaLnBrk="1" fontAlgn="auto" latinLnBrk="0" hangingPunct="1">
                <a:lnSpc>
                  <a:spcPct val="120000"/>
                </a:lnSpc>
                <a:spcAft>
                  <a:spcPts val="500"/>
                </a:spcAft>
                <a:buClrTx/>
                <a:buSzTx/>
                <a:buFont typeface="Arial" panose="020B0604020202020204" pitchFamily="34" charset="0"/>
                <a:buChar char="•"/>
                <a:tabLst/>
                <a:defRPr/>
              </a:pPr>
              <a:r>
                <a:rPr lang="zh-CN" altLang="en-US" sz="1600" dirty="0">
                  <a:solidFill>
                    <a:schemeClr val="tx1">
                      <a:lumMod val="90000"/>
                      <a:lumOff val="10000"/>
                    </a:schemeClr>
                  </a:solidFill>
                  <a:latin typeface="Arial" panose="020B0604020202020204" pitchFamily="34" charset="0"/>
                  <a:ea typeface="微软雅黑" panose="020B0503020204020204" pitchFamily="34" charset="-122"/>
                  <a:cs typeface="OPPOSans R" panose="00020600040101010101" pitchFamily="18" charset="-122"/>
                  <a:sym typeface="OPPOSans R" panose="00020600040101010101" pitchFamily="18" charset="-122"/>
                </a:rPr>
                <a:t>执行与文件规定不一致；规定检验方法不科学不完善，可操作性不强；与检查员沟通不充分</a:t>
              </a:r>
            </a:p>
            <a:p>
              <a:pPr marR="0" lvl="0" algn="l" defTabSz="914400" rtl="0" eaLnBrk="1" fontAlgn="auto" latinLnBrk="0" hangingPunct="1">
                <a:lnSpc>
                  <a:spcPct val="120000"/>
                </a:lnSpc>
                <a:spcAft>
                  <a:spcPts val="500"/>
                </a:spcAft>
                <a:buClrTx/>
                <a:buSzTx/>
                <a:tabLst/>
                <a:defRPr/>
              </a:pPr>
              <a:r>
                <a:rPr lang="zh-CN" altLang="en-US" sz="1600" dirty="0">
                  <a:solidFill>
                    <a:srgbClr val="FF0000"/>
                  </a:solidFill>
                  <a:highlight>
                    <a:srgbClr val="FFFF00"/>
                  </a:highlight>
                  <a:latin typeface="Arial" panose="020B0604020202020204" pitchFamily="34" charset="0"/>
                  <a:ea typeface="微软雅黑" panose="020B0503020204020204" pitchFamily="34" charset="-122"/>
                  <a:cs typeface="OPPOSans R" panose="00020600040101010101" pitchFamily="18" charset="-122"/>
                  <a:sym typeface="OPPOSans R" panose="00020600040101010101" pitchFamily="18" charset="-122"/>
                </a:rPr>
                <a:t>产品自研发时，就应全面考虑物料要求，结合法规标准和企业实际，输出科学、操作性强的技术规范</a:t>
              </a:r>
              <a:endParaRPr kumimoji="0" lang="en-US" altLang="zh-CN" sz="1600" b="0" i="0" u="none" strike="noStrike" kern="1200" cap="none" spc="0" normalizeH="0" baseline="0" noProof="0" dirty="0">
                <a:ln>
                  <a:noFill/>
                </a:ln>
                <a:solidFill>
                  <a:schemeClr val="tx1">
                    <a:lumMod val="90000"/>
                    <a:lumOff val="10000"/>
                  </a:schemeClr>
                </a:solidFill>
                <a:effectLst/>
                <a:uLnTx/>
                <a:uFillTx/>
                <a:latin typeface="Arial" panose="020B0604020202020204" pitchFamily="34" charset="0"/>
                <a:ea typeface="微软雅黑" panose="020B0503020204020204" pitchFamily="34" charset="-122"/>
                <a:cs typeface="OPPOSans R" panose="00020600040101010101" pitchFamily="18" charset="-122"/>
                <a:sym typeface="OPPOSans R" panose="00020600040101010101" pitchFamily="18" charset="-122"/>
              </a:endParaRPr>
            </a:p>
          </p:txBody>
        </p:sp>
      </p:grpSp>
      <p:grpSp>
        <p:nvGrpSpPr>
          <p:cNvPr id="10" name="组合 9">
            <a:extLst>
              <a:ext uri="{FF2B5EF4-FFF2-40B4-BE49-F238E27FC236}">
                <a16:creationId xmlns:a16="http://schemas.microsoft.com/office/drawing/2014/main" id="{5A61537D-8EC9-9567-AB08-B89AD024C968}"/>
              </a:ext>
            </a:extLst>
          </p:cNvPr>
          <p:cNvGrpSpPr/>
          <p:nvPr/>
        </p:nvGrpSpPr>
        <p:grpSpPr>
          <a:xfrm>
            <a:off x="653223" y="5041880"/>
            <a:ext cx="900440" cy="900422"/>
            <a:chOff x="782136" y="3843548"/>
            <a:chExt cx="900440" cy="900422"/>
          </a:xfrm>
        </p:grpSpPr>
        <p:sp>
          <p:nvSpPr>
            <p:cNvPr id="11" name="椭圆 10">
              <a:extLst>
                <a:ext uri="{FF2B5EF4-FFF2-40B4-BE49-F238E27FC236}">
                  <a16:creationId xmlns:a16="http://schemas.microsoft.com/office/drawing/2014/main" id="{75028B45-23BE-B5AE-0B59-2FDA4D27DFA4}"/>
                </a:ext>
              </a:extLst>
            </p:cNvPr>
            <p:cNvSpPr/>
            <p:nvPr/>
          </p:nvSpPr>
          <p:spPr>
            <a:xfrm rot="10800000" flipH="1" flipV="1">
              <a:off x="782136" y="3843548"/>
              <a:ext cx="900440" cy="900422"/>
            </a:xfrm>
            <a:prstGeom prst="ellipse">
              <a:avLst/>
            </a:prstGeom>
            <a:gradFill flip="none" rotWithShape="1">
              <a:gsLst>
                <a:gs pos="0">
                  <a:schemeClr val="accent2"/>
                </a:gs>
                <a:gs pos="60000">
                  <a:schemeClr val="accent2">
                    <a:lumMod val="60000"/>
                    <a:lumOff val="40000"/>
                  </a:schemeClr>
                </a:gs>
              </a:gsLst>
              <a:lin ang="2700000" scaled="0"/>
              <a:tileRect/>
            </a:gradFill>
            <a:ln>
              <a:noFill/>
            </a:ln>
            <a:effectLst/>
            <a:scene3d>
              <a:camera prst="orthographicFront"/>
              <a:lightRig rig="balanced" dir="t"/>
            </a:scene3d>
            <a:sp3d z="811643" prstMaterial="softEdge"/>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spcAft>
                  <a:spcPts val="500"/>
                </a:spcAft>
              </a:pPr>
              <a:endParaRPr lang="zh-CN" altLang="en-US" dirty="0">
                <a:solidFill>
                  <a:schemeClr val="lt1"/>
                </a:solidFill>
              </a:endParaRPr>
            </a:p>
          </p:txBody>
        </p:sp>
        <p:sp>
          <p:nvSpPr>
            <p:cNvPr id="12" name="任意多边形: 形状 11">
              <a:extLst>
                <a:ext uri="{FF2B5EF4-FFF2-40B4-BE49-F238E27FC236}">
                  <a16:creationId xmlns:a16="http://schemas.microsoft.com/office/drawing/2014/main" id="{400E89A4-11E1-D2B7-A826-825C6B1AB052}"/>
                </a:ext>
              </a:extLst>
            </p:cNvPr>
            <p:cNvSpPr/>
            <p:nvPr/>
          </p:nvSpPr>
          <p:spPr>
            <a:xfrm>
              <a:off x="996480" y="4058239"/>
              <a:ext cx="471752" cy="471039"/>
            </a:xfrm>
            <a:custGeom>
              <a:avLst/>
              <a:gdLst>
                <a:gd name="connsiteX0" fmla="*/ 426330 w 607639"/>
                <a:gd name="connsiteY0" fmla="*/ 247403 h 606722"/>
                <a:gd name="connsiteX1" fmla="*/ 522637 w 607639"/>
                <a:gd name="connsiteY1" fmla="*/ 247403 h 606722"/>
                <a:gd name="connsiteX2" fmla="*/ 525218 w 607639"/>
                <a:gd name="connsiteY2" fmla="*/ 249981 h 606722"/>
                <a:gd name="connsiteX3" fmla="*/ 525218 w 607639"/>
                <a:gd name="connsiteY3" fmla="*/ 511827 h 606722"/>
                <a:gd name="connsiteX4" fmla="*/ 522637 w 607639"/>
                <a:gd name="connsiteY4" fmla="*/ 514493 h 606722"/>
                <a:gd name="connsiteX5" fmla="*/ 158772 w 607639"/>
                <a:gd name="connsiteY5" fmla="*/ 514493 h 606722"/>
                <a:gd name="connsiteX6" fmla="*/ 86078 w 607639"/>
                <a:gd name="connsiteY6" fmla="*/ 247403 h 606722"/>
                <a:gd name="connsiteX7" fmla="*/ 259451 w 607639"/>
                <a:gd name="connsiteY7" fmla="*/ 247403 h 606722"/>
                <a:gd name="connsiteX8" fmla="*/ 158525 w 607639"/>
                <a:gd name="connsiteY8" fmla="*/ 348106 h 606722"/>
                <a:gd name="connsiteX9" fmla="*/ 158525 w 607639"/>
                <a:gd name="connsiteY9" fmla="*/ 376104 h 606722"/>
                <a:gd name="connsiteX10" fmla="*/ 172587 w 607639"/>
                <a:gd name="connsiteY10" fmla="*/ 381882 h 606722"/>
                <a:gd name="connsiteX11" fmla="*/ 186560 w 607639"/>
                <a:gd name="connsiteY11" fmla="*/ 376104 h 606722"/>
                <a:gd name="connsiteX12" fmla="*/ 314810 w 607639"/>
                <a:gd name="connsiteY12" fmla="*/ 248025 h 606722"/>
                <a:gd name="connsiteX13" fmla="*/ 315433 w 607639"/>
                <a:gd name="connsiteY13" fmla="*/ 247403 h 606722"/>
                <a:gd name="connsiteX14" fmla="*/ 370257 w 607639"/>
                <a:gd name="connsiteY14" fmla="*/ 247403 h 606722"/>
                <a:gd name="connsiteX15" fmla="*/ 102810 w 607639"/>
                <a:gd name="connsiteY15" fmla="*/ 514493 h 606722"/>
                <a:gd name="connsiteX16" fmla="*/ 86078 w 607639"/>
                <a:gd name="connsiteY16" fmla="*/ 514493 h 606722"/>
                <a:gd name="connsiteX17" fmla="*/ 83408 w 607639"/>
                <a:gd name="connsiteY17" fmla="*/ 511827 h 606722"/>
                <a:gd name="connsiteX18" fmla="*/ 83408 w 607639"/>
                <a:gd name="connsiteY18" fmla="*/ 249981 h 606722"/>
                <a:gd name="connsiteX19" fmla="*/ 86078 w 607639"/>
                <a:gd name="connsiteY19" fmla="*/ 247403 h 606722"/>
                <a:gd name="connsiteX20" fmla="*/ 86068 w 607639"/>
                <a:gd name="connsiteY20" fmla="*/ 207849 h 606722"/>
                <a:gd name="connsiteX21" fmla="*/ 43791 w 607639"/>
                <a:gd name="connsiteY21" fmla="*/ 249976 h 606722"/>
                <a:gd name="connsiteX22" fmla="*/ 43791 w 607639"/>
                <a:gd name="connsiteY22" fmla="*/ 511803 h 606722"/>
                <a:gd name="connsiteX23" fmla="*/ 86068 w 607639"/>
                <a:gd name="connsiteY23" fmla="*/ 554019 h 606722"/>
                <a:gd name="connsiteX24" fmla="*/ 522639 w 607639"/>
                <a:gd name="connsiteY24" fmla="*/ 554019 h 606722"/>
                <a:gd name="connsiteX25" fmla="*/ 564828 w 607639"/>
                <a:gd name="connsiteY25" fmla="*/ 511803 h 606722"/>
                <a:gd name="connsiteX26" fmla="*/ 564828 w 607639"/>
                <a:gd name="connsiteY26" fmla="*/ 249976 h 606722"/>
                <a:gd name="connsiteX27" fmla="*/ 522639 w 607639"/>
                <a:gd name="connsiteY27" fmla="*/ 207849 h 606722"/>
                <a:gd name="connsiteX28" fmla="*/ 0 w 607639"/>
                <a:gd name="connsiteY28" fmla="*/ 163500 h 606722"/>
                <a:gd name="connsiteX29" fmla="*/ 607639 w 607639"/>
                <a:gd name="connsiteY29" fmla="*/ 163500 h 606722"/>
                <a:gd name="connsiteX30" fmla="*/ 607639 w 607639"/>
                <a:gd name="connsiteY30" fmla="*/ 571083 h 606722"/>
                <a:gd name="connsiteX31" fmla="*/ 571948 w 607639"/>
                <a:gd name="connsiteY31" fmla="*/ 606722 h 606722"/>
                <a:gd name="connsiteX32" fmla="*/ 35691 w 607639"/>
                <a:gd name="connsiteY32" fmla="*/ 606722 h 606722"/>
                <a:gd name="connsiteX33" fmla="*/ 0 w 607639"/>
                <a:gd name="connsiteY33" fmla="*/ 571083 h 606722"/>
                <a:gd name="connsiteX34" fmla="*/ 524419 w 607639"/>
                <a:gd name="connsiteY34" fmla="*/ 29774 h 606722"/>
                <a:gd name="connsiteX35" fmla="*/ 491843 w 607639"/>
                <a:gd name="connsiteY35" fmla="*/ 62303 h 606722"/>
                <a:gd name="connsiteX36" fmla="*/ 524419 w 607639"/>
                <a:gd name="connsiteY36" fmla="*/ 94743 h 606722"/>
                <a:gd name="connsiteX37" fmla="*/ 556906 w 607639"/>
                <a:gd name="connsiteY37" fmla="*/ 62303 h 606722"/>
                <a:gd name="connsiteX38" fmla="*/ 524419 w 607639"/>
                <a:gd name="connsiteY38" fmla="*/ 29774 h 606722"/>
                <a:gd name="connsiteX39" fmla="*/ 413252 w 607639"/>
                <a:gd name="connsiteY39" fmla="*/ 29774 h 606722"/>
                <a:gd name="connsiteX40" fmla="*/ 380676 w 607639"/>
                <a:gd name="connsiteY40" fmla="*/ 62303 h 606722"/>
                <a:gd name="connsiteX41" fmla="*/ 413252 w 607639"/>
                <a:gd name="connsiteY41" fmla="*/ 94743 h 606722"/>
                <a:gd name="connsiteX42" fmla="*/ 445739 w 607639"/>
                <a:gd name="connsiteY42" fmla="*/ 62303 h 606722"/>
                <a:gd name="connsiteX43" fmla="*/ 413252 w 607639"/>
                <a:gd name="connsiteY43" fmla="*/ 29774 h 606722"/>
                <a:gd name="connsiteX44" fmla="*/ 302084 w 607639"/>
                <a:gd name="connsiteY44" fmla="*/ 29774 h 606722"/>
                <a:gd name="connsiteX45" fmla="*/ 269508 w 607639"/>
                <a:gd name="connsiteY45" fmla="*/ 62303 h 606722"/>
                <a:gd name="connsiteX46" fmla="*/ 302084 w 607639"/>
                <a:gd name="connsiteY46" fmla="*/ 94743 h 606722"/>
                <a:gd name="connsiteX47" fmla="*/ 334571 w 607639"/>
                <a:gd name="connsiteY47" fmla="*/ 62303 h 606722"/>
                <a:gd name="connsiteX48" fmla="*/ 302084 w 607639"/>
                <a:gd name="connsiteY48" fmla="*/ 29774 h 606722"/>
                <a:gd name="connsiteX49" fmla="*/ 190917 w 607639"/>
                <a:gd name="connsiteY49" fmla="*/ 29774 h 606722"/>
                <a:gd name="connsiteX50" fmla="*/ 158341 w 607639"/>
                <a:gd name="connsiteY50" fmla="*/ 62303 h 606722"/>
                <a:gd name="connsiteX51" fmla="*/ 190917 w 607639"/>
                <a:gd name="connsiteY51" fmla="*/ 94743 h 606722"/>
                <a:gd name="connsiteX52" fmla="*/ 223403 w 607639"/>
                <a:gd name="connsiteY52" fmla="*/ 62303 h 606722"/>
                <a:gd name="connsiteX53" fmla="*/ 190917 w 607639"/>
                <a:gd name="connsiteY53" fmla="*/ 29774 h 606722"/>
                <a:gd name="connsiteX54" fmla="*/ 79660 w 607639"/>
                <a:gd name="connsiteY54" fmla="*/ 29774 h 606722"/>
                <a:gd name="connsiteX55" fmla="*/ 47173 w 607639"/>
                <a:gd name="connsiteY55" fmla="*/ 62303 h 606722"/>
                <a:gd name="connsiteX56" fmla="*/ 79660 w 607639"/>
                <a:gd name="connsiteY56" fmla="*/ 94743 h 606722"/>
                <a:gd name="connsiteX57" fmla="*/ 112236 w 607639"/>
                <a:gd name="connsiteY57" fmla="*/ 62303 h 606722"/>
                <a:gd name="connsiteX58" fmla="*/ 79660 w 607639"/>
                <a:gd name="connsiteY58" fmla="*/ 29774 h 606722"/>
                <a:gd name="connsiteX59" fmla="*/ 35691 w 607639"/>
                <a:gd name="connsiteY59" fmla="*/ 0 h 606722"/>
                <a:gd name="connsiteX60" fmla="*/ 571948 w 607639"/>
                <a:gd name="connsiteY60" fmla="*/ 0 h 606722"/>
                <a:gd name="connsiteX61" fmla="*/ 607639 w 607639"/>
                <a:gd name="connsiteY61" fmla="*/ 35640 h 606722"/>
                <a:gd name="connsiteX62" fmla="*/ 607639 w 607639"/>
                <a:gd name="connsiteY62" fmla="*/ 123984 h 606722"/>
                <a:gd name="connsiteX63" fmla="*/ 0 w 607639"/>
                <a:gd name="connsiteY63" fmla="*/ 123984 h 606722"/>
                <a:gd name="connsiteX64" fmla="*/ 0 w 607639"/>
                <a:gd name="connsiteY64" fmla="*/ 35640 h 606722"/>
                <a:gd name="connsiteX65" fmla="*/ 35691 w 607639"/>
                <a:gd name="connsiteY65"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07639" h="606722">
                  <a:moveTo>
                    <a:pt x="426330" y="247403"/>
                  </a:moveTo>
                  <a:lnTo>
                    <a:pt x="522637" y="247403"/>
                  </a:lnTo>
                  <a:cubicBezTo>
                    <a:pt x="524061" y="247403"/>
                    <a:pt x="525218" y="248559"/>
                    <a:pt x="525218" y="249981"/>
                  </a:cubicBezTo>
                  <a:lnTo>
                    <a:pt x="525218" y="511827"/>
                  </a:lnTo>
                  <a:cubicBezTo>
                    <a:pt x="525218" y="513338"/>
                    <a:pt x="524061" y="514493"/>
                    <a:pt x="522637" y="514493"/>
                  </a:cubicBezTo>
                  <a:lnTo>
                    <a:pt x="158772" y="514493"/>
                  </a:lnTo>
                  <a:close/>
                  <a:moveTo>
                    <a:pt x="86078" y="247403"/>
                  </a:moveTo>
                  <a:lnTo>
                    <a:pt x="259451" y="247403"/>
                  </a:lnTo>
                  <a:lnTo>
                    <a:pt x="158525" y="348106"/>
                  </a:lnTo>
                  <a:cubicBezTo>
                    <a:pt x="150782" y="355839"/>
                    <a:pt x="150782" y="368371"/>
                    <a:pt x="158525" y="376104"/>
                  </a:cubicBezTo>
                  <a:cubicBezTo>
                    <a:pt x="162441" y="380015"/>
                    <a:pt x="167514" y="381882"/>
                    <a:pt x="172587" y="381882"/>
                  </a:cubicBezTo>
                  <a:cubicBezTo>
                    <a:pt x="177660" y="381882"/>
                    <a:pt x="182733" y="380015"/>
                    <a:pt x="186560" y="376104"/>
                  </a:cubicBezTo>
                  <a:lnTo>
                    <a:pt x="314810" y="248025"/>
                  </a:lnTo>
                  <a:cubicBezTo>
                    <a:pt x="315077" y="247848"/>
                    <a:pt x="315255" y="247581"/>
                    <a:pt x="315433" y="247403"/>
                  </a:cubicBezTo>
                  <a:lnTo>
                    <a:pt x="370257" y="247403"/>
                  </a:lnTo>
                  <a:lnTo>
                    <a:pt x="102810" y="514493"/>
                  </a:lnTo>
                  <a:lnTo>
                    <a:pt x="86078" y="514493"/>
                  </a:lnTo>
                  <a:cubicBezTo>
                    <a:pt x="84654" y="514493"/>
                    <a:pt x="83408" y="513338"/>
                    <a:pt x="83408" y="511827"/>
                  </a:cubicBezTo>
                  <a:lnTo>
                    <a:pt x="83408" y="249981"/>
                  </a:lnTo>
                  <a:cubicBezTo>
                    <a:pt x="83408" y="248559"/>
                    <a:pt x="84654" y="247403"/>
                    <a:pt x="86078" y="247403"/>
                  </a:cubicBezTo>
                  <a:close/>
                  <a:moveTo>
                    <a:pt x="86068" y="207849"/>
                  </a:moveTo>
                  <a:cubicBezTo>
                    <a:pt x="62749" y="207849"/>
                    <a:pt x="43791" y="226780"/>
                    <a:pt x="43791" y="249976"/>
                  </a:cubicBezTo>
                  <a:lnTo>
                    <a:pt x="43791" y="511803"/>
                  </a:lnTo>
                  <a:cubicBezTo>
                    <a:pt x="43791" y="535089"/>
                    <a:pt x="62749" y="554019"/>
                    <a:pt x="86068" y="554019"/>
                  </a:cubicBezTo>
                  <a:lnTo>
                    <a:pt x="522639" y="554019"/>
                  </a:lnTo>
                  <a:cubicBezTo>
                    <a:pt x="545870" y="554019"/>
                    <a:pt x="564828" y="535089"/>
                    <a:pt x="564828" y="511803"/>
                  </a:cubicBezTo>
                  <a:lnTo>
                    <a:pt x="564828" y="249976"/>
                  </a:lnTo>
                  <a:cubicBezTo>
                    <a:pt x="564828" y="226780"/>
                    <a:pt x="545870" y="207849"/>
                    <a:pt x="522639" y="207849"/>
                  </a:cubicBezTo>
                  <a:close/>
                  <a:moveTo>
                    <a:pt x="0" y="163500"/>
                  </a:moveTo>
                  <a:lnTo>
                    <a:pt x="607639" y="163500"/>
                  </a:lnTo>
                  <a:lnTo>
                    <a:pt x="607639" y="571083"/>
                  </a:lnTo>
                  <a:cubicBezTo>
                    <a:pt x="607639" y="590725"/>
                    <a:pt x="591618" y="606722"/>
                    <a:pt x="571948" y="606722"/>
                  </a:cubicBezTo>
                  <a:lnTo>
                    <a:pt x="35691" y="606722"/>
                  </a:lnTo>
                  <a:cubicBezTo>
                    <a:pt x="15932" y="606722"/>
                    <a:pt x="0" y="590725"/>
                    <a:pt x="0" y="571083"/>
                  </a:cubicBezTo>
                  <a:close/>
                  <a:moveTo>
                    <a:pt x="524419" y="29774"/>
                  </a:moveTo>
                  <a:cubicBezTo>
                    <a:pt x="506440" y="29774"/>
                    <a:pt x="491843" y="44350"/>
                    <a:pt x="491843" y="62303"/>
                  </a:cubicBezTo>
                  <a:cubicBezTo>
                    <a:pt x="491843" y="80167"/>
                    <a:pt x="506440" y="94743"/>
                    <a:pt x="524419" y="94743"/>
                  </a:cubicBezTo>
                  <a:cubicBezTo>
                    <a:pt x="542398" y="94743"/>
                    <a:pt x="556906" y="80167"/>
                    <a:pt x="556906" y="62303"/>
                  </a:cubicBezTo>
                  <a:cubicBezTo>
                    <a:pt x="556906" y="44350"/>
                    <a:pt x="542398" y="29774"/>
                    <a:pt x="524419" y="29774"/>
                  </a:cubicBezTo>
                  <a:close/>
                  <a:moveTo>
                    <a:pt x="413252" y="29774"/>
                  </a:moveTo>
                  <a:cubicBezTo>
                    <a:pt x="395273" y="29774"/>
                    <a:pt x="380676" y="44350"/>
                    <a:pt x="380676" y="62303"/>
                  </a:cubicBezTo>
                  <a:cubicBezTo>
                    <a:pt x="380676" y="80167"/>
                    <a:pt x="395273" y="94743"/>
                    <a:pt x="413252" y="94743"/>
                  </a:cubicBezTo>
                  <a:cubicBezTo>
                    <a:pt x="431231" y="94743"/>
                    <a:pt x="445739" y="80167"/>
                    <a:pt x="445739" y="62303"/>
                  </a:cubicBezTo>
                  <a:cubicBezTo>
                    <a:pt x="445739" y="44350"/>
                    <a:pt x="431231" y="29774"/>
                    <a:pt x="413252" y="29774"/>
                  </a:cubicBezTo>
                  <a:close/>
                  <a:moveTo>
                    <a:pt x="302084" y="29774"/>
                  </a:moveTo>
                  <a:cubicBezTo>
                    <a:pt x="284105" y="29774"/>
                    <a:pt x="269508" y="44350"/>
                    <a:pt x="269508" y="62303"/>
                  </a:cubicBezTo>
                  <a:cubicBezTo>
                    <a:pt x="269508" y="80167"/>
                    <a:pt x="284105" y="94743"/>
                    <a:pt x="302084" y="94743"/>
                  </a:cubicBezTo>
                  <a:cubicBezTo>
                    <a:pt x="320063" y="94743"/>
                    <a:pt x="334571" y="80167"/>
                    <a:pt x="334571" y="62303"/>
                  </a:cubicBezTo>
                  <a:cubicBezTo>
                    <a:pt x="334571" y="44350"/>
                    <a:pt x="319974" y="29774"/>
                    <a:pt x="302084" y="29774"/>
                  </a:cubicBezTo>
                  <a:close/>
                  <a:moveTo>
                    <a:pt x="190917" y="29774"/>
                  </a:moveTo>
                  <a:cubicBezTo>
                    <a:pt x="172937" y="29774"/>
                    <a:pt x="158341" y="44350"/>
                    <a:pt x="158341" y="62303"/>
                  </a:cubicBezTo>
                  <a:cubicBezTo>
                    <a:pt x="158341" y="80167"/>
                    <a:pt x="172937" y="94743"/>
                    <a:pt x="190917" y="94743"/>
                  </a:cubicBezTo>
                  <a:cubicBezTo>
                    <a:pt x="208807" y="94743"/>
                    <a:pt x="223403" y="80167"/>
                    <a:pt x="223403" y="62303"/>
                  </a:cubicBezTo>
                  <a:cubicBezTo>
                    <a:pt x="223403" y="44350"/>
                    <a:pt x="208807" y="29774"/>
                    <a:pt x="190917" y="29774"/>
                  </a:cubicBezTo>
                  <a:close/>
                  <a:moveTo>
                    <a:pt x="79660" y="29774"/>
                  </a:moveTo>
                  <a:cubicBezTo>
                    <a:pt x="61770" y="29774"/>
                    <a:pt x="47173" y="44350"/>
                    <a:pt x="47173" y="62303"/>
                  </a:cubicBezTo>
                  <a:cubicBezTo>
                    <a:pt x="47173" y="80167"/>
                    <a:pt x="61770" y="94743"/>
                    <a:pt x="79660" y="94743"/>
                  </a:cubicBezTo>
                  <a:cubicBezTo>
                    <a:pt x="97639" y="94743"/>
                    <a:pt x="112236" y="80167"/>
                    <a:pt x="112236" y="62303"/>
                  </a:cubicBezTo>
                  <a:cubicBezTo>
                    <a:pt x="112236" y="44350"/>
                    <a:pt x="97639" y="29774"/>
                    <a:pt x="79660" y="29774"/>
                  </a:cubicBezTo>
                  <a:close/>
                  <a:moveTo>
                    <a:pt x="35691" y="0"/>
                  </a:moveTo>
                  <a:lnTo>
                    <a:pt x="571948" y="0"/>
                  </a:lnTo>
                  <a:cubicBezTo>
                    <a:pt x="591618" y="0"/>
                    <a:pt x="607639" y="15909"/>
                    <a:pt x="607639" y="35640"/>
                  </a:cubicBezTo>
                  <a:lnTo>
                    <a:pt x="607639" y="123984"/>
                  </a:lnTo>
                  <a:lnTo>
                    <a:pt x="0" y="123984"/>
                  </a:lnTo>
                  <a:lnTo>
                    <a:pt x="0" y="35640"/>
                  </a:lnTo>
                  <a:cubicBezTo>
                    <a:pt x="0" y="15909"/>
                    <a:pt x="15932" y="0"/>
                    <a:pt x="35691" y="0"/>
                  </a:cubicBezTo>
                  <a:close/>
                </a:path>
              </a:pathLst>
            </a:custGeom>
            <a:solidFill>
              <a:schemeClr val="bg1"/>
            </a:solidFill>
            <a:ln w="1860"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mn-ea"/>
                <a:cs typeface="+mn-cs"/>
              </a:endParaRPr>
            </a:p>
          </p:txBody>
        </p:sp>
      </p:grpSp>
    </p:spTree>
    <p:extLst>
      <p:ext uri="{BB962C8B-B14F-4D97-AF65-F5344CB8AC3E}">
        <p14:creationId xmlns:p14="http://schemas.microsoft.com/office/powerpoint/2010/main" val="14731933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2C7A0D79-0E9B-5BE6-BF72-C277A106BEF6}"/>
              </a:ext>
            </a:extLst>
          </p:cNvPr>
          <p:cNvSpPr>
            <a:spLocks noGrp="1"/>
          </p:cNvSpPr>
          <p:nvPr>
            <p:ph type="title"/>
          </p:nvPr>
        </p:nvSpPr>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采购与供方管理</a:t>
            </a:r>
            <a:r>
              <a:rPr lang="en-US" altLang="zh-CN"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a:t>
            </a: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小结</a:t>
            </a:r>
          </a:p>
        </p:txBody>
      </p:sp>
      <p:sp>
        <p:nvSpPr>
          <p:cNvPr id="4" name="矩形: 单圆角 3">
            <a:extLst>
              <a:ext uri="{FF2B5EF4-FFF2-40B4-BE49-F238E27FC236}">
                <a16:creationId xmlns:a16="http://schemas.microsoft.com/office/drawing/2014/main" id="{24272B5B-F0AF-60FB-C2F2-6BF8CC1A807C}"/>
              </a:ext>
            </a:extLst>
          </p:cNvPr>
          <p:cNvSpPr/>
          <p:nvPr/>
        </p:nvSpPr>
        <p:spPr>
          <a:xfrm flipV="1">
            <a:off x="0" y="1110335"/>
            <a:ext cx="12192000" cy="3518815"/>
          </a:xfrm>
          <a:prstGeom prst="round1Rect">
            <a:avLst>
              <a:gd name="adj" fmla="val 22537"/>
            </a:avLst>
          </a:prstGeom>
          <a:gradFill flip="none" rotWithShape="1">
            <a:gsLst>
              <a:gs pos="60000">
                <a:schemeClr val="accent2"/>
              </a:gs>
              <a:gs pos="0">
                <a:schemeClr val="accent2">
                  <a:lumMod val="60000"/>
                  <a:lumOff val="40000"/>
                </a:schemeClr>
              </a:gs>
            </a:gsLst>
            <a:lin ang="2700000" scaled="1"/>
            <a:tileRect/>
          </a:gradFill>
          <a:ln>
            <a:noFill/>
          </a:ln>
          <a:effectLst/>
          <a:scene3d>
            <a:camera prst="orthographicFront"/>
            <a:lightRig rig="balanced" dir="t"/>
          </a:scene3d>
          <a:sp3d z="811643" prstMaterial="softEdge"/>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spcAft>
                <a:spcPts val="500"/>
              </a:spcAft>
            </a:pPr>
            <a:endParaRPr lang="zh-CN" altLang="en-US"/>
          </a:p>
        </p:txBody>
      </p:sp>
      <p:sp>
        <p:nvSpPr>
          <p:cNvPr id="5" name="文本框 4">
            <a:extLst>
              <a:ext uri="{FF2B5EF4-FFF2-40B4-BE49-F238E27FC236}">
                <a16:creationId xmlns:a16="http://schemas.microsoft.com/office/drawing/2014/main" id="{339A8A8C-B8C8-6EA0-AC99-51C587E6B055}"/>
              </a:ext>
            </a:extLst>
          </p:cNvPr>
          <p:cNvSpPr txBox="1"/>
          <p:nvPr/>
        </p:nvSpPr>
        <p:spPr>
          <a:xfrm>
            <a:off x="550862" y="1243001"/>
            <a:ext cx="11090275" cy="923330"/>
          </a:xfrm>
          <a:prstGeom prst="rect">
            <a:avLst/>
          </a:prstGeom>
          <a:noFill/>
        </p:spPr>
        <p:txBody>
          <a:bodyPr wrap="square" rtlCol="0">
            <a:spAutoFit/>
          </a:bodyPr>
          <a:lstStyle/>
          <a:p>
            <a:pPr marL="342900" indent="-342900">
              <a:lnSpc>
                <a:spcPct val="150000"/>
              </a:lnSpc>
              <a:buFont typeface="Wingdings" panose="05000000000000000000" pitchFamily="2" charset="2"/>
              <a:buChar char="n"/>
            </a:pPr>
            <a:r>
              <a:rPr lang="zh-CN" altLang="en-US" sz="2400" dirty="0">
                <a:solidFill>
                  <a:schemeClr val="bg1"/>
                </a:solidFill>
                <a:latin typeface="Arial" panose="020B0604020202020204" pitchFamily="34" charset="0"/>
                <a:ea typeface="微软雅黑" panose="020B0503020204020204" pitchFamily="34" charset="-122"/>
              </a:rPr>
              <a:t>小结</a:t>
            </a:r>
          </a:p>
          <a:p>
            <a:r>
              <a:rPr lang="zh-CN" altLang="en-US" sz="1800" b="0" i="0" u="none" strike="noStrike" baseline="0" dirty="0">
                <a:solidFill>
                  <a:srgbClr val="000000"/>
                </a:solidFill>
                <a:latin typeface="Arial" panose="020B0604020202020204" pitchFamily="34" charset="0"/>
                <a:ea typeface="微软雅黑" panose="020B0503020204020204" pitchFamily="34" charset="-122"/>
              </a:rPr>
              <a:t>	</a:t>
            </a:r>
          </a:p>
        </p:txBody>
      </p:sp>
      <p:sp>
        <p:nvSpPr>
          <p:cNvPr id="6" name="矩形: 对角圆角 5">
            <a:extLst>
              <a:ext uri="{FF2B5EF4-FFF2-40B4-BE49-F238E27FC236}">
                <a16:creationId xmlns:a16="http://schemas.microsoft.com/office/drawing/2014/main" id="{04B698E1-BC71-BF22-CC85-6E71E758B2B0}"/>
              </a:ext>
            </a:extLst>
          </p:cNvPr>
          <p:cNvSpPr/>
          <p:nvPr/>
        </p:nvSpPr>
        <p:spPr>
          <a:xfrm flipH="1" flipV="1">
            <a:off x="448502" y="2298997"/>
            <a:ext cx="11090275" cy="3932585"/>
          </a:xfrm>
          <a:prstGeom prst="round2DiagRect">
            <a:avLst>
              <a:gd name="adj1" fmla="val 10499"/>
              <a:gd name="adj2" fmla="val 0"/>
            </a:avLst>
          </a:prstGeom>
          <a:solidFill>
            <a:schemeClr val="bg1"/>
          </a:solidFill>
          <a:ln>
            <a:noFill/>
          </a:ln>
          <a:effectLst>
            <a:outerShdw blurRad="76200" dist="50800" dir="5400000" algn="t" rotWithShape="0">
              <a:schemeClr val="accent2">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cs typeface="+mn-cs"/>
            </a:endParaRPr>
          </a:p>
        </p:txBody>
      </p:sp>
      <p:grpSp>
        <p:nvGrpSpPr>
          <p:cNvPr id="7" name="组合 6">
            <a:extLst>
              <a:ext uri="{FF2B5EF4-FFF2-40B4-BE49-F238E27FC236}">
                <a16:creationId xmlns:a16="http://schemas.microsoft.com/office/drawing/2014/main" id="{B81B1E80-26CC-8757-D021-D20B78F1C499}"/>
              </a:ext>
            </a:extLst>
          </p:cNvPr>
          <p:cNvGrpSpPr/>
          <p:nvPr/>
        </p:nvGrpSpPr>
        <p:grpSpPr>
          <a:xfrm>
            <a:off x="1753657" y="2869742"/>
            <a:ext cx="9334431" cy="2293197"/>
            <a:chOff x="1861889" y="4128654"/>
            <a:chExt cx="9334431" cy="2293197"/>
          </a:xfrm>
        </p:grpSpPr>
        <p:sp>
          <p:nvSpPr>
            <p:cNvPr id="8" name="文本框 7">
              <a:extLst>
                <a:ext uri="{FF2B5EF4-FFF2-40B4-BE49-F238E27FC236}">
                  <a16:creationId xmlns:a16="http://schemas.microsoft.com/office/drawing/2014/main" id="{A4305C9D-9D8D-3C84-D34C-42079371AC26}"/>
                </a:ext>
              </a:extLst>
            </p:cNvPr>
            <p:cNvSpPr txBox="1"/>
            <p:nvPr/>
          </p:nvSpPr>
          <p:spPr>
            <a:xfrm>
              <a:off x="1861890" y="4128654"/>
              <a:ext cx="3045390" cy="461665"/>
            </a:xfrm>
            <a:prstGeom prst="rect">
              <a:avLst/>
            </a:prstGeom>
          </p:spPr>
          <p:txBody>
            <a:bodyPr wrap="square">
              <a:spAutoFit/>
            </a:bodyPr>
            <a:lstStyle>
              <a:defPPr>
                <a:defRPr lang="zh-CN"/>
              </a:defPPr>
              <a:lvl1pPr>
                <a:lnSpc>
                  <a:spcPct val="120000"/>
                </a:lnSpc>
                <a:spcAft>
                  <a:spcPts val="500"/>
                </a:spcAft>
                <a:defRPr sz="2000">
                  <a:gradFill flip="none" rotWithShape="1">
                    <a:gsLst>
                      <a:gs pos="60000">
                        <a:schemeClr val="accent2"/>
                      </a:gs>
                      <a:gs pos="0">
                        <a:schemeClr val="accent2">
                          <a:lumMod val="60000"/>
                          <a:lumOff val="40000"/>
                        </a:schemeClr>
                      </a:gs>
                    </a:gsLst>
                    <a:lin ang="2700000" scaled="1"/>
                    <a:tileRect/>
                  </a:gradFill>
                  <a:latin typeface="+mj-lt"/>
                  <a:ea typeface="+mj-ea"/>
                </a:defRPr>
              </a:lvl1pPr>
            </a:lstStyle>
            <a:p>
              <a:pPr>
                <a:lnSpc>
                  <a:spcPct val="100000"/>
                </a:lnSpc>
              </a:pPr>
              <a:endParaRPr lang="en-US" altLang="zh-CN" sz="2400" b="1" dirty="0">
                <a:latin typeface="Segoe UI" panose="020B0502040204020203" pitchFamily="34" charset="0"/>
                <a:ea typeface="等线" panose="02010600030101010101" pitchFamily="2" charset="-122"/>
                <a:sym typeface="OPPOSans H" panose="00020600040101010101" pitchFamily="18" charset="-122"/>
              </a:endParaRPr>
            </a:p>
          </p:txBody>
        </p:sp>
        <p:sp>
          <p:nvSpPr>
            <p:cNvPr id="9" name="文本框 8">
              <a:extLst>
                <a:ext uri="{FF2B5EF4-FFF2-40B4-BE49-F238E27FC236}">
                  <a16:creationId xmlns:a16="http://schemas.microsoft.com/office/drawing/2014/main" id="{385F1DB0-1D32-D762-AD24-01FCC104CF43}"/>
                </a:ext>
              </a:extLst>
            </p:cNvPr>
            <p:cNvSpPr txBox="1"/>
            <p:nvPr/>
          </p:nvSpPr>
          <p:spPr>
            <a:xfrm>
              <a:off x="1861889" y="4523896"/>
              <a:ext cx="9334431" cy="1897955"/>
            </a:xfrm>
            <a:prstGeom prst="rect">
              <a:avLst/>
            </a:prstGeom>
            <a:noFill/>
          </p:spPr>
          <p:txBody>
            <a:bodyPr wrap="square">
              <a:spAutoFit/>
            </a:bodyPr>
            <a:lstStyle/>
            <a:p>
              <a:pPr marL="285750" marR="0" lvl="0" indent="-285750" algn="l" defTabSz="914400" rtl="0" eaLnBrk="1" fontAlgn="auto" latinLnBrk="0" hangingPunct="1">
                <a:lnSpc>
                  <a:spcPct val="120000"/>
                </a:lnSpc>
                <a:spcAft>
                  <a:spcPts val="500"/>
                </a:spcAft>
                <a:buClrTx/>
                <a:buSzTx/>
                <a:buFont typeface="Arial" panose="020B0604020202020204" pitchFamily="34" charset="0"/>
                <a:buChar char="•"/>
                <a:tabLst/>
                <a:defRPr/>
              </a:pPr>
              <a:r>
                <a:rPr lang="zh-CN" altLang="en-US" sz="2400" dirty="0">
                  <a:solidFill>
                    <a:schemeClr val="tx1">
                      <a:lumMod val="90000"/>
                      <a:lumOff val="10000"/>
                    </a:schemeClr>
                  </a:solidFill>
                  <a:latin typeface="Arial" panose="020B0604020202020204" pitchFamily="34" charset="0"/>
                  <a:ea typeface="微软雅黑" panose="020B0503020204020204" pitchFamily="34" charset="-122"/>
                </a:rPr>
                <a:t>供应商评价（缺少必要的现场评价、再评价不充分、资质材料未及时更新）</a:t>
              </a:r>
              <a:endParaRPr lang="en-US" altLang="zh-CN" sz="2400" dirty="0">
                <a:solidFill>
                  <a:schemeClr val="tx1">
                    <a:lumMod val="90000"/>
                    <a:lumOff val="10000"/>
                  </a:schemeClr>
                </a:solidFill>
                <a:latin typeface="Arial" panose="020B0604020202020204" pitchFamily="34" charset="0"/>
                <a:ea typeface="微软雅黑" panose="020B0503020204020204" pitchFamily="34" charset="-122"/>
              </a:endParaRPr>
            </a:p>
            <a:p>
              <a:pPr marL="285750" marR="0" lvl="0" indent="-285750" algn="l" defTabSz="914400" rtl="0" eaLnBrk="1" fontAlgn="auto" latinLnBrk="0" hangingPunct="1">
                <a:lnSpc>
                  <a:spcPct val="120000"/>
                </a:lnSpc>
                <a:spcAft>
                  <a:spcPts val="500"/>
                </a:spcAft>
                <a:buClrTx/>
                <a:buSzTx/>
                <a:buFont typeface="Arial" panose="020B0604020202020204" pitchFamily="34" charset="0"/>
                <a:buChar char="•"/>
                <a:tabLst/>
                <a:defRPr/>
              </a:pPr>
              <a:r>
                <a:rPr lang="zh-CN" altLang="en-US" sz="2400" dirty="0">
                  <a:solidFill>
                    <a:schemeClr val="tx1">
                      <a:lumMod val="90000"/>
                      <a:lumOff val="10000"/>
                    </a:schemeClr>
                  </a:solidFill>
                  <a:latin typeface="Arial" panose="020B0604020202020204" pitchFamily="34" charset="0"/>
                  <a:ea typeface="微软雅黑" panose="020B0503020204020204" pitchFamily="34" charset="-122"/>
                </a:rPr>
                <a:t>采购证据不足（合同不完善，订单、验收、出入库数据不符，追溯性不强，产品符合性证据不足，</a:t>
              </a:r>
              <a:r>
                <a:rPr lang="zh-CN" altLang="en-US" sz="2400" dirty="0">
                  <a:solidFill>
                    <a:srgbClr val="FF0000"/>
                  </a:solidFill>
                  <a:latin typeface="Arial" panose="020B0604020202020204" pitchFamily="34" charset="0"/>
                  <a:ea typeface="微软雅黑" panose="020B0503020204020204" pitchFamily="34" charset="-122"/>
                </a:rPr>
                <a:t>关键物料无质量保证协议</a:t>
              </a:r>
              <a:r>
                <a:rPr lang="zh-CN" altLang="en-US" sz="2400" dirty="0">
                  <a:solidFill>
                    <a:schemeClr val="tx1">
                      <a:lumMod val="90000"/>
                      <a:lumOff val="10000"/>
                    </a:schemeClr>
                  </a:solidFill>
                  <a:latin typeface="Arial" panose="020B0604020202020204" pitchFamily="34" charset="0"/>
                  <a:ea typeface="微软雅黑" panose="020B0503020204020204" pitchFamily="34" charset="-122"/>
                </a:rPr>
                <a:t>）</a:t>
              </a:r>
              <a:endParaRPr kumimoji="0" lang="zh-CN" altLang="en-US" sz="2400" b="0" i="0" u="none" strike="noStrike" kern="1200" cap="none" spc="0" normalizeH="0" baseline="0" noProof="0" dirty="0">
                <a:ln>
                  <a:noFill/>
                </a:ln>
                <a:solidFill>
                  <a:schemeClr val="tx1">
                    <a:lumMod val="90000"/>
                    <a:lumOff val="10000"/>
                  </a:schemeClr>
                </a:solidFill>
                <a:effectLst/>
                <a:uLnTx/>
                <a:uFillTx/>
                <a:latin typeface="Arial" panose="020B0604020202020204" pitchFamily="34" charset="0"/>
                <a:ea typeface="微软雅黑" panose="020B0503020204020204" pitchFamily="34" charset="-122"/>
                <a:cs typeface="OPPOSans R" panose="00020600040101010101" pitchFamily="18" charset="-122"/>
                <a:sym typeface="OPPOSans R" panose="00020600040101010101" pitchFamily="18" charset="-122"/>
              </a:endParaRPr>
            </a:p>
          </p:txBody>
        </p:sp>
      </p:grpSp>
      <p:grpSp>
        <p:nvGrpSpPr>
          <p:cNvPr id="10" name="组合 9">
            <a:extLst>
              <a:ext uri="{FF2B5EF4-FFF2-40B4-BE49-F238E27FC236}">
                <a16:creationId xmlns:a16="http://schemas.microsoft.com/office/drawing/2014/main" id="{5A61537D-8EC9-9567-AB08-B89AD024C968}"/>
              </a:ext>
            </a:extLst>
          </p:cNvPr>
          <p:cNvGrpSpPr/>
          <p:nvPr/>
        </p:nvGrpSpPr>
        <p:grpSpPr>
          <a:xfrm>
            <a:off x="653223" y="3848080"/>
            <a:ext cx="900440" cy="900422"/>
            <a:chOff x="782136" y="3843548"/>
            <a:chExt cx="900440" cy="900422"/>
          </a:xfrm>
        </p:grpSpPr>
        <p:sp>
          <p:nvSpPr>
            <p:cNvPr id="11" name="椭圆 10">
              <a:extLst>
                <a:ext uri="{FF2B5EF4-FFF2-40B4-BE49-F238E27FC236}">
                  <a16:creationId xmlns:a16="http://schemas.microsoft.com/office/drawing/2014/main" id="{75028B45-23BE-B5AE-0B59-2FDA4D27DFA4}"/>
                </a:ext>
              </a:extLst>
            </p:cNvPr>
            <p:cNvSpPr/>
            <p:nvPr/>
          </p:nvSpPr>
          <p:spPr>
            <a:xfrm rot="10800000" flipH="1" flipV="1">
              <a:off x="782136" y="3843548"/>
              <a:ext cx="900440" cy="900422"/>
            </a:xfrm>
            <a:prstGeom prst="ellipse">
              <a:avLst/>
            </a:prstGeom>
            <a:gradFill flip="none" rotWithShape="1">
              <a:gsLst>
                <a:gs pos="0">
                  <a:schemeClr val="accent2"/>
                </a:gs>
                <a:gs pos="60000">
                  <a:schemeClr val="accent2">
                    <a:lumMod val="60000"/>
                    <a:lumOff val="40000"/>
                  </a:schemeClr>
                </a:gs>
              </a:gsLst>
              <a:lin ang="2700000" scaled="0"/>
              <a:tileRect/>
            </a:gradFill>
            <a:ln>
              <a:noFill/>
            </a:ln>
            <a:effectLst/>
            <a:scene3d>
              <a:camera prst="orthographicFront"/>
              <a:lightRig rig="balanced" dir="t"/>
            </a:scene3d>
            <a:sp3d z="811643" prstMaterial="softEdge"/>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spcAft>
                  <a:spcPts val="500"/>
                </a:spcAft>
              </a:pPr>
              <a:endParaRPr lang="zh-CN" altLang="en-US" dirty="0">
                <a:solidFill>
                  <a:schemeClr val="lt1"/>
                </a:solidFill>
              </a:endParaRPr>
            </a:p>
          </p:txBody>
        </p:sp>
        <p:sp>
          <p:nvSpPr>
            <p:cNvPr id="12" name="任意多边形: 形状 11">
              <a:extLst>
                <a:ext uri="{FF2B5EF4-FFF2-40B4-BE49-F238E27FC236}">
                  <a16:creationId xmlns:a16="http://schemas.microsoft.com/office/drawing/2014/main" id="{400E89A4-11E1-D2B7-A826-825C6B1AB052}"/>
                </a:ext>
              </a:extLst>
            </p:cNvPr>
            <p:cNvSpPr/>
            <p:nvPr/>
          </p:nvSpPr>
          <p:spPr>
            <a:xfrm>
              <a:off x="996480" y="4058239"/>
              <a:ext cx="471752" cy="471039"/>
            </a:xfrm>
            <a:custGeom>
              <a:avLst/>
              <a:gdLst>
                <a:gd name="connsiteX0" fmla="*/ 426330 w 607639"/>
                <a:gd name="connsiteY0" fmla="*/ 247403 h 606722"/>
                <a:gd name="connsiteX1" fmla="*/ 522637 w 607639"/>
                <a:gd name="connsiteY1" fmla="*/ 247403 h 606722"/>
                <a:gd name="connsiteX2" fmla="*/ 525218 w 607639"/>
                <a:gd name="connsiteY2" fmla="*/ 249981 h 606722"/>
                <a:gd name="connsiteX3" fmla="*/ 525218 w 607639"/>
                <a:gd name="connsiteY3" fmla="*/ 511827 h 606722"/>
                <a:gd name="connsiteX4" fmla="*/ 522637 w 607639"/>
                <a:gd name="connsiteY4" fmla="*/ 514493 h 606722"/>
                <a:gd name="connsiteX5" fmla="*/ 158772 w 607639"/>
                <a:gd name="connsiteY5" fmla="*/ 514493 h 606722"/>
                <a:gd name="connsiteX6" fmla="*/ 86078 w 607639"/>
                <a:gd name="connsiteY6" fmla="*/ 247403 h 606722"/>
                <a:gd name="connsiteX7" fmla="*/ 259451 w 607639"/>
                <a:gd name="connsiteY7" fmla="*/ 247403 h 606722"/>
                <a:gd name="connsiteX8" fmla="*/ 158525 w 607639"/>
                <a:gd name="connsiteY8" fmla="*/ 348106 h 606722"/>
                <a:gd name="connsiteX9" fmla="*/ 158525 w 607639"/>
                <a:gd name="connsiteY9" fmla="*/ 376104 h 606722"/>
                <a:gd name="connsiteX10" fmla="*/ 172587 w 607639"/>
                <a:gd name="connsiteY10" fmla="*/ 381882 h 606722"/>
                <a:gd name="connsiteX11" fmla="*/ 186560 w 607639"/>
                <a:gd name="connsiteY11" fmla="*/ 376104 h 606722"/>
                <a:gd name="connsiteX12" fmla="*/ 314810 w 607639"/>
                <a:gd name="connsiteY12" fmla="*/ 248025 h 606722"/>
                <a:gd name="connsiteX13" fmla="*/ 315433 w 607639"/>
                <a:gd name="connsiteY13" fmla="*/ 247403 h 606722"/>
                <a:gd name="connsiteX14" fmla="*/ 370257 w 607639"/>
                <a:gd name="connsiteY14" fmla="*/ 247403 h 606722"/>
                <a:gd name="connsiteX15" fmla="*/ 102810 w 607639"/>
                <a:gd name="connsiteY15" fmla="*/ 514493 h 606722"/>
                <a:gd name="connsiteX16" fmla="*/ 86078 w 607639"/>
                <a:gd name="connsiteY16" fmla="*/ 514493 h 606722"/>
                <a:gd name="connsiteX17" fmla="*/ 83408 w 607639"/>
                <a:gd name="connsiteY17" fmla="*/ 511827 h 606722"/>
                <a:gd name="connsiteX18" fmla="*/ 83408 w 607639"/>
                <a:gd name="connsiteY18" fmla="*/ 249981 h 606722"/>
                <a:gd name="connsiteX19" fmla="*/ 86078 w 607639"/>
                <a:gd name="connsiteY19" fmla="*/ 247403 h 606722"/>
                <a:gd name="connsiteX20" fmla="*/ 86068 w 607639"/>
                <a:gd name="connsiteY20" fmla="*/ 207849 h 606722"/>
                <a:gd name="connsiteX21" fmla="*/ 43791 w 607639"/>
                <a:gd name="connsiteY21" fmla="*/ 249976 h 606722"/>
                <a:gd name="connsiteX22" fmla="*/ 43791 w 607639"/>
                <a:gd name="connsiteY22" fmla="*/ 511803 h 606722"/>
                <a:gd name="connsiteX23" fmla="*/ 86068 w 607639"/>
                <a:gd name="connsiteY23" fmla="*/ 554019 h 606722"/>
                <a:gd name="connsiteX24" fmla="*/ 522639 w 607639"/>
                <a:gd name="connsiteY24" fmla="*/ 554019 h 606722"/>
                <a:gd name="connsiteX25" fmla="*/ 564828 w 607639"/>
                <a:gd name="connsiteY25" fmla="*/ 511803 h 606722"/>
                <a:gd name="connsiteX26" fmla="*/ 564828 w 607639"/>
                <a:gd name="connsiteY26" fmla="*/ 249976 h 606722"/>
                <a:gd name="connsiteX27" fmla="*/ 522639 w 607639"/>
                <a:gd name="connsiteY27" fmla="*/ 207849 h 606722"/>
                <a:gd name="connsiteX28" fmla="*/ 0 w 607639"/>
                <a:gd name="connsiteY28" fmla="*/ 163500 h 606722"/>
                <a:gd name="connsiteX29" fmla="*/ 607639 w 607639"/>
                <a:gd name="connsiteY29" fmla="*/ 163500 h 606722"/>
                <a:gd name="connsiteX30" fmla="*/ 607639 w 607639"/>
                <a:gd name="connsiteY30" fmla="*/ 571083 h 606722"/>
                <a:gd name="connsiteX31" fmla="*/ 571948 w 607639"/>
                <a:gd name="connsiteY31" fmla="*/ 606722 h 606722"/>
                <a:gd name="connsiteX32" fmla="*/ 35691 w 607639"/>
                <a:gd name="connsiteY32" fmla="*/ 606722 h 606722"/>
                <a:gd name="connsiteX33" fmla="*/ 0 w 607639"/>
                <a:gd name="connsiteY33" fmla="*/ 571083 h 606722"/>
                <a:gd name="connsiteX34" fmla="*/ 524419 w 607639"/>
                <a:gd name="connsiteY34" fmla="*/ 29774 h 606722"/>
                <a:gd name="connsiteX35" fmla="*/ 491843 w 607639"/>
                <a:gd name="connsiteY35" fmla="*/ 62303 h 606722"/>
                <a:gd name="connsiteX36" fmla="*/ 524419 w 607639"/>
                <a:gd name="connsiteY36" fmla="*/ 94743 h 606722"/>
                <a:gd name="connsiteX37" fmla="*/ 556906 w 607639"/>
                <a:gd name="connsiteY37" fmla="*/ 62303 h 606722"/>
                <a:gd name="connsiteX38" fmla="*/ 524419 w 607639"/>
                <a:gd name="connsiteY38" fmla="*/ 29774 h 606722"/>
                <a:gd name="connsiteX39" fmla="*/ 413252 w 607639"/>
                <a:gd name="connsiteY39" fmla="*/ 29774 h 606722"/>
                <a:gd name="connsiteX40" fmla="*/ 380676 w 607639"/>
                <a:gd name="connsiteY40" fmla="*/ 62303 h 606722"/>
                <a:gd name="connsiteX41" fmla="*/ 413252 w 607639"/>
                <a:gd name="connsiteY41" fmla="*/ 94743 h 606722"/>
                <a:gd name="connsiteX42" fmla="*/ 445739 w 607639"/>
                <a:gd name="connsiteY42" fmla="*/ 62303 h 606722"/>
                <a:gd name="connsiteX43" fmla="*/ 413252 w 607639"/>
                <a:gd name="connsiteY43" fmla="*/ 29774 h 606722"/>
                <a:gd name="connsiteX44" fmla="*/ 302084 w 607639"/>
                <a:gd name="connsiteY44" fmla="*/ 29774 h 606722"/>
                <a:gd name="connsiteX45" fmla="*/ 269508 w 607639"/>
                <a:gd name="connsiteY45" fmla="*/ 62303 h 606722"/>
                <a:gd name="connsiteX46" fmla="*/ 302084 w 607639"/>
                <a:gd name="connsiteY46" fmla="*/ 94743 h 606722"/>
                <a:gd name="connsiteX47" fmla="*/ 334571 w 607639"/>
                <a:gd name="connsiteY47" fmla="*/ 62303 h 606722"/>
                <a:gd name="connsiteX48" fmla="*/ 302084 w 607639"/>
                <a:gd name="connsiteY48" fmla="*/ 29774 h 606722"/>
                <a:gd name="connsiteX49" fmla="*/ 190917 w 607639"/>
                <a:gd name="connsiteY49" fmla="*/ 29774 h 606722"/>
                <a:gd name="connsiteX50" fmla="*/ 158341 w 607639"/>
                <a:gd name="connsiteY50" fmla="*/ 62303 h 606722"/>
                <a:gd name="connsiteX51" fmla="*/ 190917 w 607639"/>
                <a:gd name="connsiteY51" fmla="*/ 94743 h 606722"/>
                <a:gd name="connsiteX52" fmla="*/ 223403 w 607639"/>
                <a:gd name="connsiteY52" fmla="*/ 62303 h 606722"/>
                <a:gd name="connsiteX53" fmla="*/ 190917 w 607639"/>
                <a:gd name="connsiteY53" fmla="*/ 29774 h 606722"/>
                <a:gd name="connsiteX54" fmla="*/ 79660 w 607639"/>
                <a:gd name="connsiteY54" fmla="*/ 29774 h 606722"/>
                <a:gd name="connsiteX55" fmla="*/ 47173 w 607639"/>
                <a:gd name="connsiteY55" fmla="*/ 62303 h 606722"/>
                <a:gd name="connsiteX56" fmla="*/ 79660 w 607639"/>
                <a:gd name="connsiteY56" fmla="*/ 94743 h 606722"/>
                <a:gd name="connsiteX57" fmla="*/ 112236 w 607639"/>
                <a:gd name="connsiteY57" fmla="*/ 62303 h 606722"/>
                <a:gd name="connsiteX58" fmla="*/ 79660 w 607639"/>
                <a:gd name="connsiteY58" fmla="*/ 29774 h 606722"/>
                <a:gd name="connsiteX59" fmla="*/ 35691 w 607639"/>
                <a:gd name="connsiteY59" fmla="*/ 0 h 606722"/>
                <a:gd name="connsiteX60" fmla="*/ 571948 w 607639"/>
                <a:gd name="connsiteY60" fmla="*/ 0 h 606722"/>
                <a:gd name="connsiteX61" fmla="*/ 607639 w 607639"/>
                <a:gd name="connsiteY61" fmla="*/ 35640 h 606722"/>
                <a:gd name="connsiteX62" fmla="*/ 607639 w 607639"/>
                <a:gd name="connsiteY62" fmla="*/ 123984 h 606722"/>
                <a:gd name="connsiteX63" fmla="*/ 0 w 607639"/>
                <a:gd name="connsiteY63" fmla="*/ 123984 h 606722"/>
                <a:gd name="connsiteX64" fmla="*/ 0 w 607639"/>
                <a:gd name="connsiteY64" fmla="*/ 35640 h 606722"/>
                <a:gd name="connsiteX65" fmla="*/ 35691 w 607639"/>
                <a:gd name="connsiteY65"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07639" h="606722">
                  <a:moveTo>
                    <a:pt x="426330" y="247403"/>
                  </a:moveTo>
                  <a:lnTo>
                    <a:pt x="522637" y="247403"/>
                  </a:lnTo>
                  <a:cubicBezTo>
                    <a:pt x="524061" y="247403"/>
                    <a:pt x="525218" y="248559"/>
                    <a:pt x="525218" y="249981"/>
                  </a:cubicBezTo>
                  <a:lnTo>
                    <a:pt x="525218" y="511827"/>
                  </a:lnTo>
                  <a:cubicBezTo>
                    <a:pt x="525218" y="513338"/>
                    <a:pt x="524061" y="514493"/>
                    <a:pt x="522637" y="514493"/>
                  </a:cubicBezTo>
                  <a:lnTo>
                    <a:pt x="158772" y="514493"/>
                  </a:lnTo>
                  <a:close/>
                  <a:moveTo>
                    <a:pt x="86078" y="247403"/>
                  </a:moveTo>
                  <a:lnTo>
                    <a:pt x="259451" y="247403"/>
                  </a:lnTo>
                  <a:lnTo>
                    <a:pt x="158525" y="348106"/>
                  </a:lnTo>
                  <a:cubicBezTo>
                    <a:pt x="150782" y="355839"/>
                    <a:pt x="150782" y="368371"/>
                    <a:pt x="158525" y="376104"/>
                  </a:cubicBezTo>
                  <a:cubicBezTo>
                    <a:pt x="162441" y="380015"/>
                    <a:pt x="167514" y="381882"/>
                    <a:pt x="172587" y="381882"/>
                  </a:cubicBezTo>
                  <a:cubicBezTo>
                    <a:pt x="177660" y="381882"/>
                    <a:pt x="182733" y="380015"/>
                    <a:pt x="186560" y="376104"/>
                  </a:cubicBezTo>
                  <a:lnTo>
                    <a:pt x="314810" y="248025"/>
                  </a:lnTo>
                  <a:cubicBezTo>
                    <a:pt x="315077" y="247848"/>
                    <a:pt x="315255" y="247581"/>
                    <a:pt x="315433" y="247403"/>
                  </a:cubicBezTo>
                  <a:lnTo>
                    <a:pt x="370257" y="247403"/>
                  </a:lnTo>
                  <a:lnTo>
                    <a:pt x="102810" y="514493"/>
                  </a:lnTo>
                  <a:lnTo>
                    <a:pt x="86078" y="514493"/>
                  </a:lnTo>
                  <a:cubicBezTo>
                    <a:pt x="84654" y="514493"/>
                    <a:pt x="83408" y="513338"/>
                    <a:pt x="83408" y="511827"/>
                  </a:cubicBezTo>
                  <a:lnTo>
                    <a:pt x="83408" y="249981"/>
                  </a:lnTo>
                  <a:cubicBezTo>
                    <a:pt x="83408" y="248559"/>
                    <a:pt x="84654" y="247403"/>
                    <a:pt x="86078" y="247403"/>
                  </a:cubicBezTo>
                  <a:close/>
                  <a:moveTo>
                    <a:pt x="86068" y="207849"/>
                  </a:moveTo>
                  <a:cubicBezTo>
                    <a:pt x="62749" y="207849"/>
                    <a:pt x="43791" y="226780"/>
                    <a:pt x="43791" y="249976"/>
                  </a:cubicBezTo>
                  <a:lnTo>
                    <a:pt x="43791" y="511803"/>
                  </a:lnTo>
                  <a:cubicBezTo>
                    <a:pt x="43791" y="535089"/>
                    <a:pt x="62749" y="554019"/>
                    <a:pt x="86068" y="554019"/>
                  </a:cubicBezTo>
                  <a:lnTo>
                    <a:pt x="522639" y="554019"/>
                  </a:lnTo>
                  <a:cubicBezTo>
                    <a:pt x="545870" y="554019"/>
                    <a:pt x="564828" y="535089"/>
                    <a:pt x="564828" y="511803"/>
                  </a:cubicBezTo>
                  <a:lnTo>
                    <a:pt x="564828" y="249976"/>
                  </a:lnTo>
                  <a:cubicBezTo>
                    <a:pt x="564828" y="226780"/>
                    <a:pt x="545870" y="207849"/>
                    <a:pt x="522639" y="207849"/>
                  </a:cubicBezTo>
                  <a:close/>
                  <a:moveTo>
                    <a:pt x="0" y="163500"/>
                  </a:moveTo>
                  <a:lnTo>
                    <a:pt x="607639" y="163500"/>
                  </a:lnTo>
                  <a:lnTo>
                    <a:pt x="607639" y="571083"/>
                  </a:lnTo>
                  <a:cubicBezTo>
                    <a:pt x="607639" y="590725"/>
                    <a:pt x="591618" y="606722"/>
                    <a:pt x="571948" y="606722"/>
                  </a:cubicBezTo>
                  <a:lnTo>
                    <a:pt x="35691" y="606722"/>
                  </a:lnTo>
                  <a:cubicBezTo>
                    <a:pt x="15932" y="606722"/>
                    <a:pt x="0" y="590725"/>
                    <a:pt x="0" y="571083"/>
                  </a:cubicBezTo>
                  <a:close/>
                  <a:moveTo>
                    <a:pt x="524419" y="29774"/>
                  </a:moveTo>
                  <a:cubicBezTo>
                    <a:pt x="506440" y="29774"/>
                    <a:pt x="491843" y="44350"/>
                    <a:pt x="491843" y="62303"/>
                  </a:cubicBezTo>
                  <a:cubicBezTo>
                    <a:pt x="491843" y="80167"/>
                    <a:pt x="506440" y="94743"/>
                    <a:pt x="524419" y="94743"/>
                  </a:cubicBezTo>
                  <a:cubicBezTo>
                    <a:pt x="542398" y="94743"/>
                    <a:pt x="556906" y="80167"/>
                    <a:pt x="556906" y="62303"/>
                  </a:cubicBezTo>
                  <a:cubicBezTo>
                    <a:pt x="556906" y="44350"/>
                    <a:pt x="542398" y="29774"/>
                    <a:pt x="524419" y="29774"/>
                  </a:cubicBezTo>
                  <a:close/>
                  <a:moveTo>
                    <a:pt x="413252" y="29774"/>
                  </a:moveTo>
                  <a:cubicBezTo>
                    <a:pt x="395273" y="29774"/>
                    <a:pt x="380676" y="44350"/>
                    <a:pt x="380676" y="62303"/>
                  </a:cubicBezTo>
                  <a:cubicBezTo>
                    <a:pt x="380676" y="80167"/>
                    <a:pt x="395273" y="94743"/>
                    <a:pt x="413252" y="94743"/>
                  </a:cubicBezTo>
                  <a:cubicBezTo>
                    <a:pt x="431231" y="94743"/>
                    <a:pt x="445739" y="80167"/>
                    <a:pt x="445739" y="62303"/>
                  </a:cubicBezTo>
                  <a:cubicBezTo>
                    <a:pt x="445739" y="44350"/>
                    <a:pt x="431231" y="29774"/>
                    <a:pt x="413252" y="29774"/>
                  </a:cubicBezTo>
                  <a:close/>
                  <a:moveTo>
                    <a:pt x="302084" y="29774"/>
                  </a:moveTo>
                  <a:cubicBezTo>
                    <a:pt x="284105" y="29774"/>
                    <a:pt x="269508" y="44350"/>
                    <a:pt x="269508" y="62303"/>
                  </a:cubicBezTo>
                  <a:cubicBezTo>
                    <a:pt x="269508" y="80167"/>
                    <a:pt x="284105" y="94743"/>
                    <a:pt x="302084" y="94743"/>
                  </a:cubicBezTo>
                  <a:cubicBezTo>
                    <a:pt x="320063" y="94743"/>
                    <a:pt x="334571" y="80167"/>
                    <a:pt x="334571" y="62303"/>
                  </a:cubicBezTo>
                  <a:cubicBezTo>
                    <a:pt x="334571" y="44350"/>
                    <a:pt x="319974" y="29774"/>
                    <a:pt x="302084" y="29774"/>
                  </a:cubicBezTo>
                  <a:close/>
                  <a:moveTo>
                    <a:pt x="190917" y="29774"/>
                  </a:moveTo>
                  <a:cubicBezTo>
                    <a:pt x="172937" y="29774"/>
                    <a:pt x="158341" y="44350"/>
                    <a:pt x="158341" y="62303"/>
                  </a:cubicBezTo>
                  <a:cubicBezTo>
                    <a:pt x="158341" y="80167"/>
                    <a:pt x="172937" y="94743"/>
                    <a:pt x="190917" y="94743"/>
                  </a:cubicBezTo>
                  <a:cubicBezTo>
                    <a:pt x="208807" y="94743"/>
                    <a:pt x="223403" y="80167"/>
                    <a:pt x="223403" y="62303"/>
                  </a:cubicBezTo>
                  <a:cubicBezTo>
                    <a:pt x="223403" y="44350"/>
                    <a:pt x="208807" y="29774"/>
                    <a:pt x="190917" y="29774"/>
                  </a:cubicBezTo>
                  <a:close/>
                  <a:moveTo>
                    <a:pt x="79660" y="29774"/>
                  </a:moveTo>
                  <a:cubicBezTo>
                    <a:pt x="61770" y="29774"/>
                    <a:pt x="47173" y="44350"/>
                    <a:pt x="47173" y="62303"/>
                  </a:cubicBezTo>
                  <a:cubicBezTo>
                    <a:pt x="47173" y="80167"/>
                    <a:pt x="61770" y="94743"/>
                    <a:pt x="79660" y="94743"/>
                  </a:cubicBezTo>
                  <a:cubicBezTo>
                    <a:pt x="97639" y="94743"/>
                    <a:pt x="112236" y="80167"/>
                    <a:pt x="112236" y="62303"/>
                  </a:cubicBezTo>
                  <a:cubicBezTo>
                    <a:pt x="112236" y="44350"/>
                    <a:pt x="97639" y="29774"/>
                    <a:pt x="79660" y="29774"/>
                  </a:cubicBezTo>
                  <a:close/>
                  <a:moveTo>
                    <a:pt x="35691" y="0"/>
                  </a:moveTo>
                  <a:lnTo>
                    <a:pt x="571948" y="0"/>
                  </a:lnTo>
                  <a:cubicBezTo>
                    <a:pt x="591618" y="0"/>
                    <a:pt x="607639" y="15909"/>
                    <a:pt x="607639" y="35640"/>
                  </a:cubicBezTo>
                  <a:lnTo>
                    <a:pt x="607639" y="123984"/>
                  </a:lnTo>
                  <a:lnTo>
                    <a:pt x="0" y="123984"/>
                  </a:lnTo>
                  <a:lnTo>
                    <a:pt x="0" y="35640"/>
                  </a:lnTo>
                  <a:cubicBezTo>
                    <a:pt x="0" y="15909"/>
                    <a:pt x="15932" y="0"/>
                    <a:pt x="35691" y="0"/>
                  </a:cubicBezTo>
                  <a:close/>
                </a:path>
              </a:pathLst>
            </a:custGeom>
            <a:solidFill>
              <a:schemeClr val="bg1"/>
            </a:solidFill>
            <a:ln w="1860"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mn-ea"/>
                <a:cs typeface="+mn-cs"/>
              </a:endParaRPr>
            </a:p>
          </p:txBody>
        </p:sp>
      </p:grpSp>
    </p:spTree>
    <p:extLst>
      <p:ext uri="{BB962C8B-B14F-4D97-AF65-F5344CB8AC3E}">
        <p14:creationId xmlns:p14="http://schemas.microsoft.com/office/powerpoint/2010/main" val="25329110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4D81EDCF-B96B-F7D9-6089-20CDB7DE4B83}"/>
              </a:ext>
            </a:extLst>
          </p:cNvPr>
          <p:cNvGrpSpPr/>
          <p:nvPr/>
        </p:nvGrpSpPr>
        <p:grpSpPr>
          <a:xfrm>
            <a:off x="0" y="245758"/>
            <a:ext cx="12192000" cy="6366484"/>
            <a:chOff x="0" y="245758"/>
            <a:chExt cx="12192000" cy="6366484"/>
          </a:xfrm>
        </p:grpSpPr>
        <p:sp>
          <p:nvSpPr>
            <p:cNvPr id="3" name="任意多边形: 形状 2">
              <a:extLst>
                <a:ext uri="{FF2B5EF4-FFF2-40B4-BE49-F238E27FC236}">
                  <a16:creationId xmlns:a16="http://schemas.microsoft.com/office/drawing/2014/main" id="{45BB30AD-0446-25B1-4934-9F750B7B5192}"/>
                </a:ext>
              </a:extLst>
            </p:cNvPr>
            <p:cNvSpPr>
              <a:spLocks/>
            </p:cNvSpPr>
            <p:nvPr/>
          </p:nvSpPr>
          <p:spPr>
            <a:xfrm>
              <a:off x="0" y="245758"/>
              <a:ext cx="3333358" cy="6366484"/>
            </a:xfrm>
            <a:custGeom>
              <a:avLst/>
              <a:gdLst>
                <a:gd name="connsiteX0" fmla="*/ 161706 w 3590706"/>
                <a:gd name="connsiteY0" fmla="*/ 0 h 6858000"/>
                <a:gd name="connsiteX1" fmla="*/ 3590706 w 3590706"/>
                <a:gd name="connsiteY1" fmla="*/ 3429000 h 6858000"/>
                <a:gd name="connsiteX2" fmla="*/ 161706 w 3590706"/>
                <a:gd name="connsiteY2" fmla="*/ 6858000 h 6858000"/>
                <a:gd name="connsiteX3" fmla="*/ 0 w 3590706"/>
                <a:gd name="connsiteY3" fmla="*/ 6853912 h 6858000"/>
                <a:gd name="connsiteX4" fmla="*/ 0 w 3590706"/>
                <a:gd name="connsiteY4" fmla="*/ 4089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0706" h="6858000">
                  <a:moveTo>
                    <a:pt x="161706" y="0"/>
                  </a:moveTo>
                  <a:cubicBezTo>
                    <a:pt x="2055490" y="0"/>
                    <a:pt x="3590706" y="1535216"/>
                    <a:pt x="3590706" y="3429000"/>
                  </a:cubicBezTo>
                  <a:cubicBezTo>
                    <a:pt x="3590706" y="5322784"/>
                    <a:pt x="2055490" y="6858000"/>
                    <a:pt x="161706" y="6858000"/>
                  </a:cubicBezTo>
                  <a:lnTo>
                    <a:pt x="0" y="6853912"/>
                  </a:lnTo>
                  <a:lnTo>
                    <a:pt x="0" y="4089"/>
                  </a:lnTo>
                  <a:close/>
                </a:path>
              </a:pathLst>
            </a:cu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 name="任意多边形: 形状 3">
              <a:extLst>
                <a:ext uri="{FF2B5EF4-FFF2-40B4-BE49-F238E27FC236}">
                  <a16:creationId xmlns:a16="http://schemas.microsoft.com/office/drawing/2014/main" id="{6A74D1FA-0DF5-D9B6-8D3F-0D76BE82D270}"/>
                </a:ext>
              </a:extLst>
            </p:cNvPr>
            <p:cNvSpPr/>
            <p:nvPr/>
          </p:nvSpPr>
          <p:spPr>
            <a:xfrm flipH="1">
              <a:off x="10775666" y="2076450"/>
              <a:ext cx="1416334" cy="2705100"/>
            </a:xfrm>
            <a:custGeom>
              <a:avLst/>
              <a:gdLst>
                <a:gd name="connsiteX0" fmla="*/ 161706 w 3590706"/>
                <a:gd name="connsiteY0" fmla="*/ 0 h 6858000"/>
                <a:gd name="connsiteX1" fmla="*/ 3590706 w 3590706"/>
                <a:gd name="connsiteY1" fmla="*/ 3429000 h 6858000"/>
                <a:gd name="connsiteX2" fmla="*/ 161706 w 3590706"/>
                <a:gd name="connsiteY2" fmla="*/ 6858000 h 6858000"/>
                <a:gd name="connsiteX3" fmla="*/ 0 w 3590706"/>
                <a:gd name="connsiteY3" fmla="*/ 6853912 h 6858000"/>
                <a:gd name="connsiteX4" fmla="*/ 0 w 3590706"/>
                <a:gd name="connsiteY4" fmla="*/ 4089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0706" h="6858000">
                  <a:moveTo>
                    <a:pt x="161706" y="0"/>
                  </a:moveTo>
                  <a:cubicBezTo>
                    <a:pt x="2055490" y="0"/>
                    <a:pt x="3590706" y="1535216"/>
                    <a:pt x="3590706" y="3429000"/>
                  </a:cubicBezTo>
                  <a:cubicBezTo>
                    <a:pt x="3590706" y="5322784"/>
                    <a:pt x="2055490" y="6858000"/>
                    <a:pt x="161706" y="6858000"/>
                  </a:cubicBezTo>
                  <a:lnTo>
                    <a:pt x="0" y="6853912"/>
                  </a:lnTo>
                  <a:lnTo>
                    <a:pt x="0" y="4089"/>
                  </a:lnTo>
                  <a:close/>
                </a:path>
              </a:pathLst>
            </a:cu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5" name="组合 4">
            <a:extLst>
              <a:ext uri="{FF2B5EF4-FFF2-40B4-BE49-F238E27FC236}">
                <a16:creationId xmlns:a16="http://schemas.microsoft.com/office/drawing/2014/main" id="{15B8B97F-A2E7-6282-210B-05B7BEF1FF4B}"/>
              </a:ext>
            </a:extLst>
          </p:cNvPr>
          <p:cNvGrpSpPr/>
          <p:nvPr/>
        </p:nvGrpSpPr>
        <p:grpSpPr>
          <a:xfrm>
            <a:off x="5873826" y="976580"/>
            <a:ext cx="5652631" cy="5252770"/>
            <a:chOff x="5873826" y="976580"/>
            <a:chExt cx="5652631" cy="5252770"/>
          </a:xfrm>
        </p:grpSpPr>
        <p:grpSp>
          <p:nvGrpSpPr>
            <p:cNvPr id="6" name="组合 5">
              <a:extLst>
                <a:ext uri="{FF2B5EF4-FFF2-40B4-BE49-F238E27FC236}">
                  <a16:creationId xmlns:a16="http://schemas.microsoft.com/office/drawing/2014/main" id="{C7414AE1-8243-4B4E-47C7-C76DB654522C}"/>
                </a:ext>
              </a:extLst>
            </p:cNvPr>
            <p:cNvGrpSpPr/>
            <p:nvPr/>
          </p:nvGrpSpPr>
          <p:grpSpPr>
            <a:xfrm>
              <a:off x="5873826" y="976580"/>
              <a:ext cx="5652631" cy="1015663"/>
              <a:chOff x="4144385" y="2409568"/>
              <a:chExt cx="5652631" cy="1015663"/>
            </a:xfrm>
          </p:grpSpPr>
          <p:sp>
            <p:nvSpPr>
              <p:cNvPr id="18" name="文本框 17">
                <a:extLst>
                  <a:ext uri="{FF2B5EF4-FFF2-40B4-BE49-F238E27FC236}">
                    <a16:creationId xmlns:a16="http://schemas.microsoft.com/office/drawing/2014/main" id="{087A4C79-7CD0-8880-02CF-12425856BB99}"/>
                  </a:ext>
                </a:extLst>
              </p:cNvPr>
              <p:cNvSpPr txBox="1"/>
              <p:nvPr/>
            </p:nvSpPr>
            <p:spPr>
              <a:xfrm>
                <a:off x="4144385" y="2409568"/>
                <a:ext cx="1069524" cy="1015663"/>
              </a:xfrm>
              <a:prstGeom prst="rect">
                <a:avLst/>
              </a:prstGeom>
              <a:noFill/>
            </p:spPr>
            <p:txBody>
              <a:bodyPr wrap="none" lIns="91440" tIns="45720" rIns="91440" bIns="45720" rtlCol="0" anchor="ctr" anchorCtr="0">
                <a:spAutoFit/>
              </a:bodyPr>
              <a:lstStyle/>
              <a:p>
                <a:pPr algn="ctr"/>
                <a:r>
                  <a:rPr kumimoji="1" lang="en-US" altLang="zh-CN" sz="6000" b="1" dirty="0">
                    <a:solidFill>
                      <a:schemeClr val="accent1"/>
                    </a:solidFill>
                    <a:latin typeface="Arial" panose="020B0604020202020204" pitchFamily="34" charset="0"/>
                    <a:ea typeface="微软雅黑" panose="020B0503020204020204" pitchFamily="34" charset="-122"/>
                  </a:rPr>
                  <a:t>01</a:t>
                </a:r>
                <a:endParaRPr kumimoji="1" lang="zh-CN" altLang="en-US" sz="6000" b="1" dirty="0">
                  <a:solidFill>
                    <a:schemeClr val="accent1"/>
                  </a:solidFill>
                  <a:latin typeface="Arial" panose="020B0604020202020204" pitchFamily="34" charset="0"/>
                  <a:ea typeface="微软雅黑" panose="020B0503020204020204" pitchFamily="34" charset="-122"/>
                </a:endParaRPr>
              </a:p>
            </p:txBody>
          </p:sp>
          <p:grpSp>
            <p:nvGrpSpPr>
              <p:cNvPr id="19" name="组合 18">
                <a:extLst>
                  <a:ext uri="{FF2B5EF4-FFF2-40B4-BE49-F238E27FC236}">
                    <a16:creationId xmlns:a16="http://schemas.microsoft.com/office/drawing/2014/main" id="{E51289F1-ED12-7F4F-1401-196D9EDCA806}"/>
                  </a:ext>
                </a:extLst>
              </p:cNvPr>
              <p:cNvGrpSpPr/>
              <p:nvPr/>
            </p:nvGrpSpPr>
            <p:grpSpPr>
              <a:xfrm>
                <a:off x="5233950" y="2606357"/>
                <a:ext cx="4563066" cy="662249"/>
                <a:chOff x="5233950" y="2581922"/>
                <a:chExt cx="4563066" cy="662249"/>
              </a:xfrm>
            </p:grpSpPr>
            <p:sp>
              <p:nvSpPr>
                <p:cNvPr id="20" name="矩形 19">
                  <a:extLst>
                    <a:ext uri="{FF2B5EF4-FFF2-40B4-BE49-F238E27FC236}">
                      <a16:creationId xmlns:a16="http://schemas.microsoft.com/office/drawing/2014/main" id="{89DD0F99-2D48-8CC5-9C2A-C64B583450D7}"/>
                    </a:ext>
                  </a:extLst>
                </p:cNvPr>
                <p:cNvSpPr/>
                <p:nvPr/>
              </p:nvSpPr>
              <p:spPr>
                <a:xfrm>
                  <a:off x="5233950" y="2959541"/>
                  <a:ext cx="4563066" cy="2846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pPr>
                    <a:lnSpc>
                      <a:spcPct val="130000"/>
                    </a:lnSpc>
                  </a:pPr>
                  <a:r>
                    <a:rPr kumimoji="1" lang="en-US" altLang="zh-CN" sz="1050" dirty="0">
                      <a:solidFill>
                        <a:schemeClr val="tx1"/>
                      </a:solidFill>
                      <a:latin typeface="Arial" panose="020B0604020202020204" pitchFamily="34" charset="0"/>
                      <a:ea typeface="微软雅黑" panose="020B0503020204020204" pitchFamily="34" charset="-122"/>
                    </a:rPr>
                    <a:t>《</a:t>
                  </a:r>
                  <a:r>
                    <a:rPr kumimoji="1" lang="zh-CN" altLang="en-US" sz="1050" dirty="0">
                      <a:solidFill>
                        <a:schemeClr val="tx1"/>
                      </a:solidFill>
                      <a:latin typeface="Arial" panose="020B0604020202020204" pitchFamily="34" charset="0"/>
                      <a:ea typeface="微软雅黑" panose="020B0503020204020204" pitchFamily="34" charset="-122"/>
                    </a:rPr>
                    <a:t>规范</a:t>
                  </a:r>
                  <a:r>
                    <a:rPr kumimoji="1" lang="en-US" altLang="zh-CN" sz="1050" dirty="0">
                      <a:solidFill>
                        <a:schemeClr val="tx1"/>
                      </a:solidFill>
                      <a:latin typeface="Arial" panose="020B0604020202020204" pitchFamily="34" charset="0"/>
                      <a:ea typeface="微软雅黑" panose="020B0503020204020204" pitchFamily="34" charset="-122"/>
                    </a:rPr>
                    <a:t>》</a:t>
                  </a:r>
                  <a:r>
                    <a:rPr kumimoji="1" lang="zh-CN" altLang="en-US" sz="1050" dirty="0">
                      <a:solidFill>
                        <a:schemeClr val="tx1"/>
                      </a:solidFill>
                      <a:latin typeface="Arial" panose="020B0604020202020204" pitchFamily="34" charset="0"/>
                      <a:ea typeface="微软雅黑" panose="020B0503020204020204" pitchFamily="34" charset="-122"/>
                    </a:rPr>
                    <a:t>现场检查指导原则、注册核查指南</a:t>
                  </a:r>
                  <a:endParaRPr kumimoji="1" lang="en-US" altLang="zh-CN" sz="1050" dirty="0">
                    <a:solidFill>
                      <a:schemeClr val="tx1"/>
                    </a:solidFill>
                    <a:latin typeface="Arial" panose="020B0604020202020204" pitchFamily="34" charset="0"/>
                    <a:ea typeface="微软雅黑" panose="020B0503020204020204" pitchFamily="34" charset="-122"/>
                  </a:endParaRPr>
                </a:p>
              </p:txBody>
            </p:sp>
            <p:sp>
              <p:nvSpPr>
                <p:cNvPr id="21" name="矩形 20">
                  <a:extLst>
                    <a:ext uri="{FF2B5EF4-FFF2-40B4-BE49-F238E27FC236}">
                      <a16:creationId xmlns:a16="http://schemas.microsoft.com/office/drawing/2014/main" id="{E155C95E-59CC-58DD-5091-4CB6A3D29FD4}"/>
                    </a:ext>
                  </a:extLst>
                </p:cNvPr>
                <p:cNvSpPr/>
                <p:nvPr/>
              </p:nvSpPr>
              <p:spPr>
                <a:xfrm>
                  <a:off x="5233950" y="2581922"/>
                  <a:ext cx="4563066" cy="400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r>
                    <a:rPr kumimoji="1" lang="zh-CN" altLang="en-US" sz="2000" b="1" dirty="0">
                      <a:solidFill>
                        <a:schemeClr val="accent1"/>
                      </a:solidFill>
                      <a:latin typeface="Arial" panose="020B0604020202020204" pitchFamily="34" charset="0"/>
                      <a:ea typeface="微软雅黑" panose="020B0503020204020204" pitchFamily="34" charset="-122"/>
                    </a:rPr>
                    <a:t>法规基本要求</a:t>
                  </a:r>
                  <a:endParaRPr kumimoji="1" lang="en-US" altLang="zh-CN" sz="2000" b="1" dirty="0">
                    <a:solidFill>
                      <a:schemeClr val="accent1"/>
                    </a:solidFill>
                    <a:latin typeface="Arial" panose="020B0604020202020204" pitchFamily="34" charset="0"/>
                    <a:ea typeface="微软雅黑" panose="020B0503020204020204" pitchFamily="34" charset="-122"/>
                  </a:endParaRPr>
                </a:p>
              </p:txBody>
            </p:sp>
          </p:grpSp>
        </p:grpSp>
        <p:grpSp>
          <p:nvGrpSpPr>
            <p:cNvPr id="7" name="组合 6">
              <a:extLst>
                <a:ext uri="{FF2B5EF4-FFF2-40B4-BE49-F238E27FC236}">
                  <a16:creationId xmlns:a16="http://schemas.microsoft.com/office/drawing/2014/main" id="{763B84C6-53EF-68EF-051C-616A7A21E64E}"/>
                </a:ext>
              </a:extLst>
            </p:cNvPr>
            <p:cNvGrpSpPr/>
            <p:nvPr/>
          </p:nvGrpSpPr>
          <p:grpSpPr>
            <a:xfrm>
              <a:off x="5873826" y="2388949"/>
              <a:ext cx="5652631" cy="1015663"/>
              <a:chOff x="4144385" y="2409568"/>
              <a:chExt cx="5652631" cy="1015663"/>
            </a:xfrm>
          </p:grpSpPr>
          <p:sp>
            <p:nvSpPr>
              <p:cNvPr id="14" name="文本框 13">
                <a:extLst>
                  <a:ext uri="{FF2B5EF4-FFF2-40B4-BE49-F238E27FC236}">
                    <a16:creationId xmlns:a16="http://schemas.microsoft.com/office/drawing/2014/main" id="{2493C78B-3D68-C18E-FDD4-E4057B61B5E8}"/>
                  </a:ext>
                </a:extLst>
              </p:cNvPr>
              <p:cNvSpPr txBox="1"/>
              <p:nvPr/>
            </p:nvSpPr>
            <p:spPr>
              <a:xfrm>
                <a:off x="4144385" y="2409568"/>
                <a:ext cx="1069524" cy="1015663"/>
              </a:xfrm>
              <a:prstGeom prst="rect">
                <a:avLst/>
              </a:prstGeom>
              <a:noFill/>
            </p:spPr>
            <p:txBody>
              <a:bodyPr wrap="none" lIns="91440" tIns="45720" rIns="91440" bIns="45720" rtlCol="0" anchor="ctr" anchorCtr="0">
                <a:spAutoFit/>
              </a:bodyPr>
              <a:lstStyle/>
              <a:p>
                <a:pPr algn="ctr"/>
                <a:r>
                  <a:rPr kumimoji="1" lang="en-US" altLang="zh-CN" sz="6000" b="1" dirty="0">
                    <a:solidFill>
                      <a:schemeClr val="accent2"/>
                    </a:solidFill>
                    <a:latin typeface="Arial" panose="020B0604020202020204" pitchFamily="34" charset="0"/>
                    <a:ea typeface="微软雅黑" panose="020B0503020204020204" pitchFamily="34" charset="-122"/>
                  </a:rPr>
                  <a:t>02</a:t>
                </a:r>
                <a:endParaRPr kumimoji="1" lang="zh-CN" altLang="en-US" sz="6000" b="1" dirty="0">
                  <a:solidFill>
                    <a:schemeClr val="accent2"/>
                  </a:solidFill>
                  <a:latin typeface="Arial" panose="020B0604020202020204" pitchFamily="34" charset="0"/>
                  <a:ea typeface="微软雅黑" panose="020B0503020204020204" pitchFamily="34" charset="-122"/>
                </a:endParaRPr>
              </a:p>
            </p:txBody>
          </p:sp>
          <p:grpSp>
            <p:nvGrpSpPr>
              <p:cNvPr id="15" name="组合 14">
                <a:extLst>
                  <a:ext uri="{FF2B5EF4-FFF2-40B4-BE49-F238E27FC236}">
                    <a16:creationId xmlns:a16="http://schemas.microsoft.com/office/drawing/2014/main" id="{ED68B0FC-F061-F70D-11B0-63C9EED6FDFE}"/>
                  </a:ext>
                </a:extLst>
              </p:cNvPr>
              <p:cNvGrpSpPr/>
              <p:nvPr/>
            </p:nvGrpSpPr>
            <p:grpSpPr>
              <a:xfrm>
                <a:off x="5233950" y="2606357"/>
                <a:ext cx="4563066" cy="662249"/>
                <a:chOff x="5233950" y="2581922"/>
                <a:chExt cx="4563066" cy="662249"/>
              </a:xfrm>
            </p:grpSpPr>
            <p:sp>
              <p:nvSpPr>
                <p:cNvPr id="16" name="矩形 15">
                  <a:extLst>
                    <a:ext uri="{FF2B5EF4-FFF2-40B4-BE49-F238E27FC236}">
                      <a16:creationId xmlns:a16="http://schemas.microsoft.com/office/drawing/2014/main" id="{F2233890-4380-9D00-E8BC-03A0B1F29E87}"/>
                    </a:ext>
                  </a:extLst>
                </p:cNvPr>
                <p:cNvSpPr/>
                <p:nvPr/>
              </p:nvSpPr>
              <p:spPr>
                <a:xfrm>
                  <a:off x="5233950" y="2959541"/>
                  <a:ext cx="4563066" cy="2846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pPr>
                    <a:lnSpc>
                      <a:spcPct val="130000"/>
                    </a:lnSpc>
                  </a:pPr>
                  <a:r>
                    <a:rPr kumimoji="1" lang="zh-CN" altLang="en-US" sz="1050" dirty="0">
                      <a:solidFill>
                        <a:schemeClr val="tx1"/>
                      </a:solidFill>
                      <a:latin typeface="Arial" panose="020B0604020202020204" pitchFamily="34" charset="0"/>
                      <a:ea typeface="微软雅黑" panose="020B0503020204020204" pitchFamily="34" charset="-122"/>
                    </a:rPr>
                    <a:t>近期飞检、监督检查</a:t>
                  </a:r>
                  <a:endParaRPr kumimoji="1" lang="en-US" altLang="zh-CN" sz="1050" dirty="0">
                    <a:solidFill>
                      <a:schemeClr val="tx1"/>
                    </a:solidFill>
                    <a:latin typeface="Arial" panose="020B0604020202020204" pitchFamily="34" charset="0"/>
                    <a:ea typeface="微软雅黑" panose="020B0503020204020204" pitchFamily="34" charset="-122"/>
                  </a:endParaRPr>
                </a:p>
              </p:txBody>
            </p:sp>
            <p:sp>
              <p:nvSpPr>
                <p:cNvPr id="17" name="矩形 16">
                  <a:extLst>
                    <a:ext uri="{FF2B5EF4-FFF2-40B4-BE49-F238E27FC236}">
                      <a16:creationId xmlns:a16="http://schemas.microsoft.com/office/drawing/2014/main" id="{E01661E9-0AC1-85E8-9385-1E60517DC13A}"/>
                    </a:ext>
                  </a:extLst>
                </p:cNvPr>
                <p:cNvSpPr/>
                <p:nvPr/>
              </p:nvSpPr>
              <p:spPr>
                <a:xfrm>
                  <a:off x="5233950" y="2581922"/>
                  <a:ext cx="4563066" cy="400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r>
                    <a:rPr kumimoji="1" lang="zh-CN" altLang="en-US" sz="2000" b="1" dirty="0">
                      <a:solidFill>
                        <a:schemeClr val="accent2"/>
                      </a:solidFill>
                      <a:latin typeface="Arial" panose="020B0604020202020204" pitchFamily="34" charset="0"/>
                      <a:ea typeface="微软雅黑" panose="020B0503020204020204" pitchFamily="34" charset="-122"/>
                    </a:rPr>
                    <a:t>不符合项举例和解析</a:t>
                  </a:r>
                  <a:endParaRPr kumimoji="1" lang="en-US" altLang="zh-CN" sz="2000" b="1" dirty="0">
                    <a:solidFill>
                      <a:schemeClr val="accent2"/>
                    </a:solidFill>
                    <a:latin typeface="Arial" panose="020B0604020202020204" pitchFamily="34" charset="0"/>
                    <a:ea typeface="微软雅黑" panose="020B0503020204020204" pitchFamily="34" charset="-122"/>
                  </a:endParaRPr>
                </a:p>
              </p:txBody>
            </p:sp>
          </p:grpSp>
        </p:grpSp>
        <p:grpSp>
          <p:nvGrpSpPr>
            <p:cNvPr id="8" name="组合 7">
              <a:extLst>
                <a:ext uri="{FF2B5EF4-FFF2-40B4-BE49-F238E27FC236}">
                  <a16:creationId xmlns:a16="http://schemas.microsoft.com/office/drawing/2014/main" id="{A8C2D993-897E-5081-CFD6-FD00D40A4550}"/>
                </a:ext>
              </a:extLst>
            </p:cNvPr>
            <p:cNvGrpSpPr/>
            <p:nvPr/>
          </p:nvGrpSpPr>
          <p:grpSpPr>
            <a:xfrm>
              <a:off x="5873826" y="3801318"/>
              <a:ext cx="5652631" cy="1015663"/>
              <a:chOff x="4144385" y="2409568"/>
              <a:chExt cx="5652631" cy="1015663"/>
            </a:xfrm>
          </p:grpSpPr>
          <p:sp>
            <p:nvSpPr>
              <p:cNvPr id="10" name="文本框 9">
                <a:extLst>
                  <a:ext uri="{FF2B5EF4-FFF2-40B4-BE49-F238E27FC236}">
                    <a16:creationId xmlns:a16="http://schemas.microsoft.com/office/drawing/2014/main" id="{C167933F-EEF9-70BA-D575-6C3FFA6200DB}"/>
                  </a:ext>
                </a:extLst>
              </p:cNvPr>
              <p:cNvSpPr txBox="1"/>
              <p:nvPr/>
            </p:nvSpPr>
            <p:spPr>
              <a:xfrm>
                <a:off x="4144385" y="2409568"/>
                <a:ext cx="1069524" cy="1015663"/>
              </a:xfrm>
              <a:prstGeom prst="rect">
                <a:avLst/>
              </a:prstGeom>
              <a:noFill/>
            </p:spPr>
            <p:txBody>
              <a:bodyPr wrap="none" lIns="91440" tIns="45720" rIns="91440" bIns="45720" rtlCol="0" anchor="ctr" anchorCtr="0">
                <a:spAutoFit/>
              </a:bodyPr>
              <a:lstStyle/>
              <a:p>
                <a:pPr algn="ctr"/>
                <a:r>
                  <a:rPr kumimoji="1" lang="en-US" altLang="zh-CN" sz="6000" b="1" dirty="0">
                    <a:solidFill>
                      <a:srgbClr val="FF0000"/>
                    </a:solidFill>
                    <a:latin typeface="Arial" panose="020B0604020202020204" pitchFamily="34" charset="0"/>
                    <a:ea typeface="微软雅黑" panose="020B0503020204020204" pitchFamily="34" charset="-122"/>
                  </a:rPr>
                  <a:t>03</a:t>
                </a:r>
                <a:endParaRPr kumimoji="1" lang="zh-CN" altLang="en-US" sz="6000" b="1" dirty="0">
                  <a:solidFill>
                    <a:srgbClr val="FF0000"/>
                  </a:solidFill>
                  <a:latin typeface="Arial" panose="020B0604020202020204" pitchFamily="34" charset="0"/>
                  <a:ea typeface="微软雅黑" panose="020B0503020204020204" pitchFamily="34" charset="-122"/>
                </a:endParaRPr>
              </a:p>
            </p:txBody>
          </p:sp>
          <p:grpSp>
            <p:nvGrpSpPr>
              <p:cNvPr id="11" name="组合 10">
                <a:extLst>
                  <a:ext uri="{FF2B5EF4-FFF2-40B4-BE49-F238E27FC236}">
                    <a16:creationId xmlns:a16="http://schemas.microsoft.com/office/drawing/2014/main" id="{0102EC0D-4D0D-DDB4-016F-D40096FFE101}"/>
                  </a:ext>
                </a:extLst>
              </p:cNvPr>
              <p:cNvGrpSpPr/>
              <p:nvPr/>
            </p:nvGrpSpPr>
            <p:grpSpPr>
              <a:xfrm>
                <a:off x="5233950" y="2606357"/>
                <a:ext cx="4563066" cy="662249"/>
                <a:chOff x="5233950" y="2581922"/>
                <a:chExt cx="4563066" cy="662249"/>
              </a:xfrm>
            </p:grpSpPr>
            <p:sp>
              <p:nvSpPr>
                <p:cNvPr id="12" name="矩形 11">
                  <a:extLst>
                    <a:ext uri="{FF2B5EF4-FFF2-40B4-BE49-F238E27FC236}">
                      <a16:creationId xmlns:a16="http://schemas.microsoft.com/office/drawing/2014/main" id="{DF101A84-B532-CC88-94BF-0CC21189DADD}"/>
                    </a:ext>
                  </a:extLst>
                </p:cNvPr>
                <p:cNvSpPr/>
                <p:nvPr/>
              </p:nvSpPr>
              <p:spPr>
                <a:xfrm>
                  <a:off x="5233950" y="2959541"/>
                  <a:ext cx="4563066" cy="2846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pPr>
                    <a:lnSpc>
                      <a:spcPct val="130000"/>
                    </a:lnSpc>
                  </a:pPr>
                  <a:r>
                    <a:rPr lang="zh-CN" altLang="en-US" sz="1050" b="0" i="0" dirty="0">
                      <a:solidFill>
                        <a:schemeClr val="tx1"/>
                      </a:solidFill>
                      <a:effectLst/>
                      <a:latin typeface="Arial" panose="020B0604020202020204" pitchFamily="34" charset="0"/>
                      <a:ea typeface="微软雅黑" panose="020B0503020204020204" pitchFamily="34" charset="-122"/>
                    </a:rPr>
                    <a:t>供方资质；有源、无菌、</a:t>
                  </a:r>
                  <a:r>
                    <a:rPr lang="en-US" altLang="zh-CN" sz="1050" b="0" i="0" dirty="0">
                      <a:solidFill>
                        <a:schemeClr val="tx1"/>
                      </a:solidFill>
                      <a:effectLst/>
                      <a:latin typeface="Arial" panose="020B0604020202020204" pitchFamily="34" charset="0"/>
                      <a:ea typeface="微软雅黑" panose="020B0503020204020204" pitchFamily="34" charset="-122"/>
                    </a:rPr>
                    <a:t>IVD</a:t>
                  </a:r>
                  <a:r>
                    <a:rPr lang="zh-CN" altLang="en-US" sz="1050" b="0" i="0" dirty="0">
                      <a:solidFill>
                        <a:schemeClr val="tx1"/>
                      </a:solidFill>
                      <a:effectLst/>
                      <a:latin typeface="Arial" panose="020B0604020202020204" pitchFamily="34" charset="0"/>
                      <a:ea typeface="微软雅黑" panose="020B0503020204020204" pitchFamily="34" charset="-122"/>
                    </a:rPr>
                    <a:t>关注点</a:t>
                  </a:r>
                  <a:endParaRPr kumimoji="1" lang="en-US" altLang="zh-CN" sz="1050" dirty="0">
                    <a:solidFill>
                      <a:schemeClr val="tx1"/>
                    </a:solidFill>
                    <a:latin typeface="Arial" panose="020B0604020202020204" pitchFamily="34" charset="0"/>
                    <a:ea typeface="微软雅黑" panose="020B0503020204020204" pitchFamily="34" charset="-122"/>
                  </a:endParaRPr>
                </a:p>
              </p:txBody>
            </p:sp>
            <p:sp>
              <p:nvSpPr>
                <p:cNvPr id="13" name="矩形 12">
                  <a:extLst>
                    <a:ext uri="{FF2B5EF4-FFF2-40B4-BE49-F238E27FC236}">
                      <a16:creationId xmlns:a16="http://schemas.microsoft.com/office/drawing/2014/main" id="{3F958AFE-925A-B03B-24B6-3C2F10966974}"/>
                    </a:ext>
                  </a:extLst>
                </p:cNvPr>
                <p:cNvSpPr/>
                <p:nvPr/>
              </p:nvSpPr>
              <p:spPr>
                <a:xfrm>
                  <a:off x="5233950" y="2581922"/>
                  <a:ext cx="4563066" cy="400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r>
                    <a:rPr kumimoji="1" lang="zh-CN" altLang="en-US" sz="2000" b="1" dirty="0">
                      <a:solidFill>
                        <a:schemeClr val="accent3"/>
                      </a:solidFill>
                      <a:latin typeface="Arial" panose="020B0604020202020204" pitchFamily="34" charset="0"/>
                      <a:ea typeface="微软雅黑" panose="020B0503020204020204" pitchFamily="34" charset="-122"/>
                    </a:rPr>
                    <a:t>供方评价小知识</a:t>
                  </a:r>
                  <a:endParaRPr kumimoji="1" lang="en-US" altLang="zh-CN" sz="2000" b="1" dirty="0">
                    <a:solidFill>
                      <a:schemeClr val="accent3"/>
                    </a:solidFill>
                    <a:latin typeface="Arial" panose="020B0604020202020204" pitchFamily="34" charset="0"/>
                    <a:ea typeface="微软雅黑" panose="020B0503020204020204" pitchFamily="34" charset="-122"/>
                  </a:endParaRPr>
                </a:p>
              </p:txBody>
            </p:sp>
          </p:grpSp>
        </p:grpSp>
        <p:sp>
          <p:nvSpPr>
            <p:cNvPr id="9" name="文本框 8">
              <a:extLst>
                <a:ext uri="{FF2B5EF4-FFF2-40B4-BE49-F238E27FC236}">
                  <a16:creationId xmlns:a16="http://schemas.microsoft.com/office/drawing/2014/main" id="{46419159-E62D-D03E-DA1C-B19D1F63B4EE}"/>
                </a:ext>
              </a:extLst>
            </p:cNvPr>
            <p:cNvSpPr txBox="1"/>
            <p:nvPr/>
          </p:nvSpPr>
          <p:spPr>
            <a:xfrm>
              <a:off x="5873826" y="5213687"/>
              <a:ext cx="1069524" cy="1015663"/>
            </a:xfrm>
            <a:prstGeom prst="rect">
              <a:avLst/>
            </a:prstGeom>
            <a:noFill/>
          </p:spPr>
          <p:txBody>
            <a:bodyPr wrap="none" lIns="91440" tIns="45720" rIns="91440" bIns="45720" rtlCol="0" anchor="ctr" anchorCtr="0">
              <a:spAutoFit/>
            </a:bodyPr>
            <a:lstStyle/>
            <a:p>
              <a:pPr algn="ctr"/>
              <a:r>
                <a:rPr kumimoji="1" lang="en-US" altLang="zh-CN" sz="6000" b="1" dirty="0">
                  <a:solidFill>
                    <a:schemeClr val="accent4"/>
                  </a:solidFill>
                  <a:latin typeface="Arial" panose="020B0604020202020204" pitchFamily="34" charset="0"/>
                  <a:ea typeface="微软雅黑" panose="020B0503020204020204" pitchFamily="34" charset="-122"/>
                </a:rPr>
                <a:t>04</a:t>
              </a:r>
              <a:endParaRPr kumimoji="1" lang="zh-CN" altLang="en-US" sz="6000" b="1" dirty="0">
                <a:solidFill>
                  <a:schemeClr val="accent4"/>
                </a:solidFill>
                <a:latin typeface="Arial" panose="020B0604020202020204" pitchFamily="34" charset="0"/>
                <a:ea typeface="微软雅黑" panose="020B0503020204020204" pitchFamily="34" charset="-122"/>
              </a:endParaRPr>
            </a:p>
          </p:txBody>
        </p:sp>
      </p:grpSp>
      <p:sp>
        <p:nvSpPr>
          <p:cNvPr id="22" name="矩形 21">
            <a:extLst>
              <a:ext uri="{FF2B5EF4-FFF2-40B4-BE49-F238E27FC236}">
                <a16:creationId xmlns:a16="http://schemas.microsoft.com/office/drawing/2014/main" id="{15E5715C-DC1F-A38D-03E7-3733F6A2EAC4}"/>
              </a:ext>
            </a:extLst>
          </p:cNvPr>
          <p:cNvSpPr/>
          <p:nvPr/>
        </p:nvSpPr>
        <p:spPr>
          <a:xfrm>
            <a:off x="6963391" y="5788095"/>
            <a:ext cx="4563066" cy="2846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pPr>
              <a:lnSpc>
                <a:spcPct val="130000"/>
              </a:lnSpc>
            </a:pPr>
            <a:r>
              <a:rPr lang="zh-CN" altLang="en-US" sz="1050" b="0" i="0" dirty="0">
                <a:solidFill>
                  <a:schemeClr val="tx1"/>
                </a:solidFill>
                <a:effectLst/>
                <a:latin typeface="Arial" panose="020B0604020202020204" pitchFamily="34" charset="0"/>
                <a:ea typeface="微软雅黑" panose="020B0503020204020204" pitchFamily="34" charset="-122"/>
              </a:rPr>
              <a:t>经验小结</a:t>
            </a:r>
            <a:endParaRPr kumimoji="1" lang="en-US" altLang="zh-CN" sz="1050" dirty="0">
              <a:solidFill>
                <a:schemeClr val="tx1"/>
              </a:solidFill>
              <a:latin typeface="Arial" panose="020B0604020202020204" pitchFamily="34" charset="0"/>
              <a:ea typeface="微软雅黑" panose="020B0503020204020204" pitchFamily="34" charset="-122"/>
            </a:endParaRPr>
          </a:p>
        </p:txBody>
      </p:sp>
      <p:sp>
        <p:nvSpPr>
          <p:cNvPr id="23" name="矩形 22">
            <a:extLst>
              <a:ext uri="{FF2B5EF4-FFF2-40B4-BE49-F238E27FC236}">
                <a16:creationId xmlns:a16="http://schemas.microsoft.com/office/drawing/2014/main" id="{948C7A1D-B58B-18BB-AE31-0F44D3368531}"/>
              </a:ext>
            </a:extLst>
          </p:cNvPr>
          <p:cNvSpPr/>
          <p:nvPr/>
        </p:nvSpPr>
        <p:spPr>
          <a:xfrm>
            <a:off x="6963391" y="5410476"/>
            <a:ext cx="4563066" cy="400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r>
              <a:rPr kumimoji="1" lang="zh-CN" altLang="en-US" sz="2000" b="1" dirty="0">
                <a:solidFill>
                  <a:schemeClr val="accent4"/>
                </a:solidFill>
                <a:latin typeface="Arial" panose="020B0604020202020204" pitchFamily="34" charset="0"/>
                <a:ea typeface="微软雅黑" panose="020B0503020204020204" pitchFamily="34" charset="-122"/>
              </a:rPr>
              <a:t>供应商审核要点（小结）</a:t>
            </a:r>
            <a:endParaRPr kumimoji="1" lang="en-US" altLang="zh-CN" sz="2000" b="1" dirty="0">
              <a:solidFill>
                <a:schemeClr val="accent4"/>
              </a:solidFill>
              <a:latin typeface="Arial" panose="020B0604020202020204" pitchFamily="34" charset="0"/>
              <a:ea typeface="微软雅黑" panose="020B0503020204020204" pitchFamily="34" charset="-122"/>
            </a:endParaRPr>
          </a:p>
        </p:txBody>
      </p:sp>
      <p:sp>
        <p:nvSpPr>
          <p:cNvPr id="24" name="文本框 23">
            <a:extLst>
              <a:ext uri="{FF2B5EF4-FFF2-40B4-BE49-F238E27FC236}">
                <a16:creationId xmlns:a16="http://schemas.microsoft.com/office/drawing/2014/main" id="{76B8D263-968B-5360-840A-02CE1D5290AC}"/>
              </a:ext>
            </a:extLst>
          </p:cNvPr>
          <p:cNvSpPr txBox="1"/>
          <p:nvPr/>
        </p:nvSpPr>
        <p:spPr>
          <a:xfrm>
            <a:off x="660400" y="2767281"/>
            <a:ext cx="4058601" cy="1938992"/>
          </a:xfrm>
          <a:prstGeom prst="rect">
            <a:avLst/>
          </a:prstGeom>
          <a:noFill/>
        </p:spPr>
        <p:txBody>
          <a:bodyPr wrap="square" lIns="0" rtlCol="0">
            <a:spAutoFit/>
          </a:bodyPr>
          <a:lstStyle>
            <a:defPPr>
              <a:defRPr lang="zh-CN"/>
            </a:defPPr>
            <a:lvl1pPr>
              <a:defRPr kumimoji="0" sz="1400" b="1" i="0" u="none" strike="noStrike" cap="none" spc="0" normalizeH="0" baseline="0">
                <a:ln>
                  <a:noFill/>
                </a:ln>
                <a:solidFill>
                  <a:schemeClr val="accent1"/>
                </a:solidFill>
                <a:effectLst/>
                <a:uLnTx/>
                <a:uFillTx/>
              </a:defRPr>
            </a:lvl1pPr>
          </a:lstStyle>
          <a:p>
            <a:pPr marL="0" indent="0">
              <a:buNone/>
            </a:pPr>
            <a:r>
              <a:rPr lang="zh-CN" altLang="en-US" sz="6000" b="1" dirty="0">
                <a:solidFill>
                  <a:schemeClr val="tx1"/>
                </a:solidFill>
                <a:latin typeface="Arial" panose="020B0604020202020204" pitchFamily="34" charset="0"/>
                <a:ea typeface="微软雅黑" panose="020B0503020204020204" pitchFamily="34" charset="-122"/>
              </a:rPr>
              <a:t>采购控制与供方管理</a:t>
            </a:r>
            <a:endParaRPr lang="en-GB" altLang="zh-CN" sz="6000" b="1" dirty="0">
              <a:solidFill>
                <a:schemeClr val="tx1"/>
              </a:solidFill>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11240790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单圆角 6">
            <a:extLst>
              <a:ext uri="{FF2B5EF4-FFF2-40B4-BE49-F238E27FC236}">
                <a16:creationId xmlns:a16="http://schemas.microsoft.com/office/drawing/2014/main" id="{61F97E5C-DBD9-D99F-D452-C8FC84F98D67}"/>
              </a:ext>
            </a:extLst>
          </p:cNvPr>
          <p:cNvSpPr/>
          <p:nvPr/>
        </p:nvSpPr>
        <p:spPr>
          <a:xfrm flipV="1">
            <a:off x="0" y="1110335"/>
            <a:ext cx="12192000" cy="3518815"/>
          </a:xfrm>
          <a:prstGeom prst="round1Rect">
            <a:avLst>
              <a:gd name="adj" fmla="val 22537"/>
            </a:avLst>
          </a:prstGeom>
          <a:gradFill flip="none" rotWithShape="1">
            <a:gsLst>
              <a:gs pos="60000">
                <a:schemeClr val="accent2"/>
              </a:gs>
              <a:gs pos="0">
                <a:schemeClr val="accent2">
                  <a:lumMod val="60000"/>
                  <a:lumOff val="40000"/>
                </a:schemeClr>
              </a:gs>
            </a:gsLst>
            <a:lin ang="2700000" scaled="1"/>
            <a:tileRect/>
          </a:gradFill>
          <a:ln>
            <a:noFill/>
          </a:ln>
          <a:effectLst/>
          <a:scene3d>
            <a:camera prst="orthographicFront"/>
            <a:lightRig rig="balanced" dir="t"/>
          </a:scene3d>
          <a:sp3d z="811643" prstMaterial="softEdge"/>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spcAft>
                <a:spcPts val="500"/>
              </a:spcAft>
            </a:pPr>
            <a:endParaRPr lang="zh-CN" altLang="en-US"/>
          </a:p>
        </p:txBody>
      </p:sp>
      <p:sp>
        <p:nvSpPr>
          <p:cNvPr id="2" name="标题 1">
            <a:extLst>
              <a:ext uri="{FF2B5EF4-FFF2-40B4-BE49-F238E27FC236}">
                <a16:creationId xmlns:a16="http://schemas.microsoft.com/office/drawing/2014/main" id="{2C07A680-B1BE-C912-B388-0561FA770D5F}"/>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医疗器械供应商审核要点</a:t>
            </a:r>
            <a:r>
              <a:rPr lang="en-US" altLang="zh-CN" dirty="0">
                <a:latin typeface="Arial" panose="020B0604020202020204" pitchFamily="34" charset="0"/>
                <a:ea typeface="微软雅黑" panose="020B0503020204020204" pitchFamily="34" charset="-122"/>
              </a:rPr>
              <a:t>-</a:t>
            </a:r>
            <a:r>
              <a:rPr lang="zh-CN" altLang="en-US" dirty="0">
                <a:latin typeface="Arial" panose="020B0604020202020204" pitchFamily="34" charset="0"/>
                <a:ea typeface="微软雅黑" panose="020B0503020204020204" pitchFamily="34" charset="-122"/>
              </a:rPr>
              <a:t>有源产品</a:t>
            </a:r>
          </a:p>
        </p:txBody>
      </p:sp>
      <p:sp>
        <p:nvSpPr>
          <p:cNvPr id="4" name="文本框 3">
            <a:extLst>
              <a:ext uri="{FF2B5EF4-FFF2-40B4-BE49-F238E27FC236}">
                <a16:creationId xmlns:a16="http://schemas.microsoft.com/office/drawing/2014/main" id="{7567E2EA-169E-5137-1FA2-5A4A92662D23}"/>
              </a:ext>
            </a:extLst>
          </p:cNvPr>
          <p:cNvSpPr txBox="1"/>
          <p:nvPr/>
        </p:nvSpPr>
        <p:spPr>
          <a:xfrm>
            <a:off x="609600" y="1351340"/>
            <a:ext cx="10795000" cy="4652684"/>
          </a:xfrm>
          <a:prstGeom prst="rect">
            <a:avLst/>
          </a:prstGeom>
          <a:noFill/>
        </p:spPr>
        <p:txBody>
          <a:bodyPr wrap="square">
            <a:spAutoFit/>
          </a:bodyPr>
          <a:lstStyle/>
          <a:p>
            <a:pPr algn="just">
              <a:lnSpc>
                <a:spcPct val="150000"/>
              </a:lnSpc>
            </a:pPr>
            <a:r>
              <a:rPr lang="zh-CN" altLang="zh-CN" sz="2400" kern="100" dirty="0">
                <a:solidFill>
                  <a:schemeClr val="bg1"/>
                </a:solidFill>
                <a:effectLst/>
                <a:latin typeface="Arial" panose="020B0604020202020204" pitchFamily="34" charset="0"/>
                <a:ea typeface="微软雅黑" panose="020B0503020204020204" pitchFamily="34" charset="-122"/>
                <a:cs typeface="Times New Roman" panose="02020603050405020304" pitchFamily="18" charset="0"/>
              </a:rPr>
              <a:t>（一）有源产品（电气产品）</a:t>
            </a:r>
          </a:p>
          <a:p>
            <a:pPr algn="just">
              <a:lnSpc>
                <a:spcPct val="150000"/>
              </a:lnSpc>
            </a:pPr>
            <a:r>
              <a:rPr lang="zh-CN" altLang="zh-CN" sz="2400" kern="100" dirty="0">
                <a:solidFill>
                  <a:schemeClr val="bg1"/>
                </a:solidFill>
                <a:effectLst/>
                <a:latin typeface="Arial" panose="020B0604020202020204" pitchFamily="34" charset="0"/>
                <a:ea typeface="微软雅黑" panose="020B0503020204020204" pitchFamily="34" charset="-122"/>
                <a:cs typeface="Times New Roman" panose="02020603050405020304" pitchFamily="18" charset="0"/>
              </a:rPr>
              <a:t>有源产品是我们广义上认为的“医疗器械”或者常称之为“仪器设备”。品种门类繁多，但从原材料和生产制造工艺角度讲，具有一定共性，例如原材料多有电容电阻、电路板、塑料或金属外壳、电子屏、线缆、开关电源、电源开关、变压器、气动原件、射线发生器、电磁组件和各种标准件配件等等。而生产工艺中，多数是包含一项特殊过程“焊接”。</a:t>
            </a:r>
            <a:endParaRPr lang="en-US" altLang="zh-CN" sz="2400" kern="100" dirty="0">
              <a:solidFill>
                <a:schemeClr val="bg1"/>
              </a:solidFill>
              <a:effectLst/>
              <a:latin typeface="Arial" panose="020B0604020202020204" pitchFamily="34" charset="0"/>
              <a:ea typeface="微软雅黑" panose="020B0503020204020204" pitchFamily="34" charset="-122"/>
              <a:cs typeface="Times New Roman" panose="02020603050405020304" pitchFamily="18" charset="0"/>
            </a:endParaRPr>
          </a:p>
          <a:p>
            <a:pPr algn="just">
              <a:lnSpc>
                <a:spcPct val="150000"/>
              </a:lnSpc>
            </a:pPr>
            <a:endParaRPr lang="zh-CN" altLang="zh-CN" sz="800" kern="100" dirty="0">
              <a:solidFill>
                <a:schemeClr val="bg1"/>
              </a:solidFill>
              <a:effectLst/>
              <a:latin typeface="Arial" panose="020B0604020202020204" pitchFamily="34" charset="0"/>
              <a:ea typeface="微软雅黑" panose="020B0503020204020204" pitchFamily="34" charset="-122"/>
              <a:cs typeface="Times New Roman" panose="02020603050405020304" pitchFamily="18" charset="0"/>
            </a:endParaRPr>
          </a:p>
          <a:p>
            <a:pPr algn="just">
              <a:lnSpc>
                <a:spcPct val="150000"/>
              </a:lnSpc>
            </a:pPr>
            <a:r>
              <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rPr>
              <a:t>说这个的目的是想请各位了解，上述电气产品原器件供应商审核是具有一点共性的，而其中“焊接”工艺如果外包，那么服务提供商审核也具有一定共性。</a:t>
            </a:r>
          </a:p>
        </p:txBody>
      </p:sp>
    </p:spTree>
    <p:extLst>
      <p:ext uri="{BB962C8B-B14F-4D97-AF65-F5344CB8AC3E}">
        <p14:creationId xmlns:p14="http://schemas.microsoft.com/office/powerpoint/2010/main" val="21606741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对角圆角 2">
            <a:extLst>
              <a:ext uri="{FF2B5EF4-FFF2-40B4-BE49-F238E27FC236}">
                <a16:creationId xmlns:a16="http://schemas.microsoft.com/office/drawing/2014/main" id="{DE1FAC33-9C26-2992-EA47-11ED3B1B1A48}"/>
              </a:ext>
            </a:extLst>
          </p:cNvPr>
          <p:cNvSpPr/>
          <p:nvPr/>
        </p:nvSpPr>
        <p:spPr>
          <a:xfrm flipH="1" flipV="1">
            <a:off x="550862" y="1060449"/>
            <a:ext cx="11090275" cy="4991099"/>
          </a:xfrm>
          <a:prstGeom prst="round2DiagRect">
            <a:avLst>
              <a:gd name="adj1" fmla="val 10499"/>
              <a:gd name="adj2" fmla="val 0"/>
            </a:avLst>
          </a:prstGeom>
          <a:solidFill>
            <a:schemeClr val="bg1"/>
          </a:solidFill>
          <a:ln>
            <a:noFill/>
          </a:ln>
          <a:effectLst>
            <a:outerShdw blurRad="76200" dist="50800" dir="5400000" algn="t" rotWithShape="0">
              <a:schemeClr val="accent2">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cs typeface="+mn-cs"/>
            </a:endParaRPr>
          </a:p>
        </p:txBody>
      </p:sp>
      <p:sp>
        <p:nvSpPr>
          <p:cNvPr id="2" name="标题 1">
            <a:extLst>
              <a:ext uri="{FF2B5EF4-FFF2-40B4-BE49-F238E27FC236}">
                <a16:creationId xmlns:a16="http://schemas.microsoft.com/office/drawing/2014/main" id="{2C07A680-B1BE-C912-B388-0561FA770D5F}"/>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医疗器械供应商审核要点</a:t>
            </a:r>
            <a:r>
              <a:rPr lang="en-US" altLang="zh-CN" dirty="0">
                <a:latin typeface="Arial" panose="020B0604020202020204" pitchFamily="34" charset="0"/>
                <a:ea typeface="微软雅黑" panose="020B0503020204020204" pitchFamily="34" charset="-122"/>
              </a:rPr>
              <a:t>-</a:t>
            </a:r>
            <a:r>
              <a:rPr lang="zh-CN" altLang="en-US" dirty="0">
                <a:latin typeface="Arial" panose="020B0604020202020204" pitchFamily="34" charset="0"/>
                <a:ea typeface="微软雅黑" panose="020B0503020204020204" pitchFamily="34" charset="-122"/>
              </a:rPr>
              <a:t>有源产品</a:t>
            </a:r>
          </a:p>
        </p:txBody>
      </p:sp>
      <p:sp>
        <p:nvSpPr>
          <p:cNvPr id="6" name="文本框 5">
            <a:extLst>
              <a:ext uri="{FF2B5EF4-FFF2-40B4-BE49-F238E27FC236}">
                <a16:creationId xmlns:a16="http://schemas.microsoft.com/office/drawing/2014/main" id="{7199EC6C-83E4-73A6-957E-63A4A6152C26}"/>
              </a:ext>
            </a:extLst>
          </p:cNvPr>
          <p:cNvSpPr txBox="1"/>
          <p:nvPr/>
        </p:nvSpPr>
        <p:spPr>
          <a:xfrm>
            <a:off x="895349" y="1829389"/>
            <a:ext cx="10401300" cy="3023200"/>
          </a:xfrm>
          <a:prstGeom prst="rect">
            <a:avLst/>
          </a:prstGeom>
          <a:noFill/>
        </p:spPr>
        <p:txBody>
          <a:bodyPr wrap="square">
            <a:spAutoFit/>
          </a:bodyPr>
          <a:lstStyle/>
          <a:p>
            <a:pPr algn="just">
              <a:lnSpc>
                <a:spcPct val="120000"/>
              </a:lnSpc>
            </a:pPr>
            <a:r>
              <a:rPr lang="en-US" altLang="zh-CN" sz="2000" kern="100" dirty="0">
                <a:effectLst/>
                <a:latin typeface="Arial" panose="020B0604020202020204" pitchFamily="34" charset="0"/>
                <a:ea typeface="微软雅黑" panose="020B0503020204020204" pitchFamily="34" charset="-122"/>
                <a:cs typeface="Times New Roman" panose="02020603050405020304" pitchFamily="18" charset="0"/>
              </a:rPr>
              <a:t>1.</a:t>
            </a:r>
            <a:r>
              <a:rPr lang="zh-CN" altLang="zh-CN" sz="2000" kern="100" dirty="0">
                <a:effectLst/>
                <a:latin typeface="Arial" panose="020B0604020202020204" pitchFamily="34" charset="0"/>
                <a:ea typeface="微软雅黑" panose="020B0503020204020204" pitchFamily="34" charset="-122"/>
                <a:cs typeface="Times New Roman" panose="02020603050405020304" pitchFamily="18" charset="0"/>
              </a:rPr>
              <a:t>电子电气原材料供应商审核关注焦点</a:t>
            </a:r>
          </a:p>
          <a:p>
            <a:pPr algn="just">
              <a:lnSpc>
                <a:spcPct val="120000"/>
              </a:lnSpc>
            </a:pPr>
            <a:endParaRPr lang="en-US" altLang="zh-CN" sz="2000" kern="100" dirty="0">
              <a:effectLst/>
              <a:latin typeface="Arial" panose="020B0604020202020204" pitchFamily="34" charset="0"/>
              <a:ea typeface="微软雅黑" panose="020B0503020204020204" pitchFamily="34" charset="-122"/>
              <a:cs typeface="Times New Roman" panose="02020603050405020304" pitchFamily="18" charset="0"/>
            </a:endParaRPr>
          </a:p>
          <a:p>
            <a:pPr algn="just">
              <a:lnSpc>
                <a:spcPct val="120000"/>
              </a:lnSpc>
            </a:pPr>
            <a:r>
              <a:rPr lang="en-US" altLang="zh-CN" sz="2000" kern="100" dirty="0">
                <a:effectLst/>
                <a:latin typeface="Arial" panose="020B0604020202020204" pitchFamily="34" charset="0"/>
                <a:ea typeface="微软雅黑" panose="020B0503020204020204" pitchFamily="34" charset="-122"/>
                <a:cs typeface="Times New Roman" panose="02020603050405020304" pitchFamily="18" charset="0"/>
              </a:rPr>
              <a:t>1.1</a:t>
            </a:r>
            <a:r>
              <a:rPr lang="zh-CN" altLang="zh-CN" sz="2000" kern="100" dirty="0">
                <a:effectLst/>
                <a:latin typeface="Arial" panose="020B0604020202020204" pitchFamily="34" charset="0"/>
                <a:ea typeface="微软雅黑" panose="020B0503020204020204" pitchFamily="34" charset="-122"/>
                <a:cs typeface="Times New Roman" panose="02020603050405020304" pitchFamily="18" charset="0"/>
              </a:rPr>
              <a:t>供应商应当具备合法资质，这些材料多是工业产品，企业是否具备《工业产品生产许可》或有关特殊产品的生产制造许可是基础要求，即使您从经销商手中购买，亦要要求经销商提供所供产品生产厂家的合法资质证明。</a:t>
            </a:r>
            <a:endParaRPr lang="en-US" altLang="zh-CN" sz="2000" kern="100" dirty="0">
              <a:effectLst/>
              <a:latin typeface="Arial" panose="020B0604020202020204" pitchFamily="34" charset="0"/>
              <a:ea typeface="微软雅黑" panose="020B0503020204020204" pitchFamily="34" charset="-122"/>
              <a:cs typeface="Times New Roman" panose="02020603050405020304" pitchFamily="18" charset="0"/>
            </a:endParaRPr>
          </a:p>
          <a:p>
            <a:pPr algn="just">
              <a:lnSpc>
                <a:spcPct val="120000"/>
              </a:lnSpc>
            </a:pPr>
            <a:endParaRPr lang="en-US" altLang="zh-CN" sz="2000" kern="100" dirty="0">
              <a:latin typeface="Arial" panose="020B0604020202020204" pitchFamily="34" charset="0"/>
              <a:ea typeface="微软雅黑" panose="020B0503020204020204" pitchFamily="34" charset="-122"/>
              <a:cs typeface="Times New Roman" panose="02020603050405020304" pitchFamily="18" charset="0"/>
            </a:endParaRPr>
          </a:p>
          <a:p>
            <a:pPr algn="just">
              <a:lnSpc>
                <a:spcPct val="120000"/>
              </a:lnSpc>
            </a:pPr>
            <a:r>
              <a:rPr lang="zh-CN" altLang="en-US" sz="2000" kern="100" dirty="0">
                <a:effectLst/>
                <a:latin typeface="Arial" panose="020B0604020202020204" pitchFamily="34" charset="0"/>
                <a:ea typeface="微软雅黑" panose="020B0503020204020204" pitchFamily="34" charset="-122"/>
                <a:cs typeface="Times New Roman" panose="02020603050405020304" pitchFamily="18" charset="0"/>
              </a:rPr>
              <a:t>例如</a:t>
            </a:r>
            <a:endParaRPr lang="en-US" altLang="zh-CN" sz="2000" kern="100" dirty="0">
              <a:effectLst/>
              <a:latin typeface="Arial" panose="020B0604020202020204" pitchFamily="34" charset="0"/>
              <a:ea typeface="微软雅黑" panose="020B0503020204020204" pitchFamily="34" charset="-122"/>
              <a:cs typeface="Times New Roman" panose="02020603050405020304" pitchFamily="18" charset="0"/>
            </a:endParaRPr>
          </a:p>
          <a:p>
            <a:pPr algn="just">
              <a:lnSpc>
                <a:spcPct val="120000"/>
              </a:lnSpc>
            </a:pPr>
            <a:r>
              <a:rPr lang="zh-CN" altLang="en-US" sz="2000" kern="100" dirty="0">
                <a:effectLst/>
                <a:latin typeface="Arial" panose="020B0604020202020204" pitchFamily="34" charset="0"/>
                <a:ea typeface="微软雅黑" panose="020B0503020204020204" pitchFamily="34" charset="-122"/>
                <a:cs typeface="Times New Roman" panose="02020603050405020304" pitchFamily="18" charset="0"/>
              </a:rPr>
              <a:t>电线电缆生产企业需有</a:t>
            </a:r>
            <a:r>
              <a:rPr lang="en-US" altLang="zh-CN" sz="2000" kern="100" dirty="0">
                <a:effectLst/>
                <a:latin typeface="Arial" panose="020B0604020202020204" pitchFamily="34" charset="0"/>
                <a:ea typeface="微软雅黑" panose="020B0503020204020204" pitchFamily="34" charset="-122"/>
                <a:cs typeface="Times New Roman" panose="02020603050405020304" pitchFamily="18" charset="0"/>
              </a:rPr>
              <a:t>《</a:t>
            </a:r>
            <a:r>
              <a:rPr lang="zh-CN" altLang="en-US" sz="2000" kern="100" dirty="0">
                <a:effectLst/>
                <a:latin typeface="Arial" panose="020B0604020202020204" pitchFamily="34" charset="0"/>
                <a:ea typeface="微软雅黑" panose="020B0503020204020204" pitchFamily="34" charset="-122"/>
                <a:cs typeface="Times New Roman" panose="02020603050405020304" pitchFamily="18" charset="0"/>
              </a:rPr>
              <a:t>工业产品生产许可</a:t>
            </a:r>
            <a:r>
              <a:rPr lang="en-US" altLang="zh-CN" sz="2000" kern="100" dirty="0">
                <a:effectLst/>
                <a:latin typeface="Arial" panose="020B0604020202020204" pitchFamily="34" charset="0"/>
                <a:ea typeface="微软雅黑" panose="020B0503020204020204" pitchFamily="34" charset="-122"/>
                <a:cs typeface="Times New Roman" panose="02020603050405020304" pitchFamily="18" charset="0"/>
              </a:rPr>
              <a:t>》</a:t>
            </a:r>
          </a:p>
        </p:txBody>
      </p:sp>
    </p:spTree>
    <p:extLst>
      <p:ext uri="{BB962C8B-B14F-4D97-AF65-F5344CB8AC3E}">
        <p14:creationId xmlns:p14="http://schemas.microsoft.com/office/powerpoint/2010/main" val="2622350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对角圆角 2">
            <a:extLst>
              <a:ext uri="{FF2B5EF4-FFF2-40B4-BE49-F238E27FC236}">
                <a16:creationId xmlns:a16="http://schemas.microsoft.com/office/drawing/2014/main" id="{DE1FAC33-9C26-2992-EA47-11ED3B1B1A48}"/>
              </a:ext>
            </a:extLst>
          </p:cNvPr>
          <p:cNvSpPr/>
          <p:nvPr/>
        </p:nvSpPr>
        <p:spPr>
          <a:xfrm flipH="1" flipV="1">
            <a:off x="550862" y="1060449"/>
            <a:ext cx="11090275" cy="4991099"/>
          </a:xfrm>
          <a:prstGeom prst="round2DiagRect">
            <a:avLst>
              <a:gd name="adj1" fmla="val 10499"/>
              <a:gd name="adj2" fmla="val 0"/>
            </a:avLst>
          </a:prstGeom>
          <a:solidFill>
            <a:schemeClr val="bg1"/>
          </a:solidFill>
          <a:ln>
            <a:noFill/>
          </a:ln>
          <a:effectLst>
            <a:outerShdw blurRad="76200" dist="50800" dir="5400000" algn="t" rotWithShape="0">
              <a:schemeClr val="accent2">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cs typeface="+mn-cs"/>
            </a:endParaRPr>
          </a:p>
        </p:txBody>
      </p:sp>
      <p:sp>
        <p:nvSpPr>
          <p:cNvPr id="2" name="标题 1">
            <a:extLst>
              <a:ext uri="{FF2B5EF4-FFF2-40B4-BE49-F238E27FC236}">
                <a16:creationId xmlns:a16="http://schemas.microsoft.com/office/drawing/2014/main" id="{2C07A680-B1BE-C912-B388-0561FA770D5F}"/>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医疗器械供应商审核要点</a:t>
            </a:r>
            <a:r>
              <a:rPr lang="en-US" altLang="zh-CN" dirty="0">
                <a:latin typeface="Arial" panose="020B0604020202020204" pitchFamily="34" charset="0"/>
                <a:ea typeface="微软雅黑" panose="020B0503020204020204" pitchFamily="34" charset="-122"/>
              </a:rPr>
              <a:t>-</a:t>
            </a:r>
            <a:r>
              <a:rPr lang="zh-CN" altLang="en-US" dirty="0">
                <a:latin typeface="Arial" panose="020B0604020202020204" pitchFamily="34" charset="0"/>
                <a:ea typeface="微软雅黑" panose="020B0503020204020204" pitchFamily="34" charset="-122"/>
              </a:rPr>
              <a:t>有源产品</a:t>
            </a:r>
          </a:p>
        </p:txBody>
      </p:sp>
      <p:sp>
        <p:nvSpPr>
          <p:cNvPr id="6" name="文本框 5">
            <a:extLst>
              <a:ext uri="{FF2B5EF4-FFF2-40B4-BE49-F238E27FC236}">
                <a16:creationId xmlns:a16="http://schemas.microsoft.com/office/drawing/2014/main" id="{7199EC6C-83E4-73A6-957E-63A4A6152C26}"/>
              </a:ext>
            </a:extLst>
          </p:cNvPr>
          <p:cNvSpPr txBox="1"/>
          <p:nvPr/>
        </p:nvSpPr>
        <p:spPr>
          <a:xfrm>
            <a:off x="838200" y="1181689"/>
            <a:ext cx="10401300" cy="4131196"/>
          </a:xfrm>
          <a:prstGeom prst="rect">
            <a:avLst/>
          </a:prstGeom>
          <a:noFill/>
        </p:spPr>
        <p:txBody>
          <a:bodyPr wrap="square">
            <a:spAutoFit/>
          </a:bodyPr>
          <a:lstStyle/>
          <a:p>
            <a:pPr algn="just">
              <a:lnSpc>
                <a:spcPct val="120000"/>
              </a:lnSpc>
            </a:pPr>
            <a:r>
              <a:rPr lang="en-US" altLang="zh-CN" sz="2000" kern="100" dirty="0">
                <a:effectLst/>
                <a:latin typeface="Arial" panose="020B0604020202020204" pitchFamily="34" charset="0"/>
                <a:ea typeface="微软雅黑" panose="020B0503020204020204" pitchFamily="34" charset="-122"/>
                <a:cs typeface="Times New Roman" panose="02020603050405020304" pitchFamily="18" charset="0"/>
              </a:rPr>
              <a:t>1.</a:t>
            </a:r>
            <a:r>
              <a:rPr lang="zh-CN" altLang="zh-CN" sz="2000" kern="100" dirty="0">
                <a:effectLst/>
                <a:latin typeface="Arial" panose="020B0604020202020204" pitchFamily="34" charset="0"/>
                <a:ea typeface="微软雅黑" panose="020B0503020204020204" pitchFamily="34" charset="-122"/>
                <a:cs typeface="Times New Roman" panose="02020603050405020304" pitchFamily="18" charset="0"/>
              </a:rPr>
              <a:t>电子电气原材料供应商审核关注焦点</a:t>
            </a:r>
          </a:p>
          <a:p>
            <a:pPr algn="just">
              <a:lnSpc>
                <a:spcPct val="120000"/>
              </a:lnSpc>
            </a:pPr>
            <a:endParaRPr lang="en-US" altLang="zh-CN" sz="2000" kern="100" dirty="0">
              <a:effectLst/>
              <a:latin typeface="Arial" panose="020B0604020202020204" pitchFamily="34" charset="0"/>
              <a:ea typeface="微软雅黑" panose="020B0503020204020204" pitchFamily="34" charset="-122"/>
              <a:cs typeface="Times New Roman" panose="02020603050405020304" pitchFamily="18" charset="0"/>
            </a:endParaRPr>
          </a:p>
          <a:p>
            <a:pPr algn="just">
              <a:lnSpc>
                <a:spcPct val="120000"/>
              </a:lnSpc>
            </a:pPr>
            <a:r>
              <a:rPr lang="en-US" altLang="zh-CN" sz="2000" kern="100" dirty="0">
                <a:effectLst/>
                <a:latin typeface="Arial" panose="020B0604020202020204" pitchFamily="34" charset="0"/>
                <a:ea typeface="微软雅黑" panose="020B0503020204020204" pitchFamily="34" charset="-122"/>
                <a:cs typeface="Times New Roman" panose="02020603050405020304" pitchFamily="18" charset="0"/>
              </a:rPr>
              <a:t>1.2</a:t>
            </a:r>
            <a:r>
              <a:rPr lang="zh-CN" altLang="zh-CN" sz="2000" kern="100" dirty="0">
                <a:effectLst/>
                <a:latin typeface="Arial" panose="020B0604020202020204" pitchFamily="34" charset="0"/>
                <a:ea typeface="微软雅黑" panose="020B0503020204020204" pitchFamily="34" charset="-122"/>
                <a:cs typeface="Times New Roman" panose="02020603050405020304" pitchFamily="18" charset="0"/>
              </a:rPr>
              <a:t>这些材料中，您应当在设计开发时就评定出哪些对您的产品质量会产生直接影响。也就是通常认为的“</a:t>
            </a:r>
            <a:r>
              <a:rPr lang="en-US" altLang="zh-CN" sz="2000" kern="100" dirty="0">
                <a:effectLst/>
                <a:latin typeface="Arial" panose="020B0604020202020204" pitchFamily="34" charset="0"/>
                <a:ea typeface="微软雅黑" panose="020B0503020204020204" pitchFamily="34" charset="-122"/>
                <a:cs typeface="Times New Roman" panose="02020603050405020304" pitchFamily="18" charset="0"/>
              </a:rPr>
              <a:t>A</a:t>
            </a:r>
            <a:r>
              <a:rPr lang="zh-CN" altLang="zh-CN" sz="2000" kern="100" dirty="0">
                <a:effectLst/>
                <a:latin typeface="Arial" panose="020B0604020202020204" pitchFamily="34" charset="0"/>
                <a:ea typeface="微软雅黑" panose="020B0503020204020204" pitchFamily="34" charset="-122"/>
                <a:cs typeface="Times New Roman" panose="02020603050405020304" pitchFamily="18" charset="0"/>
              </a:rPr>
              <a:t>类物资”。对于这类材料一定要在您的设计文档中输出如：图纸、材料要求、验收准则、接收标准、等级要求甚至是供应商专用要求等等。</a:t>
            </a:r>
            <a:endParaRPr lang="en-US" altLang="zh-CN" sz="2000" kern="100" dirty="0">
              <a:effectLst/>
              <a:latin typeface="Arial" panose="020B0604020202020204" pitchFamily="34" charset="0"/>
              <a:ea typeface="微软雅黑" panose="020B0503020204020204" pitchFamily="34" charset="-122"/>
              <a:cs typeface="Times New Roman" panose="02020603050405020304" pitchFamily="18" charset="0"/>
            </a:endParaRPr>
          </a:p>
          <a:p>
            <a:pPr algn="just">
              <a:lnSpc>
                <a:spcPct val="120000"/>
              </a:lnSpc>
            </a:pPr>
            <a:endParaRPr lang="en-US" altLang="zh-CN" sz="2000" kern="100" dirty="0">
              <a:latin typeface="Arial" panose="020B0604020202020204" pitchFamily="34" charset="0"/>
              <a:ea typeface="微软雅黑" panose="020B0503020204020204" pitchFamily="34" charset="-122"/>
              <a:cs typeface="Times New Roman" panose="02020603050405020304" pitchFamily="18" charset="0"/>
            </a:endParaRPr>
          </a:p>
          <a:p>
            <a:pPr algn="just">
              <a:lnSpc>
                <a:spcPct val="120000"/>
              </a:lnSpc>
            </a:pPr>
            <a:r>
              <a:rPr lang="zh-CN" altLang="en-US" sz="2000" kern="100" dirty="0">
                <a:effectLst/>
                <a:latin typeface="Arial" panose="020B0604020202020204" pitchFamily="34" charset="0"/>
                <a:ea typeface="微软雅黑" panose="020B0503020204020204" pitchFamily="34" charset="-122"/>
                <a:cs typeface="Times New Roman" panose="02020603050405020304" pitchFamily="18" charset="0"/>
              </a:rPr>
              <a:t>那么，就要考察供方能够提供符合国家标准、行业标准、企业验收标准的能力，收集相应证据。</a:t>
            </a:r>
            <a:endParaRPr lang="en-US" altLang="zh-CN" sz="2000" kern="100" dirty="0">
              <a:effectLst/>
              <a:latin typeface="Arial" panose="020B0604020202020204" pitchFamily="34" charset="0"/>
              <a:ea typeface="微软雅黑" panose="020B0503020204020204" pitchFamily="34" charset="-122"/>
              <a:cs typeface="Times New Roman" panose="02020603050405020304" pitchFamily="18" charset="0"/>
            </a:endParaRPr>
          </a:p>
          <a:p>
            <a:pPr algn="just">
              <a:lnSpc>
                <a:spcPct val="120000"/>
              </a:lnSpc>
            </a:pPr>
            <a:r>
              <a:rPr lang="zh-CN" altLang="en-US" sz="2000" kern="100" dirty="0">
                <a:latin typeface="Arial" panose="020B0604020202020204" pitchFamily="34" charset="0"/>
                <a:ea typeface="微软雅黑" panose="020B0503020204020204" pitchFamily="34" charset="-122"/>
                <a:cs typeface="Times New Roman" panose="02020603050405020304" pitchFamily="18" charset="0"/>
              </a:rPr>
              <a:t>例如</a:t>
            </a:r>
            <a:endParaRPr lang="en-US" altLang="zh-CN" sz="2000" kern="100" dirty="0">
              <a:latin typeface="Arial" panose="020B0604020202020204" pitchFamily="34" charset="0"/>
              <a:ea typeface="微软雅黑" panose="020B0503020204020204" pitchFamily="34" charset="-122"/>
              <a:cs typeface="Times New Roman" panose="02020603050405020304" pitchFamily="18" charset="0"/>
            </a:endParaRPr>
          </a:p>
          <a:p>
            <a:pPr algn="just">
              <a:lnSpc>
                <a:spcPct val="120000"/>
              </a:lnSpc>
            </a:pPr>
            <a:r>
              <a:rPr lang="zh-CN" altLang="en-US" sz="2000" kern="100" dirty="0">
                <a:effectLst/>
                <a:latin typeface="Arial" panose="020B0604020202020204" pitchFamily="34" charset="0"/>
                <a:ea typeface="微软雅黑" panose="020B0503020204020204" pitchFamily="34" charset="-122"/>
                <a:cs typeface="Times New Roman" panose="02020603050405020304" pitchFamily="18" charset="0"/>
              </a:rPr>
              <a:t>关键元器件符合</a:t>
            </a:r>
            <a:r>
              <a:rPr lang="en-US" altLang="zh-CN" sz="2000" kern="100" dirty="0">
                <a:latin typeface="Arial" panose="020B0604020202020204" pitchFamily="34" charset="0"/>
                <a:ea typeface="微软雅黑" panose="020B0503020204020204" pitchFamily="34" charset="-122"/>
                <a:cs typeface="Times New Roman" panose="02020603050405020304" pitchFamily="18" charset="0"/>
              </a:rPr>
              <a:t>3C\IEC</a:t>
            </a:r>
            <a:r>
              <a:rPr lang="zh-CN" altLang="en-US" sz="2000" kern="100" dirty="0">
                <a:latin typeface="Arial" panose="020B0604020202020204" pitchFamily="34" charset="0"/>
                <a:ea typeface="微软雅黑" panose="020B0503020204020204" pitchFamily="34" charset="-122"/>
                <a:cs typeface="Times New Roman" panose="02020603050405020304" pitchFamily="18" charset="0"/>
              </a:rPr>
              <a:t>的检测报告（非强制性要求）</a:t>
            </a:r>
            <a:endParaRPr lang="en-US" altLang="zh-CN" sz="2000" kern="100" dirty="0">
              <a:latin typeface="Arial" panose="020B0604020202020204" pitchFamily="34" charset="0"/>
              <a:ea typeface="微软雅黑" panose="020B0503020204020204" pitchFamily="34" charset="-122"/>
              <a:cs typeface="Times New Roman" panose="02020603050405020304" pitchFamily="18" charset="0"/>
            </a:endParaRPr>
          </a:p>
          <a:p>
            <a:pPr algn="just">
              <a:lnSpc>
                <a:spcPct val="120000"/>
              </a:lnSpc>
            </a:pPr>
            <a:r>
              <a:rPr lang="zh-CN" altLang="en-US" sz="2000" kern="100" dirty="0">
                <a:effectLst/>
                <a:latin typeface="Arial" panose="020B0604020202020204" pitchFamily="34" charset="0"/>
                <a:ea typeface="微软雅黑" panose="020B0503020204020204" pitchFamily="34" charset="-122"/>
                <a:cs typeface="Times New Roman" panose="02020603050405020304" pitchFamily="18" charset="0"/>
              </a:rPr>
              <a:t>所供物料出厂检验报告</a:t>
            </a:r>
            <a:endParaRPr lang="zh-CN" altLang="zh-CN" sz="2000" kern="100" dirty="0">
              <a:effectLst/>
              <a:latin typeface="Arial" panose="020B0604020202020204" pitchFamily="34"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3105770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对角圆角 2">
            <a:extLst>
              <a:ext uri="{FF2B5EF4-FFF2-40B4-BE49-F238E27FC236}">
                <a16:creationId xmlns:a16="http://schemas.microsoft.com/office/drawing/2014/main" id="{DE1FAC33-9C26-2992-EA47-11ED3B1B1A48}"/>
              </a:ext>
            </a:extLst>
          </p:cNvPr>
          <p:cNvSpPr/>
          <p:nvPr/>
        </p:nvSpPr>
        <p:spPr>
          <a:xfrm flipH="1" flipV="1">
            <a:off x="550862" y="1060449"/>
            <a:ext cx="11090275" cy="4991099"/>
          </a:xfrm>
          <a:prstGeom prst="round2DiagRect">
            <a:avLst>
              <a:gd name="adj1" fmla="val 10499"/>
              <a:gd name="adj2" fmla="val 0"/>
            </a:avLst>
          </a:prstGeom>
          <a:solidFill>
            <a:schemeClr val="bg1"/>
          </a:solidFill>
          <a:ln>
            <a:noFill/>
          </a:ln>
          <a:effectLst>
            <a:outerShdw blurRad="76200" dist="50800" dir="5400000" algn="t" rotWithShape="0">
              <a:schemeClr val="accent2">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cs typeface="+mn-cs"/>
            </a:endParaRPr>
          </a:p>
        </p:txBody>
      </p:sp>
      <p:sp>
        <p:nvSpPr>
          <p:cNvPr id="2" name="标题 1">
            <a:extLst>
              <a:ext uri="{FF2B5EF4-FFF2-40B4-BE49-F238E27FC236}">
                <a16:creationId xmlns:a16="http://schemas.microsoft.com/office/drawing/2014/main" id="{2C07A680-B1BE-C912-B388-0561FA770D5F}"/>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医疗器械供应商审核要点</a:t>
            </a:r>
            <a:r>
              <a:rPr lang="en-US" altLang="zh-CN" dirty="0">
                <a:latin typeface="Arial" panose="020B0604020202020204" pitchFamily="34" charset="0"/>
                <a:ea typeface="微软雅黑" panose="020B0503020204020204" pitchFamily="34" charset="-122"/>
              </a:rPr>
              <a:t>-</a:t>
            </a:r>
            <a:r>
              <a:rPr lang="zh-CN" altLang="en-US" dirty="0">
                <a:latin typeface="Arial" panose="020B0604020202020204" pitchFamily="34" charset="0"/>
                <a:ea typeface="微软雅黑" panose="020B0503020204020204" pitchFamily="34" charset="-122"/>
              </a:rPr>
              <a:t>有源产品</a:t>
            </a:r>
          </a:p>
        </p:txBody>
      </p:sp>
      <p:sp>
        <p:nvSpPr>
          <p:cNvPr id="6" name="文本框 5">
            <a:extLst>
              <a:ext uri="{FF2B5EF4-FFF2-40B4-BE49-F238E27FC236}">
                <a16:creationId xmlns:a16="http://schemas.microsoft.com/office/drawing/2014/main" id="{7199EC6C-83E4-73A6-957E-63A4A6152C26}"/>
              </a:ext>
            </a:extLst>
          </p:cNvPr>
          <p:cNvSpPr txBox="1"/>
          <p:nvPr/>
        </p:nvSpPr>
        <p:spPr>
          <a:xfrm>
            <a:off x="838200" y="1588089"/>
            <a:ext cx="10401300" cy="4123180"/>
          </a:xfrm>
          <a:prstGeom prst="rect">
            <a:avLst/>
          </a:prstGeom>
          <a:noFill/>
        </p:spPr>
        <p:txBody>
          <a:bodyPr wrap="square">
            <a:spAutoFit/>
          </a:bodyPr>
          <a:lstStyle/>
          <a:p>
            <a:pPr algn="just">
              <a:lnSpc>
                <a:spcPct val="120000"/>
              </a:lnSpc>
            </a:pPr>
            <a:r>
              <a:rPr lang="en-US" altLang="zh-CN" sz="2000" kern="100" dirty="0">
                <a:effectLst/>
                <a:latin typeface="Arial" panose="020B0604020202020204" pitchFamily="34" charset="0"/>
                <a:ea typeface="微软雅黑" panose="020B0503020204020204" pitchFamily="34" charset="-122"/>
                <a:cs typeface="Times New Roman" panose="02020603050405020304" pitchFamily="18" charset="0"/>
              </a:rPr>
              <a:t>1.</a:t>
            </a:r>
            <a:r>
              <a:rPr lang="zh-CN" altLang="zh-CN" sz="2000" kern="100" dirty="0">
                <a:effectLst/>
                <a:latin typeface="Arial" panose="020B0604020202020204" pitchFamily="34" charset="0"/>
                <a:ea typeface="微软雅黑" panose="020B0503020204020204" pitchFamily="34" charset="-122"/>
                <a:cs typeface="Times New Roman" panose="02020603050405020304" pitchFamily="18" charset="0"/>
              </a:rPr>
              <a:t>电子电气原材料供应商审核关注焦点</a:t>
            </a:r>
          </a:p>
          <a:p>
            <a:pPr algn="just">
              <a:lnSpc>
                <a:spcPct val="120000"/>
              </a:lnSpc>
            </a:pPr>
            <a:endParaRPr lang="en-US" altLang="zh-CN" sz="2000" kern="100" dirty="0">
              <a:effectLst/>
              <a:latin typeface="Arial" panose="020B0604020202020204" pitchFamily="34" charset="0"/>
              <a:ea typeface="微软雅黑" panose="020B0503020204020204" pitchFamily="34" charset="-122"/>
              <a:cs typeface="Times New Roman" panose="02020603050405020304" pitchFamily="18" charset="0"/>
            </a:endParaRPr>
          </a:p>
          <a:p>
            <a:pPr algn="just">
              <a:lnSpc>
                <a:spcPct val="120000"/>
              </a:lnSpc>
            </a:pPr>
            <a:r>
              <a:rPr lang="en-US" altLang="zh-CN" sz="2000" kern="100" dirty="0">
                <a:effectLst/>
                <a:latin typeface="Arial" panose="020B0604020202020204" pitchFamily="34" charset="0"/>
                <a:ea typeface="微软雅黑" panose="020B0503020204020204" pitchFamily="34" charset="-122"/>
                <a:cs typeface="Times New Roman" panose="02020603050405020304" pitchFamily="18" charset="0"/>
              </a:rPr>
              <a:t>1.3</a:t>
            </a:r>
            <a:r>
              <a:rPr lang="zh-CN" altLang="zh-CN" sz="2000" kern="100" dirty="0">
                <a:effectLst/>
                <a:latin typeface="Arial" panose="020B0604020202020204" pitchFamily="34" charset="0"/>
                <a:ea typeface="微软雅黑" panose="020B0503020204020204" pitchFamily="34" charset="-122"/>
                <a:cs typeface="Times New Roman" panose="02020603050405020304" pitchFamily="18" charset="0"/>
              </a:rPr>
              <a:t>对于外包服务提供商，例如“焊接”。这一工艺本身是特殊过程，因此对于外包服务提供商的审核更应“细致入微”。合法资质、环保符合性、生产制造工艺及设施设备情况、质量控制能力、人力资源情况等等，都需要考查。供方提供给您的虽然是“服务”，但这种服务最终给出的结果多是我们的关键物料“电路板”，大多数有源产品都会有一块类似心脏的“电路板”。</a:t>
            </a:r>
            <a:endParaRPr lang="en-US" altLang="zh-CN" sz="2000" kern="100" dirty="0">
              <a:effectLst/>
              <a:latin typeface="Arial" panose="020B0604020202020204" pitchFamily="34" charset="0"/>
              <a:ea typeface="微软雅黑" panose="020B0503020204020204" pitchFamily="34" charset="-122"/>
              <a:cs typeface="Times New Roman" panose="02020603050405020304" pitchFamily="18" charset="0"/>
            </a:endParaRPr>
          </a:p>
          <a:p>
            <a:pPr algn="just">
              <a:lnSpc>
                <a:spcPct val="120000"/>
              </a:lnSpc>
            </a:pPr>
            <a:endParaRPr lang="en-US" altLang="zh-CN" sz="2000" kern="100" dirty="0">
              <a:latin typeface="Arial" panose="020B0604020202020204" pitchFamily="34" charset="0"/>
              <a:ea typeface="微软雅黑" panose="020B0503020204020204" pitchFamily="34" charset="-122"/>
              <a:cs typeface="Times New Roman" panose="02020603050405020304" pitchFamily="18" charset="0"/>
            </a:endParaRPr>
          </a:p>
          <a:p>
            <a:pPr algn="just">
              <a:lnSpc>
                <a:spcPct val="120000"/>
              </a:lnSpc>
            </a:pPr>
            <a:endParaRPr lang="en-US" altLang="zh-CN" sz="2000" kern="100" dirty="0">
              <a:effectLst/>
              <a:latin typeface="Arial" panose="020B0604020202020204" pitchFamily="34" charset="0"/>
              <a:ea typeface="微软雅黑" panose="020B0503020204020204" pitchFamily="34" charset="-122"/>
              <a:cs typeface="Times New Roman" panose="02020603050405020304" pitchFamily="18" charset="0"/>
            </a:endParaRPr>
          </a:p>
          <a:p>
            <a:pPr algn="just">
              <a:lnSpc>
                <a:spcPct val="120000"/>
              </a:lnSpc>
            </a:pPr>
            <a:r>
              <a:rPr lang="zh-CN" altLang="zh-CN" sz="2000" kern="100" dirty="0">
                <a:effectLst/>
                <a:latin typeface="Arial" panose="020B0604020202020204" pitchFamily="34" charset="0"/>
                <a:ea typeface="微软雅黑" panose="020B0503020204020204" pitchFamily="34" charset="-122"/>
                <a:cs typeface="Times New Roman" panose="02020603050405020304" pitchFamily="18" charset="0"/>
              </a:rPr>
              <a:t>因此，这一过程的外包供应商审核，应当进行现场审核。同时适时开展这一特殊过程的“验证与确认”工作。</a:t>
            </a:r>
          </a:p>
        </p:txBody>
      </p:sp>
    </p:spTree>
    <p:extLst>
      <p:ext uri="{BB962C8B-B14F-4D97-AF65-F5344CB8AC3E}">
        <p14:creationId xmlns:p14="http://schemas.microsoft.com/office/powerpoint/2010/main" val="41784905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对角圆角 2">
            <a:extLst>
              <a:ext uri="{FF2B5EF4-FFF2-40B4-BE49-F238E27FC236}">
                <a16:creationId xmlns:a16="http://schemas.microsoft.com/office/drawing/2014/main" id="{DE1FAC33-9C26-2992-EA47-11ED3B1B1A48}"/>
              </a:ext>
            </a:extLst>
          </p:cNvPr>
          <p:cNvSpPr/>
          <p:nvPr/>
        </p:nvSpPr>
        <p:spPr>
          <a:xfrm flipH="1" flipV="1">
            <a:off x="550862" y="1060449"/>
            <a:ext cx="11090275" cy="4991099"/>
          </a:xfrm>
          <a:prstGeom prst="round2DiagRect">
            <a:avLst>
              <a:gd name="adj1" fmla="val 10499"/>
              <a:gd name="adj2" fmla="val 0"/>
            </a:avLst>
          </a:prstGeom>
          <a:solidFill>
            <a:schemeClr val="bg1"/>
          </a:solidFill>
          <a:ln>
            <a:noFill/>
          </a:ln>
          <a:effectLst>
            <a:outerShdw blurRad="76200" dist="50800" dir="5400000" algn="t" rotWithShape="0">
              <a:schemeClr val="accent2">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cs typeface="+mn-cs"/>
            </a:endParaRPr>
          </a:p>
        </p:txBody>
      </p:sp>
      <p:sp>
        <p:nvSpPr>
          <p:cNvPr id="2" name="标题 1">
            <a:extLst>
              <a:ext uri="{FF2B5EF4-FFF2-40B4-BE49-F238E27FC236}">
                <a16:creationId xmlns:a16="http://schemas.microsoft.com/office/drawing/2014/main" id="{2C07A680-B1BE-C912-B388-0561FA770D5F}"/>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医疗器械供应商审核要点</a:t>
            </a:r>
            <a:r>
              <a:rPr lang="en-US" altLang="zh-CN" dirty="0">
                <a:latin typeface="Arial" panose="020B0604020202020204" pitchFamily="34" charset="0"/>
                <a:ea typeface="微软雅黑" panose="020B0503020204020204" pitchFamily="34" charset="-122"/>
              </a:rPr>
              <a:t>-</a:t>
            </a:r>
            <a:r>
              <a:rPr lang="zh-CN" altLang="en-US" dirty="0">
                <a:latin typeface="Arial" panose="020B0604020202020204" pitchFamily="34" charset="0"/>
                <a:ea typeface="微软雅黑" panose="020B0503020204020204" pitchFamily="34" charset="-122"/>
              </a:rPr>
              <a:t>有源产品</a:t>
            </a:r>
          </a:p>
        </p:txBody>
      </p:sp>
      <p:sp>
        <p:nvSpPr>
          <p:cNvPr id="5" name="文本框 4">
            <a:extLst>
              <a:ext uri="{FF2B5EF4-FFF2-40B4-BE49-F238E27FC236}">
                <a16:creationId xmlns:a16="http://schemas.microsoft.com/office/drawing/2014/main" id="{73C74DA5-F51C-35CF-09BE-A1A2607D56FC}"/>
              </a:ext>
            </a:extLst>
          </p:cNvPr>
          <p:cNvSpPr txBox="1"/>
          <p:nvPr/>
        </p:nvSpPr>
        <p:spPr>
          <a:xfrm>
            <a:off x="1187450" y="1305342"/>
            <a:ext cx="9975850" cy="4574457"/>
          </a:xfrm>
          <a:prstGeom prst="rect">
            <a:avLst/>
          </a:prstGeom>
          <a:noFill/>
        </p:spPr>
        <p:txBody>
          <a:bodyPr wrap="square">
            <a:spAutoFit/>
          </a:bodyPr>
          <a:lstStyle/>
          <a:p>
            <a:pPr algn="just"/>
            <a:r>
              <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rPr>
              <a:t>“合法证明”材料都有哪些</a:t>
            </a:r>
          </a:p>
          <a:p>
            <a:pPr marL="342900" indent="-342900" algn="just">
              <a:lnSpc>
                <a:spcPct val="150000"/>
              </a:lnSpc>
              <a:buFont typeface="Wingdings" panose="05000000000000000000" pitchFamily="2" charset="2"/>
              <a:buChar char="u"/>
            </a:pPr>
            <a:r>
              <a:rPr lang="zh-CN" altLang="en-US" kern="100" dirty="0">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企业法人营业</a:t>
            </a:r>
            <a:r>
              <a:rPr lang="zh-CN" altLang="zh-CN" kern="100" dirty="0">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执照</a:t>
            </a:r>
          </a:p>
          <a:p>
            <a:pPr marL="342900" indent="-342900" algn="just">
              <a:lnSpc>
                <a:spcPct val="150000"/>
              </a:lnSpc>
              <a:buFont typeface="Wingdings" panose="05000000000000000000" pitchFamily="2" charset="2"/>
              <a:buChar char="u"/>
            </a:pPr>
            <a:r>
              <a:rPr lang="zh-CN" altLang="zh-CN" kern="100" dirty="0">
                <a:effectLst/>
                <a:latin typeface="Arial" panose="020B0604020202020204" pitchFamily="34" charset="0"/>
                <a:ea typeface="微软雅黑" panose="020B0503020204020204" pitchFamily="34" charset="-122"/>
                <a:cs typeface="Times New Roman" panose="02020603050405020304" pitchFamily="18" charset="0"/>
              </a:rPr>
              <a:t>产品生产制造许可</a:t>
            </a:r>
          </a:p>
          <a:p>
            <a:pPr marL="342900" indent="-342900" algn="just">
              <a:lnSpc>
                <a:spcPct val="150000"/>
              </a:lnSpc>
              <a:buFont typeface="Wingdings" panose="05000000000000000000" pitchFamily="2" charset="2"/>
              <a:buChar char="u"/>
            </a:pPr>
            <a:r>
              <a:rPr lang="zh-CN" altLang="zh-CN" kern="100" dirty="0">
                <a:effectLst/>
                <a:latin typeface="Arial" panose="020B0604020202020204" pitchFamily="34" charset="0"/>
                <a:ea typeface="微软雅黑" panose="020B0503020204020204" pitchFamily="34" charset="-122"/>
                <a:cs typeface="Times New Roman" panose="02020603050405020304" pitchFamily="18" charset="0"/>
              </a:rPr>
              <a:t>产品批准证明文件</a:t>
            </a:r>
          </a:p>
          <a:p>
            <a:pPr marL="342900" indent="-342900" algn="just">
              <a:lnSpc>
                <a:spcPct val="150000"/>
              </a:lnSpc>
              <a:buFont typeface="Wingdings" panose="05000000000000000000" pitchFamily="2" charset="2"/>
              <a:buChar char="u"/>
            </a:pPr>
            <a:r>
              <a:rPr lang="zh-CN" altLang="zh-CN" kern="100" dirty="0">
                <a:effectLst/>
                <a:latin typeface="Arial" panose="020B0604020202020204" pitchFamily="34" charset="0"/>
                <a:ea typeface="微软雅黑" panose="020B0503020204020204" pitchFamily="34" charset="-122"/>
                <a:cs typeface="Times New Roman" panose="02020603050405020304" pitchFamily="18" charset="0"/>
              </a:rPr>
              <a:t>产品技术标准或执行的有关标准</a:t>
            </a:r>
          </a:p>
          <a:p>
            <a:pPr marL="342900" indent="-342900" algn="just">
              <a:lnSpc>
                <a:spcPct val="150000"/>
              </a:lnSpc>
              <a:buFont typeface="Wingdings" panose="05000000000000000000" pitchFamily="2" charset="2"/>
              <a:buChar char="u"/>
            </a:pPr>
            <a:r>
              <a:rPr lang="zh-CN" altLang="zh-CN" kern="100" dirty="0">
                <a:effectLst/>
                <a:latin typeface="Arial" panose="020B0604020202020204" pitchFamily="34" charset="0"/>
                <a:ea typeface="微软雅黑" panose="020B0503020204020204" pitchFamily="34" charset="-122"/>
                <a:cs typeface="Times New Roman" panose="02020603050405020304" pitchFamily="18" charset="0"/>
              </a:rPr>
              <a:t>生产制造工艺说明</a:t>
            </a:r>
          </a:p>
          <a:p>
            <a:pPr marL="342900" indent="-342900" algn="just">
              <a:lnSpc>
                <a:spcPct val="150000"/>
              </a:lnSpc>
              <a:buFont typeface="Wingdings" panose="05000000000000000000" pitchFamily="2" charset="2"/>
              <a:buChar char="u"/>
            </a:pPr>
            <a:r>
              <a:rPr lang="zh-CN" altLang="zh-CN" kern="100" dirty="0">
                <a:effectLst/>
                <a:latin typeface="Arial" panose="020B0604020202020204" pitchFamily="34" charset="0"/>
                <a:ea typeface="微软雅黑" panose="020B0503020204020204" pitchFamily="34" charset="-122"/>
                <a:cs typeface="Times New Roman" panose="02020603050405020304" pitchFamily="18" charset="0"/>
              </a:rPr>
              <a:t>质量管理体系符合性证明资料，环保有关符合性证明材料</a:t>
            </a:r>
          </a:p>
          <a:p>
            <a:pPr marL="342900" indent="-342900" algn="just">
              <a:lnSpc>
                <a:spcPct val="150000"/>
              </a:lnSpc>
              <a:buFont typeface="Wingdings" panose="05000000000000000000" pitchFamily="2" charset="2"/>
              <a:buChar char="u"/>
            </a:pPr>
            <a:r>
              <a:rPr lang="zh-CN" altLang="zh-CN" kern="100" dirty="0">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所采购产品当批出厂检测报告（含原始检测数据）</a:t>
            </a:r>
            <a:endParaRPr lang="en-US" altLang="zh-CN" kern="100" dirty="0">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endParaRPr>
          </a:p>
          <a:p>
            <a:pPr marL="342900" indent="-342900" algn="just">
              <a:lnSpc>
                <a:spcPct val="150000"/>
              </a:lnSpc>
              <a:buFont typeface="Wingdings" panose="05000000000000000000" pitchFamily="2" charset="2"/>
              <a:buChar char="u"/>
            </a:pPr>
            <a:r>
              <a:rPr lang="zh-CN" altLang="zh-CN" kern="100" dirty="0">
                <a:effectLst/>
                <a:latin typeface="Arial" panose="020B0604020202020204" pitchFamily="34" charset="0"/>
                <a:ea typeface="微软雅黑" panose="020B0503020204020204" pitchFamily="34" charset="-122"/>
                <a:cs typeface="Times New Roman" panose="02020603050405020304" pitchFamily="18" charset="0"/>
              </a:rPr>
              <a:t>标准件类产品，递交国家有关检测机构检测而出具的型式试验报告</a:t>
            </a:r>
          </a:p>
          <a:p>
            <a:pPr marL="342900" indent="-342900" algn="just">
              <a:lnSpc>
                <a:spcPct val="150000"/>
              </a:lnSpc>
              <a:buFont typeface="Wingdings" panose="05000000000000000000" pitchFamily="2" charset="2"/>
              <a:buChar char="u"/>
            </a:pPr>
            <a:r>
              <a:rPr lang="zh-CN" altLang="zh-CN" kern="100" dirty="0">
                <a:effectLst/>
                <a:latin typeface="Arial" panose="020B0604020202020204" pitchFamily="34" charset="0"/>
                <a:ea typeface="微软雅黑" panose="020B0503020204020204" pitchFamily="34" charset="-122"/>
                <a:cs typeface="Times New Roman" panose="02020603050405020304" pitchFamily="18" charset="0"/>
              </a:rPr>
              <a:t>需要净化条件下生产制造</a:t>
            </a:r>
            <a:r>
              <a:rPr lang="zh-CN" altLang="zh-CN" kern="100" dirty="0">
                <a:latin typeface="Arial" panose="020B0604020202020204" pitchFamily="34" charset="0"/>
                <a:ea typeface="微软雅黑" panose="020B0503020204020204" pitchFamily="34" charset="-122"/>
                <a:cs typeface="Times New Roman" panose="02020603050405020304" pitchFamily="18" charset="0"/>
              </a:rPr>
              <a:t>的光学器件</a:t>
            </a:r>
            <a:r>
              <a:rPr lang="zh-CN" altLang="en-US" kern="100" dirty="0">
                <a:latin typeface="Arial" panose="020B0604020202020204" pitchFamily="34" charset="0"/>
                <a:ea typeface="微软雅黑" panose="020B0503020204020204" pitchFamily="34" charset="-122"/>
                <a:cs typeface="Times New Roman" panose="02020603050405020304" pitchFamily="18" charset="0"/>
              </a:rPr>
              <a:t>之</a:t>
            </a:r>
            <a:r>
              <a:rPr lang="zh-CN" altLang="zh-CN" kern="100" dirty="0">
                <a:latin typeface="Arial" panose="020B0604020202020204" pitchFamily="34" charset="0"/>
                <a:ea typeface="微软雅黑" panose="020B0503020204020204" pitchFamily="34" charset="-122"/>
                <a:cs typeface="Times New Roman" panose="02020603050405020304" pitchFamily="18" charset="0"/>
              </a:rPr>
              <a:t>“环境监测报告”</a:t>
            </a:r>
            <a:endParaRPr lang="zh-CN" altLang="zh-CN" kern="100" dirty="0">
              <a:effectLst/>
              <a:latin typeface="Arial" panose="020B0604020202020204" pitchFamily="34" charset="0"/>
              <a:ea typeface="微软雅黑" panose="020B0503020204020204" pitchFamily="34" charset="-122"/>
              <a:cs typeface="Times New Roman" panose="02020603050405020304" pitchFamily="18" charset="0"/>
            </a:endParaRPr>
          </a:p>
          <a:p>
            <a:pPr marL="342900" indent="-342900" algn="just">
              <a:lnSpc>
                <a:spcPct val="150000"/>
              </a:lnSpc>
              <a:buFont typeface="Wingdings" panose="05000000000000000000" pitchFamily="2" charset="2"/>
              <a:buChar char="u"/>
            </a:pPr>
            <a:r>
              <a:rPr lang="zh-CN" altLang="zh-CN" kern="100" dirty="0">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如所购物料按医疗器械管理，则应当收集其合法的医疗器械产品各证明文件</a:t>
            </a:r>
          </a:p>
        </p:txBody>
      </p:sp>
    </p:spTree>
    <p:extLst>
      <p:ext uri="{BB962C8B-B14F-4D97-AF65-F5344CB8AC3E}">
        <p14:creationId xmlns:p14="http://schemas.microsoft.com/office/powerpoint/2010/main" val="11987678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单圆角 6">
            <a:extLst>
              <a:ext uri="{FF2B5EF4-FFF2-40B4-BE49-F238E27FC236}">
                <a16:creationId xmlns:a16="http://schemas.microsoft.com/office/drawing/2014/main" id="{61F97E5C-DBD9-D99F-D452-C8FC84F98D67}"/>
              </a:ext>
            </a:extLst>
          </p:cNvPr>
          <p:cNvSpPr/>
          <p:nvPr/>
        </p:nvSpPr>
        <p:spPr>
          <a:xfrm flipV="1">
            <a:off x="0" y="1110335"/>
            <a:ext cx="12192000" cy="3518815"/>
          </a:xfrm>
          <a:prstGeom prst="round1Rect">
            <a:avLst>
              <a:gd name="adj" fmla="val 22537"/>
            </a:avLst>
          </a:prstGeom>
          <a:gradFill flip="none" rotWithShape="1">
            <a:gsLst>
              <a:gs pos="60000">
                <a:schemeClr val="accent2"/>
              </a:gs>
              <a:gs pos="0">
                <a:schemeClr val="accent2">
                  <a:lumMod val="60000"/>
                  <a:lumOff val="40000"/>
                </a:schemeClr>
              </a:gs>
            </a:gsLst>
            <a:lin ang="2700000" scaled="1"/>
            <a:tileRect/>
          </a:gradFill>
          <a:ln>
            <a:noFill/>
          </a:ln>
          <a:effectLst/>
          <a:scene3d>
            <a:camera prst="orthographicFront"/>
            <a:lightRig rig="balanced" dir="t"/>
          </a:scene3d>
          <a:sp3d z="811643" prstMaterial="softEdge"/>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spcAft>
                <a:spcPts val="500"/>
              </a:spcAft>
            </a:pPr>
            <a:endParaRPr lang="zh-CN" altLang="en-US"/>
          </a:p>
        </p:txBody>
      </p:sp>
      <p:sp>
        <p:nvSpPr>
          <p:cNvPr id="2" name="标题 1">
            <a:extLst>
              <a:ext uri="{FF2B5EF4-FFF2-40B4-BE49-F238E27FC236}">
                <a16:creationId xmlns:a16="http://schemas.microsoft.com/office/drawing/2014/main" id="{2C07A680-B1BE-C912-B388-0561FA770D5F}"/>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医疗器械供应商审核要点</a:t>
            </a:r>
            <a:r>
              <a:rPr lang="en-US" altLang="zh-CN" dirty="0">
                <a:latin typeface="Arial" panose="020B0604020202020204" pitchFamily="34" charset="0"/>
                <a:ea typeface="微软雅黑" panose="020B0503020204020204" pitchFamily="34" charset="-122"/>
              </a:rPr>
              <a:t>-</a:t>
            </a:r>
            <a:r>
              <a:rPr lang="zh-CN" altLang="en-US" dirty="0">
                <a:latin typeface="Arial" panose="020B0604020202020204" pitchFamily="34" charset="0"/>
                <a:ea typeface="微软雅黑" panose="020B0503020204020204" pitchFamily="34" charset="-122"/>
              </a:rPr>
              <a:t>无菌产品</a:t>
            </a:r>
          </a:p>
        </p:txBody>
      </p:sp>
      <p:sp>
        <p:nvSpPr>
          <p:cNvPr id="4" name="文本框 3">
            <a:extLst>
              <a:ext uri="{FF2B5EF4-FFF2-40B4-BE49-F238E27FC236}">
                <a16:creationId xmlns:a16="http://schemas.microsoft.com/office/drawing/2014/main" id="{7567E2EA-169E-5137-1FA2-5A4A92662D23}"/>
              </a:ext>
            </a:extLst>
          </p:cNvPr>
          <p:cNvSpPr txBox="1"/>
          <p:nvPr/>
        </p:nvSpPr>
        <p:spPr>
          <a:xfrm>
            <a:off x="609600" y="1351340"/>
            <a:ext cx="10795000" cy="4461093"/>
          </a:xfrm>
          <a:prstGeom prst="rect">
            <a:avLst/>
          </a:prstGeom>
          <a:noFill/>
        </p:spPr>
        <p:txBody>
          <a:bodyPr wrap="square">
            <a:spAutoFit/>
          </a:bodyPr>
          <a:lstStyle/>
          <a:p>
            <a:pPr algn="just">
              <a:lnSpc>
                <a:spcPct val="150000"/>
              </a:lnSpc>
            </a:pPr>
            <a:r>
              <a:rPr lang="zh-CN" altLang="zh-CN" sz="2400" kern="100" dirty="0">
                <a:solidFill>
                  <a:schemeClr val="bg1"/>
                </a:solidFill>
                <a:effectLst/>
                <a:latin typeface="Arial" panose="020B0604020202020204" pitchFamily="34" charset="0"/>
                <a:ea typeface="微软雅黑" panose="020B0503020204020204" pitchFamily="34" charset="-122"/>
                <a:cs typeface="Times New Roman" panose="02020603050405020304" pitchFamily="18" charset="0"/>
              </a:rPr>
              <a:t>（二）无菌产品供应商审核关注点</a:t>
            </a:r>
          </a:p>
          <a:p>
            <a:pPr algn="just">
              <a:lnSpc>
                <a:spcPct val="150000"/>
              </a:lnSpc>
            </a:pPr>
            <a:r>
              <a:rPr lang="zh-CN" altLang="en-US" sz="2400" kern="100" dirty="0">
                <a:solidFill>
                  <a:schemeClr val="bg1"/>
                </a:solidFill>
                <a:latin typeface="Arial" panose="020B0604020202020204" pitchFamily="34" charset="0"/>
                <a:ea typeface="微软雅黑" panose="020B0503020204020204" pitchFamily="34" charset="-122"/>
                <a:cs typeface="Times New Roman" panose="02020603050405020304" pitchFamily="18" charset="0"/>
              </a:rPr>
              <a:t>除前述</a:t>
            </a:r>
            <a:r>
              <a:rPr lang="zh-CN" altLang="zh-CN" sz="2400" kern="100" dirty="0">
                <a:solidFill>
                  <a:schemeClr val="bg1"/>
                </a:solidFill>
                <a:effectLst/>
                <a:latin typeface="Arial" panose="020B0604020202020204" pitchFamily="34" charset="0"/>
                <a:ea typeface="微软雅黑" panose="020B0503020204020204" pitchFamily="34" charset="-122"/>
                <a:cs typeface="Times New Roman" panose="02020603050405020304" pitchFamily="18" charset="0"/>
              </a:rPr>
              <a:t>产品合法证明材料</a:t>
            </a:r>
            <a:r>
              <a:rPr lang="zh-CN" altLang="en-US" sz="2400" kern="100" dirty="0">
                <a:solidFill>
                  <a:schemeClr val="bg1"/>
                </a:solidFill>
                <a:effectLst/>
                <a:latin typeface="Arial" panose="020B0604020202020204" pitchFamily="34" charset="0"/>
                <a:ea typeface="微软雅黑" panose="020B0503020204020204" pitchFamily="34" charset="-122"/>
                <a:cs typeface="Times New Roman" panose="02020603050405020304" pitchFamily="18" charset="0"/>
              </a:rPr>
              <a:t>外，</a:t>
            </a:r>
            <a:r>
              <a:rPr lang="zh-CN" altLang="zh-CN" sz="2400" kern="100" dirty="0">
                <a:solidFill>
                  <a:schemeClr val="bg1"/>
                </a:solidFill>
                <a:effectLst/>
                <a:latin typeface="Arial" panose="020B0604020202020204" pitchFamily="34" charset="0"/>
                <a:ea typeface="微软雅黑" panose="020B0503020204020204" pitchFamily="34" charset="-122"/>
                <a:cs typeface="Times New Roman" panose="02020603050405020304" pitchFamily="18" charset="0"/>
              </a:rPr>
              <a:t>无菌产品因其特殊性，还应当分别关注以下几个方面：</a:t>
            </a:r>
          </a:p>
          <a:p>
            <a:pPr algn="just">
              <a:lnSpc>
                <a:spcPct val="150000"/>
              </a:lnSpc>
            </a:pPr>
            <a:r>
              <a:rPr lang="en-US" altLang="zh-CN" sz="2400" kern="100" dirty="0">
                <a:solidFill>
                  <a:schemeClr val="bg1"/>
                </a:solidFill>
                <a:effectLst/>
                <a:latin typeface="Arial" panose="020B0604020202020204" pitchFamily="34" charset="0"/>
                <a:ea typeface="微软雅黑" panose="020B0503020204020204" pitchFamily="34" charset="-122"/>
                <a:cs typeface="Times New Roman" panose="02020603050405020304" pitchFamily="18" charset="0"/>
              </a:rPr>
              <a:t>1.</a:t>
            </a:r>
            <a:r>
              <a:rPr lang="zh-CN" altLang="zh-CN" sz="2400" kern="100" dirty="0">
                <a:solidFill>
                  <a:schemeClr val="bg1"/>
                </a:solidFill>
                <a:effectLst/>
                <a:latin typeface="Arial" panose="020B0604020202020204" pitchFamily="34" charset="0"/>
                <a:ea typeface="微软雅黑" panose="020B0503020204020204" pitchFamily="34" charset="-122"/>
                <a:cs typeface="Times New Roman" panose="02020603050405020304" pitchFamily="18" charset="0"/>
              </a:rPr>
              <a:t>共性关注点：</a:t>
            </a:r>
          </a:p>
          <a:p>
            <a:pPr algn="just">
              <a:lnSpc>
                <a:spcPct val="150000"/>
              </a:lnSpc>
            </a:pPr>
            <a:r>
              <a:rPr lang="zh-CN" altLang="zh-CN" sz="2400" kern="100" dirty="0">
                <a:solidFill>
                  <a:schemeClr val="bg1"/>
                </a:solidFill>
                <a:effectLst/>
                <a:latin typeface="Arial" panose="020B0604020202020204" pitchFamily="34" charset="0"/>
                <a:ea typeface="微软雅黑" panose="020B0503020204020204" pitchFamily="34" charset="-122"/>
                <a:cs typeface="Times New Roman" panose="02020603050405020304" pitchFamily="18" charset="0"/>
              </a:rPr>
              <a:t>最终灭菌产品其原材料的生产环境是否与所生产产品相适应；与产品使用表面直接直接的初包装材料生产环境是否与所生产产品相适应。</a:t>
            </a:r>
          </a:p>
          <a:p>
            <a:pPr algn="just">
              <a:lnSpc>
                <a:spcPct val="150000"/>
              </a:lnSpc>
            </a:pPr>
            <a:r>
              <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rPr>
              <a:t>采用无菌加工技术生产的产品其原材料、包装材料生产环境与所生产产品是否相适应。</a:t>
            </a:r>
            <a:endParaRPr lang="en-US" altLang="zh-CN" sz="2400" kern="100" dirty="0">
              <a:effectLst/>
              <a:latin typeface="Arial" panose="020B0604020202020204" pitchFamily="34"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19102617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对角圆角 2">
            <a:extLst>
              <a:ext uri="{FF2B5EF4-FFF2-40B4-BE49-F238E27FC236}">
                <a16:creationId xmlns:a16="http://schemas.microsoft.com/office/drawing/2014/main" id="{DE1FAC33-9C26-2992-EA47-11ED3B1B1A48}"/>
              </a:ext>
            </a:extLst>
          </p:cNvPr>
          <p:cNvSpPr/>
          <p:nvPr/>
        </p:nvSpPr>
        <p:spPr>
          <a:xfrm flipH="1" flipV="1">
            <a:off x="550862" y="1060449"/>
            <a:ext cx="11090275" cy="4991099"/>
          </a:xfrm>
          <a:prstGeom prst="round2DiagRect">
            <a:avLst>
              <a:gd name="adj1" fmla="val 10499"/>
              <a:gd name="adj2" fmla="val 0"/>
            </a:avLst>
          </a:prstGeom>
          <a:solidFill>
            <a:schemeClr val="bg1"/>
          </a:solidFill>
          <a:ln>
            <a:noFill/>
          </a:ln>
          <a:effectLst>
            <a:outerShdw blurRad="76200" dist="50800" dir="5400000" algn="t" rotWithShape="0">
              <a:schemeClr val="accent2">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cs typeface="+mn-cs"/>
            </a:endParaRPr>
          </a:p>
        </p:txBody>
      </p:sp>
      <p:sp>
        <p:nvSpPr>
          <p:cNvPr id="2" name="标题 1">
            <a:extLst>
              <a:ext uri="{FF2B5EF4-FFF2-40B4-BE49-F238E27FC236}">
                <a16:creationId xmlns:a16="http://schemas.microsoft.com/office/drawing/2014/main" id="{2C07A680-B1BE-C912-B388-0561FA770D5F}"/>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医疗器械供应商审核要点</a:t>
            </a:r>
            <a:r>
              <a:rPr lang="en-US" altLang="zh-CN" dirty="0">
                <a:latin typeface="Arial" panose="020B0604020202020204" pitchFamily="34" charset="0"/>
                <a:ea typeface="微软雅黑" panose="020B0503020204020204" pitchFamily="34" charset="-122"/>
              </a:rPr>
              <a:t>-</a:t>
            </a:r>
            <a:r>
              <a:rPr lang="zh-CN" altLang="en-US" dirty="0">
                <a:latin typeface="Arial" panose="020B0604020202020204" pitchFamily="34" charset="0"/>
                <a:ea typeface="微软雅黑" panose="020B0503020204020204" pitchFamily="34" charset="-122"/>
              </a:rPr>
              <a:t>无菌产品</a:t>
            </a:r>
          </a:p>
        </p:txBody>
      </p:sp>
      <p:sp>
        <p:nvSpPr>
          <p:cNvPr id="5" name="文本框 4">
            <a:extLst>
              <a:ext uri="{FF2B5EF4-FFF2-40B4-BE49-F238E27FC236}">
                <a16:creationId xmlns:a16="http://schemas.microsoft.com/office/drawing/2014/main" id="{0A68BDFE-AB3C-B25E-5221-FA1FD65E196F}"/>
              </a:ext>
            </a:extLst>
          </p:cNvPr>
          <p:cNvSpPr txBox="1"/>
          <p:nvPr/>
        </p:nvSpPr>
        <p:spPr>
          <a:xfrm>
            <a:off x="977900" y="1524000"/>
            <a:ext cx="10052050" cy="4458400"/>
          </a:xfrm>
          <a:prstGeom prst="rect">
            <a:avLst/>
          </a:prstGeom>
          <a:noFill/>
        </p:spPr>
        <p:txBody>
          <a:bodyPr wrap="square">
            <a:spAutoFit/>
          </a:bodyPr>
          <a:lstStyle/>
          <a:p>
            <a:pPr algn="just">
              <a:lnSpc>
                <a:spcPct val="150000"/>
              </a:lnSpc>
            </a:pPr>
            <a:r>
              <a:rPr lang="en-US" altLang="zh-CN" sz="2400" kern="100" dirty="0">
                <a:effectLst/>
                <a:latin typeface="Arial" panose="020B0604020202020204" pitchFamily="34" charset="0"/>
                <a:ea typeface="微软雅黑" panose="020B0503020204020204" pitchFamily="34" charset="-122"/>
                <a:cs typeface="Times New Roman" panose="02020603050405020304" pitchFamily="18" charset="0"/>
              </a:rPr>
              <a:t>2.</a:t>
            </a:r>
            <a:r>
              <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rPr>
              <a:t>高分子材料制成的无菌医疗器械还应关注：</a:t>
            </a:r>
          </a:p>
          <a:p>
            <a:pPr algn="just">
              <a:lnSpc>
                <a:spcPct val="150000"/>
              </a:lnSpc>
            </a:pPr>
            <a:r>
              <a:rPr lang="en-US" altLang="zh-CN" sz="2400" kern="100" dirty="0">
                <a:effectLst/>
                <a:latin typeface="Arial" panose="020B0604020202020204" pitchFamily="34" charset="0"/>
                <a:ea typeface="微软雅黑" panose="020B0503020204020204" pitchFamily="34" charset="-122"/>
                <a:cs typeface="Times New Roman" panose="02020603050405020304" pitchFamily="18" charset="0"/>
              </a:rPr>
              <a:t>2.1</a:t>
            </a:r>
            <a:r>
              <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rPr>
              <a:t>合成高分子材料原料</a:t>
            </a:r>
            <a:r>
              <a:rPr lang="zh-CN" altLang="en-US" sz="2400" kern="100" dirty="0">
                <a:effectLst/>
                <a:latin typeface="Arial" panose="020B0604020202020204" pitchFamily="34" charset="0"/>
                <a:ea typeface="微软雅黑" panose="020B0503020204020204" pitchFamily="34" charset="-122"/>
                <a:cs typeface="Times New Roman" panose="02020603050405020304" pitchFamily="18" charset="0"/>
              </a:rPr>
              <a:t>满足专用标准要求的证据：</a:t>
            </a:r>
            <a:endParaRPr lang="en-US" altLang="zh-CN" sz="2400" kern="100" dirty="0">
              <a:effectLst/>
              <a:latin typeface="Arial" panose="020B0604020202020204" pitchFamily="34" charset="0"/>
              <a:ea typeface="微软雅黑" panose="020B0503020204020204" pitchFamily="34" charset="-122"/>
              <a:cs typeface="Times New Roman" panose="02020603050405020304" pitchFamily="18" charset="0"/>
            </a:endParaRPr>
          </a:p>
          <a:p>
            <a:pPr algn="just">
              <a:lnSpc>
                <a:spcPct val="150000"/>
              </a:lnSpc>
            </a:pPr>
            <a:r>
              <a:rPr lang="zh-CN" altLang="en-US" sz="2400" kern="100" dirty="0">
                <a:latin typeface="Arial" panose="020B0604020202020204" pitchFamily="34" charset="0"/>
                <a:ea typeface="微软雅黑" panose="020B0503020204020204" pitchFamily="34" charset="-122"/>
                <a:cs typeface="Times New Roman" panose="02020603050405020304" pitchFamily="18" charset="0"/>
              </a:rPr>
              <a:t>例如：输血（液）器具粒料应有材料材质证明、符合生物相容性要求的证据</a:t>
            </a:r>
            <a:endParaRPr lang="en-US" altLang="zh-CN" sz="2400" kern="100" dirty="0">
              <a:effectLst/>
              <a:latin typeface="Arial" panose="020B0604020202020204" pitchFamily="34" charset="0"/>
              <a:ea typeface="微软雅黑" panose="020B0503020204020204" pitchFamily="34" charset="-122"/>
              <a:cs typeface="Times New Roman" panose="02020603050405020304" pitchFamily="18" charset="0"/>
            </a:endParaRPr>
          </a:p>
          <a:p>
            <a:pPr algn="just">
              <a:lnSpc>
                <a:spcPct val="150000"/>
              </a:lnSpc>
            </a:pPr>
            <a:endPar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endParaRPr>
          </a:p>
          <a:p>
            <a:pPr algn="just">
              <a:lnSpc>
                <a:spcPct val="150000"/>
              </a:lnSpc>
            </a:pPr>
            <a:r>
              <a:rPr lang="en-US" altLang="zh-CN" sz="2400" kern="100" dirty="0">
                <a:effectLst/>
                <a:latin typeface="Arial" panose="020B0604020202020204" pitchFamily="34" charset="0"/>
                <a:ea typeface="微软雅黑" panose="020B0503020204020204" pitchFamily="34" charset="-122"/>
                <a:cs typeface="Times New Roman" panose="02020603050405020304" pitchFamily="18" charset="0"/>
              </a:rPr>
              <a:t>2.2</a:t>
            </a:r>
            <a:r>
              <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rPr>
              <a:t>天然高分子材料产品其原料处理过程和环境，是否与所生产产品相适应，是否有不希望的“残留”（如甲壳素</a:t>
            </a:r>
            <a:r>
              <a:rPr lang="zh-CN" altLang="en-US" sz="2400" kern="100" dirty="0">
                <a:effectLst/>
                <a:latin typeface="Arial" panose="020B0604020202020204" pitchFamily="34" charset="0"/>
                <a:ea typeface="微软雅黑" panose="020B0503020204020204" pitchFamily="34" charset="-122"/>
                <a:cs typeface="Times New Roman" panose="02020603050405020304" pitchFamily="18" charset="0"/>
              </a:rPr>
              <a:t>、藻酸盐产品原料制造使用的</a:t>
            </a:r>
            <a:r>
              <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rPr>
              <a:t>有机溶剂）</a:t>
            </a:r>
          </a:p>
        </p:txBody>
      </p:sp>
    </p:spTree>
    <p:extLst>
      <p:ext uri="{BB962C8B-B14F-4D97-AF65-F5344CB8AC3E}">
        <p14:creationId xmlns:p14="http://schemas.microsoft.com/office/powerpoint/2010/main" val="8803761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对角圆角 2">
            <a:extLst>
              <a:ext uri="{FF2B5EF4-FFF2-40B4-BE49-F238E27FC236}">
                <a16:creationId xmlns:a16="http://schemas.microsoft.com/office/drawing/2014/main" id="{DE1FAC33-9C26-2992-EA47-11ED3B1B1A48}"/>
              </a:ext>
            </a:extLst>
          </p:cNvPr>
          <p:cNvSpPr/>
          <p:nvPr/>
        </p:nvSpPr>
        <p:spPr>
          <a:xfrm flipH="1" flipV="1">
            <a:off x="550862" y="1060449"/>
            <a:ext cx="11090275" cy="4991099"/>
          </a:xfrm>
          <a:prstGeom prst="round2DiagRect">
            <a:avLst>
              <a:gd name="adj1" fmla="val 10499"/>
              <a:gd name="adj2" fmla="val 0"/>
            </a:avLst>
          </a:prstGeom>
          <a:solidFill>
            <a:schemeClr val="bg1"/>
          </a:solidFill>
          <a:ln>
            <a:noFill/>
          </a:ln>
          <a:effectLst>
            <a:outerShdw blurRad="76200" dist="50800" dir="5400000" algn="t" rotWithShape="0">
              <a:schemeClr val="accent2">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cs typeface="+mn-cs"/>
            </a:endParaRPr>
          </a:p>
        </p:txBody>
      </p:sp>
      <p:sp>
        <p:nvSpPr>
          <p:cNvPr id="2" name="标题 1">
            <a:extLst>
              <a:ext uri="{FF2B5EF4-FFF2-40B4-BE49-F238E27FC236}">
                <a16:creationId xmlns:a16="http://schemas.microsoft.com/office/drawing/2014/main" id="{2C07A680-B1BE-C912-B388-0561FA770D5F}"/>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医疗器械供应商审核要点</a:t>
            </a:r>
            <a:r>
              <a:rPr lang="en-US" altLang="zh-CN" dirty="0">
                <a:latin typeface="Arial" panose="020B0604020202020204" pitchFamily="34" charset="0"/>
                <a:ea typeface="微软雅黑" panose="020B0503020204020204" pitchFamily="34" charset="-122"/>
              </a:rPr>
              <a:t>-</a:t>
            </a:r>
            <a:r>
              <a:rPr lang="zh-CN" altLang="en-US" dirty="0">
                <a:latin typeface="Arial" panose="020B0604020202020204" pitchFamily="34" charset="0"/>
                <a:ea typeface="微软雅黑" panose="020B0503020204020204" pitchFamily="34" charset="-122"/>
              </a:rPr>
              <a:t>无菌产品</a:t>
            </a:r>
          </a:p>
        </p:txBody>
      </p:sp>
      <p:sp>
        <p:nvSpPr>
          <p:cNvPr id="5" name="文本框 4">
            <a:extLst>
              <a:ext uri="{FF2B5EF4-FFF2-40B4-BE49-F238E27FC236}">
                <a16:creationId xmlns:a16="http://schemas.microsoft.com/office/drawing/2014/main" id="{7349E567-BC52-8A0D-9BDD-DD8F1673F6E3}"/>
              </a:ext>
            </a:extLst>
          </p:cNvPr>
          <p:cNvSpPr txBox="1"/>
          <p:nvPr/>
        </p:nvSpPr>
        <p:spPr>
          <a:xfrm>
            <a:off x="1155700" y="1329533"/>
            <a:ext cx="9867900" cy="4468018"/>
          </a:xfrm>
          <a:prstGeom prst="rect">
            <a:avLst/>
          </a:prstGeom>
          <a:noFill/>
        </p:spPr>
        <p:txBody>
          <a:bodyPr wrap="square">
            <a:spAutoFit/>
          </a:bodyPr>
          <a:lstStyle/>
          <a:p>
            <a:pPr algn="just">
              <a:lnSpc>
                <a:spcPct val="150000"/>
              </a:lnSpc>
            </a:pPr>
            <a:r>
              <a:rPr lang="en-US" altLang="zh-CN" sz="2400" kern="100" dirty="0">
                <a:effectLst/>
                <a:latin typeface="Arial" panose="020B0604020202020204" pitchFamily="34" charset="0"/>
                <a:ea typeface="微软雅黑" panose="020B0503020204020204" pitchFamily="34" charset="-122"/>
                <a:cs typeface="Times New Roman" panose="02020603050405020304" pitchFamily="18" charset="0"/>
              </a:rPr>
              <a:t>3.</a:t>
            </a:r>
            <a:r>
              <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rPr>
              <a:t>动物源性材料制成的无菌医疗器械还应关注：</a:t>
            </a:r>
          </a:p>
          <a:p>
            <a:pPr algn="just">
              <a:lnSpc>
                <a:spcPct val="150000"/>
              </a:lnSpc>
            </a:pPr>
            <a:r>
              <a:rPr lang="en-US" altLang="zh-CN" sz="2400" kern="100" dirty="0">
                <a:effectLst/>
                <a:latin typeface="Arial" panose="020B0604020202020204" pitchFamily="34" charset="0"/>
                <a:ea typeface="微软雅黑" panose="020B0503020204020204" pitchFamily="34" charset="-122"/>
                <a:cs typeface="Times New Roman" panose="02020603050405020304" pitchFamily="18" charset="0"/>
              </a:rPr>
              <a:t>3.1</a:t>
            </a:r>
            <a:r>
              <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rPr>
              <a:t>动物及其组织或衍生物的来源资料（例如动物的孕育、生长地区及有关情况资料，动物的健康检疫资料，屠宰场的资质、屠宰工和加工人员的资质材料等等）</a:t>
            </a:r>
          </a:p>
          <a:p>
            <a:pPr algn="just">
              <a:lnSpc>
                <a:spcPct val="150000"/>
              </a:lnSpc>
            </a:pPr>
            <a:r>
              <a:rPr lang="en-US" altLang="zh-CN" sz="2400" kern="100" dirty="0">
                <a:effectLst/>
                <a:latin typeface="Arial" panose="020B0604020202020204" pitchFamily="34" charset="0"/>
                <a:ea typeface="微软雅黑" panose="020B0503020204020204" pitchFamily="34" charset="-122"/>
                <a:cs typeface="Times New Roman" panose="02020603050405020304" pitchFamily="18" charset="0"/>
              </a:rPr>
              <a:t>3.2</a:t>
            </a:r>
            <a:r>
              <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rPr>
              <a:t>动物源性材料还应当考虑有关动物遗传学资料（亦或者说是动物的家族史）</a:t>
            </a:r>
          </a:p>
          <a:p>
            <a:pPr algn="just">
              <a:lnSpc>
                <a:spcPct val="150000"/>
              </a:lnSpc>
            </a:pPr>
            <a:r>
              <a:rPr lang="en-US" altLang="zh-CN" sz="2400" kern="100" dirty="0">
                <a:effectLst/>
                <a:latin typeface="Arial" panose="020B0604020202020204" pitchFamily="34" charset="0"/>
                <a:ea typeface="微软雅黑" panose="020B0503020204020204" pitchFamily="34" charset="-122"/>
                <a:cs typeface="Times New Roman" panose="02020603050405020304" pitchFamily="18" charset="0"/>
              </a:rPr>
              <a:t>3.3</a:t>
            </a:r>
            <a:r>
              <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rPr>
              <a:t>同种异体材料制成的无菌医疗器械产品，还应当考查收集材料来源的伦理资料</a:t>
            </a:r>
          </a:p>
        </p:txBody>
      </p:sp>
    </p:spTree>
    <p:extLst>
      <p:ext uri="{BB962C8B-B14F-4D97-AF65-F5344CB8AC3E}">
        <p14:creationId xmlns:p14="http://schemas.microsoft.com/office/powerpoint/2010/main" val="247260893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对角圆角 2">
            <a:extLst>
              <a:ext uri="{FF2B5EF4-FFF2-40B4-BE49-F238E27FC236}">
                <a16:creationId xmlns:a16="http://schemas.microsoft.com/office/drawing/2014/main" id="{DE1FAC33-9C26-2992-EA47-11ED3B1B1A48}"/>
              </a:ext>
            </a:extLst>
          </p:cNvPr>
          <p:cNvSpPr/>
          <p:nvPr/>
        </p:nvSpPr>
        <p:spPr>
          <a:xfrm flipH="1" flipV="1">
            <a:off x="550862" y="1060449"/>
            <a:ext cx="11090275" cy="4991099"/>
          </a:xfrm>
          <a:prstGeom prst="round2DiagRect">
            <a:avLst>
              <a:gd name="adj1" fmla="val 10499"/>
              <a:gd name="adj2" fmla="val 0"/>
            </a:avLst>
          </a:prstGeom>
          <a:solidFill>
            <a:schemeClr val="bg1"/>
          </a:solidFill>
          <a:ln>
            <a:noFill/>
          </a:ln>
          <a:effectLst>
            <a:outerShdw blurRad="76200" dist="50800" dir="5400000" algn="t" rotWithShape="0">
              <a:schemeClr val="accent2">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cs typeface="+mn-cs"/>
            </a:endParaRPr>
          </a:p>
        </p:txBody>
      </p:sp>
      <p:sp>
        <p:nvSpPr>
          <p:cNvPr id="2" name="标题 1">
            <a:extLst>
              <a:ext uri="{FF2B5EF4-FFF2-40B4-BE49-F238E27FC236}">
                <a16:creationId xmlns:a16="http://schemas.microsoft.com/office/drawing/2014/main" id="{2C07A680-B1BE-C912-B388-0561FA770D5F}"/>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医疗器械供应商审核要点</a:t>
            </a:r>
            <a:r>
              <a:rPr lang="en-US" altLang="zh-CN" dirty="0">
                <a:latin typeface="Arial" panose="020B0604020202020204" pitchFamily="34" charset="0"/>
                <a:ea typeface="微软雅黑" panose="020B0503020204020204" pitchFamily="34" charset="-122"/>
              </a:rPr>
              <a:t>-</a:t>
            </a:r>
            <a:r>
              <a:rPr lang="zh-CN" altLang="en-US" dirty="0">
                <a:latin typeface="Arial" panose="020B0604020202020204" pitchFamily="34" charset="0"/>
                <a:ea typeface="微软雅黑" panose="020B0503020204020204" pitchFamily="34" charset="-122"/>
              </a:rPr>
              <a:t>无菌产品</a:t>
            </a:r>
          </a:p>
        </p:txBody>
      </p:sp>
      <p:sp>
        <p:nvSpPr>
          <p:cNvPr id="5" name="文本框 4">
            <a:extLst>
              <a:ext uri="{FF2B5EF4-FFF2-40B4-BE49-F238E27FC236}">
                <a16:creationId xmlns:a16="http://schemas.microsoft.com/office/drawing/2014/main" id="{9D39E5C4-5FFF-917F-F22C-1896E8F09A39}"/>
              </a:ext>
            </a:extLst>
          </p:cNvPr>
          <p:cNvSpPr txBox="1"/>
          <p:nvPr/>
        </p:nvSpPr>
        <p:spPr>
          <a:xfrm>
            <a:off x="1295400" y="1549400"/>
            <a:ext cx="9353550" cy="3360022"/>
          </a:xfrm>
          <a:prstGeom prst="rect">
            <a:avLst/>
          </a:prstGeom>
          <a:noFill/>
        </p:spPr>
        <p:txBody>
          <a:bodyPr wrap="square">
            <a:spAutoFit/>
          </a:bodyPr>
          <a:lstStyle/>
          <a:p>
            <a:pPr algn="just">
              <a:lnSpc>
                <a:spcPct val="150000"/>
              </a:lnSpc>
            </a:pPr>
            <a:r>
              <a:rPr lang="en-US" altLang="zh-CN" sz="2400" kern="100" dirty="0">
                <a:effectLst/>
                <a:latin typeface="Arial" panose="020B0604020202020204" pitchFamily="34" charset="0"/>
                <a:ea typeface="微软雅黑" panose="020B0503020204020204" pitchFamily="34" charset="-122"/>
                <a:cs typeface="Times New Roman" panose="02020603050405020304" pitchFamily="18" charset="0"/>
              </a:rPr>
              <a:t>4.</a:t>
            </a:r>
            <a:r>
              <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rPr>
              <a:t>化学试剂制成的无菌医疗器械或有微生物学要求的医疗器械产品</a:t>
            </a:r>
          </a:p>
          <a:p>
            <a:pPr algn="just">
              <a:lnSpc>
                <a:spcPct val="150000"/>
              </a:lnSpc>
            </a:pPr>
            <a:r>
              <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rPr>
              <a:t>这种产品可能最具代表性的就是隐形眼镜护理液和创面喷涂防护用产品</a:t>
            </a:r>
            <a:endParaRPr lang="en-US" altLang="zh-CN" sz="2400" kern="100" dirty="0">
              <a:effectLst/>
              <a:latin typeface="Arial" panose="020B0604020202020204" pitchFamily="34" charset="0"/>
              <a:ea typeface="微软雅黑" panose="020B0503020204020204" pitchFamily="34" charset="-122"/>
              <a:cs typeface="Times New Roman" panose="02020603050405020304" pitchFamily="18" charset="0"/>
            </a:endParaRPr>
          </a:p>
          <a:p>
            <a:pPr algn="just">
              <a:lnSpc>
                <a:spcPct val="150000"/>
              </a:lnSpc>
            </a:pPr>
            <a:endPar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endParaRPr>
          </a:p>
          <a:p>
            <a:pPr algn="just">
              <a:lnSpc>
                <a:spcPct val="150000"/>
              </a:lnSpc>
            </a:pPr>
            <a:r>
              <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rPr>
              <a:t>应考查供应商是否具备化学试剂生产销售资格，特别是危险化学品有关的生产制造与经营许可</a:t>
            </a:r>
          </a:p>
        </p:txBody>
      </p:sp>
    </p:spTree>
    <p:extLst>
      <p:ext uri="{BB962C8B-B14F-4D97-AF65-F5344CB8AC3E}">
        <p14:creationId xmlns:p14="http://schemas.microsoft.com/office/powerpoint/2010/main" val="33237043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单圆角 6">
            <a:extLst>
              <a:ext uri="{FF2B5EF4-FFF2-40B4-BE49-F238E27FC236}">
                <a16:creationId xmlns:a16="http://schemas.microsoft.com/office/drawing/2014/main" id="{61F97E5C-DBD9-D99F-D452-C8FC84F98D67}"/>
              </a:ext>
            </a:extLst>
          </p:cNvPr>
          <p:cNvSpPr/>
          <p:nvPr/>
        </p:nvSpPr>
        <p:spPr>
          <a:xfrm flipV="1">
            <a:off x="0" y="1110335"/>
            <a:ext cx="12192000" cy="3518815"/>
          </a:xfrm>
          <a:prstGeom prst="round1Rect">
            <a:avLst>
              <a:gd name="adj" fmla="val 22537"/>
            </a:avLst>
          </a:prstGeom>
          <a:gradFill flip="none" rotWithShape="1">
            <a:gsLst>
              <a:gs pos="60000">
                <a:schemeClr val="accent2"/>
              </a:gs>
              <a:gs pos="0">
                <a:schemeClr val="accent2">
                  <a:lumMod val="60000"/>
                  <a:lumOff val="40000"/>
                </a:schemeClr>
              </a:gs>
            </a:gsLst>
            <a:lin ang="2700000" scaled="1"/>
            <a:tileRect/>
          </a:gradFill>
          <a:ln>
            <a:noFill/>
          </a:ln>
          <a:effectLst/>
          <a:scene3d>
            <a:camera prst="orthographicFront"/>
            <a:lightRig rig="balanced" dir="t"/>
          </a:scene3d>
          <a:sp3d z="811643" prstMaterial="softEdge"/>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20000"/>
              </a:lnSpc>
              <a:spcBef>
                <a:spcPts val="0"/>
              </a:spcBef>
              <a:spcAft>
                <a:spcPts val="50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Segoe UI"/>
              <a:ea typeface="等线"/>
              <a:cs typeface="+mn-cs"/>
            </a:endParaRPr>
          </a:p>
        </p:txBody>
      </p:sp>
      <p:sp>
        <p:nvSpPr>
          <p:cNvPr id="2" name="标题 1">
            <a:extLst>
              <a:ext uri="{FF2B5EF4-FFF2-40B4-BE49-F238E27FC236}">
                <a16:creationId xmlns:a16="http://schemas.microsoft.com/office/drawing/2014/main" id="{2C07A680-B1BE-C912-B388-0561FA770D5F}"/>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医疗器械供应商审核要点</a:t>
            </a:r>
            <a:r>
              <a:rPr lang="en-US" altLang="zh-CN" dirty="0">
                <a:latin typeface="Arial" panose="020B0604020202020204" pitchFamily="34" charset="0"/>
                <a:ea typeface="微软雅黑" panose="020B0503020204020204" pitchFamily="34" charset="-122"/>
              </a:rPr>
              <a:t>-</a:t>
            </a:r>
            <a:r>
              <a:rPr lang="zh-CN" altLang="en-US" dirty="0">
                <a:latin typeface="Arial" panose="020B0604020202020204" pitchFamily="34" charset="0"/>
                <a:ea typeface="微软雅黑" panose="020B0503020204020204" pitchFamily="34" charset="-122"/>
              </a:rPr>
              <a:t>体外诊断试剂</a:t>
            </a:r>
          </a:p>
        </p:txBody>
      </p:sp>
      <p:sp>
        <p:nvSpPr>
          <p:cNvPr id="4" name="文本框 3">
            <a:extLst>
              <a:ext uri="{FF2B5EF4-FFF2-40B4-BE49-F238E27FC236}">
                <a16:creationId xmlns:a16="http://schemas.microsoft.com/office/drawing/2014/main" id="{7567E2EA-169E-5137-1FA2-5A4A92662D23}"/>
              </a:ext>
            </a:extLst>
          </p:cNvPr>
          <p:cNvSpPr txBox="1"/>
          <p:nvPr/>
        </p:nvSpPr>
        <p:spPr>
          <a:xfrm>
            <a:off x="609600" y="1351340"/>
            <a:ext cx="10795000" cy="2252027"/>
          </a:xfrm>
          <a:prstGeom prst="rect">
            <a:avLst/>
          </a:prstGeom>
          <a:noFill/>
        </p:spPr>
        <p:txBody>
          <a:bodyPr wrap="square">
            <a:spAutoFit/>
          </a:bodyPr>
          <a:lstStyle/>
          <a:p>
            <a:pPr algn="just">
              <a:lnSpc>
                <a:spcPct val="150000"/>
              </a:lnSpc>
            </a:pPr>
            <a:r>
              <a:rPr lang="zh-CN" altLang="zh-CN" sz="2400" kern="100" dirty="0">
                <a:solidFill>
                  <a:srgbClr val="FFFFFF"/>
                </a:solidFill>
                <a:latin typeface="Arial" panose="020B0604020202020204" pitchFamily="34" charset="0"/>
                <a:ea typeface="微软雅黑" panose="020B0503020204020204" pitchFamily="34" charset="-122"/>
                <a:cs typeface="Times New Roman" panose="02020603050405020304" pitchFamily="18" charset="0"/>
              </a:rPr>
              <a:t>（三）体外诊断试剂供应商审核关注点</a:t>
            </a:r>
          </a:p>
          <a:p>
            <a:pPr algn="just">
              <a:lnSpc>
                <a:spcPct val="150000"/>
              </a:lnSpc>
            </a:pPr>
            <a:r>
              <a:rPr lang="en-US" altLang="zh-CN" sz="2400" kern="100" dirty="0">
                <a:solidFill>
                  <a:srgbClr val="FFFFFF"/>
                </a:solidFill>
                <a:latin typeface="Arial" panose="020B0604020202020204" pitchFamily="34" charset="0"/>
                <a:ea typeface="微软雅黑" panose="020B0503020204020204" pitchFamily="34" charset="-122"/>
                <a:cs typeface="Times New Roman" panose="02020603050405020304" pitchFamily="18" charset="0"/>
              </a:rPr>
              <a:t>       </a:t>
            </a:r>
            <a:r>
              <a:rPr lang="zh-CN" altLang="zh-CN" sz="2400" kern="100" dirty="0">
                <a:solidFill>
                  <a:srgbClr val="FFFFFF"/>
                </a:solidFill>
                <a:latin typeface="Arial" panose="020B0604020202020204" pitchFamily="34" charset="0"/>
                <a:ea typeface="微软雅黑" panose="020B0503020204020204" pitchFamily="34" charset="-122"/>
                <a:cs typeface="Times New Roman" panose="02020603050405020304" pitchFamily="18" charset="0"/>
              </a:rPr>
              <a:t>体外诊断试剂产品，较于其他医疗器械有自身独特之处。</a:t>
            </a:r>
            <a:r>
              <a:rPr lang="zh-CN" altLang="en-US" sz="2400" kern="100" dirty="0">
                <a:solidFill>
                  <a:srgbClr val="FFFFFF"/>
                </a:solidFill>
                <a:latin typeface="Arial" panose="020B0604020202020204" pitchFamily="34" charset="0"/>
                <a:ea typeface="微软雅黑" panose="020B0503020204020204" pitchFamily="34" charset="-122"/>
                <a:cs typeface="Times New Roman" panose="02020603050405020304" pitchFamily="18" charset="0"/>
              </a:rPr>
              <a:t>通常为</a:t>
            </a:r>
            <a:r>
              <a:rPr lang="zh-CN" altLang="zh-CN" sz="2400" kern="100" dirty="0">
                <a:solidFill>
                  <a:srgbClr val="FFFFFF"/>
                </a:solidFill>
                <a:latin typeface="Arial" panose="020B0604020202020204" pitchFamily="34" charset="0"/>
                <a:ea typeface="微软雅黑" panose="020B0503020204020204" pitchFamily="34" charset="-122"/>
                <a:cs typeface="Times New Roman" panose="02020603050405020304" pitchFamily="18" charset="0"/>
              </a:rPr>
              <a:t>固态</a:t>
            </a:r>
            <a:r>
              <a:rPr lang="zh-CN" altLang="en-US" sz="2400" kern="100" dirty="0">
                <a:solidFill>
                  <a:srgbClr val="FFFFFF"/>
                </a:solidFill>
                <a:latin typeface="Arial" panose="020B0604020202020204" pitchFamily="34" charset="0"/>
                <a:ea typeface="微软雅黑" panose="020B0503020204020204" pitchFamily="34" charset="-122"/>
                <a:cs typeface="Times New Roman" panose="02020603050405020304" pitchFamily="18" charset="0"/>
              </a:rPr>
              <a:t>、</a:t>
            </a:r>
            <a:r>
              <a:rPr lang="zh-CN" altLang="zh-CN" sz="2400" kern="100" dirty="0">
                <a:solidFill>
                  <a:srgbClr val="FFFFFF"/>
                </a:solidFill>
                <a:latin typeface="Arial" panose="020B0604020202020204" pitchFamily="34" charset="0"/>
                <a:ea typeface="微软雅黑" panose="020B0503020204020204" pitchFamily="34" charset="-122"/>
                <a:cs typeface="Times New Roman" panose="02020603050405020304" pitchFamily="18" charset="0"/>
              </a:rPr>
              <a:t>液态</a:t>
            </a:r>
            <a:r>
              <a:rPr lang="zh-CN" altLang="en-US" sz="2400" kern="100" dirty="0">
                <a:solidFill>
                  <a:srgbClr val="FFFFFF"/>
                </a:solidFill>
                <a:latin typeface="Arial" panose="020B0604020202020204" pitchFamily="34" charset="0"/>
                <a:ea typeface="微软雅黑" panose="020B0503020204020204" pitchFamily="34" charset="-122"/>
                <a:cs typeface="Times New Roman" panose="02020603050405020304" pitchFamily="18" charset="0"/>
              </a:rPr>
              <a:t>、固态与液态组合等形式</a:t>
            </a:r>
            <a:r>
              <a:rPr lang="zh-CN" altLang="zh-CN" sz="2400" kern="100" dirty="0">
                <a:solidFill>
                  <a:srgbClr val="FFFFFF"/>
                </a:solidFill>
                <a:latin typeface="Arial" panose="020B0604020202020204" pitchFamily="34" charset="0"/>
                <a:ea typeface="微软雅黑" panose="020B0503020204020204" pitchFamily="34" charset="-122"/>
                <a:cs typeface="Times New Roman" panose="02020603050405020304" pitchFamily="18" charset="0"/>
              </a:rPr>
              <a:t>。</a:t>
            </a:r>
            <a:endParaRPr lang="en-US" altLang="zh-CN" sz="2400" kern="100" dirty="0">
              <a:solidFill>
                <a:srgbClr val="FFFFFF"/>
              </a:solidFill>
              <a:latin typeface="Arial" panose="020B0604020202020204" pitchFamily="34" charset="0"/>
              <a:ea typeface="微软雅黑" panose="020B0503020204020204" pitchFamily="34" charset="-122"/>
              <a:cs typeface="Times New Roman" panose="02020603050405020304" pitchFamily="18" charset="0"/>
            </a:endParaRPr>
          </a:p>
          <a:p>
            <a:pPr algn="just">
              <a:lnSpc>
                <a:spcPct val="150000"/>
              </a:lnSpc>
            </a:pPr>
            <a:r>
              <a:rPr lang="en-US" altLang="zh-CN" sz="2400" kern="100" dirty="0">
                <a:solidFill>
                  <a:srgbClr val="FFFFFF"/>
                </a:solidFill>
                <a:latin typeface="Arial" panose="020B0604020202020204" pitchFamily="34" charset="0"/>
                <a:ea typeface="微软雅黑" panose="020B0503020204020204" pitchFamily="34" charset="-122"/>
                <a:cs typeface="Times New Roman" panose="02020603050405020304" pitchFamily="18" charset="0"/>
              </a:rPr>
              <a:t>       </a:t>
            </a:r>
            <a:r>
              <a:rPr lang="zh-CN" altLang="zh-CN" sz="2400" kern="100" dirty="0">
                <a:solidFill>
                  <a:srgbClr val="FFFFFF"/>
                </a:solidFill>
                <a:latin typeface="Arial" panose="020B0604020202020204" pitchFamily="34" charset="0"/>
                <a:ea typeface="微软雅黑" panose="020B0503020204020204" pitchFamily="34" charset="-122"/>
                <a:cs typeface="Times New Roman" panose="02020603050405020304" pitchFamily="18" charset="0"/>
              </a:rPr>
              <a:t>那么，企业所需要的原材料略有不同。</a:t>
            </a:r>
          </a:p>
        </p:txBody>
      </p:sp>
      <p:sp>
        <p:nvSpPr>
          <p:cNvPr id="5" name="文本框 4">
            <a:extLst>
              <a:ext uri="{FF2B5EF4-FFF2-40B4-BE49-F238E27FC236}">
                <a16:creationId xmlns:a16="http://schemas.microsoft.com/office/drawing/2014/main" id="{6950FE53-67D1-CDF8-3757-98560FA397C9}"/>
              </a:ext>
            </a:extLst>
          </p:cNvPr>
          <p:cNvSpPr txBox="1"/>
          <p:nvPr/>
        </p:nvSpPr>
        <p:spPr>
          <a:xfrm>
            <a:off x="680278" y="3894088"/>
            <a:ext cx="10927522" cy="2308324"/>
          </a:xfrm>
          <a:prstGeom prst="rect">
            <a:avLst/>
          </a:prstGeom>
          <a:noFill/>
        </p:spPr>
        <p:txBody>
          <a:bodyPr wrap="square">
            <a:spAutoFit/>
          </a:bodyPr>
          <a:lstStyle/>
          <a:p>
            <a:pPr algn="just"/>
            <a:r>
              <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rPr>
              <a:t>固态体外诊断试剂以试纸最具代表性</a:t>
            </a:r>
            <a:endParaRPr lang="en-US" altLang="zh-CN" sz="2400" kern="100" dirty="0">
              <a:effectLst/>
              <a:latin typeface="Arial" panose="020B0604020202020204" pitchFamily="34" charset="0"/>
              <a:ea typeface="微软雅黑" panose="020B0503020204020204" pitchFamily="34" charset="-122"/>
              <a:cs typeface="Times New Roman" panose="02020603050405020304" pitchFamily="18" charset="0"/>
            </a:endParaRPr>
          </a:p>
          <a:p>
            <a:pPr algn="just"/>
            <a:endPar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endParaRPr>
          </a:p>
          <a:p>
            <a:pPr algn="just"/>
            <a:r>
              <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rPr>
              <a:t>材料当中的“纸”也具有相当重要的地位。纸的吸收和固定试剂反应组分的能力，显得尤为重要。对于纸的供应商审核，</a:t>
            </a:r>
            <a:r>
              <a:rPr lang="zh-CN" altLang="en-US" sz="2400" kern="100" dirty="0">
                <a:latin typeface="Arial" panose="020B0604020202020204" pitchFamily="34" charset="0"/>
                <a:ea typeface="微软雅黑" panose="020B0503020204020204" pitchFamily="34" charset="-122"/>
                <a:cs typeface="Times New Roman" panose="02020603050405020304" pitchFamily="18" charset="0"/>
              </a:rPr>
              <a:t>建议</a:t>
            </a:r>
            <a:r>
              <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rPr>
              <a:t>关注其所供产品的性能指标变化趋势。（收集每批纸的检验报告，报告中应当有纸的关键性能指标的具体测试数据</a:t>
            </a:r>
            <a:r>
              <a:rPr lang="zh-CN" altLang="en-US" sz="2400" kern="100" dirty="0">
                <a:effectLst/>
                <a:latin typeface="Arial" panose="020B0604020202020204" pitchFamily="34" charset="0"/>
                <a:ea typeface="微软雅黑" panose="020B0503020204020204" pitchFamily="34" charset="-122"/>
                <a:cs typeface="Times New Roman" panose="02020603050405020304" pitchFamily="18" charset="0"/>
              </a:rPr>
              <a:t>，并对数据开展统计分析</a:t>
            </a:r>
            <a:r>
              <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rPr>
              <a:t>）</a:t>
            </a:r>
          </a:p>
        </p:txBody>
      </p:sp>
    </p:spTree>
    <p:extLst>
      <p:ext uri="{BB962C8B-B14F-4D97-AF65-F5344CB8AC3E}">
        <p14:creationId xmlns:p14="http://schemas.microsoft.com/office/powerpoint/2010/main" val="19509820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对角圆角 2">
            <a:extLst>
              <a:ext uri="{FF2B5EF4-FFF2-40B4-BE49-F238E27FC236}">
                <a16:creationId xmlns:a16="http://schemas.microsoft.com/office/drawing/2014/main" id="{DE1FAC33-9C26-2992-EA47-11ED3B1B1A48}"/>
              </a:ext>
            </a:extLst>
          </p:cNvPr>
          <p:cNvSpPr/>
          <p:nvPr/>
        </p:nvSpPr>
        <p:spPr>
          <a:xfrm flipH="1" flipV="1">
            <a:off x="550862" y="1060449"/>
            <a:ext cx="11090275" cy="4991099"/>
          </a:xfrm>
          <a:prstGeom prst="round2DiagRect">
            <a:avLst>
              <a:gd name="adj1" fmla="val 10499"/>
              <a:gd name="adj2" fmla="val 0"/>
            </a:avLst>
          </a:prstGeom>
          <a:solidFill>
            <a:schemeClr val="bg1"/>
          </a:solidFill>
          <a:ln>
            <a:noFill/>
          </a:ln>
          <a:effectLst>
            <a:outerShdw blurRad="76200" dist="50800" dir="5400000" algn="t" rotWithShape="0">
              <a:schemeClr val="accent2">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cs typeface="+mn-cs"/>
            </a:endParaRPr>
          </a:p>
        </p:txBody>
      </p:sp>
      <p:sp>
        <p:nvSpPr>
          <p:cNvPr id="2" name="标题 1">
            <a:extLst>
              <a:ext uri="{FF2B5EF4-FFF2-40B4-BE49-F238E27FC236}">
                <a16:creationId xmlns:a16="http://schemas.microsoft.com/office/drawing/2014/main" id="{2C07A680-B1BE-C912-B388-0561FA770D5F}"/>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医疗器械供应商审核要点</a:t>
            </a:r>
            <a:r>
              <a:rPr lang="en-US" altLang="zh-CN" dirty="0">
                <a:latin typeface="Arial" panose="020B0604020202020204" pitchFamily="34" charset="0"/>
                <a:ea typeface="微软雅黑" panose="020B0503020204020204" pitchFamily="34" charset="-122"/>
              </a:rPr>
              <a:t>-</a:t>
            </a:r>
            <a:r>
              <a:rPr lang="zh-CN" altLang="en-US" dirty="0">
                <a:latin typeface="Arial" panose="020B0604020202020204" pitchFamily="34" charset="0"/>
                <a:ea typeface="微软雅黑" panose="020B0503020204020204" pitchFamily="34" charset="-122"/>
              </a:rPr>
              <a:t>体外诊断试剂</a:t>
            </a:r>
          </a:p>
        </p:txBody>
      </p:sp>
      <p:sp>
        <p:nvSpPr>
          <p:cNvPr id="5" name="文本框 4">
            <a:extLst>
              <a:ext uri="{FF2B5EF4-FFF2-40B4-BE49-F238E27FC236}">
                <a16:creationId xmlns:a16="http://schemas.microsoft.com/office/drawing/2014/main" id="{62A564C5-FF32-5359-D1AE-D2B37B452549}"/>
              </a:ext>
            </a:extLst>
          </p:cNvPr>
          <p:cNvSpPr txBox="1"/>
          <p:nvPr/>
        </p:nvSpPr>
        <p:spPr>
          <a:xfrm>
            <a:off x="1517650" y="1720840"/>
            <a:ext cx="9372600" cy="3392532"/>
          </a:xfrm>
          <a:prstGeom prst="rect">
            <a:avLst/>
          </a:prstGeom>
          <a:noFill/>
        </p:spPr>
        <p:txBody>
          <a:bodyPr wrap="square">
            <a:spAutoFit/>
          </a:bodyPr>
          <a:lstStyle/>
          <a:p>
            <a:pPr algn="just">
              <a:lnSpc>
                <a:spcPct val="120000"/>
              </a:lnSpc>
            </a:pPr>
            <a:r>
              <a:rPr lang="zh-CN" altLang="zh-CN" sz="2000" kern="100" dirty="0">
                <a:effectLst/>
                <a:latin typeface="Arial" panose="020B0604020202020204" pitchFamily="34" charset="0"/>
                <a:ea typeface="微软雅黑" panose="020B0503020204020204" pitchFamily="34" charset="-122"/>
                <a:cs typeface="Times New Roman" panose="02020603050405020304" pitchFamily="18" charset="0"/>
              </a:rPr>
              <a:t>液态体外诊断试剂</a:t>
            </a:r>
          </a:p>
          <a:p>
            <a:pPr algn="just">
              <a:lnSpc>
                <a:spcPct val="120000"/>
              </a:lnSpc>
            </a:pPr>
            <a:r>
              <a:rPr lang="zh-CN" altLang="zh-CN" sz="2000" kern="100" dirty="0">
                <a:effectLst/>
                <a:latin typeface="Arial" panose="020B0604020202020204" pitchFamily="34" charset="0"/>
                <a:ea typeface="微软雅黑" panose="020B0503020204020204" pitchFamily="34" charset="-122"/>
                <a:cs typeface="Times New Roman" panose="02020603050405020304" pitchFamily="18" charset="0"/>
              </a:rPr>
              <a:t>组成成分多为化学试剂、生物活性成分、溶剂。那么这种材料的供应商审核，除了其他品种的企业合法性的问题外，还需要关注供应商生产和质量控制能力，所供产品稳定性。即使我们是从某些集团采购的，同样要对所供产品稳定性进行考查。必要时，</a:t>
            </a:r>
            <a:r>
              <a:rPr lang="zh-CN" altLang="en-US" sz="2000" kern="100" dirty="0">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建议</a:t>
            </a:r>
            <a:r>
              <a:rPr lang="zh-CN" altLang="zh-CN" sz="2000" kern="100" dirty="0">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企业对每批关键原料试剂进行含量等的</a:t>
            </a:r>
            <a:r>
              <a:rPr lang="zh-CN" altLang="en-US" sz="2000" kern="100" dirty="0">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抽样检测</a:t>
            </a:r>
            <a:r>
              <a:rPr lang="zh-CN" altLang="zh-CN" sz="2000" kern="100" dirty="0">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，并小试和留样</a:t>
            </a:r>
            <a:r>
              <a:rPr lang="zh-CN" altLang="zh-CN" sz="2000" kern="100" dirty="0">
                <a:effectLst/>
                <a:latin typeface="Arial" panose="020B0604020202020204" pitchFamily="34" charset="0"/>
                <a:ea typeface="微软雅黑" panose="020B0503020204020204" pitchFamily="34" charset="-122"/>
                <a:cs typeface="Times New Roman" panose="02020603050405020304" pitchFamily="18" charset="0"/>
              </a:rPr>
              <a:t>。（看似是质量控制，实则也是供应商审核的一部分内容）</a:t>
            </a:r>
          </a:p>
          <a:p>
            <a:pPr algn="just">
              <a:lnSpc>
                <a:spcPct val="120000"/>
              </a:lnSpc>
            </a:pPr>
            <a:r>
              <a:rPr lang="en-US" altLang="zh-CN" sz="2000" kern="100" dirty="0">
                <a:effectLst/>
                <a:latin typeface="Arial" panose="020B0604020202020204" pitchFamily="34" charset="0"/>
                <a:ea typeface="微软雅黑" panose="020B0503020204020204" pitchFamily="34" charset="-122"/>
                <a:cs typeface="Times New Roman" panose="02020603050405020304" pitchFamily="18" charset="0"/>
              </a:rPr>
              <a:t> </a:t>
            </a:r>
            <a:endParaRPr lang="zh-CN" altLang="zh-CN" sz="2000" kern="100" dirty="0">
              <a:effectLst/>
              <a:latin typeface="Arial" panose="020B0604020202020204" pitchFamily="34" charset="0"/>
              <a:ea typeface="微软雅黑" panose="020B0503020204020204" pitchFamily="34" charset="-122"/>
              <a:cs typeface="Times New Roman" panose="02020603050405020304" pitchFamily="18" charset="0"/>
            </a:endParaRPr>
          </a:p>
          <a:p>
            <a:pPr>
              <a:lnSpc>
                <a:spcPct val="120000"/>
              </a:lnSpc>
            </a:pPr>
            <a:r>
              <a:rPr lang="zh-CN" altLang="zh-CN" sz="2000" dirty="0">
                <a:effectLst/>
                <a:latin typeface="Arial" panose="020B0604020202020204" pitchFamily="34" charset="0"/>
                <a:ea typeface="微软雅黑" panose="020B0503020204020204" pitchFamily="34" charset="-122"/>
                <a:cs typeface="Times New Roman" panose="02020603050405020304" pitchFamily="18" charset="0"/>
              </a:rPr>
              <a:t>供应商再评价时，所供应产品的质量持续稳定性，是必须考察的内容，仅仅更新一下供应商的资质材料，收集检测报告，是不充分的审核和再评价。</a:t>
            </a:r>
            <a:endParaRPr lang="zh-CN" altLang="en-US" sz="2000" dirty="0">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37093450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对角圆角 2">
            <a:extLst>
              <a:ext uri="{FF2B5EF4-FFF2-40B4-BE49-F238E27FC236}">
                <a16:creationId xmlns:a16="http://schemas.microsoft.com/office/drawing/2014/main" id="{DE1FAC33-9C26-2992-EA47-11ED3B1B1A48}"/>
              </a:ext>
            </a:extLst>
          </p:cNvPr>
          <p:cNvSpPr/>
          <p:nvPr/>
        </p:nvSpPr>
        <p:spPr>
          <a:xfrm flipH="1" flipV="1">
            <a:off x="550862" y="1060449"/>
            <a:ext cx="11090275" cy="4991099"/>
          </a:xfrm>
          <a:prstGeom prst="round2DiagRect">
            <a:avLst>
              <a:gd name="adj1" fmla="val 10499"/>
              <a:gd name="adj2" fmla="val 0"/>
            </a:avLst>
          </a:prstGeom>
          <a:solidFill>
            <a:schemeClr val="bg1"/>
          </a:solidFill>
          <a:ln>
            <a:noFill/>
          </a:ln>
          <a:effectLst>
            <a:outerShdw blurRad="76200" dist="50800" dir="5400000" algn="t" rotWithShape="0">
              <a:schemeClr val="accent2">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cs typeface="+mn-cs"/>
            </a:endParaRPr>
          </a:p>
        </p:txBody>
      </p:sp>
      <p:sp>
        <p:nvSpPr>
          <p:cNvPr id="2" name="标题 1">
            <a:extLst>
              <a:ext uri="{FF2B5EF4-FFF2-40B4-BE49-F238E27FC236}">
                <a16:creationId xmlns:a16="http://schemas.microsoft.com/office/drawing/2014/main" id="{2C07A680-B1BE-C912-B388-0561FA770D5F}"/>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医疗器械供应商审核要点</a:t>
            </a:r>
            <a:r>
              <a:rPr lang="en-US" altLang="zh-CN" dirty="0">
                <a:latin typeface="Arial" panose="020B0604020202020204" pitchFamily="34" charset="0"/>
                <a:ea typeface="微软雅黑" panose="020B0503020204020204" pitchFamily="34" charset="-122"/>
              </a:rPr>
              <a:t>-</a:t>
            </a:r>
            <a:r>
              <a:rPr lang="zh-CN" altLang="en-US" dirty="0">
                <a:latin typeface="Arial" panose="020B0604020202020204" pitchFamily="34" charset="0"/>
                <a:ea typeface="微软雅黑" panose="020B0503020204020204" pitchFamily="34" charset="-122"/>
              </a:rPr>
              <a:t>体外诊断试剂</a:t>
            </a:r>
          </a:p>
        </p:txBody>
      </p:sp>
      <p:sp>
        <p:nvSpPr>
          <p:cNvPr id="5" name="文本框 4">
            <a:extLst>
              <a:ext uri="{FF2B5EF4-FFF2-40B4-BE49-F238E27FC236}">
                <a16:creationId xmlns:a16="http://schemas.microsoft.com/office/drawing/2014/main" id="{44777BD4-BCF6-B8B2-04AE-19C166AF8B45}"/>
              </a:ext>
            </a:extLst>
          </p:cNvPr>
          <p:cNvSpPr txBox="1"/>
          <p:nvPr/>
        </p:nvSpPr>
        <p:spPr>
          <a:xfrm>
            <a:off x="1435100" y="1600200"/>
            <a:ext cx="9429750" cy="3353097"/>
          </a:xfrm>
          <a:prstGeom prst="rect">
            <a:avLst/>
          </a:prstGeom>
          <a:noFill/>
        </p:spPr>
        <p:txBody>
          <a:bodyPr wrap="square">
            <a:spAutoFit/>
          </a:bodyPr>
          <a:lstStyle/>
          <a:p>
            <a:pPr algn="just">
              <a:lnSpc>
                <a:spcPct val="150000"/>
              </a:lnSpc>
            </a:pPr>
            <a:r>
              <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rPr>
              <a:t>生物活性成分供应商审核的关注焦点</a:t>
            </a:r>
          </a:p>
          <a:p>
            <a:pPr algn="just">
              <a:lnSpc>
                <a:spcPct val="150000"/>
              </a:lnSpc>
            </a:pPr>
            <a:r>
              <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rPr>
              <a:t>当前，我国尚无对于此类材料的研究制造企业的统一准入制度。因此，对于此类物料的供应商审核，应当进行现场审核。考查其企业的研究、生产和质量控制能力。考查产品质量稳定性，供应能力的可持续性。收集每一批供应材料的检测报告（报告应当包括关键性能指标的测定数值）。</a:t>
            </a:r>
          </a:p>
        </p:txBody>
      </p:sp>
    </p:spTree>
    <p:extLst>
      <p:ext uri="{BB962C8B-B14F-4D97-AF65-F5344CB8AC3E}">
        <p14:creationId xmlns:p14="http://schemas.microsoft.com/office/powerpoint/2010/main" val="11075779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对角圆角 2">
            <a:extLst>
              <a:ext uri="{FF2B5EF4-FFF2-40B4-BE49-F238E27FC236}">
                <a16:creationId xmlns:a16="http://schemas.microsoft.com/office/drawing/2014/main" id="{DE1FAC33-9C26-2992-EA47-11ED3B1B1A48}"/>
              </a:ext>
            </a:extLst>
          </p:cNvPr>
          <p:cNvSpPr/>
          <p:nvPr/>
        </p:nvSpPr>
        <p:spPr>
          <a:xfrm flipH="1" flipV="1">
            <a:off x="550862" y="1073149"/>
            <a:ext cx="11090275" cy="4991099"/>
          </a:xfrm>
          <a:prstGeom prst="round2DiagRect">
            <a:avLst>
              <a:gd name="adj1" fmla="val 10499"/>
              <a:gd name="adj2" fmla="val 0"/>
            </a:avLst>
          </a:prstGeom>
          <a:solidFill>
            <a:schemeClr val="bg1"/>
          </a:solidFill>
          <a:ln>
            <a:noFill/>
          </a:ln>
          <a:effectLst>
            <a:outerShdw blurRad="76200" dist="50800" dir="5400000" algn="t" rotWithShape="0">
              <a:schemeClr val="accent2">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cs typeface="+mn-cs"/>
            </a:endParaRPr>
          </a:p>
        </p:txBody>
      </p:sp>
      <p:sp>
        <p:nvSpPr>
          <p:cNvPr id="2" name="标题 1">
            <a:extLst>
              <a:ext uri="{FF2B5EF4-FFF2-40B4-BE49-F238E27FC236}">
                <a16:creationId xmlns:a16="http://schemas.microsoft.com/office/drawing/2014/main" id="{2C07A680-B1BE-C912-B388-0561FA770D5F}"/>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医疗器械供应商审核要点</a:t>
            </a:r>
            <a:r>
              <a:rPr lang="en-US" altLang="zh-CN" dirty="0">
                <a:latin typeface="Arial" panose="020B0604020202020204" pitchFamily="34" charset="0"/>
                <a:ea typeface="微软雅黑" panose="020B0503020204020204" pitchFamily="34" charset="-122"/>
              </a:rPr>
              <a:t>-</a:t>
            </a:r>
            <a:r>
              <a:rPr lang="zh-CN" altLang="en-US" dirty="0">
                <a:latin typeface="Arial" panose="020B0604020202020204" pitchFamily="34" charset="0"/>
                <a:ea typeface="微软雅黑" panose="020B0503020204020204" pitchFamily="34" charset="-122"/>
              </a:rPr>
              <a:t>体外诊断试剂</a:t>
            </a:r>
          </a:p>
        </p:txBody>
      </p:sp>
      <p:sp>
        <p:nvSpPr>
          <p:cNvPr id="5" name="文本框 4">
            <a:extLst>
              <a:ext uri="{FF2B5EF4-FFF2-40B4-BE49-F238E27FC236}">
                <a16:creationId xmlns:a16="http://schemas.microsoft.com/office/drawing/2014/main" id="{C5F5DEE3-EE0F-3A54-014C-BAB3F4132F03}"/>
              </a:ext>
            </a:extLst>
          </p:cNvPr>
          <p:cNvSpPr txBox="1"/>
          <p:nvPr/>
        </p:nvSpPr>
        <p:spPr>
          <a:xfrm>
            <a:off x="812800" y="2171700"/>
            <a:ext cx="10287000" cy="2205860"/>
          </a:xfrm>
          <a:prstGeom prst="rect">
            <a:avLst/>
          </a:prstGeom>
          <a:noFill/>
        </p:spPr>
        <p:txBody>
          <a:bodyPr wrap="square">
            <a:spAutoFit/>
          </a:bodyPr>
          <a:lstStyle/>
          <a:p>
            <a:pPr algn="just">
              <a:lnSpc>
                <a:spcPct val="200000"/>
              </a:lnSpc>
            </a:pPr>
            <a:r>
              <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rPr>
              <a:t>需冷链储运的原料的供应商，一定要核查该组织冷链储运情况。无论是经销商还是生产企业都应当要求供方提供冷链储运能力的说明（在购销合同和质量保证协议中应有所规定），</a:t>
            </a:r>
            <a:r>
              <a:rPr lang="zh-CN" altLang="en-US" sz="2400" kern="100" dirty="0">
                <a:effectLst/>
                <a:latin typeface="Arial" panose="020B0604020202020204" pitchFamily="34" charset="0"/>
                <a:ea typeface="微软雅黑" panose="020B0503020204020204" pitchFamily="34" charset="-122"/>
                <a:cs typeface="Times New Roman" panose="02020603050405020304" pitchFamily="18" charset="0"/>
              </a:rPr>
              <a:t>必要时</a:t>
            </a:r>
            <a:r>
              <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rPr>
              <a:t>进行现场审核。</a:t>
            </a:r>
          </a:p>
        </p:txBody>
      </p:sp>
    </p:spTree>
    <p:extLst>
      <p:ext uri="{BB962C8B-B14F-4D97-AF65-F5344CB8AC3E}">
        <p14:creationId xmlns:p14="http://schemas.microsoft.com/office/powerpoint/2010/main" val="57376673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C07A680-B1BE-C912-B388-0561FA770D5F}"/>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医疗器械供应商审核要点</a:t>
            </a:r>
            <a:r>
              <a:rPr lang="en-US" altLang="zh-CN" dirty="0">
                <a:latin typeface="Arial" panose="020B0604020202020204" pitchFamily="34" charset="0"/>
                <a:ea typeface="微软雅黑" panose="020B0503020204020204" pitchFamily="34" charset="-122"/>
              </a:rPr>
              <a:t>-</a:t>
            </a:r>
            <a:r>
              <a:rPr lang="zh-CN" altLang="en-US" dirty="0">
                <a:latin typeface="Arial" panose="020B0604020202020204" pitchFamily="34" charset="0"/>
                <a:ea typeface="微软雅黑" panose="020B0503020204020204" pitchFamily="34" charset="-122"/>
              </a:rPr>
              <a:t>初包装材料</a:t>
            </a:r>
          </a:p>
        </p:txBody>
      </p:sp>
      <p:pic>
        <p:nvPicPr>
          <p:cNvPr id="6" name="图片 5">
            <a:extLst>
              <a:ext uri="{FF2B5EF4-FFF2-40B4-BE49-F238E27FC236}">
                <a16:creationId xmlns:a16="http://schemas.microsoft.com/office/drawing/2014/main" id="{56E911AC-B9B2-2AB0-E98B-F56F4228AB81}"/>
              </a:ext>
            </a:extLst>
          </p:cNvPr>
          <p:cNvPicPr>
            <a:picLocks noChangeAspect="1"/>
          </p:cNvPicPr>
          <p:nvPr/>
        </p:nvPicPr>
        <p:blipFill>
          <a:blip r:embed="rId2"/>
          <a:stretch>
            <a:fillRect/>
          </a:stretch>
        </p:blipFill>
        <p:spPr>
          <a:xfrm>
            <a:off x="464840" y="1317884"/>
            <a:ext cx="7653450" cy="2111116"/>
          </a:xfrm>
          <a:prstGeom prst="rect">
            <a:avLst/>
          </a:prstGeom>
        </p:spPr>
      </p:pic>
      <p:pic>
        <p:nvPicPr>
          <p:cNvPr id="8" name="图片 7">
            <a:extLst>
              <a:ext uri="{FF2B5EF4-FFF2-40B4-BE49-F238E27FC236}">
                <a16:creationId xmlns:a16="http://schemas.microsoft.com/office/drawing/2014/main" id="{4B9D720C-39C8-D217-242E-236B004F761C}"/>
              </a:ext>
            </a:extLst>
          </p:cNvPr>
          <p:cNvPicPr>
            <a:picLocks noChangeAspect="1"/>
          </p:cNvPicPr>
          <p:nvPr/>
        </p:nvPicPr>
        <p:blipFill>
          <a:blip r:embed="rId3"/>
          <a:stretch>
            <a:fillRect/>
          </a:stretch>
        </p:blipFill>
        <p:spPr>
          <a:xfrm>
            <a:off x="4111615" y="4014187"/>
            <a:ext cx="7751805" cy="2271504"/>
          </a:xfrm>
          <a:prstGeom prst="rect">
            <a:avLst/>
          </a:prstGeom>
        </p:spPr>
      </p:pic>
      <p:pic>
        <p:nvPicPr>
          <p:cNvPr id="10" name="图片 9">
            <a:extLst>
              <a:ext uri="{FF2B5EF4-FFF2-40B4-BE49-F238E27FC236}">
                <a16:creationId xmlns:a16="http://schemas.microsoft.com/office/drawing/2014/main" id="{ED76DEA3-A33C-271E-B0C5-6F35FAAE7203}"/>
              </a:ext>
            </a:extLst>
          </p:cNvPr>
          <p:cNvPicPr>
            <a:picLocks noChangeAspect="1"/>
          </p:cNvPicPr>
          <p:nvPr/>
        </p:nvPicPr>
        <p:blipFill>
          <a:blip r:embed="rId4"/>
          <a:stretch>
            <a:fillRect/>
          </a:stretch>
        </p:blipFill>
        <p:spPr>
          <a:xfrm>
            <a:off x="464840" y="3786692"/>
            <a:ext cx="3393308" cy="2562502"/>
          </a:xfrm>
          <a:prstGeom prst="rect">
            <a:avLst/>
          </a:prstGeom>
        </p:spPr>
      </p:pic>
      <p:pic>
        <p:nvPicPr>
          <p:cNvPr id="12" name="图片 11">
            <a:extLst>
              <a:ext uri="{FF2B5EF4-FFF2-40B4-BE49-F238E27FC236}">
                <a16:creationId xmlns:a16="http://schemas.microsoft.com/office/drawing/2014/main" id="{E85A2E7C-4017-FC76-F33A-F3D4A6BD0902}"/>
              </a:ext>
            </a:extLst>
          </p:cNvPr>
          <p:cNvPicPr>
            <a:picLocks noChangeAspect="1"/>
          </p:cNvPicPr>
          <p:nvPr/>
        </p:nvPicPr>
        <p:blipFill>
          <a:blip r:embed="rId5"/>
          <a:stretch>
            <a:fillRect/>
          </a:stretch>
        </p:blipFill>
        <p:spPr>
          <a:xfrm>
            <a:off x="8390966" y="1130300"/>
            <a:ext cx="3251923" cy="2594703"/>
          </a:xfrm>
          <a:prstGeom prst="rect">
            <a:avLst/>
          </a:prstGeom>
        </p:spPr>
      </p:pic>
      <p:pic>
        <p:nvPicPr>
          <p:cNvPr id="16" name="图片 15">
            <a:extLst>
              <a:ext uri="{FF2B5EF4-FFF2-40B4-BE49-F238E27FC236}">
                <a16:creationId xmlns:a16="http://schemas.microsoft.com/office/drawing/2014/main" id="{D908ACC6-68D3-E34C-62EE-275F67573BD4}"/>
              </a:ext>
            </a:extLst>
          </p:cNvPr>
          <p:cNvPicPr>
            <a:picLocks noChangeAspect="1"/>
          </p:cNvPicPr>
          <p:nvPr/>
        </p:nvPicPr>
        <p:blipFill>
          <a:blip r:embed="rId6"/>
          <a:stretch>
            <a:fillRect/>
          </a:stretch>
        </p:blipFill>
        <p:spPr>
          <a:xfrm>
            <a:off x="485289" y="996533"/>
            <a:ext cx="11386329" cy="4683505"/>
          </a:xfrm>
          <a:prstGeom prst="rect">
            <a:avLst/>
          </a:prstGeom>
        </p:spPr>
      </p:pic>
      <p:sp>
        <p:nvSpPr>
          <p:cNvPr id="17" name="文本框 16">
            <a:extLst>
              <a:ext uri="{FF2B5EF4-FFF2-40B4-BE49-F238E27FC236}">
                <a16:creationId xmlns:a16="http://schemas.microsoft.com/office/drawing/2014/main" id="{9D257705-2A0D-A55A-EB1E-10720DDE7F00}"/>
              </a:ext>
            </a:extLst>
          </p:cNvPr>
          <p:cNvSpPr txBox="1"/>
          <p:nvPr/>
        </p:nvSpPr>
        <p:spPr>
          <a:xfrm>
            <a:off x="490668" y="5992150"/>
            <a:ext cx="11210663" cy="430887"/>
          </a:xfrm>
          <a:prstGeom prst="rect">
            <a:avLst/>
          </a:prstGeom>
          <a:noFill/>
        </p:spPr>
        <p:txBody>
          <a:bodyPr wrap="square">
            <a:spAutoFit/>
          </a:bodyPr>
          <a:lstStyle/>
          <a:p>
            <a:pPr algn="just"/>
            <a:r>
              <a:rPr lang="zh-CN" altLang="en-US" sz="2200" kern="100" dirty="0">
                <a:solidFill>
                  <a:srgbClr val="FF0000"/>
                </a:solidFill>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对供方生产环境进行考察，收集其净化检测合格证据。必要时</a:t>
            </a:r>
            <a:r>
              <a:rPr lang="zh-CN" altLang="zh-CN" sz="2200" kern="100" dirty="0">
                <a:solidFill>
                  <a:srgbClr val="FF0000"/>
                </a:solidFill>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进行</a:t>
            </a:r>
            <a:r>
              <a:rPr lang="zh-CN" altLang="en-US" sz="2200" kern="100" dirty="0">
                <a:solidFill>
                  <a:srgbClr val="FF0000"/>
                </a:solidFill>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飞行审核</a:t>
            </a:r>
            <a:r>
              <a:rPr lang="zh-CN" altLang="zh-CN" sz="2200" kern="100" dirty="0">
                <a:solidFill>
                  <a:srgbClr val="FF0000"/>
                </a:solidFill>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a:t>
            </a:r>
          </a:p>
        </p:txBody>
      </p:sp>
    </p:spTree>
    <p:extLst>
      <p:ext uri="{BB962C8B-B14F-4D97-AF65-F5344CB8AC3E}">
        <p14:creationId xmlns:p14="http://schemas.microsoft.com/office/powerpoint/2010/main" val="4020574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000" fill="hold"/>
                                        <p:tgtEl>
                                          <p:spTgt spid="16"/>
                                        </p:tgtEl>
                                        <p:attrNameLst>
                                          <p:attrName>ppt_x</p:attrName>
                                        </p:attrNameLst>
                                      </p:cBhvr>
                                      <p:tavLst>
                                        <p:tav tm="0">
                                          <p:val>
                                            <p:strVal val="#ppt_x"/>
                                          </p:val>
                                        </p:tav>
                                        <p:tav tm="100000">
                                          <p:val>
                                            <p:strVal val="#ppt_x"/>
                                          </p:val>
                                        </p:tav>
                                      </p:tavLst>
                                    </p:anim>
                                    <p:anim calcmode="lin" valueType="num">
                                      <p:cBhvr additive="base">
                                        <p:cTn id="8" dur="10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对角圆角 2">
            <a:extLst>
              <a:ext uri="{FF2B5EF4-FFF2-40B4-BE49-F238E27FC236}">
                <a16:creationId xmlns:a16="http://schemas.microsoft.com/office/drawing/2014/main" id="{DE1FAC33-9C26-2992-EA47-11ED3B1B1A48}"/>
              </a:ext>
            </a:extLst>
          </p:cNvPr>
          <p:cNvSpPr/>
          <p:nvPr/>
        </p:nvSpPr>
        <p:spPr>
          <a:xfrm flipH="1" flipV="1">
            <a:off x="544512" y="1244601"/>
            <a:ext cx="11090275" cy="4991099"/>
          </a:xfrm>
          <a:prstGeom prst="round2DiagRect">
            <a:avLst>
              <a:gd name="adj1" fmla="val 10499"/>
              <a:gd name="adj2" fmla="val 0"/>
            </a:avLst>
          </a:prstGeom>
          <a:solidFill>
            <a:schemeClr val="bg1"/>
          </a:solidFill>
          <a:ln>
            <a:noFill/>
          </a:ln>
          <a:effectLst>
            <a:outerShdw blurRad="76200" dist="50800" dir="5400000" algn="t" rotWithShape="0">
              <a:schemeClr val="accent2">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cs typeface="+mn-cs"/>
            </a:endParaRPr>
          </a:p>
        </p:txBody>
      </p:sp>
      <p:sp>
        <p:nvSpPr>
          <p:cNvPr id="2" name="标题 1">
            <a:extLst>
              <a:ext uri="{FF2B5EF4-FFF2-40B4-BE49-F238E27FC236}">
                <a16:creationId xmlns:a16="http://schemas.microsoft.com/office/drawing/2014/main" id="{2C07A680-B1BE-C912-B388-0561FA770D5F}"/>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医疗器械供应商审核要点</a:t>
            </a:r>
            <a:r>
              <a:rPr lang="en-US" altLang="zh-CN" dirty="0">
                <a:latin typeface="Arial" panose="020B0604020202020204" pitchFamily="34" charset="0"/>
                <a:ea typeface="微软雅黑" panose="020B0503020204020204" pitchFamily="34" charset="-122"/>
              </a:rPr>
              <a:t>-</a:t>
            </a:r>
            <a:r>
              <a:rPr lang="zh-CN" altLang="en-US" dirty="0">
                <a:latin typeface="Arial" panose="020B0604020202020204" pitchFamily="34" charset="0"/>
                <a:ea typeface="微软雅黑" panose="020B0503020204020204" pitchFamily="34" charset="-122"/>
              </a:rPr>
              <a:t>初包装材料</a:t>
            </a:r>
          </a:p>
        </p:txBody>
      </p:sp>
      <p:sp>
        <p:nvSpPr>
          <p:cNvPr id="5" name="文本框 4">
            <a:extLst>
              <a:ext uri="{FF2B5EF4-FFF2-40B4-BE49-F238E27FC236}">
                <a16:creationId xmlns:a16="http://schemas.microsoft.com/office/drawing/2014/main" id="{C5F5DEE3-EE0F-3A54-014C-BAB3F4132F03}"/>
              </a:ext>
            </a:extLst>
          </p:cNvPr>
          <p:cNvSpPr txBox="1"/>
          <p:nvPr/>
        </p:nvSpPr>
        <p:spPr>
          <a:xfrm>
            <a:off x="1037590" y="4037098"/>
            <a:ext cx="10287000" cy="873957"/>
          </a:xfrm>
          <a:prstGeom prst="rect">
            <a:avLst/>
          </a:prstGeom>
          <a:noFill/>
        </p:spPr>
        <p:txBody>
          <a:bodyPr wrap="square">
            <a:spAutoFit/>
          </a:bodyPr>
          <a:lstStyle/>
          <a:p>
            <a:pPr algn="just">
              <a:lnSpc>
                <a:spcPct val="150000"/>
              </a:lnSpc>
            </a:pPr>
            <a:r>
              <a:rPr lang="zh-CN" altLang="en-US" kern="100" dirty="0">
                <a:effectLst/>
                <a:latin typeface="Arial" panose="020B0604020202020204" pitchFamily="34" charset="0"/>
                <a:ea typeface="微软雅黑" panose="020B0503020204020204" pitchFamily="34" charset="-122"/>
                <a:cs typeface="Times New Roman" panose="02020603050405020304" pitchFamily="18" charset="0"/>
              </a:rPr>
              <a:t>例如：产品组分对不溶性微粒等外源物质敏感，则推荐选择原药包材供方生产的试剂瓶。或者加工过程中，对试剂瓶进行清洗烘干。</a:t>
            </a:r>
            <a:endParaRPr lang="zh-CN" altLang="zh-CN" kern="100" dirty="0">
              <a:effectLst/>
              <a:latin typeface="Arial" panose="020B0604020202020204" pitchFamily="34" charset="0"/>
              <a:ea typeface="微软雅黑" panose="020B0503020204020204" pitchFamily="34" charset="-122"/>
              <a:cs typeface="Times New Roman" panose="02020603050405020304" pitchFamily="18" charset="0"/>
            </a:endParaRPr>
          </a:p>
        </p:txBody>
      </p:sp>
      <p:sp>
        <p:nvSpPr>
          <p:cNvPr id="7" name="文本框 6">
            <a:extLst>
              <a:ext uri="{FF2B5EF4-FFF2-40B4-BE49-F238E27FC236}">
                <a16:creationId xmlns:a16="http://schemas.microsoft.com/office/drawing/2014/main" id="{B9E445E2-D6FB-A793-7A61-BE5C27F82ECD}"/>
              </a:ext>
            </a:extLst>
          </p:cNvPr>
          <p:cNvSpPr txBox="1"/>
          <p:nvPr/>
        </p:nvSpPr>
        <p:spPr>
          <a:xfrm>
            <a:off x="1112072" y="2004342"/>
            <a:ext cx="9468074" cy="1134413"/>
          </a:xfrm>
          <a:prstGeom prst="rect">
            <a:avLst/>
          </a:prstGeom>
          <a:noFill/>
        </p:spPr>
        <p:txBody>
          <a:bodyPr wrap="square">
            <a:spAutoFit/>
          </a:bodyPr>
          <a:lstStyle/>
          <a:p>
            <a:pPr algn="just">
              <a:lnSpc>
                <a:spcPct val="150000"/>
              </a:lnSpc>
            </a:pPr>
            <a:r>
              <a:rPr lang="en-US" altLang="zh-CN" sz="2400" kern="100" dirty="0">
                <a:effectLst/>
                <a:latin typeface="Arial" panose="020B0604020202020204" pitchFamily="34" charset="0"/>
                <a:ea typeface="微软雅黑" panose="020B0503020204020204" pitchFamily="34" charset="-122"/>
                <a:cs typeface="Times New Roman" panose="02020603050405020304" pitchFamily="18" charset="0"/>
              </a:rPr>
              <a:t>IVD</a:t>
            </a:r>
            <a:r>
              <a:rPr lang="zh-CN" altLang="en-US" sz="2400" kern="100" dirty="0">
                <a:effectLst/>
                <a:latin typeface="Arial" panose="020B0604020202020204" pitchFamily="34" charset="0"/>
                <a:ea typeface="微软雅黑" panose="020B0503020204020204" pitchFamily="34" charset="-122"/>
                <a:cs typeface="Times New Roman" panose="02020603050405020304" pitchFamily="18" charset="0"/>
              </a:rPr>
              <a:t>产品的试剂瓶、离心管呢？</a:t>
            </a:r>
            <a:endParaRPr lang="en-US" altLang="zh-CN" sz="2400" kern="100" dirty="0">
              <a:effectLst/>
              <a:latin typeface="Arial" panose="020B0604020202020204" pitchFamily="34" charset="0"/>
              <a:ea typeface="微软雅黑" panose="020B0503020204020204" pitchFamily="34" charset="-122"/>
              <a:cs typeface="Times New Roman" panose="02020603050405020304" pitchFamily="18" charset="0"/>
            </a:endParaRPr>
          </a:p>
          <a:p>
            <a:pPr algn="just">
              <a:lnSpc>
                <a:spcPct val="150000"/>
              </a:lnSpc>
            </a:pPr>
            <a:r>
              <a:rPr lang="zh-CN" altLang="en-US" sz="2400" kern="100" dirty="0">
                <a:effectLst/>
                <a:latin typeface="Arial" panose="020B0604020202020204" pitchFamily="34" charset="0"/>
                <a:ea typeface="微软雅黑" panose="020B0503020204020204" pitchFamily="34" charset="-122"/>
                <a:cs typeface="Times New Roman" panose="02020603050405020304" pitchFamily="18" charset="0"/>
              </a:rPr>
              <a:t>企业根据产品技术需求，自行制定相关清洁要求，供方要求。</a:t>
            </a:r>
            <a:endParaRPr lang="en-US" altLang="zh-CN" sz="2400" kern="100" dirty="0">
              <a:effectLst/>
              <a:latin typeface="Arial" panose="020B0604020202020204" pitchFamily="34"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179994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F37E53BC-A8B2-4275-4A8F-1A69274FEEBE}"/>
              </a:ext>
            </a:extLst>
          </p:cNvPr>
          <p:cNvGrpSpPr/>
          <p:nvPr/>
        </p:nvGrpSpPr>
        <p:grpSpPr>
          <a:xfrm>
            <a:off x="0" y="245758"/>
            <a:ext cx="12192000" cy="6366484"/>
            <a:chOff x="0" y="245758"/>
            <a:chExt cx="12192000" cy="6366484"/>
          </a:xfrm>
        </p:grpSpPr>
        <p:sp>
          <p:nvSpPr>
            <p:cNvPr id="3" name="任意多边形: 形状 2">
              <a:extLst>
                <a:ext uri="{FF2B5EF4-FFF2-40B4-BE49-F238E27FC236}">
                  <a16:creationId xmlns:a16="http://schemas.microsoft.com/office/drawing/2014/main" id="{0E4AFB20-6431-1C1F-F8D3-D25AB019B22E}"/>
                </a:ext>
              </a:extLst>
            </p:cNvPr>
            <p:cNvSpPr>
              <a:spLocks/>
            </p:cNvSpPr>
            <p:nvPr/>
          </p:nvSpPr>
          <p:spPr>
            <a:xfrm>
              <a:off x="0" y="245758"/>
              <a:ext cx="3333358" cy="6366484"/>
            </a:xfrm>
            <a:custGeom>
              <a:avLst/>
              <a:gdLst>
                <a:gd name="connsiteX0" fmla="*/ 161706 w 3590706"/>
                <a:gd name="connsiteY0" fmla="*/ 0 h 6858000"/>
                <a:gd name="connsiteX1" fmla="*/ 3590706 w 3590706"/>
                <a:gd name="connsiteY1" fmla="*/ 3429000 h 6858000"/>
                <a:gd name="connsiteX2" fmla="*/ 161706 w 3590706"/>
                <a:gd name="connsiteY2" fmla="*/ 6858000 h 6858000"/>
                <a:gd name="connsiteX3" fmla="*/ 0 w 3590706"/>
                <a:gd name="connsiteY3" fmla="*/ 6853912 h 6858000"/>
                <a:gd name="connsiteX4" fmla="*/ 0 w 3590706"/>
                <a:gd name="connsiteY4" fmla="*/ 4089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0706" h="6858000">
                  <a:moveTo>
                    <a:pt x="161706" y="0"/>
                  </a:moveTo>
                  <a:cubicBezTo>
                    <a:pt x="2055490" y="0"/>
                    <a:pt x="3590706" y="1535216"/>
                    <a:pt x="3590706" y="3429000"/>
                  </a:cubicBezTo>
                  <a:cubicBezTo>
                    <a:pt x="3590706" y="5322784"/>
                    <a:pt x="2055490" y="6858000"/>
                    <a:pt x="161706" y="6858000"/>
                  </a:cubicBezTo>
                  <a:lnTo>
                    <a:pt x="0" y="6853912"/>
                  </a:lnTo>
                  <a:lnTo>
                    <a:pt x="0" y="4089"/>
                  </a:lnTo>
                  <a:close/>
                </a:path>
              </a:pathLst>
            </a:cu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 name="任意多边形: 形状 3">
              <a:extLst>
                <a:ext uri="{FF2B5EF4-FFF2-40B4-BE49-F238E27FC236}">
                  <a16:creationId xmlns:a16="http://schemas.microsoft.com/office/drawing/2014/main" id="{29DC6BC2-B344-4347-7CA0-B8479E02489A}"/>
                </a:ext>
              </a:extLst>
            </p:cNvPr>
            <p:cNvSpPr/>
            <p:nvPr/>
          </p:nvSpPr>
          <p:spPr>
            <a:xfrm flipH="1">
              <a:off x="10775666" y="2076450"/>
              <a:ext cx="1416334" cy="2705100"/>
            </a:xfrm>
            <a:custGeom>
              <a:avLst/>
              <a:gdLst>
                <a:gd name="connsiteX0" fmla="*/ 161706 w 3590706"/>
                <a:gd name="connsiteY0" fmla="*/ 0 h 6858000"/>
                <a:gd name="connsiteX1" fmla="*/ 3590706 w 3590706"/>
                <a:gd name="connsiteY1" fmla="*/ 3429000 h 6858000"/>
                <a:gd name="connsiteX2" fmla="*/ 161706 w 3590706"/>
                <a:gd name="connsiteY2" fmla="*/ 6858000 h 6858000"/>
                <a:gd name="connsiteX3" fmla="*/ 0 w 3590706"/>
                <a:gd name="connsiteY3" fmla="*/ 6853912 h 6858000"/>
                <a:gd name="connsiteX4" fmla="*/ 0 w 3590706"/>
                <a:gd name="connsiteY4" fmla="*/ 4089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0706" h="6858000">
                  <a:moveTo>
                    <a:pt x="161706" y="0"/>
                  </a:moveTo>
                  <a:cubicBezTo>
                    <a:pt x="2055490" y="0"/>
                    <a:pt x="3590706" y="1535216"/>
                    <a:pt x="3590706" y="3429000"/>
                  </a:cubicBezTo>
                  <a:cubicBezTo>
                    <a:pt x="3590706" y="5322784"/>
                    <a:pt x="2055490" y="6858000"/>
                    <a:pt x="161706" y="6858000"/>
                  </a:cubicBezTo>
                  <a:lnTo>
                    <a:pt x="0" y="6853912"/>
                  </a:lnTo>
                  <a:lnTo>
                    <a:pt x="0" y="4089"/>
                  </a:lnTo>
                  <a:close/>
                </a:path>
              </a:pathLst>
            </a:cu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5" name="组合 4">
            <a:extLst>
              <a:ext uri="{FF2B5EF4-FFF2-40B4-BE49-F238E27FC236}">
                <a16:creationId xmlns:a16="http://schemas.microsoft.com/office/drawing/2014/main" id="{7993868C-FD45-6C20-FA88-787C0658637D}"/>
              </a:ext>
            </a:extLst>
          </p:cNvPr>
          <p:cNvGrpSpPr/>
          <p:nvPr/>
        </p:nvGrpSpPr>
        <p:grpSpPr>
          <a:xfrm>
            <a:off x="5873826" y="976580"/>
            <a:ext cx="5652631" cy="5252770"/>
            <a:chOff x="5873826" y="976580"/>
            <a:chExt cx="5652631" cy="5252770"/>
          </a:xfrm>
        </p:grpSpPr>
        <p:grpSp>
          <p:nvGrpSpPr>
            <p:cNvPr id="6" name="组合 5">
              <a:extLst>
                <a:ext uri="{FF2B5EF4-FFF2-40B4-BE49-F238E27FC236}">
                  <a16:creationId xmlns:a16="http://schemas.microsoft.com/office/drawing/2014/main" id="{3E207818-186A-ACE6-8611-7089BCF905D2}"/>
                </a:ext>
              </a:extLst>
            </p:cNvPr>
            <p:cNvGrpSpPr/>
            <p:nvPr/>
          </p:nvGrpSpPr>
          <p:grpSpPr>
            <a:xfrm>
              <a:off x="5873826" y="976580"/>
              <a:ext cx="5652631" cy="1015663"/>
              <a:chOff x="4144385" y="2409568"/>
              <a:chExt cx="5652631" cy="1015663"/>
            </a:xfrm>
          </p:grpSpPr>
          <p:sp>
            <p:nvSpPr>
              <p:cNvPr id="22" name="文本框 21">
                <a:extLst>
                  <a:ext uri="{FF2B5EF4-FFF2-40B4-BE49-F238E27FC236}">
                    <a16:creationId xmlns:a16="http://schemas.microsoft.com/office/drawing/2014/main" id="{433B6D3A-6C0D-7F58-6621-05D500532E93}"/>
                  </a:ext>
                </a:extLst>
              </p:cNvPr>
              <p:cNvSpPr txBox="1"/>
              <p:nvPr/>
            </p:nvSpPr>
            <p:spPr>
              <a:xfrm>
                <a:off x="4144385" y="2409568"/>
                <a:ext cx="1069524" cy="1015663"/>
              </a:xfrm>
              <a:prstGeom prst="rect">
                <a:avLst/>
              </a:prstGeom>
              <a:noFill/>
            </p:spPr>
            <p:txBody>
              <a:bodyPr wrap="none" lIns="91440" tIns="45720" rIns="91440" bIns="45720" rtlCol="0" anchor="ctr" anchorCtr="0">
                <a:spAutoFit/>
              </a:bodyPr>
              <a:lstStyle/>
              <a:p>
                <a:pPr algn="ctr"/>
                <a:r>
                  <a:rPr kumimoji="1" lang="en-US" altLang="zh-CN" sz="6000" b="1" dirty="0">
                    <a:solidFill>
                      <a:schemeClr val="accent1"/>
                    </a:solidFill>
                    <a:latin typeface="Arial" panose="020B0604020202020204" pitchFamily="34" charset="0"/>
                    <a:ea typeface="微软雅黑" panose="020B0503020204020204" pitchFamily="34" charset="-122"/>
                  </a:rPr>
                  <a:t>01</a:t>
                </a:r>
                <a:endParaRPr kumimoji="1" lang="zh-CN" altLang="en-US" sz="6000" b="1" dirty="0">
                  <a:solidFill>
                    <a:schemeClr val="accent1"/>
                  </a:solidFill>
                  <a:latin typeface="Arial" panose="020B0604020202020204" pitchFamily="34" charset="0"/>
                  <a:ea typeface="微软雅黑" panose="020B0503020204020204" pitchFamily="34" charset="-122"/>
                </a:endParaRPr>
              </a:p>
            </p:txBody>
          </p:sp>
          <p:grpSp>
            <p:nvGrpSpPr>
              <p:cNvPr id="23" name="组合 22">
                <a:extLst>
                  <a:ext uri="{FF2B5EF4-FFF2-40B4-BE49-F238E27FC236}">
                    <a16:creationId xmlns:a16="http://schemas.microsoft.com/office/drawing/2014/main" id="{6C411EBE-DA2B-AEE5-6168-D8447818FDCE}"/>
                  </a:ext>
                </a:extLst>
              </p:cNvPr>
              <p:cNvGrpSpPr/>
              <p:nvPr/>
            </p:nvGrpSpPr>
            <p:grpSpPr>
              <a:xfrm>
                <a:off x="5233950" y="2606357"/>
                <a:ext cx="4563066" cy="662249"/>
                <a:chOff x="5233950" y="2581922"/>
                <a:chExt cx="4563066" cy="662249"/>
              </a:xfrm>
            </p:grpSpPr>
            <p:sp>
              <p:nvSpPr>
                <p:cNvPr id="24" name="矩形 23">
                  <a:extLst>
                    <a:ext uri="{FF2B5EF4-FFF2-40B4-BE49-F238E27FC236}">
                      <a16:creationId xmlns:a16="http://schemas.microsoft.com/office/drawing/2014/main" id="{18195EDB-7D86-4347-3628-93F5DAB8EAE8}"/>
                    </a:ext>
                  </a:extLst>
                </p:cNvPr>
                <p:cNvSpPr/>
                <p:nvPr/>
              </p:nvSpPr>
              <p:spPr>
                <a:xfrm>
                  <a:off x="5233950" y="2959541"/>
                  <a:ext cx="4563066" cy="2846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pPr>
                    <a:lnSpc>
                      <a:spcPct val="130000"/>
                    </a:lnSpc>
                  </a:pPr>
                  <a:r>
                    <a:rPr kumimoji="1" lang="en-US" altLang="zh-CN" sz="1050" dirty="0">
                      <a:solidFill>
                        <a:schemeClr val="tx1"/>
                      </a:solidFill>
                      <a:latin typeface="Arial" panose="020B0604020202020204" pitchFamily="34" charset="0"/>
                      <a:ea typeface="微软雅黑" panose="020B0503020204020204" pitchFamily="34" charset="-122"/>
                    </a:rPr>
                    <a:t>《</a:t>
                  </a:r>
                  <a:r>
                    <a:rPr kumimoji="1" lang="zh-CN" altLang="en-US" sz="1050" dirty="0">
                      <a:solidFill>
                        <a:schemeClr val="tx1"/>
                      </a:solidFill>
                      <a:latin typeface="Arial" panose="020B0604020202020204" pitchFamily="34" charset="0"/>
                      <a:ea typeface="微软雅黑" panose="020B0503020204020204" pitchFamily="34" charset="-122"/>
                    </a:rPr>
                    <a:t>规范</a:t>
                  </a:r>
                  <a:r>
                    <a:rPr kumimoji="1" lang="en-US" altLang="zh-CN" sz="1050" dirty="0">
                      <a:solidFill>
                        <a:schemeClr val="tx1"/>
                      </a:solidFill>
                      <a:latin typeface="Arial" panose="020B0604020202020204" pitchFamily="34" charset="0"/>
                      <a:ea typeface="微软雅黑" panose="020B0503020204020204" pitchFamily="34" charset="-122"/>
                    </a:rPr>
                    <a:t>》</a:t>
                  </a:r>
                  <a:r>
                    <a:rPr kumimoji="1" lang="zh-CN" altLang="en-US" sz="1050" dirty="0">
                      <a:solidFill>
                        <a:schemeClr val="tx1"/>
                      </a:solidFill>
                      <a:latin typeface="Arial" panose="020B0604020202020204" pitchFamily="34" charset="0"/>
                      <a:ea typeface="微软雅黑" panose="020B0503020204020204" pitchFamily="34" charset="-122"/>
                    </a:rPr>
                    <a:t>现场检查指导原则、注册核查指南</a:t>
                  </a:r>
                  <a:endParaRPr kumimoji="1" lang="en-US" altLang="zh-CN" sz="1050" dirty="0">
                    <a:solidFill>
                      <a:schemeClr val="tx1"/>
                    </a:solidFill>
                    <a:latin typeface="Arial" panose="020B0604020202020204" pitchFamily="34" charset="0"/>
                    <a:ea typeface="微软雅黑" panose="020B0503020204020204" pitchFamily="34" charset="-122"/>
                  </a:endParaRPr>
                </a:p>
              </p:txBody>
            </p:sp>
            <p:sp>
              <p:nvSpPr>
                <p:cNvPr id="25" name="矩形 24">
                  <a:extLst>
                    <a:ext uri="{FF2B5EF4-FFF2-40B4-BE49-F238E27FC236}">
                      <a16:creationId xmlns:a16="http://schemas.microsoft.com/office/drawing/2014/main" id="{EBFF1BB1-6FA5-1EAF-12C7-F70C50B2681B}"/>
                    </a:ext>
                  </a:extLst>
                </p:cNvPr>
                <p:cNvSpPr/>
                <p:nvPr/>
              </p:nvSpPr>
              <p:spPr>
                <a:xfrm>
                  <a:off x="5233950" y="2581922"/>
                  <a:ext cx="4563066" cy="400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r>
                    <a:rPr kumimoji="1" lang="zh-CN" altLang="en-US" sz="2000" b="1" dirty="0">
                      <a:solidFill>
                        <a:schemeClr val="accent1"/>
                      </a:solidFill>
                      <a:latin typeface="Arial" panose="020B0604020202020204" pitchFamily="34" charset="0"/>
                      <a:ea typeface="微软雅黑" panose="020B0503020204020204" pitchFamily="34" charset="-122"/>
                    </a:rPr>
                    <a:t>法规基本要求</a:t>
                  </a:r>
                  <a:endParaRPr kumimoji="1" lang="en-US" altLang="zh-CN" sz="2000" b="1" dirty="0">
                    <a:solidFill>
                      <a:schemeClr val="accent1"/>
                    </a:solidFill>
                    <a:latin typeface="Arial" panose="020B0604020202020204" pitchFamily="34" charset="0"/>
                    <a:ea typeface="微软雅黑" panose="020B0503020204020204" pitchFamily="34" charset="-122"/>
                  </a:endParaRPr>
                </a:p>
              </p:txBody>
            </p:sp>
          </p:grpSp>
        </p:grpSp>
        <p:grpSp>
          <p:nvGrpSpPr>
            <p:cNvPr id="7" name="组合 6">
              <a:extLst>
                <a:ext uri="{FF2B5EF4-FFF2-40B4-BE49-F238E27FC236}">
                  <a16:creationId xmlns:a16="http://schemas.microsoft.com/office/drawing/2014/main" id="{8DA6C308-70D4-7335-4F1B-47F433243AE2}"/>
                </a:ext>
              </a:extLst>
            </p:cNvPr>
            <p:cNvGrpSpPr/>
            <p:nvPr/>
          </p:nvGrpSpPr>
          <p:grpSpPr>
            <a:xfrm>
              <a:off x="5873826" y="2388949"/>
              <a:ext cx="5652631" cy="1015663"/>
              <a:chOff x="4144385" y="2409568"/>
              <a:chExt cx="5652631" cy="1015663"/>
            </a:xfrm>
          </p:grpSpPr>
          <p:sp>
            <p:nvSpPr>
              <p:cNvPr id="18" name="文本框 17">
                <a:extLst>
                  <a:ext uri="{FF2B5EF4-FFF2-40B4-BE49-F238E27FC236}">
                    <a16:creationId xmlns:a16="http://schemas.microsoft.com/office/drawing/2014/main" id="{689D2592-2686-AE48-7917-7C222BF4ED24}"/>
                  </a:ext>
                </a:extLst>
              </p:cNvPr>
              <p:cNvSpPr txBox="1"/>
              <p:nvPr/>
            </p:nvSpPr>
            <p:spPr>
              <a:xfrm>
                <a:off x="4144385" y="2409568"/>
                <a:ext cx="1069524" cy="1015663"/>
              </a:xfrm>
              <a:prstGeom prst="rect">
                <a:avLst/>
              </a:prstGeom>
              <a:noFill/>
            </p:spPr>
            <p:txBody>
              <a:bodyPr wrap="none" lIns="91440" tIns="45720" rIns="91440" bIns="45720" rtlCol="0" anchor="ctr" anchorCtr="0">
                <a:spAutoFit/>
              </a:bodyPr>
              <a:lstStyle/>
              <a:p>
                <a:pPr algn="ctr"/>
                <a:r>
                  <a:rPr kumimoji="1" lang="en-US" altLang="zh-CN" sz="6000" b="1" dirty="0">
                    <a:solidFill>
                      <a:schemeClr val="accent2"/>
                    </a:solidFill>
                    <a:latin typeface="Arial" panose="020B0604020202020204" pitchFamily="34" charset="0"/>
                    <a:ea typeface="微软雅黑" panose="020B0503020204020204" pitchFamily="34" charset="-122"/>
                  </a:rPr>
                  <a:t>02</a:t>
                </a:r>
                <a:endParaRPr kumimoji="1" lang="zh-CN" altLang="en-US" sz="6000" b="1" dirty="0">
                  <a:solidFill>
                    <a:schemeClr val="accent2"/>
                  </a:solidFill>
                  <a:latin typeface="Arial" panose="020B0604020202020204" pitchFamily="34" charset="0"/>
                  <a:ea typeface="微软雅黑" panose="020B0503020204020204" pitchFamily="34" charset="-122"/>
                </a:endParaRPr>
              </a:p>
            </p:txBody>
          </p:sp>
          <p:grpSp>
            <p:nvGrpSpPr>
              <p:cNvPr id="19" name="组合 18">
                <a:extLst>
                  <a:ext uri="{FF2B5EF4-FFF2-40B4-BE49-F238E27FC236}">
                    <a16:creationId xmlns:a16="http://schemas.microsoft.com/office/drawing/2014/main" id="{1367E174-000D-FE69-15F9-AE1B18904E9A}"/>
                  </a:ext>
                </a:extLst>
              </p:cNvPr>
              <p:cNvGrpSpPr/>
              <p:nvPr/>
            </p:nvGrpSpPr>
            <p:grpSpPr>
              <a:xfrm>
                <a:off x="5233950" y="2606357"/>
                <a:ext cx="4563066" cy="662249"/>
                <a:chOff x="5233950" y="2581922"/>
                <a:chExt cx="4563066" cy="662249"/>
              </a:xfrm>
            </p:grpSpPr>
            <p:sp>
              <p:nvSpPr>
                <p:cNvPr id="20" name="矩形 19">
                  <a:extLst>
                    <a:ext uri="{FF2B5EF4-FFF2-40B4-BE49-F238E27FC236}">
                      <a16:creationId xmlns:a16="http://schemas.microsoft.com/office/drawing/2014/main" id="{300EE909-106C-3F9B-F94C-C110D3AB1B88}"/>
                    </a:ext>
                  </a:extLst>
                </p:cNvPr>
                <p:cNvSpPr/>
                <p:nvPr/>
              </p:nvSpPr>
              <p:spPr>
                <a:xfrm>
                  <a:off x="5233950" y="2959541"/>
                  <a:ext cx="4563066" cy="2846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pPr>
                    <a:lnSpc>
                      <a:spcPct val="130000"/>
                    </a:lnSpc>
                  </a:pPr>
                  <a:r>
                    <a:rPr kumimoji="1" lang="zh-CN" altLang="en-US" sz="1050" dirty="0">
                      <a:solidFill>
                        <a:schemeClr val="tx1"/>
                      </a:solidFill>
                      <a:latin typeface="Arial" panose="020B0604020202020204" pitchFamily="34" charset="0"/>
                      <a:ea typeface="微软雅黑" panose="020B0503020204020204" pitchFamily="34" charset="-122"/>
                    </a:rPr>
                    <a:t>近期飞检、监督检查</a:t>
                  </a:r>
                  <a:endParaRPr kumimoji="1" lang="en-US" altLang="zh-CN" sz="1050" dirty="0">
                    <a:solidFill>
                      <a:schemeClr val="tx1"/>
                    </a:solidFill>
                    <a:latin typeface="Arial" panose="020B0604020202020204" pitchFamily="34" charset="0"/>
                    <a:ea typeface="微软雅黑" panose="020B0503020204020204" pitchFamily="34" charset="-122"/>
                  </a:endParaRPr>
                </a:p>
              </p:txBody>
            </p:sp>
            <p:sp>
              <p:nvSpPr>
                <p:cNvPr id="21" name="矩形 20">
                  <a:extLst>
                    <a:ext uri="{FF2B5EF4-FFF2-40B4-BE49-F238E27FC236}">
                      <a16:creationId xmlns:a16="http://schemas.microsoft.com/office/drawing/2014/main" id="{3D9E8DED-4FFC-6C86-37D9-CF2BF23F92FC}"/>
                    </a:ext>
                  </a:extLst>
                </p:cNvPr>
                <p:cNvSpPr/>
                <p:nvPr/>
              </p:nvSpPr>
              <p:spPr>
                <a:xfrm>
                  <a:off x="5233950" y="2581922"/>
                  <a:ext cx="4563066" cy="400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r>
                    <a:rPr kumimoji="1" lang="zh-CN" altLang="en-US" sz="2000" b="1" dirty="0">
                      <a:solidFill>
                        <a:schemeClr val="accent2"/>
                      </a:solidFill>
                      <a:latin typeface="Arial" panose="020B0604020202020204" pitchFamily="34" charset="0"/>
                      <a:ea typeface="微软雅黑" panose="020B0503020204020204" pitchFamily="34" charset="-122"/>
                    </a:rPr>
                    <a:t>不符合项举例和解析</a:t>
                  </a:r>
                  <a:endParaRPr kumimoji="1" lang="en-US" altLang="zh-CN" sz="2000" b="1" dirty="0">
                    <a:solidFill>
                      <a:schemeClr val="accent2"/>
                    </a:solidFill>
                    <a:latin typeface="Arial" panose="020B0604020202020204" pitchFamily="34" charset="0"/>
                    <a:ea typeface="微软雅黑" panose="020B0503020204020204" pitchFamily="34" charset="-122"/>
                  </a:endParaRPr>
                </a:p>
              </p:txBody>
            </p:sp>
          </p:grpSp>
        </p:grpSp>
        <p:grpSp>
          <p:nvGrpSpPr>
            <p:cNvPr id="8" name="组合 7">
              <a:extLst>
                <a:ext uri="{FF2B5EF4-FFF2-40B4-BE49-F238E27FC236}">
                  <a16:creationId xmlns:a16="http://schemas.microsoft.com/office/drawing/2014/main" id="{38E7167D-6D91-DD52-FA8D-35F6A4A58E20}"/>
                </a:ext>
              </a:extLst>
            </p:cNvPr>
            <p:cNvGrpSpPr/>
            <p:nvPr/>
          </p:nvGrpSpPr>
          <p:grpSpPr>
            <a:xfrm>
              <a:off x="5873826" y="3801318"/>
              <a:ext cx="5652631" cy="1015663"/>
              <a:chOff x="4144385" y="2409568"/>
              <a:chExt cx="5652631" cy="1015663"/>
            </a:xfrm>
          </p:grpSpPr>
          <p:sp>
            <p:nvSpPr>
              <p:cNvPr id="14" name="文本框 13">
                <a:extLst>
                  <a:ext uri="{FF2B5EF4-FFF2-40B4-BE49-F238E27FC236}">
                    <a16:creationId xmlns:a16="http://schemas.microsoft.com/office/drawing/2014/main" id="{993FD45E-6017-A9A2-498D-C86A6ECFCD4C}"/>
                  </a:ext>
                </a:extLst>
              </p:cNvPr>
              <p:cNvSpPr txBox="1"/>
              <p:nvPr/>
            </p:nvSpPr>
            <p:spPr>
              <a:xfrm>
                <a:off x="4144385" y="2409568"/>
                <a:ext cx="1069524" cy="1015663"/>
              </a:xfrm>
              <a:prstGeom prst="rect">
                <a:avLst/>
              </a:prstGeom>
              <a:noFill/>
            </p:spPr>
            <p:txBody>
              <a:bodyPr wrap="none" lIns="91440" tIns="45720" rIns="91440" bIns="45720" rtlCol="0" anchor="ctr" anchorCtr="0">
                <a:spAutoFit/>
              </a:bodyPr>
              <a:lstStyle/>
              <a:p>
                <a:pPr algn="ctr"/>
                <a:r>
                  <a:rPr kumimoji="1" lang="en-US" altLang="zh-CN" sz="6000" b="1" dirty="0">
                    <a:solidFill>
                      <a:schemeClr val="accent3"/>
                    </a:solidFill>
                    <a:latin typeface="Arial" panose="020B0604020202020204" pitchFamily="34" charset="0"/>
                    <a:ea typeface="微软雅黑" panose="020B0503020204020204" pitchFamily="34" charset="-122"/>
                  </a:rPr>
                  <a:t>03</a:t>
                </a:r>
                <a:endParaRPr kumimoji="1" lang="zh-CN" altLang="en-US" sz="6000" b="1" dirty="0">
                  <a:solidFill>
                    <a:schemeClr val="accent3"/>
                  </a:solidFill>
                  <a:latin typeface="Arial" panose="020B0604020202020204" pitchFamily="34" charset="0"/>
                  <a:ea typeface="微软雅黑" panose="020B0503020204020204" pitchFamily="34" charset="-122"/>
                </a:endParaRPr>
              </a:p>
            </p:txBody>
          </p:sp>
          <p:grpSp>
            <p:nvGrpSpPr>
              <p:cNvPr id="15" name="组合 14">
                <a:extLst>
                  <a:ext uri="{FF2B5EF4-FFF2-40B4-BE49-F238E27FC236}">
                    <a16:creationId xmlns:a16="http://schemas.microsoft.com/office/drawing/2014/main" id="{47EE1271-A32D-1CCD-1B11-B8776F8DAC05}"/>
                  </a:ext>
                </a:extLst>
              </p:cNvPr>
              <p:cNvGrpSpPr/>
              <p:nvPr/>
            </p:nvGrpSpPr>
            <p:grpSpPr>
              <a:xfrm>
                <a:off x="5233950" y="2606357"/>
                <a:ext cx="4563066" cy="662249"/>
                <a:chOff x="5233950" y="2581922"/>
                <a:chExt cx="4563066" cy="662249"/>
              </a:xfrm>
            </p:grpSpPr>
            <p:sp>
              <p:nvSpPr>
                <p:cNvPr id="16" name="矩形 15">
                  <a:extLst>
                    <a:ext uri="{FF2B5EF4-FFF2-40B4-BE49-F238E27FC236}">
                      <a16:creationId xmlns:a16="http://schemas.microsoft.com/office/drawing/2014/main" id="{FE5D0827-8A38-9641-7C32-2E6E0F74FA8C}"/>
                    </a:ext>
                  </a:extLst>
                </p:cNvPr>
                <p:cNvSpPr/>
                <p:nvPr/>
              </p:nvSpPr>
              <p:spPr>
                <a:xfrm>
                  <a:off x="5233950" y="2959541"/>
                  <a:ext cx="4563066" cy="2846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pPr>
                    <a:lnSpc>
                      <a:spcPct val="130000"/>
                    </a:lnSpc>
                  </a:pPr>
                  <a:r>
                    <a:rPr lang="zh-CN" altLang="en-US" sz="1050" b="0" i="0" dirty="0">
                      <a:solidFill>
                        <a:schemeClr val="tx1"/>
                      </a:solidFill>
                      <a:effectLst/>
                      <a:latin typeface="Arial" panose="020B0604020202020204" pitchFamily="34" charset="0"/>
                      <a:ea typeface="微软雅黑" panose="020B0503020204020204" pitchFamily="34" charset="-122"/>
                    </a:rPr>
                    <a:t>供方资质；有源、无菌、</a:t>
                  </a:r>
                  <a:r>
                    <a:rPr lang="en-US" altLang="zh-CN" sz="1050" b="0" i="0" dirty="0">
                      <a:solidFill>
                        <a:schemeClr val="tx1"/>
                      </a:solidFill>
                      <a:effectLst/>
                      <a:latin typeface="Arial" panose="020B0604020202020204" pitchFamily="34" charset="0"/>
                      <a:ea typeface="微软雅黑" panose="020B0503020204020204" pitchFamily="34" charset="-122"/>
                    </a:rPr>
                    <a:t>IVD</a:t>
                  </a:r>
                  <a:r>
                    <a:rPr lang="zh-CN" altLang="en-US" sz="1050" b="0" i="0" dirty="0">
                      <a:solidFill>
                        <a:schemeClr val="tx1"/>
                      </a:solidFill>
                      <a:effectLst/>
                      <a:latin typeface="Arial" panose="020B0604020202020204" pitchFamily="34" charset="0"/>
                      <a:ea typeface="微软雅黑" panose="020B0503020204020204" pitchFamily="34" charset="-122"/>
                    </a:rPr>
                    <a:t>关注点</a:t>
                  </a:r>
                  <a:endParaRPr kumimoji="1" lang="en-US" altLang="zh-CN" sz="1050" dirty="0">
                    <a:solidFill>
                      <a:schemeClr val="tx1"/>
                    </a:solidFill>
                    <a:latin typeface="Arial" panose="020B0604020202020204" pitchFamily="34" charset="0"/>
                    <a:ea typeface="微软雅黑" panose="020B0503020204020204" pitchFamily="34" charset="-122"/>
                  </a:endParaRPr>
                </a:p>
              </p:txBody>
            </p:sp>
            <p:sp>
              <p:nvSpPr>
                <p:cNvPr id="17" name="矩形 16">
                  <a:extLst>
                    <a:ext uri="{FF2B5EF4-FFF2-40B4-BE49-F238E27FC236}">
                      <a16:creationId xmlns:a16="http://schemas.microsoft.com/office/drawing/2014/main" id="{C46AE5F3-7C59-65ED-4BEA-CD536534220C}"/>
                    </a:ext>
                  </a:extLst>
                </p:cNvPr>
                <p:cNvSpPr/>
                <p:nvPr/>
              </p:nvSpPr>
              <p:spPr>
                <a:xfrm>
                  <a:off x="5233950" y="2581922"/>
                  <a:ext cx="4563066" cy="400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r>
                    <a:rPr kumimoji="1" lang="zh-CN" altLang="en-US" sz="2000" b="1" dirty="0">
                      <a:solidFill>
                        <a:schemeClr val="accent3"/>
                      </a:solidFill>
                      <a:latin typeface="Arial" panose="020B0604020202020204" pitchFamily="34" charset="0"/>
                      <a:ea typeface="微软雅黑" panose="020B0503020204020204" pitchFamily="34" charset="-122"/>
                    </a:rPr>
                    <a:t>供方评价小知识</a:t>
                  </a:r>
                  <a:endParaRPr kumimoji="1" lang="en-US" altLang="zh-CN" sz="2000" b="1" dirty="0">
                    <a:solidFill>
                      <a:schemeClr val="accent3"/>
                    </a:solidFill>
                    <a:latin typeface="Arial" panose="020B0604020202020204" pitchFamily="34" charset="0"/>
                    <a:ea typeface="微软雅黑" panose="020B0503020204020204" pitchFamily="34" charset="-122"/>
                  </a:endParaRPr>
                </a:p>
              </p:txBody>
            </p:sp>
          </p:grpSp>
        </p:grpSp>
        <p:grpSp>
          <p:nvGrpSpPr>
            <p:cNvPr id="9" name="组合 8">
              <a:extLst>
                <a:ext uri="{FF2B5EF4-FFF2-40B4-BE49-F238E27FC236}">
                  <a16:creationId xmlns:a16="http://schemas.microsoft.com/office/drawing/2014/main" id="{BFA04E0C-A3FA-44F8-319D-B0B550382369}"/>
                </a:ext>
              </a:extLst>
            </p:cNvPr>
            <p:cNvGrpSpPr/>
            <p:nvPr/>
          </p:nvGrpSpPr>
          <p:grpSpPr>
            <a:xfrm>
              <a:off x="5873826" y="5213687"/>
              <a:ext cx="5652631" cy="1015663"/>
              <a:chOff x="4144385" y="2409568"/>
              <a:chExt cx="5652631" cy="1015663"/>
            </a:xfrm>
          </p:grpSpPr>
          <p:sp>
            <p:nvSpPr>
              <p:cNvPr id="10" name="文本框 9">
                <a:extLst>
                  <a:ext uri="{FF2B5EF4-FFF2-40B4-BE49-F238E27FC236}">
                    <a16:creationId xmlns:a16="http://schemas.microsoft.com/office/drawing/2014/main" id="{A98D0632-EA65-43BC-0A30-41AF9DC5A15E}"/>
                  </a:ext>
                </a:extLst>
              </p:cNvPr>
              <p:cNvSpPr txBox="1"/>
              <p:nvPr/>
            </p:nvSpPr>
            <p:spPr>
              <a:xfrm>
                <a:off x="4144385" y="2409568"/>
                <a:ext cx="1069524" cy="1015663"/>
              </a:xfrm>
              <a:prstGeom prst="rect">
                <a:avLst/>
              </a:prstGeom>
              <a:noFill/>
            </p:spPr>
            <p:txBody>
              <a:bodyPr wrap="none" lIns="91440" tIns="45720" rIns="91440" bIns="45720" rtlCol="0" anchor="ctr" anchorCtr="0">
                <a:spAutoFit/>
              </a:bodyPr>
              <a:lstStyle/>
              <a:p>
                <a:pPr algn="ctr"/>
                <a:r>
                  <a:rPr kumimoji="1" lang="en-US" altLang="zh-CN" sz="6000" b="1" dirty="0">
                    <a:solidFill>
                      <a:srgbClr val="FF0000"/>
                    </a:solidFill>
                    <a:latin typeface="Arial" panose="020B0604020202020204" pitchFamily="34" charset="0"/>
                    <a:ea typeface="微软雅黑" panose="020B0503020204020204" pitchFamily="34" charset="-122"/>
                  </a:rPr>
                  <a:t>04</a:t>
                </a:r>
                <a:endParaRPr kumimoji="1" lang="zh-CN" altLang="en-US" sz="6000" b="1" dirty="0">
                  <a:solidFill>
                    <a:srgbClr val="FF0000"/>
                  </a:solidFill>
                  <a:latin typeface="Arial" panose="020B0604020202020204" pitchFamily="34" charset="0"/>
                  <a:ea typeface="微软雅黑" panose="020B0503020204020204" pitchFamily="34" charset="-122"/>
                </a:endParaRPr>
              </a:p>
            </p:txBody>
          </p:sp>
          <p:grpSp>
            <p:nvGrpSpPr>
              <p:cNvPr id="11" name="组合 10">
                <a:extLst>
                  <a:ext uri="{FF2B5EF4-FFF2-40B4-BE49-F238E27FC236}">
                    <a16:creationId xmlns:a16="http://schemas.microsoft.com/office/drawing/2014/main" id="{7A79A1A9-D031-D633-5200-931A7750C178}"/>
                  </a:ext>
                </a:extLst>
              </p:cNvPr>
              <p:cNvGrpSpPr/>
              <p:nvPr/>
            </p:nvGrpSpPr>
            <p:grpSpPr>
              <a:xfrm>
                <a:off x="5233950" y="2606357"/>
                <a:ext cx="4563066" cy="662249"/>
                <a:chOff x="5233950" y="2581922"/>
                <a:chExt cx="4563066" cy="662249"/>
              </a:xfrm>
            </p:grpSpPr>
            <p:sp>
              <p:nvSpPr>
                <p:cNvPr id="12" name="矩形 11">
                  <a:extLst>
                    <a:ext uri="{FF2B5EF4-FFF2-40B4-BE49-F238E27FC236}">
                      <a16:creationId xmlns:a16="http://schemas.microsoft.com/office/drawing/2014/main" id="{609F2850-F7F8-209F-6C66-70C804DFF7BF}"/>
                    </a:ext>
                  </a:extLst>
                </p:cNvPr>
                <p:cNvSpPr/>
                <p:nvPr/>
              </p:nvSpPr>
              <p:spPr>
                <a:xfrm>
                  <a:off x="5233950" y="2959541"/>
                  <a:ext cx="4563066" cy="2846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pPr>
                    <a:lnSpc>
                      <a:spcPct val="130000"/>
                    </a:lnSpc>
                  </a:pPr>
                  <a:r>
                    <a:rPr lang="zh-CN" altLang="en-US" sz="1050" b="0" i="0" dirty="0">
                      <a:solidFill>
                        <a:schemeClr val="tx1"/>
                      </a:solidFill>
                      <a:effectLst/>
                      <a:latin typeface="Arial" panose="020B0604020202020204" pitchFamily="34" charset="0"/>
                      <a:ea typeface="微软雅黑" panose="020B0503020204020204" pitchFamily="34" charset="-122"/>
                    </a:rPr>
                    <a:t>经验小结</a:t>
                  </a:r>
                  <a:endParaRPr kumimoji="1" lang="en-US" altLang="zh-CN" sz="1050" dirty="0">
                    <a:solidFill>
                      <a:schemeClr val="tx1"/>
                    </a:solidFill>
                    <a:latin typeface="Arial" panose="020B0604020202020204" pitchFamily="34" charset="0"/>
                    <a:ea typeface="微软雅黑" panose="020B0503020204020204" pitchFamily="34" charset="-122"/>
                  </a:endParaRPr>
                </a:p>
              </p:txBody>
            </p:sp>
            <p:sp>
              <p:nvSpPr>
                <p:cNvPr id="13" name="矩形 12">
                  <a:extLst>
                    <a:ext uri="{FF2B5EF4-FFF2-40B4-BE49-F238E27FC236}">
                      <a16:creationId xmlns:a16="http://schemas.microsoft.com/office/drawing/2014/main" id="{8A3FB623-A555-24A1-B6F5-B10E3FA3004C}"/>
                    </a:ext>
                  </a:extLst>
                </p:cNvPr>
                <p:cNvSpPr/>
                <p:nvPr/>
              </p:nvSpPr>
              <p:spPr>
                <a:xfrm>
                  <a:off x="5233950" y="2581922"/>
                  <a:ext cx="4563066" cy="400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r>
                    <a:rPr kumimoji="1" lang="zh-CN" altLang="en-US" sz="2000" b="1" dirty="0">
                      <a:solidFill>
                        <a:schemeClr val="accent4"/>
                      </a:solidFill>
                      <a:latin typeface="Arial" panose="020B0604020202020204" pitchFamily="34" charset="0"/>
                      <a:ea typeface="微软雅黑" panose="020B0503020204020204" pitchFamily="34" charset="-122"/>
                    </a:rPr>
                    <a:t>供应商审核要点（小结）</a:t>
                  </a:r>
                  <a:endParaRPr kumimoji="1" lang="en-US" altLang="zh-CN" sz="2000" b="1" dirty="0">
                    <a:solidFill>
                      <a:schemeClr val="accent4"/>
                    </a:solidFill>
                    <a:latin typeface="Arial" panose="020B0604020202020204" pitchFamily="34" charset="0"/>
                    <a:ea typeface="微软雅黑" panose="020B0503020204020204" pitchFamily="34" charset="-122"/>
                  </a:endParaRPr>
                </a:p>
              </p:txBody>
            </p:sp>
          </p:grpSp>
        </p:grpSp>
      </p:grpSp>
      <p:sp>
        <p:nvSpPr>
          <p:cNvPr id="26" name="文本框 25">
            <a:extLst>
              <a:ext uri="{FF2B5EF4-FFF2-40B4-BE49-F238E27FC236}">
                <a16:creationId xmlns:a16="http://schemas.microsoft.com/office/drawing/2014/main" id="{67A88042-F954-302D-3B96-E0EC08D62B41}"/>
              </a:ext>
            </a:extLst>
          </p:cNvPr>
          <p:cNvSpPr txBox="1"/>
          <p:nvPr/>
        </p:nvSpPr>
        <p:spPr>
          <a:xfrm>
            <a:off x="660400" y="2767281"/>
            <a:ext cx="4058601" cy="1938992"/>
          </a:xfrm>
          <a:prstGeom prst="rect">
            <a:avLst/>
          </a:prstGeom>
          <a:noFill/>
        </p:spPr>
        <p:txBody>
          <a:bodyPr wrap="square" lIns="0" rtlCol="0">
            <a:spAutoFit/>
          </a:bodyPr>
          <a:lstStyle>
            <a:defPPr>
              <a:defRPr lang="zh-CN"/>
            </a:defPPr>
            <a:lvl1pPr>
              <a:defRPr kumimoji="0" sz="1400" b="1" i="0" u="none" strike="noStrike" cap="none" spc="0" normalizeH="0" baseline="0">
                <a:ln>
                  <a:noFill/>
                </a:ln>
                <a:solidFill>
                  <a:schemeClr val="accent1"/>
                </a:solidFill>
                <a:effectLst/>
                <a:uLnTx/>
                <a:uFillTx/>
              </a:defRPr>
            </a:lvl1pPr>
          </a:lstStyle>
          <a:p>
            <a:pPr marL="0" indent="0">
              <a:buNone/>
            </a:pPr>
            <a:r>
              <a:rPr lang="zh-CN" altLang="en-US" sz="6000" b="1" dirty="0">
                <a:solidFill>
                  <a:schemeClr val="tx1"/>
                </a:solidFill>
                <a:latin typeface="Arial" panose="020B0604020202020204" pitchFamily="34" charset="0"/>
                <a:ea typeface="微软雅黑" panose="020B0503020204020204" pitchFamily="34" charset="-122"/>
              </a:rPr>
              <a:t>采购控制与供方管理</a:t>
            </a:r>
            <a:endParaRPr lang="en-GB" altLang="zh-CN" sz="6000" b="1" dirty="0">
              <a:solidFill>
                <a:schemeClr val="tx1"/>
              </a:solidFill>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321902658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C07A680-B1BE-C912-B388-0561FA770D5F}"/>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医疗器械供应商审核要点</a:t>
            </a:r>
          </a:p>
        </p:txBody>
      </p:sp>
      <p:sp>
        <p:nvSpPr>
          <p:cNvPr id="6" name="文本框 5">
            <a:extLst>
              <a:ext uri="{FF2B5EF4-FFF2-40B4-BE49-F238E27FC236}">
                <a16:creationId xmlns:a16="http://schemas.microsoft.com/office/drawing/2014/main" id="{38A03187-2AF4-3550-613F-48A99E37F83E}"/>
              </a:ext>
            </a:extLst>
          </p:cNvPr>
          <p:cNvSpPr txBox="1"/>
          <p:nvPr/>
        </p:nvSpPr>
        <p:spPr>
          <a:xfrm>
            <a:off x="755650" y="1039674"/>
            <a:ext cx="10783128" cy="5566396"/>
          </a:xfrm>
          <a:prstGeom prst="rect">
            <a:avLst/>
          </a:prstGeom>
          <a:noFill/>
        </p:spPr>
        <p:txBody>
          <a:bodyPr wrap="square">
            <a:spAutoFit/>
          </a:bodyPr>
          <a:lstStyle/>
          <a:p>
            <a:pPr algn="just">
              <a:lnSpc>
                <a:spcPct val="150000"/>
              </a:lnSpc>
            </a:pPr>
            <a:r>
              <a:rPr lang="zh-CN" altLang="en-US" sz="2400" kern="100" dirty="0">
                <a:latin typeface="Arial" panose="020B0604020202020204" pitchFamily="34" charset="0"/>
                <a:ea typeface="微软雅黑" panose="020B0503020204020204" pitchFamily="34" charset="-122"/>
                <a:cs typeface="Times New Roman" panose="02020603050405020304" pitchFamily="18" charset="0"/>
              </a:rPr>
              <a:t>可以</a:t>
            </a:r>
            <a:r>
              <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rPr>
              <a:t>总结成以下几条要点：</a:t>
            </a:r>
          </a:p>
          <a:p>
            <a:pPr marL="342900" indent="-342900" algn="just">
              <a:lnSpc>
                <a:spcPct val="150000"/>
              </a:lnSpc>
              <a:buFont typeface="Wingdings" panose="05000000000000000000" pitchFamily="2" charset="2"/>
              <a:buChar char="p"/>
            </a:pPr>
            <a:r>
              <a:rPr lang="zh-CN" altLang="en-US" sz="2400" kern="100" dirty="0">
                <a:effectLst/>
                <a:latin typeface="Arial" panose="020B0604020202020204" pitchFamily="34" charset="0"/>
                <a:ea typeface="微软雅黑" panose="020B0503020204020204" pitchFamily="34" charset="-122"/>
                <a:cs typeface="Times New Roman" panose="02020603050405020304" pitchFamily="18" charset="0"/>
              </a:rPr>
              <a:t>对供应商资质、能力的考证</a:t>
            </a:r>
            <a:endPar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endParaRPr>
          </a:p>
          <a:p>
            <a:pPr marL="800100" lvl="1" indent="-342900" algn="just">
              <a:lnSpc>
                <a:spcPct val="150000"/>
              </a:lnSpc>
              <a:buFont typeface="Wingdings" panose="05000000000000000000" pitchFamily="2" charset="2"/>
              <a:buChar char="ü"/>
            </a:pPr>
            <a:r>
              <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rPr>
              <a:t>供应商的</a:t>
            </a:r>
            <a:r>
              <a:rPr lang="zh-CN" altLang="zh-CN" sz="2400" kern="100" dirty="0">
                <a:solidFill>
                  <a:srgbClr val="FF0000"/>
                </a:solidFill>
                <a:effectLst/>
                <a:latin typeface="Arial" panose="020B0604020202020204" pitchFamily="34" charset="0"/>
                <a:ea typeface="微软雅黑" panose="020B0503020204020204" pitchFamily="34" charset="-122"/>
                <a:cs typeface="Times New Roman" panose="02020603050405020304" pitchFamily="18" charset="0"/>
              </a:rPr>
              <a:t>合法性</a:t>
            </a:r>
            <a:r>
              <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rPr>
              <a:t>是首位的</a:t>
            </a:r>
          </a:p>
          <a:p>
            <a:pPr marL="800100" lvl="1" indent="-342900" algn="just">
              <a:lnSpc>
                <a:spcPct val="150000"/>
              </a:lnSpc>
              <a:buFont typeface="Wingdings" panose="05000000000000000000" pitchFamily="2" charset="2"/>
              <a:buChar char="ü"/>
            </a:pPr>
            <a:r>
              <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rPr>
              <a:t>所供</a:t>
            </a:r>
            <a:r>
              <a:rPr lang="zh-CN" altLang="zh-CN" sz="2400" kern="100" dirty="0">
                <a:solidFill>
                  <a:srgbClr val="FF0000"/>
                </a:solidFill>
                <a:effectLst/>
                <a:latin typeface="Arial" panose="020B0604020202020204" pitchFamily="34" charset="0"/>
                <a:ea typeface="微软雅黑" panose="020B0503020204020204" pitchFamily="34" charset="-122"/>
                <a:cs typeface="Times New Roman" panose="02020603050405020304" pitchFamily="18" charset="0"/>
              </a:rPr>
              <a:t>产品的持续稳定性</a:t>
            </a:r>
            <a:r>
              <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rPr>
              <a:t>是至关重要的</a:t>
            </a:r>
          </a:p>
          <a:p>
            <a:pPr marL="800100" lvl="1" indent="-342900" algn="just">
              <a:lnSpc>
                <a:spcPct val="150000"/>
              </a:lnSpc>
              <a:buFont typeface="Wingdings" panose="05000000000000000000" pitchFamily="2" charset="2"/>
              <a:buChar char="ü"/>
            </a:pPr>
            <a:r>
              <a:rPr lang="zh-CN" altLang="zh-CN" sz="2400" kern="100" dirty="0">
                <a:solidFill>
                  <a:srgbClr val="FF0000"/>
                </a:solidFill>
                <a:effectLst/>
                <a:latin typeface="Arial" panose="020B0604020202020204" pitchFamily="34" charset="0"/>
                <a:ea typeface="微软雅黑" panose="020B0503020204020204" pitchFamily="34" charset="-122"/>
                <a:cs typeface="Times New Roman" panose="02020603050405020304" pitchFamily="18" charset="0"/>
              </a:rPr>
              <a:t>关键原材料</a:t>
            </a:r>
            <a:r>
              <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rPr>
              <a:t>供应商的</a:t>
            </a:r>
            <a:r>
              <a:rPr lang="zh-CN" altLang="zh-CN" sz="2400" kern="100" dirty="0">
                <a:solidFill>
                  <a:srgbClr val="FF0000"/>
                </a:solidFill>
                <a:effectLst/>
                <a:latin typeface="Arial" panose="020B0604020202020204" pitchFamily="34" charset="0"/>
                <a:ea typeface="微软雅黑" panose="020B0503020204020204" pitchFamily="34" charset="-122"/>
                <a:cs typeface="Times New Roman" panose="02020603050405020304" pitchFamily="18" charset="0"/>
              </a:rPr>
              <a:t>现场审核</a:t>
            </a:r>
            <a:r>
              <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rPr>
              <a:t>是不可或缺的</a:t>
            </a:r>
          </a:p>
          <a:p>
            <a:pPr marL="800100" lvl="1" indent="-342900" algn="just">
              <a:lnSpc>
                <a:spcPct val="150000"/>
              </a:lnSpc>
              <a:buFont typeface="Wingdings" panose="05000000000000000000" pitchFamily="2" charset="2"/>
              <a:buChar char="ü"/>
            </a:pPr>
            <a:r>
              <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rPr>
              <a:t>企业</a:t>
            </a:r>
            <a:r>
              <a:rPr lang="zh-CN" altLang="zh-CN" sz="2400" kern="100" dirty="0">
                <a:solidFill>
                  <a:srgbClr val="FF0000"/>
                </a:solidFill>
                <a:effectLst/>
                <a:latin typeface="Arial" panose="020B0604020202020204" pitchFamily="34" charset="0"/>
                <a:ea typeface="微软雅黑" panose="020B0503020204020204" pitchFamily="34" charset="-122"/>
                <a:cs typeface="Times New Roman" panose="02020603050405020304" pitchFamily="18" charset="0"/>
              </a:rPr>
              <a:t>掌握和持续分析</a:t>
            </a:r>
            <a:r>
              <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rPr>
              <a:t>供应商的各种</a:t>
            </a:r>
            <a:r>
              <a:rPr lang="zh-CN" altLang="zh-CN" sz="2400" kern="100" dirty="0">
                <a:solidFill>
                  <a:srgbClr val="FF0000"/>
                </a:solidFill>
                <a:effectLst/>
                <a:latin typeface="Arial" panose="020B0604020202020204" pitchFamily="34" charset="0"/>
                <a:ea typeface="微软雅黑" panose="020B0503020204020204" pitchFamily="34" charset="-122"/>
                <a:cs typeface="Times New Roman" panose="02020603050405020304" pitchFamily="18" charset="0"/>
              </a:rPr>
              <a:t>能力</a:t>
            </a:r>
            <a:r>
              <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rPr>
              <a:t>是必要的</a:t>
            </a:r>
            <a:endParaRPr lang="en-US" altLang="zh-CN" sz="2400" kern="100" dirty="0">
              <a:effectLst/>
              <a:latin typeface="Arial" panose="020B0604020202020204" pitchFamily="34" charset="0"/>
              <a:ea typeface="微软雅黑" panose="020B0503020204020204" pitchFamily="34" charset="-122"/>
              <a:cs typeface="Times New Roman" panose="02020603050405020304" pitchFamily="18" charset="0"/>
            </a:endParaRPr>
          </a:p>
          <a:p>
            <a:pPr marL="800100" lvl="1" indent="-342900" algn="just">
              <a:lnSpc>
                <a:spcPct val="150000"/>
              </a:lnSpc>
              <a:buFont typeface="Wingdings" panose="05000000000000000000" pitchFamily="2" charset="2"/>
              <a:buChar char="ü"/>
            </a:pPr>
            <a:r>
              <a:rPr lang="zh-CN" altLang="en-US" sz="2400" kern="100" dirty="0">
                <a:latin typeface="Arial" panose="020B0604020202020204" pitchFamily="34" charset="0"/>
                <a:ea typeface="微软雅黑" panose="020B0503020204020204" pitchFamily="34" charset="-122"/>
                <a:cs typeface="Times New Roman" panose="02020603050405020304" pitchFamily="18" charset="0"/>
              </a:rPr>
              <a:t>有</a:t>
            </a:r>
            <a:r>
              <a:rPr lang="zh-CN" altLang="en-US" sz="2400" kern="100" dirty="0">
                <a:solidFill>
                  <a:srgbClr val="FF0000"/>
                </a:solidFill>
                <a:latin typeface="Arial" panose="020B0604020202020204" pitchFamily="34" charset="0"/>
                <a:ea typeface="微软雅黑" panose="020B0503020204020204" pitchFamily="34" charset="-122"/>
                <a:cs typeface="Times New Roman" panose="02020603050405020304" pitchFamily="18" charset="0"/>
              </a:rPr>
              <a:t>特殊要求的物料生产加工环境</a:t>
            </a:r>
            <a:r>
              <a:rPr lang="zh-CN" altLang="en-US" sz="2400" kern="100" dirty="0">
                <a:latin typeface="Arial" panose="020B0604020202020204" pitchFamily="34" charset="0"/>
                <a:ea typeface="微软雅黑" panose="020B0503020204020204" pitchFamily="34" charset="-122"/>
                <a:cs typeface="Times New Roman" panose="02020603050405020304" pitchFamily="18" charset="0"/>
              </a:rPr>
              <a:t>符合性需持续有效</a:t>
            </a:r>
            <a:endPar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endParaRPr>
          </a:p>
          <a:p>
            <a:pPr marL="342900" indent="-342900" algn="just">
              <a:lnSpc>
                <a:spcPct val="150000"/>
              </a:lnSpc>
              <a:buFont typeface="Wingdings" panose="05000000000000000000" pitchFamily="2" charset="2"/>
              <a:buChar char="p"/>
            </a:pPr>
            <a:r>
              <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rPr>
              <a:t>供应商审核的各种证据资料要准确收集、保留、并</a:t>
            </a:r>
            <a:r>
              <a:rPr lang="zh-CN" altLang="zh-CN" sz="2400" kern="100" dirty="0">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持续更新</a:t>
            </a:r>
            <a:r>
              <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rPr>
              <a:t>。</a:t>
            </a:r>
          </a:p>
          <a:p>
            <a:pPr marL="342900" indent="-342900" algn="just">
              <a:lnSpc>
                <a:spcPct val="150000"/>
              </a:lnSpc>
              <a:buFont typeface="Wingdings" panose="05000000000000000000" pitchFamily="2" charset="2"/>
              <a:buChar char="p"/>
            </a:pPr>
            <a:r>
              <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rPr>
              <a:t>摒弃“供应商审核资料齐全”能通过</a:t>
            </a:r>
            <a:r>
              <a:rPr lang="zh-CN" altLang="en-US" sz="2400" kern="100" dirty="0">
                <a:latin typeface="Arial" panose="020B0604020202020204" pitchFamily="34" charset="0"/>
                <a:ea typeface="微软雅黑" panose="020B0503020204020204" pitchFamily="34" charset="-122"/>
                <a:cs typeface="Times New Roman" panose="02020603050405020304" pitchFamily="18" charset="0"/>
              </a:rPr>
              <a:t>监管部门</a:t>
            </a:r>
            <a:r>
              <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rPr>
              <a:t>审核就是“做好了供应商审核工作”的错误观念。更重要的是供应商们提供的产品质量</a:t>
            </a:r>
            <a:r>
              <a:rPr lang="zh-CN" altLang="en-US" sz="2400" kern="100" dirty="0">
                <a:effectLst/>
                <a:latin typeface="Arial" panose="020B0604020202020204" pitchFamily="34" charset="0"/>
                <a:ea typeface="微软雅黑" panose="020B0503020204020204" pitchFamily="34" charset="-122"/>
                <a:cs typeface="Times New Roman" panose="02020603050405020304" pitchFamily="18" charset="0"/>
              </a:rPr>
              <a:t>稳定性</a:t>
            </a:r>
            <a:r>
              <a:rPr lang="zh-CN" altLang="zh-CN" sz="2400" kern="100" dirty="0">
                <a:effectLst/>
                <a:latin typeface="Arial" panose="020B0604020202020204" pitchFamily="34" charset="0"/>
                <a:ea typeface="微软雅黑" panose="020B0503020204020204" pitchFamily="34" charset="-122"/>
                <a:cs typeface="Times New Roman" panose="02020603050405020304" pitchFamily="18" charset="0"/>
              </a:rPr>
              <a:t>。</a:t>
            </a:r>
          </a:p>
        </p:txBody>
      </p:sp>
    </p:spTree>
    <p:extLst>
      <p:ext uri="{BB962C8B-B14F-4D97-AF65-F5344CB8AC3E}">
        <p14:creationId xmlns:p14="http://schemas.microsoft.com/office/powerpoint/2010/main" val="16416538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F37E53BC-A8B2-4275-4A8F-1A69274FEEBE}"/>
              </a:ext>
            </a:extLst>
          </p:cNvPr>
          <p:cNvGrpSpPr/>
          <p:nvPr/>
        </p:nvGrpSpPr>
        <p:grpSpPr>
          <a:xfrm>
            <a:off x="0" y="245758"/>
            <a:ext cx="12192000" cy="6366484"/>
            <a:chOff x="0" y="245758"/>
            <a:chExt cx="12192000" cy="6366484"/>
          </a:xfrm>
        </p:grpSpPr>
        <p:sp>
          <p:nvSpPr>
            <p:cNvPr id="3" name="任意多边形: 形状 2">
              <a:extLst>
                <a:ext uri="{FF2B5EF4-FFF2-40B4-BE49-F238E27FC236}">
                  <a16:creationId xmlns:a16="http://schemas.microsoft.com/office/drawing/2014/main" id="{0E4AFB20-6431-1C1F-F8D3-D25AB019B22E}"/>
                </a:ext>
              </a:extLst>
            </p:cNvPr>
            <p:cNvSpPr>
              <a:spLocks/>
            </p:cNvSpPr>
            <p:nvPr/>
          </p:nvSpPr>
          <p:spPr>
            <a:xfrm>
              <a:off x="0" y="245758"/>
              <a:ext cx="3333358" cy="6366484"/>
            </a:xfrm>
            <a:custGeom>
              <a:avLst/>
              <a:gdLst>
                <a:gd name="connsiteX0" fmla="*/ 161706 w 3590706"/>
                <a:gd name="connsiteY0" fmla="*/ 0 h 6858000"/>
                <a:gd name="connsiteX1" fmla="*/ 3590706 w 3590706"/>
                <a:gd name="connsiteY1" fmla="*/ 3429000 h 6858000"/>
                <a:gd name="connsiteX2" fmla="*/ 161706 w 3590706"/>
                <a:gd name="connsiteY2" fmla="*/ 6858000 h 6858000"/>
                <a:gd name="connsiteX3" fmla="*/ 0 w 3590706"/>
                <a:gd name="connsiteY3" fmla="*/ 6853912 h 6858000"/>
                <a:gd name="connsiteX4" fmla="*/ 0 w 3590706"/>
                <a:gd name="connsiteY4" fmla="*/ 4089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0706" h="6858000">
                  <a:moveTo>
                    <a:pt x="161706" y="0"/>
                  </a:moveTo>
                  <a:cubicBezTo>
                    <a:pt x="2055490" y="0"/>
                    <a:pt x="3590706" y="1535216"/>
                    <a:pt x="3590706" y="3429000"/>
                  </a:cubicBezTo>
                  <a:cubicBezTo>
                    <a:pt x="3590706" y="5322784"/>
                    <a:pt x="2055490" y="6858000"/>
                    <a:pt x="161706" y="6858000"/>
                  </a:cubicBezTo>
                  <a:lnTo>
                    <a:pt x="0" y="6853912"/>
                  </a:lnTo>
                  <a:lnTo>
                    <a:pt x="0" y="4089"/>
                  </a:lnTo>
                  <a:close/>
                </a:path>
              </a:pathLst>
            </a:cu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 name="任意多边形: 形状 3">
              <a:extLst>
                <a:ext uri="{FF2B5EF4-FFF2-40B4-BE49-F238E27FC236}">
                  <a16:creationId xmlns:a16="http://schemas.microsoft.com/office/drawing/2014/main" id="{29DC6BC2-B344-4347-7CA0-B8479E02489A}"/>
                </a:ext>
              </a:extLst>
            </p:cNvPr>
            <p:cNvSpPr/>
            <p:nvPr/>
          </p:nvSpPr>
          <p:spPr>
            <a:xfrm flipH="1">
              <a:off x="10775666" y="2076450"/>
              <a:ext cx="1416334" cy="2705100"/>
            </a:xfrm>
            <a:custGeom>
              <a:avLst/>
              <a:gdLst>
                <a:gd name="connsiteX0" fmla="*/ 161706 w 3590706"/>
                <a:gd name="connsiteY0" fmla="*/ 0 h 6858000"/>
                <a:gd name="connsiteX1" fmla="*/ 3590706 w 3590706"/>
                <a:gd name="connsiteY1" fmla="*/ 3429000 h 6858000"/>
                <a:gd name="connsiteX2" fmla="*/ 161706 w 3590706"/>
                <a:gd name="connsiteY2" fmla="*/ 6858000 h 6858000"/>
                <a:gd name="connsiteX3" fmla="*/ 0 w 3590706"/>
                <a:gd name="connsiteY3" fmla="*/ 6853912 h 6858000"/>
                <a:gd name="connsiteX4" fmla="*/ 0 w 3590706"/>
                <a:gd name="connsiteY4" fmla="*/ 4089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0706" h="6858000">
                  <a:moveTo>
                    <a:pt x="161706" y="0"/>
                  </a:moveTo>
                  <a:cubicBezTo>
                    <a:pt x="2055490" y="0"/>
                    <a:pt x="3590706" y="1535216"/>
                    <a:pt x="3590706" y="3429000"/>
                  </a:cubicBezTo>
                  <a:cubicBezTo>
                    <a:pt x="3590706" y="5322784"/>
                    <a:pt x="2055490" y="6858000"/>
                    <a:pt x="161706" y="6858000"/>
                  </a:cubicBezTo>
                  <a:lnTo>
                    <a:pt x="0" y="6853912"/>
                  </a:lnTo>
                  <a:lnTo>
                    <a:pt x="0" y="4089"/>
                  </a:lnTo>
                  <a:close/>
                </a:path>
              </a:pathLst>
            </a:cu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26" name="文本框 25">
            <a:extLst>
              <a:ext uri="{FF2B5EF4-FFF2-40B4-BE49-F238E27FC236}">
                <a16:creationId xmlns:a16="http://schemas.microsoft.com/office/drawing/2014/main" id="{67A88042-F954-302D-3B96-E0EC08D62B41}"/>
              </a:ext>
            </a:extLst>
          </p:cNvPr>
          <p:cNvSpPr txBox="1"/>
          <p:nvPr/>
        </p:nvSpPr>
        <p:spPr>
          <a:xfrm>
            <a:off x="6870700" y="2779981"/>
            <a:ext cx="4058601" cy="1015663"/>
          </a:xfrm>
          <a:prstGeom prst="rect">
            <a:avLst/>
          </a:prstGeom>
          <a:noFill/>
        </p:spPr>
        <p:txBody>
          <a:bodyPr wrap="square" lIns="0" rtlCol="0">
            <a:spAutoFit/>
          </a:bodyPr>
          <a:lstStyle>
            <a:defPPr>
              <a:defRPr lang="zh-CN"/>
            </a:defPPr>
            <a:lvl1pPr>
              <a:defRPr kumimoji="0" sz="1400" b="1" i="0" u="none" strike="noStrike" cap="none" spc="0" normalizeH="0" baseline="0">
                <a:ln>
                  <a:noFill/>
                </a:ln>
                <a:solidFill>
                  <a:schemeClr val="accent1"/>
                </a:solidFill>
                <a:effectLst/>
                <a:uLnTx/>
                <a:uFillTx/>
              </a:defRPr>
            </a:lvl1pPr>
          </a:lstStyle>
          <a:p>
            <a:pPr marL="0" indent="0">
              <a:buNone/>
            </a:pPr>
            <a:r>
              <a:rPr lang="zh-CN" altLang="en-US" sz="6000" b="1" dirty="0">
                <a:solidFill>
                  <a:schemeClr val="tx1"/>
                </a:solidFill>
                <a:latin typeface="Arial" panose="020B0604020202020204" pitchFamily="34" charset="0"/>
                <a:ea typeface="微软雅黑" panose="020B0503020204020204" pitchFamily="34" charset="-122"/>
              </a:rPr>
              <a:t>仓储物流</a:t>
            </a:r>
            <a:endParaRPr lang="en-GB" altLang="zh-CN" sz="6000" b="1" dirty="0">
              <a:solidFill>
                <a:schemeClr val="tx1"/>
              </a:solidFill>
              <a:latin typeface="Arial" panose="020B0604020202020204" pitchFamily="34" charset="0"/>
              <a:ea typeface="微软雅黑" panose="020B0503020204020204" pitchFamily="34" charset="-122"/>
            </a:endParaRPr>
          </a:p>
        </p:txBody>
      </p:sp>
      <p:pic>
        <p:nvPicPr>
          <p:cNvPr id="30" name="图片 29">
            <a:extLst>
              <a:ext uri="{FF2B5EF4-FFF2-40B4-BE49-F238E27FC236}">
                <a16:creationId xmlns:a16="http://schemas.microsoft.com/office/drawing/2014/main" id="{F0201CA7-00F2-ED3F-B899-89CAFF0833CD}"/>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1397951" y="933450"/>
            <a:ext cx="3511550" cy="4991100"/>
          </a:xfrm>
          <a:prstGeom prst="rect">
            <a:avLst/>
          </a:prstGeom>
        </p:spPr>
      </p:pic>
    </p:spTree>
    <p:extLst>
      <p:ext uri="{BB962C8B-B14F-4D97-AF65-F5344CB8AC3E}">
        <p14:creationId xmlns:p14="http://schemas.microsoft.com/office/powerpoint/2010/main" val="300859557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38A03187-2AF4-3550-613F-48A99E37F83E}"/>
              </a:ext>
            </a:extLst>
          </p:cNvPr>
          <p:cNvSpPr txBox="1"/>
          <p:nvPr/>
        </p:nvSpPr>
        <p:spPr>
          <a:xfrm>
            <a:off x="844550" y="1833424"/>
            <a:ext cx="10783128" cy="2805320"/>
          </a:xfrm>
          <a:prstGeom prst="rect">
            <a:avLst/>
          </a:prstGeom>
          <a:noFill/>
        </p:spPr>
        <p:txBody>
          <a:bodyPr wrap="square">
            <a:spAutoFit/>
          </a:bodyPr>
          <a:lstStyle/>
          <a:p>
            <a:pPr marL="342900" indent="-342900" algn="just">
              <a:lnSpc>
                <a:spcPct val="150000"/>
              </a:lnSpc>
              <a:buFont typeface="Wingdings" panose="05000000000000000000" pitchFamily="2" charset="2"/>
              <a:buChar char="n"/>
            </a:pPr>
            <a:r>
              <a:rPr lang="zh-CN" altLang="en-US" sz="2000" kern="100" dirty="0">
                <a:effectLst/>
                <a:latin typeface="Arial" panose="020B0604020202020204" pitchFamily="34" charset="0"/>
                <a:ea typeface="微软雅黑" panose="020B0503020204020204" pitchFamily="34" charset="-122"/>
                <a:cs typeface="Times New Roman" panose="02020603050405020304" pitchFamily="18" charset="0"/>
              </a:rPr>
              <a:t>设计合理</a:t>
            </a:r>
            <a:endParaRPr lang="zh-CN" altLang="zh-CN" sz="2000" kern="100" dirty="0">
              <a:effectLst/>
              <a:latin typeface="Arial" panose="020B0604020202020204" pitchFamily="34" charset="0"/>
              <a:ea typeface="微软雅黑" panose="020B0503020204020204" pitchFamily="34" charset="-122"/>
              <a:cs typeface="Times New Roman" panose="02020603050405020304" pitchFamily="18" charset="0"/>
            </a:endParaRPr>
          </a:p>
          <a:p>
            <a:pPr marL="800100" lvl="1" indent="-342900" algn="just">
              <a:lnSpc>
                <a:spcPct val="150000"/>
              </a:lnSpc>
              <a:buFont typeface="Wingdings" panose="05000000000000000000" pitchFamily="2" charset="2"/>
              <a:buChar char="ü"/>
            </a:pPr>
            <a:r>
              <a:rPr lang="zh-CN" altLang="en-US" sz="2000" kern="100" dirty="0">
                <a:latin typeface="Arial" panose="020B0604020202020204" pitchFamily="34" charset="0"/>
                <a:ea typeface="微软雅黑" panose="020B0503020204020204" pitchFamily="34" charset="-122"/>
                <a:cs typeface="Times New Roman" panose="02020603050405020304" pitchFamily="18" charset="0"/>
              </a:rPr>
              <a:t>与物料、产品储存要求相符（如常温库、冷库、危化品，研发专库，电子元件专库，留样库，备品备件，模具，废品）</a:t>
            </a:r>
            <a:endParaRPr lang="en-US" altLang="zh-CN" sz="2000" kern="100" dirty="0">
              <a:latin typeface="Arial" panose="020B0604020202020204" pitchFamily="34" charset="0"/>
              <a:ea typeface="微软雅黑" panose="020B0503020204020204" pitchFamily="34" charset="-122"/>
              <a:cs typeface="Times New Roman" panose="02020603050405020304" pitchFamily="18" charset="0"/>
            </a:endParaRPr>
          </a:p>
          <a:p>
            <a:pPr marL="800100" lvl="1" indent="-342900" algn="just">
              <a:lnSpc>
                <a:spcPct val="150000"/>
              </a:lnSpc>
              <a:buFont typeface="Wingdings" panose="05000000000000000000" pitchFamily="2" charset="2"/>
              <a:buChar char="ü"/>
            </a:pPr>
            <a:r>
              <a:rPr lang="zh-CN" altLang="en-US" sz="2000" kern="100" dirty="0">
                <a:effectLst/>
                <a:latin typeface="Arial" panose="020B0604020202020204" pitchFamily="34" charset="0"/>
                <a:ea typeface="微软雅黑" panose="020B0503020204020204" pitchFamily="34" charset="-122"/>
                <a:cs typeface="Times New Roman" panose="02020603050405020304" pitchFamily="18" charset="0"/>
              </a:rPr>
              <a:t>分类、分区（原材料、包装材料、成品、中间产品；待检、合格、不合格、退货、召回）</a:t>
            </a:r>
            <a:endParaRPr lang="en-US" altLang="zh-CN" sz="2000" kern="100" dirty="0">
              <a:effectLst/>
              <a:latin typeface="Arial" panose="020B0604020202020204" pitchFamily="34" charset="0"/>
              <a:ea typeface="微软雅黑" panose="020B0503020204020204" pitchFamily="34" charset="-122"/>
              <a:cs typeface="Times New Roman" panose="02020603050405020304" pitchFamily="18" charset="0"/>
            </a:endParaRPr>
          </a:p>
          <a:p>
            <a:pPr marL="800100" lvl="1" indent="-342900" algn="just">
              <a:lnSpc>
                <a:spcPct val="150000"/>
              </a:lnSpc>
              <a:buFont typeface="Wingdings" panose="05000000000000000000" pitchFamily="2" charset="2"/>
              <a:buChar char="ü"/>
            </a:pPr>
            <a:r>
              <a:rPr lang="zh-CN" altLang="en-US" sz="2000" kern="100" dirty="0">
                <a:latin typeface="Arial" panose="020B0604020202020204" pitchFamily="34" charset="0"/>
                <a:ea typeface="微软雅黑" panose="020B0503020204020204" pitchFamily="34" charset="-122"/>
                <a:cs typeface="Times New Roman" panose="02020603050405020304" pitchFamily="18" charset="0"/>
              </a:rPr>
              <a:t>地理位置、出入口</a:t>
            </a:r>
            <a:r>
              <a:rPr lang="zh-CN" altLang="en-US" sz="2000" kern="100" dirty="0">
                <a:effectLst/>
                <a:latin typeface="Arial" panose="020B0604020202020204" pitchFamily="34" charset="0"/>
                <a:ea typeface="微软雅黑" panose="020B0503020204020204" pitchFamily="34" charset="-122"/>
                <a:cs typeface="Times New Roman" panose="02020603050405020304" pitchFamily="18" charset="0"/>
              </a:rPr>
              <a:t>与物品流向相匹配，利于转运</a:t>
            </a:r>
            <a:endParaRPr lang="en-US" altLang="zh-CN" sz="2000" kern="100" dirty="0">
              <a:effectLst/>
              <a:latin typeface="Arial" panose="020B0604020202020204" pitchFamily="34" charset="0"/>
              <a:ea typeface="微软雅黑" panose="020B0503020204020204" pitchFamily="34" charset="-122"/>
              <a:cs typeface="Times New Roman" panose="02020603050405020304" pitchFamily="18" charset="0"/>
            </a:endParaRPr>
          </a:p>
          <a:p>
            <a:pPr marL="800100" lvl="1" indent="-342900" algn="just">
              <a:lnSpc>
                <a:spcPct val="150000"/>
              </a:lnSpc>
              <a:buFont typeface="Wingdings" panose="05000000000000000000" pitchFamily="2" charset="2"/>
              <a:buChar char="ü"/>
            </a:pPr>
            <a:r>
              <a:rPr lang="zh-CN" altLang="en-US" sz="2000" kern="100" dirty="0">
                <a:effectLst/>
                <a:latin typeface="Arial" panose="020B0604020202020204" pitchFamily="34" charset="0"/>
                <a:ea typeface="微软雅黑" panose="020B0503020204020204" pitchFamily="34" charset="-122"/>
                <a:cs typeface="Times New Roman" panose="02020603050405020304" pitchFamily="18" charset="0"/>
              </a:rPr>
              <a:t>有特殊使用要求的，功能设施配置应与特性要求相符（如</a:t>
            </a:r>
            <a:r>
              <a:rPr lang="en-US" altLang="zh-CN" sz="2000" kern="100" dirty="0">
                <a:effectLst/>
                <a:latin typeface="Arial" panose="020B0604020202020204" pitchFamily="34" charset="0"/>
                <a:ea typeface="微软雅黑" panose="020B0503020204020204" pitchFamily="34" charset="-122"/>
                <a:cs typeface="Times New Roman" panose="02020603050405020304" pitchFamily="18" charset="0"/>
              </a:rPr>
              <a:t>:EO</a:t>
            </a:r>
            <a:r>
              <a:rPr lang="zh-CN" altLang="en-US" sz="2000" kern="100" dirty="0">
                <a:effectLst/>
                <a:latin typeface="Arial" panose="020B0604020202020204" pitchFamily="34" charset="0"/>
                <a:ea typeface="微软雅黑" panose="020B0503020204020204" pitchFamily="34" charset="-122"/>
                <a:cs typeface="Times New Roman" panose="02020603050405020304" pitchFamily="18" charset="0"/>
              </a:rPr>
              <a:t>解析库）</a:t>
            </a:r>
            <a:endParaRPr lang="zh-CN" altLang="zh-CN" sz="2000" kern="100" dirty="0">
              <a:effectLst/>
              <a:latin typeface="Arial" panose="020B0604020202020204" pitchFamily="34" charset="0"/>
              <a:ea typeface="微软雅黑" panose="020B0503020204020204" pitchFamily="34" charset="-122"/>
              <a:cs typeface="Times New Roman" panose="02020603050405020304" pitchFamily="18" charset="0"/>
            </a:endParaRPr>
          </a:p>
        </p:txBody>
      </p:sp>
      <p:sp>
        <p:nvSpPr>
          <p:cNvPr id="3" name="标题 2">
            <a:extLst>
              <a:ext uri="{FF2B5EF4-FFF2-40B4-BE49-F238E27FC236}">
                <a16:creationId xmlns:a16="http://schemas.microsoft.com/office/drawing/2014/main" id="{ED0D8A3A-D51E-32BF-104F-464516A6EADD}"/>
              </a:ext>
            </a:extLst>
          </p:cNvPr>
          <p:cNvSpPr txBox="1">
            <a:spLocks/>
          </p:cNvSpPr>
          <p:nvPr/>
        </p:nvSpPr>
        <p:spPr>
          <a:xfrm>
            <a:off x="666750" y="402230"/>
            <a:ext cx="10858500" cy="480131"/>
          </a:xfrm>
          <a:prstGeom prst="rect">
            <a:avLst/>
          </a:prstGeom>
        </p:spPr>
        <p:txBody>
          <a:bodyPr vert="horz" lIns="91440" tIns="45720" rIns="91440" bIns="45720" rtlCol="0" anchor="b">
            <a:spAutoFit/>
          </a:bodyPr>
          <a:lstStyle>
            <a:lvl1pPr algn="l" defTabSz="914400" rtl="0" eaLnBrk="1" latinLnBrk="0" hangingPunct="1">
              <a:lnSpc>
                <a:spcPct val="90000"/>
              </a:lnSpc>
              <a:spcBef>
                <a:spcPct val="0"/>
              </a:spcBef>
              <a:buNone/>
              <a:defRPr lang="zh-CN" altLang="en-US" sz="2800" b="1" kern="1200">
                <a:solidFill>
                  <a:schemeClr val="tx1"/>
                </a:solidFill>
                <a:latin typeface="+mj-lt"/>
                <a:ea typeface="+mj-ea"/>
                <a:cs typeface="+mj-cs"/>
              </a:defRPr>
            </a:lvl1p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仓储物流基本要求</a:t>
            </a:r>
          </a:p>
        </p:txBody>
      </p:sp>
    </p:spTree>
    <p:extLst>
      <p:ext uri="{BB962C8B-B14F-4D97-AF65-F5344CB8AC3E}">
        <p14:creationId xmlns:p14="http://schemas.microsoft.com/office/powerpoint/2010/main" val="258486346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F37E53BC-A8B2-4275-4A8F-1A69274FEEBE}"/>
              </a:ext>
            </a:extLst>
          </p:cNvPr>
          <p:cNvGrpSpPr/>
          <p:nvPr/>
        </p:nvGrpSpPr>
        <p:grpSpPr>
          <a:xfrm>
            <a:off x="0" y="245758"/>
            <a:ext cx="12192000" cy="6366484"/>
            <a:chOff x="0" y="245758"/>
            <a:chExt cx="12192000" cy="6366484"/>
          </a:xfrm>
        </p:grpSpPr>
        <p:sp>
          <p:nvSpPr>
            <p:cNvPr id="3" name="任意多边形: 形状 2">
              <a:extLst>
                <a:ext uri="{FF2B5EF4-FFF2-40B4-BE49-F238E27FC236}">
                  <a16:creationId xmlns:a16="http://schemas.microsoft.com/office/drawing/2014/main" id="{0E4AFB20-6431-1C1F-F8D3-D25AB019B22E}"/>
                </a:ext>
              </a:extLst>
            </p:cNvPr>
            <p:cNvSpPr>
              <a:spLocks/>
            </p:cNvSpPr>
            <p:nvPr/>
          </p:nvSpPr>
          <p:spPr>
            <a:xfrm>
              <a:off x="0" y="245758"/>
              <a:ext cx="3333358" cy="6366484"/>
            </a:xfrm>
            <a:custGeom>
              <a:avLst/>
              <a:gdLst>
                <a:gd name="connsiteX0" fmla="*/ 161706 w 3590706"/>
                <a:gd name="connsiteY0" fmla="*/ 0 h 6858000"/>
                <a:gd name="connsiteX1" fmla="*/ 3590706 w 3590706"/>
                <a:gd name="connsiteY1" fmla="*/ 3429000 h 6858000"/>
                <a:gd name="connsiteX2" fmla="*/ 161706 w 3590706"/>
                <a:gd name="connsiteY2" fmla="*/ 6858000 h 6858000"/>
                <a:gd name="connsiteX3" fmla="*/ 0 w 3590706"/>
                <a:gd name="connsiteY3" fmla="*/ 6853912 h 6858000"/>
                <a:gd name="connsiteX4" fmla="*/ 0 w 3590706"/>
                <a:gd name="connsiteY4" fmla="*/ 4089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0706" h="6858000">
                  <a:moveTo>
                    <a:pt x="161706" y="0"/>
                  </a:moveTo>
                  <a:cubicBezTo>
                    <a:pt x="2055490" y="0"/>
                    <a:pt x="3590706" y="1535216"/>
                    <a:pt x="3590706" y="3429000"/>
                  </a:cubicBezTo>
                  <a:cubicBezTo>
                    <a:pt x="3590706" y="5322784"/>
                    <a:pt x="2055490" y="6858000"/>
                    <a:pt x="161706" y="6858000"/>
                  </a:cubicBezTo>
                  <a:lnTo>
                    <a:pt x="0" y="6853912"/>
                  </a:lnTo>
                  <a:lnTo>
                    <a:pt x="0" y="4089"/>
                  </a:lnTo>
                  <a:close/>
                </a:path>
              </a:pathLst>
            </a:cu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 name="任意多边形: 形状 3">
              <a:extLst>
                <a:ext uri="{FF2B5EF4-FFF2-40B4-BE49-F238E27FC236}">
                  <a16:creationId xmlns:a16="http://schemas.microsoft.com/office/drawing/2014/main" id="{29DC6BC2-B344-4347-7CA0-B8479E02489A}"/>
                </a:ext>
              </a:extLst>
            </p:cNvPr>
            <p:cNvSpPr/>
            <p:nvPr/>
          </p:nvSpPr>
          <p:spPr>
            <a:xfrm flipH="1">
              <a:off x="10775666" y="2076450"/>
              <a:ext cx="1416334" cy="2705100"/>
            </a:xfrm>
            <a:custGeom>
              <a:avLst/>
              <a:gdLst>
                <a:gd name="connsiteX0" fmla="*/ 161706 w 3590706"/>
                <a:gd name="connsiteY0" fmla="*/ 0 h 6858000"/>
                <a:gd name="connsiteX1" fmla="*/ 3590706 w 3590706"/>
                <a:gd name="connsiteY1" fmla="*/ 3429000 h 6858000"/>
                <a:gd name="connsiteX2" fmla="*/ 161706 w 3590706"/>
                <a:gd name="connsiteY2" fmla="*/ 6858000 h 6858000"/>
                <a:gd name="connsiteX3" fmla="*/ 0 w 3590706"/>
                <a:gd name="connsiteY3" fmla="*/ 6853912 h 6858000"/>
                <a:gd name="connsiteX4" fmla="*/ 0 w 3590706"/>
                <a:gd name="connsiteY4" fmla="*/ 4089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0706" h="6858000">
                  <a:moveTo>
                    <a:pt x="161706" y="0"/>
                  </a:moveTo>
                  <a:cubicBezTo>
                    <a:pt x="2055490" y="0"/>
                    <a:pt x="3590706" y="1535216"/>
                    <a:pt x="3590706" y="3429000"/>
                  </a:cubicBezTo>
                  <a:cubicBezTo>
                    <a:pt x="3590706" y="5322784"/>
                    <a:pt x="2055490" y="6858000"/>
                    <a:pt x="161706" y="6858000"/>
                  </a:cubicBezTo>
                  <a:lnTo>
                    <a:pt x="0" y="6853912"/>
                  </a:lnTo>
                  <a:lnTo>
                    <a:pt x="0" y="4089"/>
                  </a:lnTo>
                  <a:close/>
                </a:path>
              </a:pathLst>
            </a:cu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pic>
        <p:nvPicPr>
          <p:cNvPr id="6" name="图片 5">
            <a:extLst>
              <a:ext uri="{FF2B5EF4-FFF2-40B4-BE49-F238E27FC236}">
                <a16:creationId xmlns:a16="http://schemas.microsoft.com/office/drawing/2014/main" id="{2B67DDDC-C59A-9C38-721F-95BB272C7ED0}"/>
              </a:ext>
            </a:extLst>
          </p:cNvPr>
          <p:cNvPicPr>
            <a:picLocks noChangeAspect="1"/>
          </p:cNvPicPr>
          <p:nvPr/>
        </p:nvPicPr>
        <p:blipFill>
          <a:blip r:embed="rId3"/>
          <a:stretch>
            <a:fillRect/>
          </a:stretch>
        </p:blipFill>
        <p:spPr>
          <a:xfrm>
            <a:off x="0" y="714376"/>
            <a:ext cx="12192000" cy="5419724"/>
          </a:xfrm>
          <a:prstGeom prst="rect">
            <a:avLst/>
          </a:prstGeom>
        </p:spPr>
      </p:pic>
    </p:spTree>
    <p:extLst>
      <p:ext uri="{BB962C8B-B14F-4D97-AF65-F5344CB8AC3E}">
        <p14:creationId xmlns:p14="http://schemas.microsoft.com/office/powerpoint/2010/main" val="307164891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38A03187-2AF4-3550-613F-48A99E37F83E}"/>
              </a:ext>
            </a:extLst>
          </p:cNvPr>
          <p:cNvSpPr txBox="1"/>
          <p:nvPr/>
        </p:nvSpPr>
        <p:spPr>
          <a:xfrm>
            <a:off x="876300" y="1922324"/>
            <a:ext cx="10783128" cy="3266985"/>
          </a:xfrm>
          <a:prstGeom prst="rect">
            <a:avLst/>
          </a:prstGeom>
          <a:noFill/>
        </p:spPr>
        <p:txBody>
          <a:bodyPr wrap="square">
            <a:spAutoFit/>
          </a:bodyPr>
          <a:lstStyle/>
          <a:p>
            <a:pPr marL="342900" indent="-342900" algn="just">
              <a:lnSpc>
                <a:spcPct val="150000"/>
              </a:lnSpc>
              <a:buFont typeface="Wingdings" panose="05000000000000000000" pitchFamily="2" charset="2"/>
              <a:buChar char="n"/>
            </a:pPr>
            <a:r>
              <a:rPr lang="zh-CN" altLang="en-US" sz="2000" kern="100" dirty="0">
                <a:effectLst/>
                <a:latin typeface="Arial" panose="020B0604020202020204" pitchFamily="34" charset="0"/>
                <a:ea typeface="微软雅黑" panose="020B0503020204020204" pitchFamily="34" charset="-122"/>
                <a:cs typeface="Times New Roman" panose="02020603050405020304" pitchFamily="18" charset="0"/>
              </a:rPr>
              <a:t>管控合理</a:t>
            </a:r>
            <a:endParaRPr lang="en-US" altLang="zh-CN" sz="2000" kern="100" dirty="0">
              <a:effectLst/>
              <a:latin typeface="Arial" panose="020B0604020202020204" pitchFamily="34" charset="0"/>
              <a:ea typeface="微软雅黑" panose="020B0503020204020204" pitchFamily="34" charset="-122"/>
              <a:cs typeface="Times New Roman" panose="02020603050405020304" pitchFamily="18" charset="0"/>
            </a:endParaRPr>
          </a:p>
          <a:p>
            <a:pPr marL="800100" lvl="1" indent="-342900" algn="just">
              <a:lnSpc>
                <a:spcPct val="150000"/>
              </a:lnSpc>
              <a:buFont typeface="Wingdings" panose="05000000000000000000" pitchFamily="2" charset="2"/>
              <a:buChar char="ü"/>
            </a:pPr>
            <a:r>
              <a:rPr lang="zh-CN" altLang="en-US" sz="2000" kern="100" dirty="0">
                <a:latin typeface="Arial" panose="020B0604020202020204" pitchFamily="34" charset="0"/>
                <a:ea typeface="微软雅黑" panose="020B0503020204020204" pitchFamily="34" charset="-122"/>
                <a:cs typeface="Times New Roman" panose="02020603050405020304" pitchFamily="18" charset="0"/>
              </a:rPr>
              <a:t>先进先出、近期先出，</a:t>
            </a:r>
            <a:r>
              <a:rPr lang="zh-CN" altLang="en-US" sz="2000" kern="100" dirty="0">
                <a:effectLst/>
                <a:latin typeface="Arial" panose="020B0604020202020204" pitchFamily="34" charset="0"/>
                <a:ea typeface="微软雅黑" panose="020B0503020204020204" pitchFamily="34" charset="-122"/>
                <a:cs typeface="Times New Roman" panose="02020603050405020304" pitchFamily="18" charset="0"/>
              </a:rPr>
              <a:t>按批号管理</a:t>
            </a:r>
            <a:endParaRPr lang="en-US" altLang="zh-CN" sz="2000" kern="100" dirty="0">
              <a:effectLst/>
              <a:latin typeface="Arial" panose="020B0604020202020204" pitchFamily="34" charset="0"/>
              <a:ea typeface="微软雅黑" panose="020B0503020204020204" pitchFamily="34" charset="-122"/>
              <a:cs typeface="Times New Roman" panose="02020603050405020304" pitchFamily="18" charset="0"/>
            </a:endParaRPr>
          </a:p>
          <a:p>
            <a:pPr marL="800100" lvl="1" indent="-342900" algn="just">
              <a:lnSpc>
                <a:spcPct val="150000"/>
              </a:lnSpc>
              <a:buFont typeface="Wingdings" panose="05000000000000000000" pitchFamily="2" charset="2"/>
              <a:buChar char="ü"/>
            </a:pPr>
            <a:r>
              <a:rPr lang="zh-CN" altLang="en-US" sz="2000" kern="100" dirty="0">
                <a:latin typeface="Arial" panose="020B0604020202020204" pitchFamily="34" charset="0"/>
                <a:ea typeface="微软雅黑" panose="020B0503020204020204" pitchFamily="34" charset="-122"/>
                <a:cs typeface="Times New Roman" panose="02020603050405020304" pitchFamily="18" charset="0"/>
              </a:rPr>
              <a:t>配备必要的转运装置（如车、冷藏箱）</a:t>
            </a:r>
            <a:endParaRPr lang="en-US" altLang="zh-CN" sz="2000" kern="100" dirty="0">
              <a:latin typeface="Arial" panose="020B0604020202020204" pitchFamily="34" charset="0"/>
              <a:ea typeface="微软雅黑" panose="020B0503020204020204" pitchFamily="34" charset="-122"/>
              <a:cs typeface="Times New Roman" panose="02020603050405020304" pitchFamily="18" charset="0"/>
            </a:endParaRPr>
          </a:p>
          <a:p>
            <a:pPr marL="800100" lvl="1" indent="-342900" algn="just">
              <a:lnSpc>
                <a:spcPct val="150000"/>
              </a:lnSpc>
              <a:buFont typeface="Wingdings" panose="05000000000000000000" pitchFamily="2" charset="2"/>
              <a:buChar char="ü"/>
            </a:pPr>
            <a:r>
              <a:rPr lang="zh-CN" altLang="en-US" sz="2000" kern="100" dirty="0">
                <a:effectLst/>
                <a:latin typeface="Arial" panose="020B0604020202020204" pitchFamily="34" charset="0"/>
                <a:ea typeface="微软雅黑" panose="020B0503020204020204" pitchFamily="34" charset="-122"/>
                <a:cs typeface="Times New Roman" panose="02020603050405020304" pitchFamily="18" charset="0"/>
              </a:rPr>
              <a:t>危化品、病原微生物、检验用菌管理和使用需符合国家法规强制性要求</a:t>
            </a:r>
            <a:endParaRPr lang="en-US" altLang="zh-CN" sz="2000" kern="100" dirty="0">
              <a:effectLst/>
              <a:latin typeface="Arial" panose="020B0604020202020204" pitchFamily="34" charset="0"/>
              <a:ea typeface="微软雅黑" panose="020B0503020204020204" pitchFamily="34" charset="-122"/>
              <a:cs typeface="Times New Roman" panose="02020603050405020304" pitchFamily="18" charset="0"/>
            </a:endParaRPr>
          </a:p>
          <a:p>
            <a:pPr marL="800100" lvl="1" indent="-342900" algn="just">
              <a:lnSpc>
                <a:spcPct val="150000"/>
              </a:lnSpc>
              <a:buFont typeface="Wingdings" panose="05000000000000000000" pitchFamily="2" charset="2"/>
              <a:buChar char="ü"/>
            </a:pPr>
            <a:r>
              <a:rPr lang="zh-CN" altLang="en-US" sz="2000" kern="100" dirty="0">
                <a:effectLst/>
                <a:latin typeface="Arial" panose="020B0604020202020204" pitchFamily="34" charset="0"/>
                <a:ea typeface="微软雅黑" panose="020B0503020204020204" pitchFamily="34" charset="-122"/>
                <a:cs typeface="Times New Roman" panose="02020603050405020304" pitchFamily="18" charset="0"/>
              </a:rPr>
              <a:t>必要的环境监控（如温度、湿度）</a:t>
            </a:r>
            <a:endParaRPr lang="en-US" altLang="zh-CN" sz="2000" kern="100" dirty="0">
              <a:effectLst/>
              <a:latin typeface="Arial" panose="020B0604020202020204" pitchFamily="34" charset="0"/>
              <a:ea typeface="微软雅黑" panose="020B0503020204020204" pitchFamily="34" charset="-122"/>
              <a:cs typeface="Times New Roman" panose="02020603050405020304" pitchFamily="18" charset="0"/>
            </a:endParaRPr>
          </a:p>
          <a:p>
            <a:pPr marL="800100" lvl="1" indent="-342900" algn="just">
              <a:lnSpc>
                <a:spcPct val="150000"/>
              </a:lnSpc>
              <a:buFont typeface="Wingdings" panose="05000000000000000000" pitchFamily="2" charset="2"/>
              <a:buChar char="ü"/>
            </a:pPr>
            <a:r>
              <a:rPr lang="zh-CN" altLang="en-US" sz="2000" kern="100" dirty="0">
                <a:latin typeface="Arial" panose="020B0604020202020204" pitchFamily="34" charset="0"/>
                <a:ea typeface="微软雅黑" panose="020B0503020204020204" pitchFamily="34" charset="-122"/>
                <a:cs typeface="Times New Roman" panose="02020603050405020304" pitchFamily="18" charset="0"/>
              </a:rPr>
              <a:t>必要的验证或确认</a:t>
            </a:r>
            <a:r>
              <a:rPr lang="en-US" altLang="zh-CN" sz="2000" kern="100" dirty="0">
                <a:latin typeface="Arial" panose="020B0604020202020204" pitchFamily="34" charset="0"/>
                <a:ea typeface="微软雅黑" panose="020B0503020204020204" pitchFamily="34" charset="-122"/>
                <a:cs typeface="Times New Roman" panose="02020603050405020304" pitchFamily="18" charset="0"/>
              </a:rPr>
              <a:t>(</a:t>
            </a:r>
            <a:r>
              <a:rPr lang="zh-CN" altLang="en-US" sz="2000" kern="100" dirty="0">
                <a:latin typeface="Arial" panose="020B0604020202020204" pitchFamily="34" charset="0"/>
                <a:ea typeface="微软雅黑" panose="020B0503020204020204" pitchFamily="34" charset="-122"/>
                <a:cs typeface="Times New Roman" panose="02020603050405020304" pitchFamily="18" charset="0"/>
              </a:rPr>
              <a:t>如冷库温度及其均匀度</a:t>
            </a:r>
            <a:r>
              <a:rPr lang="en-US" altLang="zh-CN" sz="2000" kern="100" dirty="0">
                <a:latin typeface="Arial" panose="020B0604020202020204" pitchFamily="34" charset="0"/>
                <a:ea typeface="微软雅黑" panose="020B0503020204020204" pitchFamily="34" charset="-122"/>
                <a:cs typeface="Times New Roman" panose="02020603050405020304" pitchFamily="18" charset="0"/>
              </a:rPr>
              <a:t>)</a:t>
            </a:r>
          </a:p>
          <a:p>
            <a:pPr marL="800100" lvl="1" indent="-342900" algn="just">
              <a:lnSpc>
                <a:spcPct val="150000"/>
              </a:lnSpc>
              <a:buFont typeface="Wingdings" panose="05000000000000000000" pitchFamily="2" charset="2"/>
              <a:buChar char="ü"/>
            </a:pPr>
            <a:r>
              <a:rPr lang="zh-CN" altLang="en-US" sz="2000" kern="100" dirty="0">
                <a:latin typeface="Arial" panose="020B0604020202020204" pitchFamily="34" charset="0"/>
                <a:ea typeface="微软雅黑" panose="020B0503020204020204" pitchFamily="34" charset="-122"/>
                <a:cs typeface="Times New Roman" panose="02020603050405020304" pitchFamily="18" charset="0"/>
              </a:rPr>
              <a:t>特种</a:t>
            </a:r>
            <a:r>
              <a:rPr lang="zh-CN" altLang="en-US" sz="2000" kern="100" dirty="0">
                <a:effectLst/>
                <a:latin typeface="Arial" panose="020B0604020202020204" pitchFamily="34" charset="0"/>
                <a:ea typeface="微软雅黑" panose="020B0503020204020204" pitchFamily="34" charset="-122"/>
                <a:cs typeface="Times New Roman" panose="02020603050405020304" pitchFamily="18" charset="0"/>
              </a:rPr>
              <a:t>设备操作人员经培训考核，持证上岗</a:t>
            </a:r>
            <a:endParaRPr lang="zh-CN" altLang="zh-CN" sz="2000" kern="100" dirty="0">
              <a:effectLst/>
              <a:latin typeface="Arial" panose="020B0604020202020204" pitchFamily="34" charset="0"/>
              <a:ea typeface="微软雅黑" panose="020B0503020204020204" pitchFamily="34" charset="-122"/>
              <a:cs typeface="Times New Roman" panose="02020603050405020304" pitchFamily="18" charset="0"/>
            </a:endParaRPr>
          </a:p>
        </p:txBody>
      </p:sp>
      <p:sp>
        <p:nvSpPr>
          <p:cNvPr id="5" name="标题 2">
            <a:extLst>
              <a:ext uri="{FF2B5EF4-FFF2-40B4-BE49-F238E27FC236}">
                <a16:creationId xmlns:a16="http://schemas.microsoft.com/office/drawing/2014/main" id="{AAF72523-414A-0459-CCBA-9177645A3BDE}"/>
              </a:ext>
            </a:extLst>
          </p:cNvPr>
          <p:cNvSpPr txBox="1">
            <a:spLocks/>
          </p:cNvSpPr>
          <p:nvPr/>
        </p:nvSpPr>
        <p:spPr>
          <a:xfrm>
            <a:off x="704402" y="548569"/>
            <a:ext cx="10858500" cy="480131"/>
          </a:xfrm>
          <a:prstGeom prst="rect">
            <a:avLst/>
          </a:prstGeom>
        </p:spPr>
        <p:txBody>
          <a:bodyPr vert="horz" lIns="91440" tIns="45720" rIns="91440" bIns="45720" rtlCol="0" anchor="b">
            <a:spAutoFit/>
          </a:bodyPr>
          <a:lstStyle>
            <a:lvl1pPr algn="l" defTabSz="914400" rtl="0" eaLnBrk="1" latinLnBrk="0" hangingPunct="1">
              <a:lnSpc>
                <a:spcPct val="90000"/>
              </a:lnSpc>
              <a:spcBef>
                <a:spcPct val="0"/>
              </a:spcBef>
              <a:buNone/>
              <a:defRPr lang="zh-CN" altLang="en-US" sz="2800" b="1" kern="1200">
                <a:solidFill>
                  <a:schemeClr val="tx1"/>
                </a:solidFill>
                <a:latin typeface="+mj-lt"/>
                <a:ea typeface="+mj-ea"/>
                <a:cs typeface="+mj-cs"/>
              </a:defRPr>
            </a:lvl1p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仓储物流基本要求</a:t>
            </a:r>
          </a:p>
        </p:txBody>
      </p:sp>
      <p:grpSp>
        <p:nvGrpSpPr>
          <p:cNvPr id="7" name="组合 6"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37805802-3BF7-5891-08E5-CC1316B8EF21}"/>
              </a:ext>
            </a:extLst>
          </p:cNvPr>
          <p:cNvGrpSpPr>
            <a:grpSpLocks noChangeAspect="1"/>
          </p:cNvGrpSpPr>
          <p:nvPr/>
        </p:nvGrpSpPr>
        <p:grpSpPr>
          <a:xfrm>
            <a:off x="8953108" y="4363254"/>
            <a:ext cx="2207951" cy="1361880"/>
            <a:chOff x="3262313" y="1668463"/>
            <a:chExt cx="5667375" cy="3495676"/>
          </a:xfrm>
        </p:grpSpPr>
        <p:sp>
          <p:nvSpPr>
            <p:cNvPr id="8" name="iṡḷiḋe">
              <a:extLst>
                <a:ext uri="{FF2B5EF4-FFF2-40B4-BE49-F238E27FC236}">
                  <a16:creationId xmlns:a16="http://schemas.microsoft.com/office/drawing/2014/main" id="{A548C20A-BAD4-8079-4712-B0119F357FF1}"/>
                </a:ext>
              </a:extLst>
            </p:cNvPr>
            <p:cNvSpPr/>
            <p:nvPr/>
          </p:nvSpPr>
          <p:spPr bwMode="auto">
            <a:xfrm>
              <a:off x="4557713" y="2057401"/>
              <a:ext cx="400050" cy="449263"/>
            </a:xfrm>
            <a:custGeom>
              <a:avLst/>
              <a:gdLst>
                <a:gd name="T0" fmla="*/ 6 w 33"/>
                <a:gd name="T1" fmla="*/ 29 h 37"/>
                <a:gd name="T2" fmla="*/ 8 w 33"/>
                <a:gd name="T3" fmla="*/ 32 h 37"/>
                <a:gd name="T4" fmla="*/ 8 w 33"/>
                <a:gd name="T5" fmla="*/ 37 h 37"/>
                <a:gd name="T6" fmla="*/ 23 w 33"/>
                <a:gd name="T7" fmla="*/ 37 h 37"/>
                <a:gd name="T8" fmla="*/ 23 w 33"/>
                <a:gd name="T9" fmla="*/ 32 h 37"/>
                <a:gd name="T10" fmla="*/ 25 w 33"/>
                <a:gd name="T11" fmla="*/ 30 h 37"/>
                <a:gd name="T12" fmla="*/ 32 w 33"/>
                <a:gd name="T13" fmla="*/ 17 h 37"/>
                <a:gd name="T14" fmla="*/ 17 w 33"/>
                <a:gd name="T15" fmla="*/ 0 h 37"/>
                <a:gd name="T16" fmla="*/ 0 w 33"/>
                <a:gd name="T17" fmla="*/ 15 h 37"/>
                <a:gd name="T18" fmla="*/ 6 w 33"/>
                <a:gd name="T19" fmla="*/ 29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7">
                  <a:moveTo>
                    <a:pt x="6" y="29"/>
                  </a:moveTo>
                  <a:cubicBezTo>
                    <a:pt x="7" y="30"/>
                    <a:pt x="8" y="31"/>
                    <a:pt x="8" y="32"/>
                  </a:cubicBezTo>
                  <a:cubicBezTo>
                    <a:pt x="8" y="37"/>
                    <a:pt x="8" y="37"/>
                    <a:pt x="8" y="37"/>
                  </a:cubicBezTo>
                  <a:cubicBezTo>
                    <a:pt x="23" y="37"/>
                    <a:pt x="23" y="37"/>
                    <a:pt x="23" y="37"/>
                  </a:cubicBezTo>
                  <a:cubicBezTo>
                    <a:pt x="23" y="32"/>
                    <a:pt x="23" y="32"/>
                    <a:pt x="23" y="32"/>
                  </a:cubicBezTo>
                  <a:cubicBezTo>
                    <a:pt x="23" y="31"/>
                    <a:pt x="24" y="30"/>
                    <a:pt x="25" y="30"/>
                  </a:cubicBezTo>
                  <a:cubicBezTo>
                    <a:pt x="29" y="27"/>
                    <a:pt x="32" y="22"/>
                    <a:pt x="32" y="17"/>
                  </a:cubicBezTo>
                  <a:cubicBezTo>
                    <a:pt x="33" y="8"/>
                    <a:pt x="26" y="0"/>
                    <a:pt x="17" y="0"/>
                  </a:cubicBezTo>
                  <a:cubicBezTo>
                    <a:pt x="8" y="0"/>
                    <a:pt x="0" y="7"/>
                    <a:pt x="0" y="15"/>
                  </a:cubicBezTo>
                  <a:cubicBezTo>
                    <a:pt x="0" y="21"/>
                    <a:pt x="2" y="26"/>
                    <a:pt x="6" y="29"/>
                  </a:cubicBezTo>
                  <a:close/>
                </a:path>
              </a:pathLst>
            </a:custGeom>
            <a:solidFill>
              <a:srgbClr val="F8D06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 name="íšlïḓé">
              <a:extLst>
                <a:ext uri="{FF2B5EF4-FFF2-40B4-BE49-F238E27FC236}">
                  <a16:creationId xmlns:a16="http://schemas.microsoft.com/office/drawing/2014/main" id="{772A0E0A-F7B1-1C27-4DDD-B8331CCC0F54}"/>
                </a:ext>
              </a:extLst>
            </p:cNvPr>
            <p:cNvSpPr/>
            <p:nvPr/>
          </p:nvSpPr>
          <p:spPr bwMode="auto">
            <a:xfrm>
              <a:off x="4557713" y="2057401"/>
              <a:ext cx="400050" cy="449263"/>
            </a:xfrm>
            <a:custGeom>
              <a:avLst/>
              <a:gdLst>
                <a:gd name="T0" fmla="*/ 6 w 33"/>
                <a:gd name="T1" fmla="*/ 29 h 37"/>
                <a:gd name="T2" fmla="*/ 8 w 33"/>
                <a:gd name="T3" fmla="*/ 32 h 37"/>
                <a:gd name="T4" fmla="*/ 8 w 33"/>
                <a:gd name="T5" fmla="*/ 37 h 37"/>
                <a:gd name="T6" fmla="*/ 23 w 33"/>
                <a:gd name="T7" fmla="*/ 37 h 37"/>
                <a:gd name="T8" fmla="*/ 23 w 33"/>
                <a:gd name="T9" fmla="*/ 32 h 37"/>
                <a:gd name="T10" fmla="*/ 25 w 33"/>
                <a:gd name="T11" fmla="*/ 30 h 37"/>
                <a:gd name="T12" fmla="*/ 32 w 33"/>
                <a:gd name="T13" fmla="*/ 17 h 37"/>
                <a:gd name="T14" fmla="*/ 17 w 33"/>
                <a:gd name="T15" fmla="*/ 0 h 37"/>
                <a:gd name="T16" fmla="*/ 0 w 33"/>
                <a:gd name="T17" fmla="*/ 15 h 37"/>
                <a:gd name="T18" fmla="*/ 6 w 33"/>
                <a:gd name="T19" fmla="*/ 29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7">
                  <a:moveTo>
                    <a:pt x="6" y="29"/>
                  </a:moveTo>
                  <a:cubicBezTo>
                    <a:pt x="7" y="30"/>
                    <a:pt x="8" y="31"/>
                    <a:pt x="8" y="32"/>
                  </a:cubicBezTo>
                  <a:cubicBezTo>
                    <a:pt x="8" y="37"/>
                    <a:pt x="8" y="37"/>
                    <a:pt x="8" y="37"/>
                  </a:cubicBezTo>
                  <a:cubicBezTo>
                    <a:pt x="23" y="37"/>
                    <a:pt x="23" y="37"/>
                    <a:pt x="23" y="37"/>
                  </a:cubicBezTo>
                  <a:cubicBezTo>
                    <a:pt x="23" y="32"/>
                    <a:pt x="23" y="32"/>
                    <a:pt x="23" y="32"/>
                  </a:cubicBezTo>
                  <a:cubicBezTo>
                    <a:pt x="23" y="31"/>
                    <a:pt x="24" y="30"/>
                    <a:pt x="25" y="30"/>
                  </a:cubicBezTo>
                  <a:cubicBezTo>
                    <a:pt x="29" y="27"/>
                    <a:pt x="32" y="22"/>
                    <a:pt x="32" y="17"/>
                  </a:cubicBezTo>
                  <a:cubicBezTo>
                    <a:pt x="33" y="8"/>
                    <a:pt x="26" y="0"/>
                    <a:pt x="17" y="0"/>
                  </a:cubicBezTo>
                  <a:cubicBezTo>
                    <a:pt x="8" y="0"/>
                    <a:pt x="0" y="7"/>
                    <a:pt x="0" y="15"/>
                  </a:cubicBezTo>
                  <a:cubicBezTo>
                    <a:pt x="0" y="21"/>
                    <a:pt x="2" y="26"/>
                    <a:pt x="6" y="29"/>
                  </a:cubicBezTo>
                  <a:close/>
                </a:path>
              </a:pathLst>
            </a:custGeom>
            <a:solidFill>
              <a:srgbClr val="F8D06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 name="îslïďe">
              <a:extLst>
                <a:ext uri="{FF2B5EF4-FFF2-40B4-BE49-F238E27FC236}">
                  <a16:creationId xmlns:a16="http://schemas.microsoft.com/office/drawing/2014/main" id="{51FE389F-919B-7275-EAE6-A0B27B349CC4}"/>
                </a:ext>
              </a:extLst>
            </p:cNvPr>
            <p:cNvSpPr/>
            <p:nvPr/>
          </p:nvSpPr>
          <p:spPr bwMode="auto">
            <a:xfrm>
              <a:off x="4545013" y="2044701"/>
              <a:ext cx="460375" cy="388938"/>
            </a:xfrm>
            <a:custGeom>
              <a:avLst/>
              <a:gdLst>
                <a:gd name="T0" fmla="*/ 19 w 38"/>
                <a:gd name="T1" fmla="*/ 0 h 32"/>
                <a:gd name="T2" fmla="*/ 0 w 38"/>
                <a:gd name="T3" fmla="*/ 17 h 32"/>
                <a:gd name="T4" fmla="*/ 6 w 38"/>
                <a:gd name="T5" fmla="*/ 31 h 32"/>
                <a:gd name="T6" fmla="*/ 10 w 38"/>
                <a:gd name="T7" fmla="*/ 19 h 32"/>
                <a:gd name="T8" fmla="*/ 9 w 38"/>
                <a:gd name="T9" fmla="*/ 16 h 32"/>
                <a:gd name="T10" fmla="*/ 13 w 38"/>
                <a:gd name="T11" fmla="*/ 10 h 32"/>
                <a:gd name="T12" fmla="*/ 16 w 38"/>
                <a:gd name="T13" fmla="*/ 12 h 32"/>
                <a:gd name="T14" fmla="*/ 29 w 38"/>
                <a:gd name="T15" fmla="*/ 10 h 32"/>
                <a:gd name="T16" fmla="*/ 34 w 38"/>
                <a:gd name="T17" fmla="*/ 11 h 32"/>
                <a:gd name="T18" fmla="*/ 19 w 38"/>
                <a:gd name="T1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32">
                  <a:moveTo>
                    <a:pt x="19" y="0"/>
                  </a:moveTo>
                  <a:cubicBezTo>
                    <a:pt x="9" y="0"/>
                    <a:pt x="1" y="8"/>
                    <a:pt x="0" y="17"/>
                  </a:cubicBezTo>
                  <a:cubicBezTo>
                    <a:pt x="0" y="23"/>
                    <a:pt x="1" y="32"/>
                    <a:pt x="6" y="31"/>
                  </a:cubicBezTo>
                  <a:cubicBezTo>
                    <a:pt x="9" y="30"/>
                    <a:pt x="10" y="19"/>
                    <a:pt x="10" y="19"/>
                  </a:cubicBezTo>
                  <a:cubicBezTo>
                    <a:pt x="9" y="18"/>
                    <a:pt x="9" y="17"/>
                    <a:pt x="9" y="16"/>
                  </a:cubicBezTo>
                  <a:cubicBezTo>
                    <a:pt x="9" y="13"/>
                    <a:pt x="11" y="10"/>
                    <a:pt x="13" y="10"/>
                  </a:cubicBezTo>
                  <a:cubicBezTo>
                    <a:pt x="14" y="10"/>
                    <a:pt x="15" y="11"/>
                    <a:pt x="16" y="12"/>
                  </a:cubicBezTo>
                  <a:cubicBezTo>
                    <a:pt x="19" y="11"/>
                    <a:pt x="24" y="10"/>
                    <a:pt x="29" y="10"/>
                  </a:cubicBezTo>
                  <a:cubicBezTo>
                    <a:pt x="31" y="10"/>
                    <a:pt x="33" y="12"/>
                    <a:pt x="34" y="11"/>
                  </a:cubicBezTo>
                  <a:cubicBezTo>
                    <a:pt x="38" y="5"/>
                    <a:pt x="25" y="1"/>
                    <a:pt x="19" y="0"/>
                  </a:cubicBezTo>
                  <a:close/>
                </a:path>
              </a:pathLst>
            </a:custGeom>
            <a:solidFill>
              <a:srgbClr val="7C68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 name="ïṩļiḍê">
              <a:extLst>
                <a:ext uri="{FF2B5EF4-FFF2-40B4-BE49-F238E27FC236}">
                  <a16:creationId xmlns:a16="http://schemas.microsoft.com/office/drawing/2014/main" id="{0E48830B-4A78-B4A9-0539-019D128CB984}"/>
                </a:ext>
              </a:extLst>
            </p:cNvPr>
            <p:cNvSpPr/>
            <p:nvPr/>
          </p:nvSpPr>
          <p:spPr bwMode="auto">
            <a:xfrm>
              <a:off x="4521201" y="1958976"/>
              <a:ext cx="484188" cy="292100"/>
            </a:xfrm>
            <a:custGeom>
              <a:avLst/>
              <a:gdLst>
                <a:gd name="T0" fmla="*/ 39 w 40"/>
                <a:gd name="T1" fmla="*/ 11 h 24"/>
                <a:gd name="T2" fmla="*/ 37 w 40"/>
                <a:gd name="T3" fmla="*/ 9 h 24"/>
                <a:gd name="T4" fmla="*/ 34 w 40"/>
                <a:gd name="T5" fmla="*/ 10 h 24"/>
                <a:gd name="T6" fmla="*/ 19 w 40"/>
                <a:gd name="T7" fmla="*/ 0 h 24"/>
                <a:gd name="T8" fmla="*/ 0 w 40"/>
                <a:gd name="T9" fmla="*/ 17 h 24"/>
                <a:gd name="T10" fmla="*/ 0 w 40"/>
                <a:gd name="T11" fmla="*/ 21 h 24"/>
                <a:gd name="T12" fmla="*/ 0 w 40"/>
                <a:gd name="T13" fmla="*/ 23 h 24"/>
                <a:gd name="T14" fmla="*/ 2 w 40"/>
                <a:gd name="T15" fmla="*/ 24 h 24"/>
                <a:gd name="T16" fmla="*/ 2 w 40"/>
                <a:gd name="T17" fmla="*/ 24 h 24"/>
                <a:gd name="T18" fmla="*/ 38 w 40"/>
                <a:gd name="T19" fmla="*/ 13 h 24"/>
                <a:gd name="T20" fmla="*/ 39 w 40"/>
                <a:gd name="T21"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24">
                  <a:moveTo>
                    <a:pt x="39" y="11"/>
                  </a:moveTo>
                  <a:cubicBezTo>
                    <a:pt x="39" y="10"/>
                    <a:pt x="38" y="9"/>
                    <a:pt x="37" y="9"/>
                  </a:cubicBezTo>
                  <a:cubicBezTo>
                    <a:pt x="34" y="10"/>
                    <a:pt x="34" y="10"/>
                    <a:pt x="34" y="10"/>
                  </a:cubicBezTo>
                  <a:cubicBezTo>
                    <a:pt x="31" y="4"/>
                    <a:pt x="26" y="0"/>
                    <a:pt x="19" y="0"/>
                  </a:cubicBezTo>
                  <a:cubicBezTo>
                    <a:pt x="9" y="0"/>
                    <a:pt x="0" y="7"/>
                    <a:pt x="0" y="17"/>
                  </a:cubicBezTo>
                  <a:cubicBezTo>
                    <a:pt x="0" y="19"/>
                    <a:pt x="0" y="20"/>
                    <a:pt x="0" y="21"/>
                  </a:cubicBezTo>
                  <a:cubicBezTo>
                    <a:pt x="0" y="22"/>
                    <a:pt x="0" y="22"/>
                    <a:pt x="0" y="23"/>
                  </a:cubicBezTo>
                  <a:cubicBezTo>
                    <a:pt x="0" y="24"/>
                    <a:pt x="1" y="24"/>
                    <a:pt x="2" y="24"/>
                  </a:cubicBezTo>
                  <a:cubicBezTo>
                    <a:pt x="2" y="24"/>
                    <a:pt x="2" y="24"/>
                    <a:pt x="2" y="24"/>
                  </a:cubicBezTo>
                  <a:cubicBezTo>
                    <a:pt x="38" y="13"/>
                    <a:pt x="38" y="13"/>
                    <a:pt x="38" y="13"/>
                  </a:cubicBezTo>
                  <a:cubicBezTo>
                    <a:pt x="39" y="13"/>
                    <a:pt x="40" y="12"/>
                    <a:pt x="39" y="11"/>
                  </a:cubicBezTo>
                  <a:close/>
                </a:path>
              </a:pathLst>
            </a:custGeom>
            <a:solidFill>
              <a:srgbClr val="E88D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 name="îṧļiḋe">
              <a:extLst>
                <a:ext uri="{FF2B5EF4-FFF2-40B4-BE49-F238E27FC236}">
                  <a16:creationId xmlns:a16="http://schemas.microsoft.com/office/drawing/2014/main" id="{BDC74699-5BF7-CA57-1D39-37653BD790F5}"/>
                </a:ext>
              </a:extLst>
            </p:cNvPr>
            <p:cNvSpPr/>
            <p:nvPr/>
          </p:nvSpPr>
          <p:spPr bwMode="auto">
            <a:xfrm>
              <a:off x="3697288" y="1668463"/>
              <a:ext cx="2846388" cy="2306638"/>
            </a:xfrm>
            <a:custGeom>
              <a:avLst/>
              <a:gdLst>
                <a:gd name="T0" fmla="*/ 149 w 235"/>
                <a:gd name="T1" fmla="*/ 5 h 190"/>
                <a:gd name="T2" fmla="*/ 141 w 235"/>
                <a:gd name="T3" fmla="*/ 0 h 190"/>
                <a:gd name="T4" fmla="*/ 25 w 235"/>
                <a:gd name="T5" fmla="*/ 0 h 190"/>
                <a:gd name="T6" fmla="*/ 16 w 235"/>
                <a:gd name="T7" fmla="*/ 8 h 190"/>
                <a:gd name="T8" fmla="*/ 0 w 235"/>
                <a:gd name="T9" fmla="*/ 143 h 190"/>
                <a:gd name="T10" fmla="*/ 5 w 235"/>
                <a:gd name="T11" fmla="*/ 143 h 190"/>
                <a:gd name="T12" fmla="*/ 13 w 235"/>
                <a:gd name="T13" fmla="*/ 146 h 190"/>
                <a:gd name="T14" fmla="*/ 17 w 235"/>
                <a:gd name="T15" fmla="*/ 149 h 190"/>
                <a:gd name="T16" fmla="*/ 32 w 235"/>
                <a:gd name="T17" fmla="*/ 17 h 190"/>
                <a:gd name="T18" fmla="*/ 136 w 235"/>
                <a:gd name="T19" fmla="*/ 17 h 190"/>
                <a:gd name="T20" fmla="*/ 178 w 235"/>
                <a:gd name="T21" fmla="*/ 109 h 190"/>
                <a:gd name="T22" fmla="*/ 163 w 235"/>
                <a:gd name="T23" fmla="*/ 129 h 190"/>
                <a:gd name="T24" fmla="*/ 138 w 235"/>
                <a:gd name="T25" fmla="*/ 114 h 190"/>
                <a:gd name="T26" fmla="*/ 144 w 235"/>
                <a:gd name="T27" fmla="*/ 105 h 190"/>
                <a:gd name="T28" fmla="*/ 144 w 235"/>
                <a:gd name="T29" fmla="*/ 102 h 190"/>
                <a:gd name="T30" fmla="*/ 141 w 235"/>
                <a:gd name="T31" fmla="*/ 102 h 190"/>
                <a:gd name="T32" fmla="*/ 124 w 235"/>
                <a:gd name="T33" fmla="*/ 128 h 190"/>
                <a:gd name="T34" fmla="*/ 125 w 235"/>
                <a:gd name="T35" fmla="*/ 131 h 190"/>
                <a:gd name="T36" fmla="*/ 127 w 235"/>
                <a:gd name="T37" fmla="*/ 131 h 190"/>
                <a:gd name="T38" fmla="*/ 128 w 235"/>
                <a:gd name="T39" fmla="*/ 130 h 190"/>
                <a:gd name="T40" fmla="*/ 134 w 235"/>
                <a:gd name="T41" fmla="*/ 121 h 190"/>
                <a:gd name="T42" fmla="*/ 159 w 235"/>
                <a:gd name="T43" fmla="*/ 137 h 190"/>
                <a:gd name="T44" fmla="*/ 155 w 235"/>
                <a:gd name="T45" fmla="*/ 146 h 190"/>
                <a:gd name="T46" fmla="*/ 166 w 235"/>
                <a:gd name="T47" fmla="*/ 190 h 190"/>
                <a:gd name="T48" fmla="*/ 235 w 235"/>
                <a:gd name="T49" fmla="*/ 190 h 190"/>
                <a:gd name="T50" fmla="*/ 149 w 235"/>
                <a:gd name="T51" fmla="*/ 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5" h="190">
                  <a:moveTo>
                    <a:pt x="149" y="5"/>
                  </a:moveTo>
                  <a:cubicBezTo>
                    <a:pt x="148" y="2"/>
                    <a:pt x="144" y="0"/>
                    <a:pt x="141" y="0"/>
                  </a:cubicBezTo>
                  <a:cubicBezTo>
                    <a:pt x="25" y="0"/>
                    <a:pt x="25" y="0"/>
                    <a:pt x="25" y="0"/>
                  </a:cubicBezTo>
                  <a:cubicBezTo>
                    <a:pt x="20" y="0"/>
                    <a:pt x="17" y="3"/>
                    <a:pt x="16" y="8"/>
                  </a:cubicBezTo>
                  <a:cubicBezTo>
                    <a:pt x="0" y="143"/>
                    <a:pt x="0" y="143"/>
                    <a:pt x="0" y="143"/>
                  </a:cubicBezTo>
                  <a:cubicBezTo>
                    <a:pt x="5" y="143"/>
                    <a:pt x="5" y="143"/>
                    <a:pt x="5" y="143"/>
                  </a:cubicBezTo>
                  <a:cubicBezTo>
                    <a:pt x="8" y="143"/>
                    <a:pt x="11" y="145"/>
                    <a:pt x="13" y="146"/>
                  </a:cubicBezTo>
                  <a:cubicBezTo>
                    <a:pt x="17" y="149"/>
                    <a:pt x="17" y="149"/>
                    <a:pt x="17" y="149"/>
                  </a:cubicBezTo>
                  <a:cubicBezTo>
                    <a:pt x="32" y="17"/>
                    <a:pt x="32" y="17"/>
                    <a:pt x="32" y="17"/>
                  </a:cubicBezTo>
                  <a:cubicBezTo>
                    <a:pt x="136" y="17"/>
                    <a:pt x="136" y="17"/>
                    <a:pt x="136" y="17"/>
                  </a:cubicBezTo>
                  <a:cubicBezTo>
                    <a:pt x="178" y="109"/>
                    <a:pt x="178" y="109"/>
                    <a:pt x="178" y="109"/>
                  </a:cubicBezTo>
                  <a:cubicBezTo>
                    <a:pt x="178" y="109"/>
                    <a:pt x="170" y="119"/>
                    <a:pt x="163" y="129"/>
                  </a:cubicBezTo>
                  <a:cubicBezTo>
                    <a:pt x="138" y="114"/>
                    <a:pt x="138" y="114"/>
                    <a:pt x="138" y="114"/>
                  </a:cubicBezTo>
                  <a:cubicBezTo>
                    <a:pt x="144" y="105"/>
                    <a:pt x="144" y="105"/>
                    <a:pt x="144" y="105"/>
                  </a:cubicBezTo>
                  <a:cubicBezTo>
                    <a:pt x="145" y="104"/>
                    <a:pt x="145" y="103"/>
                    <a:pt x="144" y="102"/>
                  </a:cubicBezTo>
                  <a:cubicBezTo>
                    <a:pt x="143" y="101"/>
                    <a:pt x="141" y="101"/>
                    <a:pt x="141" y="102"/>
                  </a:cubicBezTo>
                  <a:cubicBezTo>
                    <a:pt x="124" y="128"/>
                    <a:pt x="124" y="128"/>
                    <a:pt x="124" y="128"/>
                  </a:cubicBezTo>
                  <a:cubicBezTo>
                    <a:pt x="123" y="129"/>
                    <a:pt x="124" y="130"/>
                    <a:pt x="125" y="131"/>
                  </a:cubicBezTo>
                  <a:cubicBezTo>
                    <a:pt x="125" y="131"/>
                    <a:pt x="126" y="131"/>
                    <a:pt x="127" y="131"/>
                  </a:cubicBezTo>
                  <a:cubicBezTo>
                    <a:pt x="127" y="131"/>
                    <a:pt x="127" y="131"/>
                    <a:pt x="128" y="130"/>
                  </a:cubicBezTo>
                  <a:cubicBezTo>
                    <a:pt x="134" y="121"/>
                    <a:pt x="134" y="121"/>
                    <a:pt x="134" y="121"/>
                  </a:cubicBezTo>
                  <a:cubicBezTo>
                    <a:pt x="159" y="137"/>
                    <a:pt x="159" y="137"/>
                    <a:pt x="159" y="137"/>
                  </a:cubicBezTo>
                  <a:cubicBezTo>
                    <a:pt x="157" y="140"/>
                    <a:pt x="156" y="144"/>
                    <a:pt x="155" y="146"/>
                  </a:cubicBezTo>
                  <a:cubicBezTo>
                    <a:pt x="153" y="157"/>
                    <a:pt x="166" y="190"/>
                    <a:pt x="166" y="190"/>
                  </a:cubicBezTo>
                  <a:cubicBezTo>
                    <a:pt x="235" y="190"/>
                    <a:pt x="235" y="190"/>
                    <a:pt x="235" y="190"/>
                  </a:cubicBezTo>
                  <a:lnTo>
                    <a:pt x="149" y="5"/>
                  </a:lnTo>
                  <a:close/>
                </a:path>
              </a:pathLst>
            </a:custGeom>
            <a:solidFill>
              <a:srgbClr val="2C2E3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 name="ïṧḻîḑê">
              <a:extLst>
                <a:ext uri="{FF2B5EF4-FFF2-40B4-BE49-F238E27FC236}">
                  <a16:creationId xmlns:a16="http://schemas.microsoft.com/office/drawing/2014/main" id="{D7E55AE8-D443-2C6E-B5FF-F2C5ADED01AA}"/>
                </a:ext>
              </a:extLst>
            </p:cNvPr>
            <p:cNvSpPr/>
            <p:nvPr/>
          </p:nvSpPr>
          <p:spPr bwMode="auto">
            <a:xfrm>
              <a:off x="5175251" y="3040063"/>
              <a:ext cx="217488" cy="193675"/>
            </a:xfrm>
            <a:custGeom>
              <a:avLst/>
              <a:gdLst>
                <a:gd name="T0" fmla="*/ 16 w 18"/>
                <a:gd name="T1" fmla="*/ 8 h 16"/>
                <a:gd name="T2" fmla="*/ 16 w 18"/>
                <a:gd name="T3" fmla="*/ 8 h 16"/>
                <a:gd name="T4" fmla="*/ 18 w 18"/>
                <a:gd name="T5" fmla="*/ 8 h 16"/>
                <a:gd name="T6" fmla="*/ 17 w 18"/>
                <a:gd name="T7" fmla="*/ 6 h 16"/>
                <a:gd name="T8" fmla="*/ 13 w 18"/>
                <a:gd name="T9" fmla="*/ 4 h 16"/>
                <a:gd name="T10" fmla="*/ 10 w 18"/>
                <a:gd name="T11" fmla="*/ 2 h 16"/>
                <a:gd name="T12" fmla="*/ 12 w 18"/>
                <a:gd name="T13" fmla="*/ 0 h 16"/>
                <a:gd name="T14" fmla="*/ 11 w 18"/>
                <a:gd name="T15" fmla="*/ 0 h 16"/>
                <a:gd name="T16" fmla="*/ 6 w 18"/>
                <a:gd name="T17" fmla="*/ 0 h 16"/>
                <a:gd name="T18" fmla="*/ 6 w 18"/>
                <a:gd name="T19" fmla="*/ 0 h 16"/>
                <a:gd name="T20" fmla="*/ 5 w 18"/>
                <a:gd name="T21" fmla="*/ 0 h 16"/>
                <a:gd name="T22" fmla="*/ 4 w 18"/>
                <a:gd name="T23" fmla="*/ 0 h 16"/>
                <a:gd name="T24" fmla="*/ 0 w 18"/>
                <a:gd name="T25" fmla="*/ 10 h 16"/>
                <a:gd name="T26" fmla="*/ 3 w 18"/>
                <a:gd name="T27" fmla="*/ 12 h 16"/>
                <a:gd name="T28" fmla="*/ 4 w 18"/>
                <a:gd name="T29" fmla="*/ 12 h 16"/>
                <a:gd name="T30" fmla="*/ 11 w 18"/>
                <a:gd name="T31" fmla="*/ 15 h 16"/>
                <a:gd name="T32" fmla="*/ 13 w 18"/>
                <a:gd name="T33" fmla="*/ 15 h 16"/>
                <a:gd name="T34" fmla="*/ 12 w 18"/>
                <a:gd name="T35" fmla="*/ 13 h 16"/>
                <a:gd name="T36" fmla="*/ 14 w 18"/>
                <a:gd name="T37" fmla="*/ 14 h 16"/>
                <a:gd name="T38" fmla="*/ 16 w 18"/>
                <a:gd name="T39" fmla="*/ 13 h 16"/>
                <a:gd name="T40" fmla="*/ 15 w 18"/>
                <a:gd name="T41" fmla="*/ 11 h 16"/>
                <a:gd name="T42" fmla="*/ 15 w 18"/>
                <a:gd name="T43" fmla="*/ 11 h 16"/>
                <a:gd name="T44" fmla="*/ 17 w 18"/>
                <a:gd name="T45" fmla="*/ 10 h 16"/>
                <a:gd name="T46" fmla="*/ 16 w 18"/>
                <a:gd name="T47"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 h="16">
                  <a:moveTo>
                    <a:pt x="16" y="8"/>
                  </a:moveTo>
                  <a:cubicBezTo>
                    <a:pt x="16" y="8"/>
                    <a:pt x="16" y="8"/>
                    <a:pt x="16" y="8"/>
                  </a:cubicBezTo>
                  <a:cubicBezTo>
                    <a:pt x="17" y="9"/>
                    <a:pt x="18" y="8"/>
                    <a:pt x="18" y="8"/>
                  </a:cubicBezTo>
                  <a:cubicBezTo>
                    <a:pt x="18" y="7"/>
                    <a:pt x="18" y="6"/>
                    <a:pt x="17" y="6"/>
                  </a:cubicBezTo>
                  <a:cubicBezTo>
                    <a:pt x="13" y="4"/>
                    <a:pt x="13" y="4"/>
                    <a:pt x="13" y="4"/>
                  </a:cubicBezTo>
                  <a:cubicBezTo>
                    <a:pt x="10" y="2"/>
                    <a:pt x="10" y="2"/>
                    <a:pt x="10" y="2"/>
                  </a:cubicBezTo>
                  <a:cubicBezTo>
                    <a:pt x="12" y="0"/>
                    <a:pt x="12" y="0"/>
                    <a:pt x="12" y="0"/>
                  </a:cubicBezTo>
                  <a:cubicBezTo>
                    <a:pt x="11" y="0"/>
                    <a:pt x="11" y="0"/>
                    <a:pt x="11" y="0"/>
                  </a:cubicBezTo>
                  <a:cubicBezTo>
                    <a:pt x="6" y="0"/>
                    <a:pt x="6" y="0"/>
                    <a:pt x="6" y="0"/>
                  </a:cubicBezTo>
                  <a:cubicBezTo>
                    <a:pt x="6" y="0"/>
                    <a:pt x="6" y="0"/>
                    <a:pt x="6" y="0"/>
                  </a:cubicBezTo>
                  <a:cubicBezTo>
                    <a:pt x="5" y="0"/>
                    <a:pt x="5" y="0"/>
                    <a:pt x="5" y="0"/>
                  </a:cubicBezTo>
                  <a:cubicBezTo>
                    <a:pt x="4" y="0"/>
                    <a:pt x="4" y="0"/>
                    <a:pt x="4" y="0"/>
                  </a:cubicBezTo>
                  <a:cubicBezTo>
                    <a:pt x="0" y="10"/>
                    <a:pt x="0" y="10"/>
                    <a:pt x="0" y="10"/>
                  </a:cubicBezTo>
                  <a:cubicBezTo>
                    <a:pt x="3" y="12"/>
                    <a:pt x="3" y="12"/>
                    <a:pt x="3" y="12"/>
                  </a:cubicBezTo>
                  <a:cubicBezTo>
                    <a:pt x="3" y="12"/>
                    <a:pt x="4" y="12"/>
                    <a:pt x="4" y="12"/>
                  </a:cubicBezTo>
                  <a:cubicBezTo>
                    <a:pt x="11" y="15"/>
                    <a:pt x="11" y="15"/>
                    <a:pt x="11" y="15"/>
                  </a:cubicBezTo>
                  <a:cubicBezTo>
                    <a:pt x="12" y="16"/>
                    <a:pt x="12" y="15"/>
                    <a:pt x="13" y="15"/>
                  </a:cubicBezTo>
                  <a:cubicBezTo>
                    <a:pt x="13" y="14"/>
                    <a:pt x="13" y="13"/>
                    <a:pt x="12" y="13"/>
                  </a:cubicBezTo>
                  <a:cubicBezTo>
                    <a:pt x="14" y="14"/>
                    <a:pt x="14" y="14"/>
                    <a:pt x="14" y="14"/>
                  </a:cubicBezTo>
                  <a:cubicBezTo>
                    <a:pt x="15" y="14"/>
                    <a:pt x="15" y="14"/>
                    <a:pt x="16" y="13"/>
                  </a:cubicBezTo>
                  <a:cubicBezTo>
                    <a:pt x="16" y="12"/>
                    <a:pt x="16" y="11"/>
                    <a:pt x="15" y="11"/>
                  </a:cubicBezTo>
                  <a:cubicBezTo>
                    <a:pt x="15" y="11"/>
                    <a:pt x="15" y="11"/>
                    <a:pt x="15" y="11"/>
                  </a:cubicBezTo>
                  <a:cubicBezTo>
                    <a:pt x="16" y="11"/>
                    <a:pt x="17" y="11"/>
                    <a:pt x="17" y="10"/>
                  </a:cubicBezTo>
                  <a:cubicBezTo>
                    <a:pt x="17" y="10"/>
                    <a:pt x="17" y="9"/>
                    <a:pt x="16" y="8"/>
                  </a:cubicBezTo>
                  <a:close/>
                </a:path>
              </a:pathLst>
            </a:custGeom>
            <a:solidFill>
              <a:srgbClr val="F8D06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 name="ïşľíḑê">
              <a:extLst>
                <a:ext uri="{FF2B5EF4-FFF2-40B4-BE49-F238E27FC236}">
                  <a16:creationId xmlns:a16="http://schemas.microsoft.com/office/drawing/2014/main" id="{F5C91026-EDCF-3E71-EB0E-1A632CC5A47F}"/>
                </a:ext>
              </a:extLst>
            </p:cNvPr>
            <p:cNvSpPr/>
            <p:nvPr/>
          </p:nvSpPr>
          <p:spPr bwMode="auto">
            <a:xfrm>
              <a:off x="5332413" y="3124201"/>
              <a:ext cx="36513" cy="12700"/>
            </a:xfrm>
            <a:custGeom>
              <a:avLst/>
              <a:gdLst>
                <a:gd name="T0" fmla="*/ 23 w 23"/>
                <a:gd name="T1" fmla="*/ 8 h 8"/>
                <a:gd name="T2" fmla="*/ 0 w 23"/>
                <a:gd name="T3" fmla="*/ 0 h 8"/>
                <a:gd name="T4" fmla="*/ 0 w 23"/>
                <a:gd name="T5" fmla="*/ 0 h 8"/>
                <a:gd name="T6" fmla="*/ 23 w 23"/>
                <a:gd name="T7" fmla="*/ 8 h 8"/>
              </a:gdLst>
              <a:ahLst/>
              <a:cxnLst>
                <a:cxn ang="0">
                  <a:pos x="T0" y="T1"/>
                </a:cxn>
                <a:cxn ang="0">
                  <a:pos x="T2" y="T3"/>
                </a:cxn>
                <a:cxn ang="0">
                  <a:pos x="T4" y="T5"/>
                </a:cxn>
                <a:cxn ang="0">
                  <a:pos x="T6" y="T7"/>
                </a:cxn>
              </a:cxnLst>
              <a:rect l="0" t="0" r="r" b="b"/>
              <a:pathLst>
                <a:path w="23" h="8">
                  <a:moveTo>
                    <a:pt x="23" y="8"/>
                  </a:moveTo>
                  <a:lnTo>
                    <a:pt x="0" y="0"/>
                  </a:lnTo>
                  <a:lnTo>
                    <a:pt x="0" y="0"/>
                  </a:lnTo>
                  <a:lnTo>
                    <a:pt x="23" y="8"/>
                  </a:lnTo>
                  <a:close/>
                </a:path>
              </a:pathLst>
            </a:custGeom>
            <a:solidFill>
              <a:srgbClr val="BA9C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 name="išḷïďé">
              <a:extLst>
                <a:ext uri="{FF2B5EF4-FFF2-40B4-BE49-F238E27FC236}">
                  <a16:creationId xmlns:a16="http://schemas.microsoft.com/office/drawing/2014/main" id="{91DA9E94-9787-78CD-6D13-64CD476AF4E0}"/>
                </a:ext>
              </a:extLst>
            </p:cNvPr>
            <p:cNvSpPr/>
            <p:nvPr/>
          </p:nvSpPr>
          <p:spPr bwMode="auto">
            <a:xfrm>
              <a:off x="5319713" y="3149601"/>
              <a:ext cx="36513" cy="23813"/>
            </a:xfrm>
            <a:custGeom>
              <a:avLst/>
              <a:gdLst>
                <a:gd name="T0" fmla="*/ 23 w 23"/>
                <a:gd name="T1" fmla="*/ 15 h 15"/>
                <a:gd name="T2" fmla="*/ 0 w 23"/>
                <a:gd name="T3" fmla="*/ 7 h 15"/>
                <a:gd name="T4" fmla="*/ 0 w 23"/>
                <a:gd name="T5" fmla="*/ 0 h 15"/>
                <a:gd name="T6" fmla="*/ 23 w 23"/>
                <a:gd name="T7" fmla="*/ 15 h 15"/>
              </a:gdLst>
              <a:ahLst/>
              <a:cxnLst>
                <a:cxn ang="0">
                  <a:pos x="T0" y="T1"/>
                </a:cxn>
                <a:cxn ang="0">
                  <a:pos x="T2" y="T3"/>
                </a:cxn>
                <a:cxn ang="0">
                  <a:pos x="T4" y="T5"/>
                </a:cxn>
                <a:cxn ang="0">
                  <a:pos x="T6" y="T7"/>
                </a:cxn>
              </a:cxnLst>
              <a:rect l="0" t="0" r="r" b="b"/>
              <a:pathLst>
                <a:path w="23" h="15">
                  <a:moveTo>
                    <a:pt x="23" y="15"/>
                  </a:moveTo>
                  <a:lnTo>
                    <a:pt x="0" y="7"/>
                  </a:lnTo>
                  <a:lnTo>
                    <a:pt x="0" y="0"/>
                  </a:lnTo>
                  <a:lnTo>
                    <a:pt x="23" y="15"/>
                  </a:lnTo>
                  <a:close/>
                </a:path>
              </a:pathLst>
            </a:custGeom>
            <a:solidFill>
              <a:srgbClr val="BA9C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 name="ïşļïḋé">
              <a:extLst>
                <a:ext uri="{FF2B5EF4-FFF2-40B4-BE49-F238E27FC236}">
                  <a16:creationId xmlns:a16="http://schemas.microsoft.com/office/drawing/2014/main" id="{3C572540-AC9F-2144-477C-13CA475C1F77}"/>
                </a:ext>
              </a:extLst>
            </p:cNvPr>
            <p:cNvSpPr/>
            <p:nvPr/>
          </p:nvSpPr>
          <p:spPr bwMode="auto">
            <a:xfrm>
              <a:off x="5308601" y="3186113"/>
              <a:ext cx="11113" cy="11113"/>
            </a:xfrm>
            <a:custGeom>
              <a:avLst/>
              <a:gdLst>
                <a:gd name="T0" fmla="*/ 7 w 7"/>
                <a:gd name="T1" fmla="*/ 7 h 7"/>
                <a:gd name="T2" fmla="*/ 0 w 7"/>
                <a:gd name="T3" fmla="*/ 0 h 7"/>
                <a:gd name="T4" fmla="*/ 0 w 7"/>
                <a:gd name="T5" fmla="*/ 0 h 7"/>
                <a:gd name="T6" fmla="*/ 7 w 7"/>
                <a:gd name="T7" fmla="*/ 7 h 7"/>
              </a:gdLst>
              <a:ahLst/>
              <a:cxnLst>
                <a:cxn ang="0">
                  <a:pos x="T0" y="T1"/>
                </a:cxn>
                <a:cxn ang="0">
                  <a:pos x="T2" y="T3"/>
                </a:cxn>
                <a:cxn ang="0">
                  <a:pos x="T4" y="T5"/>
                </a:cxn>
                <a:cxn ang="0">
                  <a:pos x="T6" y="T7"/>
                </a:cxn>
              </a:cxnLst>
              <a:rect l="0" t="0" r="r" b="b"/>
              <a:pathLst>
                <a:path w="7" h="7">
                  <a:moveTo>
                    <a:pt x="7" y="7"/>
                  </a:moveTo>
                  <a:lnTo>
                    <a:pt x="0" y="0"/>
                  </a:lnTo>
                  <a:lnTo>
                    <a:pt x="0" y="0"/>
                  </a:lnTo>
                  <a:lnTo>
                    <a:pt x="7" y="7"/>
                  </a:lnTo>
                  <a:close/>
                </a:path>
              </a:pathLst>
            </a:custGeom>
            <a:solidFill>
              <a:srgbClr val="BA9C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 name="îSḻïḍè">
              <a:extLst>
                <a:ext uri="{FF2B5EF4-FFF2-40B4-BE49-F238E27FC236}">
                  <a16:creationId xmlns:a16="http://schemas.microsoft.com/office/drawing/2014/main" id="{BCF00D61-ED7B-A9B1-6F01-C1C03951C71B}"/>
                </a:ext>
              </a:extLst>
            </p:cNvPr>
            <p:cNvSpPr/>
            <p:nvPr/>
          </p:nvSpPr>
          <p:spPr bwMode="auto">
            <a:xfrm>
              <a:off x="7148513" y="2760663"/>
              <a:ext cx="1781175" cy="1771650"/>
            </a:xfrm>
            <a:prstGeom prst="rect">
              <a:avLst/>
            </a:prstGeom>
            <a:solidFill>
              <a:srgbClr val="F3B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8" name="í$ḷide">
              <a:extLst>
                <a:ext uri="{FF2B5EF4-FFF2-40B4-BE49-F238E27FC236}">
                  <a16:creationId xmlns:a16="http://schemas.microsoft.com/office/drawing/2014/main" id="{D2A743CA-F580-734F-AB9E-CB0DEB52DEED}"/>
                </a:ext>
              </a:extLst>
            </p:cNvPr>
            <p:cNvSpPr/>
            <p:nvPr/>
          </p:nvSpPr>
          <p:spPr bwMode="auto">
            <a:xfrm>
              <a:off x="7996238" y="3949701"/>
              <a:ext cx="254000" cy="498475"/>
            </a:xfrm>
            <a:custGeom>
              <a:avLst/>
              <a:gdLst>
                <a:gd name="T0" fmla="*/ 21 w 21"/>
                <a:gd name="T1" fmla="*/ 18 h 41"/>
                <a:gd name="T2" fmla="*/ 21 w 21"/>
                <a:gd name="T3" fmla="*/ 0 h 41"/>
                <a:gd name="T4" fmla="*/ 0 w 21"/>
                <a:gd name="T5" fmla="*/ 0 h 41"/>
                <a:gd name="T6" fmla="*/ 0 w 21"/>
                <a:gd name="T7" fmla="*/ 18 h 41"/>
                <a:gd name="T8" fmla="*/ 8 w 21"/>
                <a:gd name="T9" fmla="*/ 28 h 41"/>
                <a:gd name="T10" fmla="*/ 8 w 21"/>
                <a:gd name="T11" fmla="*/ 38 h 41"/>
                <a:gd name="T12" fmla="*/ 0 w 21"/>
                <a:gd name="T13" fmla="*/ 41 h 41"/>
                <a:gd name="T14" fmla="*/ 20 w 21"/>
                <a:gd name="T15" fmla="*/ 41 h 41"/>
                <a:gd name="T16" fmla="*/ 13 w 21"/>
                <a:gd name="T17" fmla="*/ 38 h 41"/>
                <a:gd name="T18" fmla="*/ 13 w 21"/>
                <a:gd name="T19" fmla="*/ 28 h 41"/>
                <a:gd name="T20" fmla="*/ 21 w 21"/>
                <a:gd name="T21" fmla="*/ 1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41">
                  <a:moveTo>
                    <a:pt x="21" y="18"/>
                  </a:moveTo>
                  <a:cubicBezTo>
                    <a:pt x="21" y="0"/>
                    <a:pt x="21" y="0"/>
                    <a:pt x="21" y="0"/>
                  </a:cubicBezTo>
                  <a:cubicBezTo>
                    <a:pt x="0" y="0"/>
                    <a:pt x="0" y="0"/>
                    <a:pt x="0" y="0"/>
                  </a:cubicBezTo>
                  <a:cubicBezTo>
                    <a:pt x="0" y="18"/>
                    <a:pt x="0" y="18"/>
                    <a:pt x="0" y="18"/>
                  </a:cubicBezTo>
                  <a:cubicBezTo>
                    <a:pt x="0" y="23"/>
                    <a:pt x="4" y="28"/>
                    <a:pt x="8" y="28"/>
                  </a:cubicBezTo>
                  <a:cubicBezTo>
                    <a:pt x="8" y="38"/>
                    <a:pt x="8" y="38"/>
                    <a:pt x="8" y="38"/>
                  </a:cubicBezTo>
                  <a:cubicBezTo>
                    <a:pt x="4" y="38"/>
                    <a:pt x="1" y="40"/>
                    <a:pt x="0" y="41"/>
                  </a:cubicBezTo>
                  <a:cubicBezTo>
                    <a:pt x="20" y="41"/>
                    <a:pt x="20" y="41"/>
                    <a:pt x="20" y="41"/>
                  </a:cubicBezTo>
                  <a:cubicBezTo>
                    <a:pt x="20" y="40"/>
                    <a:pt x="16" y="38"/>
                    <a:pt x="13" y="38"/>
                  </a:cubicBezTo>
                  <a:cubicBezTo>
                    <a:pt x="13" y="28"/>
                    <a:pt x="13" y="28"/>
                    <a:pt x="13" y="28"/>
                  </a:cubicBezTo>
                  <a:cubicBezTo>
                    <a:pt x="17" y="28"/>
                    <a:pt x="21" y="23"/>
                    <a:pt x="21" y="1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 name="ïšľíďe">
              <a:extLst>
                <a:ext uri="{FF2B5EF4-FFF2-40B4-BE49-F238E27FC236}">
                  <a16:creationId xmlns:a16="http://schemas.microsoft.com/office/drawing/2014/main" id="{086379C6-477E-1268-2D56-9D55A8FBD0C8}"/>
                </a:ext>
              </a:extLst>
            </p:cNvPr>
            <p:cNvSpPr/>
            <p:nvPr/>
          </p:nvSpPr>
          <p:spPr bwMode="auto">
            <a:xfrm>
              <a:off x="8383588" y="4398963"/>
              <a:ext cx="352425" cy="492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0" name="îṥḻîdè">
              <a:extLst>
                <a:ext uri="{FF2B5EF4-FFF2-40B4-BE49-F238E27FC236}">
                  <a16:creationId xmlns:a16="http://schemas.microsoft.com/office/drawing/2014/main" id="{0276D2BD-E8DC-B494-E1FF-9AE40B186218}"/>
                </a:ext>
              </a:extLst>
            </p:cNvPr>
            <p:cNvSpPr/>
            <p:nvPr/>
          </p:nvSpPr>
          <p:spPr bwMode="auto">
            <a:xfrm>
              <a:off x="8383588" y="3949701"/>
              <a:ext cx="158750" cy="425450"/>
            </a:xfrm>
            <a:custGeom>
              <a:avLst/>
              <a:gdLst>
                <a:gd name="T0" fmla="*/ 39 w 100"/>
                <a:gd name="T1" fmla="*/ 268 h 268"/>
                <a:gd name="T2" fmla="*/ 69 w 100"/>
                <a:gd name="T3" fmla="*/ 268 h 268"/>
                <a:gd name="T4" fmla="*/ 69 w 100"/>
                <a:gd name="T5" fmla="*/ 54 h 268"/>
                <a:gd name="T6" fmla="*/ 100 w 100"/>
                <a:gd name="T7" fmla="*/ 54 h 268"/>
                <a:gd name="T8" fmla="*/ 54 w 100"/>
                <a:gd name="T9" fmla="*/ 0 h 268"/>
                <a:gd name="T10" fmla="*/ 0 w 100"/>
                <a:gd name="T11" fmla="*/ 54 h 268"/>
                <a:gd name="T12" fmla="*/ 39 w 100"/>
                <a:gd name="T13" fmla="*/ 54 h 268"/>
                <a:gd name="T14" fmla="*/ 39 w 100"/>
                <a:gd name="T15" fmla="*/ 268 h 2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268">
                  <a:moveTo>
                    <a:pt x="39" y="268"/>
                  </a:moveTo>
                  <a:lnTo>
                    <a:pt x="69" y="268"/>
                  </a:lnTo>
                  <a:lnTo>
                    <a:pt x="69" y="54"/>
                  </a:lnTo>
                  <a:lnTo>
                    <a:pt x="100" y="54"/>
                  </a:lnTo>
                  <a:lnTo>
                    <a:pt x="54" y="0"/>
                  </a:lnTo>
                  <a:lnTo>
                    <a:pt x="0" y="54"/>
                  </a:lnTo>
                  <a:lnTo>
                    <a:pt x="39" y="54"/>
                  </a:lnTo>
                  <a:lnTo>
                    <a:pt x="39" y="2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 name="íṧḻïḍè">
              <a:extLst>
                <a:ext uri="{FF2B5EF4-FFF2-40B4-BE49-F238E27FC236}">
                  <a16:creationId xmlns:a16="http://schemas.microsoft.com/office/drawing/2014/main" id="{215B6BBC-1DF0-7770-38E5-5D4DBABA2747}"/>
                </a:ext>
              </a:extLst>
            </p:cNvPr>
            <p:cNvSpPr/>
            <p:nvPr/>
          </p:nvSpPr>
          <p:spPr bwMode="auto">
            <a:xfrm>
              <a:off x="8577263" y="3949701"/>
              <a:ext cx="158750" cy="425450"/>
            </a:xfrm>
            <a:custGeom>
              <a:avLst/>
              <a:gdLst>
                <a:gd name="T0" fmla="*/ 31 w 100"/>
                <a:gd name="T1" fmla="*/ 268 h 268"/>
                <a:gd name="T2" fmla="*/ 61 w 100"/>
                <a:gd name="T3" fmla="*/ 268 h 268"/>
                <a:gd name="T4" fmla="*/ 61 w 100"/>
                <a:gd name="T5" fmla="*/ 54 h 268"/>
                <a:gd name="T6" fmla="*/ 100 w 100"/>
                <a:gd name="T7" fmla="*/ 54 h 268"/>
                <a:gd name="T8" fmla="*/ 46 w 100"/>
                <a:gd name="T9" fmla="*/ 0 h 268"/>
                <a:gd name="T10" fmla="*/ 0 w 100"/>
                <a:gd name="T11" fmla="*/ 54 h 268"/>
                <a:gd name="T12" fmla="*/ 31 w 100"/>
                <a:gd name="T13" fmla="*/ 54 h 268"/>
                <a:gd name="T14" fmla="*/ 31 w 100"/>
                <a:gd name="T15" fmla="*/ 268 h 2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268">
                  <a:moveTo>
                    <a:pt x="31" y="268"/>
                  </a:moveTo>
                  <a:lnTo>
                    <a:pt x="61" y="268"/>
                  </a:lnTo>
                  <a:lnTo>
                    <a:pt x="61" y="54"/>
                  </a:lnTo>
                  <a:lnTo>
                    <a:pt x="100" y="54"/>
                  </a:lnTo>
                  <a:lnTo>
                    <a:pt x="46" y="0"/>
                  </a:lnTo>
                  <a:lnTo>
                    <a:pt x="0" y="54"/>
                  </a:lnTo>
                  <a:lnTo>
                    <a:pt x="31" y="54"/>
                  </a:lnTo>
                  <a:lnTo>
                    <a:pt x="31" y="2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 name="îSľidé">
              <a:extLst>
                <a:ext uri="{FF2B5EF4-FFF2-40B4-BE49-F238E27FC236}">
                  <a16:creationId xmlns:a16="http://schemas.microsoft.com/office/drawing/2014/main" id="{46CF940F-CE2C-97AA-5168-2375FFAFAC3C}"/>
                </a:ext>
              </a:extLst>
            </p:cNvPr>
            <p:cNvSpPr/>
            <p:nvPr/>
          </p:nvSpPr>
          <p:spPr bwMode="auto">
            <a:xfrm>
              <a:off x="7839076" y="2760663"/>
              <a:ext cx="387350" cy="473075"/>
            </a:xfrm>
            <a:prstGeom prst="rect">
              <a:avLst/>
            </a:prstGeom>
            <a:solidFill>
              <a:srgbClr val="B684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3" name="ï$ļïďè">
              <a:extLst>
                <a:ext uri="{FF2B5EF4-FFF2-40B4-BE49-F238E27FC236}">
                  <a16:creationId xmlns:a16="http://schemas.microsoft.com/office/drawing/2014/main" id="{103004C5-2222-0105-5411-02F4EEC3EA76}"/>
                </a:ext>
              </a:extLst>
            </p:cNvPr>
            <p:cNvSpPr/>
            <p:nvPr/>
          </p:nvSpPr>
          <p:spPr bwMode="auto">
            <a:xfrm>
              <a:off x="7051676" y="3209926"/>
              <a:ext cx="1163638" cy="1431925"/>
            </a:xfrm>
            <a:custGeom>
              <a:avLst/>
              <a:gdLst>
                <a:gd name="T0" fmla="*/ 61 w 733"/>
                <a:gd name="T1" fmla="*/ 833 h 902"/>
                <a:gd name="T2" fmla="*/ 61 w 733"/>
                <a:gd name="T3" fmla="*/ 0 h 902"/>
                <a:gd name="T4" fmla="*/ 0 w 733"/>
                <a:gd name="T5" fmla="*/ 0 h 902"/>
                <a:gd name="T6" fmla="*/ 0 w 733"/>
                <a:gd name="T7" fmla="*/ 833 h 902"/>
                <a:gd name="T8" fmla="*/ 0 w 733"/>
                <a:gd name="T9" fmla="*/ 902 h 902"/>
                <a:gd name="T10" fmla="*/ 61 w 733"/>
                <a:gd name="T11" fmla="*/ 902 h 902"/>
                <a:gd name="T12" fmla="*/ 733 w 733"/>
                <a:gd name="T13" fmla="*/ 902 h 902"/>
                <a:gd name="T14" fmla="*/ 733 w 733"/>
                <a:gd name="T15" fmla="*/ 833 h 902"/>
                <a:gd name="T16" fmla="*/ 61 w 733"/>
                <a:gd name="T17" fmla="*/ 833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3" h="902">
                  <a:moveTo>
                    <a:pt x="61" y="833"/>
                  </a:moveTo>
                  <a:lnTo>
                    <a:pt x="61" y="0"/>
                  </a:lnTo>
                  <a:lnTo>
                    <a:pt x="0" y="0"/>
                  </a:lnTo>
                  <a:lnTo>
                    <a:pt x="0" y="833"/>
                  </a:lnTo>
                  <a:lnTo>
                    <a:pt x="0" y="902"/>
                  </a:lnTo>
                  <a:lnTo>
                    <a:pt x="61" y="902"/>
                  </a:lnTo>
                  <a:lnTo>
                    <a:pt x="733" y="902"/>
                  </a:lnTo>
                  <a:lnTo>
                    <a:pt x="733" y="833"/>
                  </a:lnTo>
                  <a:lnTo>
                    <a:pt x="61" y="833"/>
                  </a:lnTo>
                  <a:close/>
                </a:path>
              </a:pathLst>
            </a:custGeom>
            <a:solidFill>
              <a:srgbClr val="D84E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 name="iSḷîdê">
              <a:extLst>
                <a:ext uri="{FF2B5EF4-FFF2-40B4-BE49-F238E27FC236}">
                  <a16:creationId xmlns:a16="http://schemas.microsoft.com/office/drawing/2014/main" id="{F5AB938B-D52A-1568-371F-7C12B92DCE6F}"/>
                </a:ext>
              </a:extLst>
            </p:cNvPr>
            <p:cNvSpPr/>
            <p:nvPr/>
          </p:nvSpPr>
          <p:spPr bwMode="auto">
            <a:xfrm>
              <a:off x="5635626" y="4071938"/>
              <a:ext cx="1101725" cy="1092200"/>
            </a:xfrm>
            <a:prstGeom prst="ellipse">
              <a:avLst/>
            </a:prstGeom>
            <a:solidFill>
              <a:srgbClr val="80828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 name="iṩ1îḋê">
              <a:extLst>
                <a:ext uri="{FF2B5EF4-FFF2-40B4-BE49-F238E27FC236}">
                  <a16:creationId xmlns:a16="http://schemas.microsoft.com/office/drawing/2014/main" id="{11E6F67F-3683-6310-D7B4-2A322E24BCE5}"/>
                </a:ext>
              </a:extLst>
            </p:cNvPr>
            <p:cNvSpPr/>
            <p:nvPr/>
          </p:nvSpPr>
          <p:spPr bwMode="auto">
            <a:xfrm>
              <a:off x="5635626" y="4071938"/>
              <a:ext cx="1101725" cy="1092200"/>
            </a:xfrm>
            <a:custGeom>
              <a:avLst/>
              <a:gdLst>
                <a:gd name="T0" fmla="*/ 45 w 91"/>
                <a:gd name="T1" fmla="*/ 21 h 90"/>
                <a:gd name="T2" fmla="*/ 69 w 91"/>
                <a:gd name="T3" fmla="*/ 45 h 90"/>
                <a:gd name="T4" fmla="*/ 45 w 91"/>
                <a:gd name="T5" fmla="*/ 69 h 90"/>
                <a:gd name="T6" fmla="*/ 22 w 91"/>
                <a:gd name="T7" fmla="*/ 45 h 90"/>
                <a:gd name="T8" fmla="*/ 45 w 91"/>
                <a:gd name="T9" fmla="*/ 21 h 90"/>
                <a:gd name="T10" fmla="*/ 45 w 91"/>
                <a:gd name="T11" fmla="*/ 0 h 90"/>
                <a:gd name="T12" fmla="*/ 0 w 91"/>
                <a:gd name="T13" fmla="*/ 45 h 90"/>
                <a:gd name="T14" fmla="*/ 45 w 91"/>
                <a:gd name="T15" fmla="*/ 90 h 90"/>
                <a:gd name="T16" fmla="*/ 91 w 91"/>
                <a:gd name="T17" fmla="*/ 45 h 90"/>
                <a:gd name="T18" fmla="*/ 45 w 91"/>
                <a:gd name="T1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90">
                  <a:moveTo>
                    <a:pt x="45" y="21"/>
                  </a:moveTo>
                  <a:cubicBezTo>
                    <a:pt x="58" y="21"/>
                    <a:pt x="69" y="32"/>
                    <a:pt x="69" y="45"/>
                  </a:cubicBezTo>
                  <a:cubicBezTo>
                    <a:pt x="69" y="58"/>
                    <a:pt x="58" y="69"/>
                    <a:pt x="45" y="69"/>
                  </a:cubicBezTo>
                  <a:cubicBezTo>
                    <a:pt x="32" y="69"/>
                    <a:pt x="22" y="58"/>
                    <a:pt x="22" y="45"/>
                  </a:cubicBezTo>
                  <a:cubicBezTo>
                    <a:pt x="22" y="32"/>
                    <a:pt x="32" y="21"/>
                    <a:pt x="45" y="21"/>
                  </a:cubicBezTo>
                  <a:close/>
                  <a:moveTo>
                    <a:pt x="45" y="0"/>
                  </a:moveTo>
                  <a:cubicBezTo>
                    <a:pt x="20" y="0"/>
                    <a:pt x="0" y="20"/>
                    <a:pt x="0" y="45"/>
                  </a:cubicBezTo>
                  <a:cubicBezTo>
                    <a:pt x="0" y="70"/>
                    <a:pt x="20" y="90"/>
                    <a:pt x="45" y="90"/>
                  </a:cubicBezTo>
                  <a:cubicBezTo>
                    <a:pt x="70" y="90"/>
                    <a:pt x="91" y="70"/>
                    <a:pt x="91" y="45"/>
                  </a:cubicBezTo>
                  <a:cubicBezTo>
                    <a:pt x="91" y="20"/>
                    <a:pt x="70" y="0"/>
                    <a:pt x="45" y="0"/>
                  </a:cubicBezTo>
                  <a:close/>
                </a:path>
              </a:pathLst>
            </a:custGeom>
            <a:solidFill>
              <a:srgbClr val="2C2E3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 name="ïş1íḑé">
              <a:extLst>
                <a:ext uri="{FF2B5EF4-FFF2-40B4-BE49-F238E27FC236}">
                  <a16:creationId xmlns:a16="http://schemas.microsoft.com/office/drawing/2014/main" id="{108E82DF-A12D-9D48-2921-57A3B62ED177}"/>
                </a:ext>
              </a:extLst>
            </p:cNvPr>
            <p:cNvSpPr/>
            <p:nvPr/>
          </p:nvSpPr>
          <p:spPr bwMode="auto">
            <a:xfrm>
              <a:off x="3262313" y="3403601"/>
              <a:ext cx="3414713" cy="1397000"/>
            </a:xfrm>
            <a:custGeom>
              <a:avLst/>
              <a:gdLst>
                <a:gd name="T0" fmla="*/ 278 w 282"/>
                <a:gd name="T1" fmla="*/ 47 h 115"/>
                <a:gd name="T2" fmla="*/ 107 w 282"/>
                <a:gd name="T3" fmla="*/ 47 h 115"/>
                <a:gd name="T4" fmla="*/ 99 w 282"/>
                <a:gd name="T5" fmla="*/ 45 h 115"/>
                <a:gd name="T6" fmla="*/ 49 w 282"/>
                <a:gd name="T7" fmla="*/ 3 h 115"/>
                <a:gd name="T8" fmla="*/ 41 w 282"/>
                <a:gd name="T9" fmla="*/ 0 h 115"/>
                <a:gd name="T10" fmla="*/ 5 w 282"/>
                <a:gd name="T11" fmla="*/ 0 h 115"/>
                <a:gd name="T12" fmla="*/ 0 w 282"/>
                <a:gd name="T13" fmla="*/ 5 h 115"/>
                <a:gd name="T14" fmla="*/ 0 w 282"/>
                <a:gd name="T15" fmla="*/ 47 h 115"/>
                <a:gd name="T16" fmla="*/ 0 w 282"/>
                <a:gd name="T17" fmla="*/ 99 h 115"/>
                <a:gd name="T18" fmla="*/ 31 w 282"/>
                <a:gd name="T19" fmla="*/ 81 h 115"/>
                <a:gd name="T20" fmla="*/ 65 w 282"/>
                <a:gd name="T21" fmla="*/ 115 h 115"/>
                <a:gd name="T22" fmla="*/ 194 w 282"/>
                <a:gd name="T23" fmla="*/ 115 h 115"/>
                <a:gd name="T24" fmla="*/ 192 w 282"/>
                <a:gd name="T25" fmla="*/ 100 h 115"/>
                <a:gd name="T26" fmla="*/ 241 w 282"/>
                <a:gd name="T27" fmla="*/ 51 h 115"/>
                <a:gd name="T28" fmla="*/ 282 w 282"/>
                <a:gd name="T29" fmla="*/ 73 h 115"/>
                <a:gd name="T30" fmla="*/ 282 w 282"/>
                <a:gd name="T31" fmla="*/ 52 h 115"/>
                <a:gd name="T32" fmla="*/ 278 w 282"/>
                <a:gd name="T33" fmla="*/ 4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2" h="115">
                  <a:moveTo>
                    <a:pt x="278" y="47"/>
                  </a:moveTo>
                  <a:cubicBezTo>
                    <a:pt x="107" y="47"/>
                    <a:pt x="107" y="47"/>
                    <a:pt x="107" y="47"/>
                  </a:cubicBezTo>
                  <a:cubicBezTo>
                    <a:pt x="105" y="47"/>
                    <a:pt x="101" y="46"/>
                    <a:pt x="99" y="45"/>
                  </a:cubicBezTo>
                  <a:cubicBezTo>
                    <a:pt x="49" y="3"/>
                    <a:pt x="49" y="3"/>
                    <a:pt x="49" y="3"/>
                  </a:cubicBezTo>
                  <a:cubicBezTo>
                    <a:pt x="47" y="2"/>
                    <a:pt x="44" y="0"/>
                    <a:pt x="41" y="0"/>
                  </a:cubicBezTo>
                  <a:cubicBezTo>
                    <a:pt x="5" y="0"/>
                    <a:pt x="5" y="0"/>
                    <a:pt x="5" y="0"/>
                  </a:cubicBezTo>
                  <a:cubicBezTo>
                    <a:pt x="2" y="0"/>
                    <a:pt x="0" y="2"/>
                    <a:pt x="0" y="5"/>
                  </a:cubicBezTo>
                  <a:cubicBezTo>
                    <a:pt x="0" y="47"/>
                    <a:pt x="0" y="47"/>
                    <a:pt x="0" y="47"/>
                  </a:cubicBezTo>
                  <a:cubicBezTo>
                    <a:pt x="0" y="99"/>
                    <a:pt x="0" y="99"/>
                    <a:pt x="0" y="99"/>
                  </a:cubicBezTo>
                  <a:cubicBezTo>
                    <a:pt x="6" y="88"/>
                    <a:pt x="18" y="81"/>
                    <a:pt x="31" y="81"/>
                  </a:cubicBezTo>
                  <a:cubicBezTo>
                    <a:pt x="50" y="81"/>
                    <a:pt x="65" y="96"/>
                    <a:pt x="65" y="115"/>
                  </a:cubicBezTo>
                  <a:cubicBezTo>
                    <a:pt x="194" y="115"/>
                    <a:pt x="194" y="115"/>
                    <a:pt x="194" y="115"/>
                  </a:cubicBezTo>
                  <a:cubicBezTo>
                    <a:pt x="193" y="110"/>
                    <a:pt x="192" y="105"/>
                    <a:pt x="192" y="100"/>
                  </a:cubicBezTo>
                  <a:cubicBezTo>
                    <a:pt x="192" y="73"/>
                    <a:pt x="214" y="51"/>
                    <a:pt x="241" y="51"/>
                  </a:cubicBezTo>
                  <a:cubicBezTo>
                    <a:pt x="258" y="51"/>
                    <a:pt x="274" y="60"/>
                    <a:pt x="282" y="73"/>
                  </a:cubicBezTo>
                  <a:cubicBezTo>
                    <a:pt x="282" y="52"/>
                    <a:pt x="282" y="52"/>
                    <a:pt x="282" y="52"/>
                  </a:cubicBezTo>
                  <a:cubicBezTo>
                    <a:pt x="282" y="49"/>
                    <a:pt x="280" y="47"/>
                    <a:pt x="278" y="47"/>
                  </a:cubicBezTo>
                  <a:close/>
                </a:path>
              </a:pathLst>
            </a:custGeom>
            <a:solidFill>
              <a:srgbClr val="D84E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 name="íṩḻíḍe">
              <a:extLst>
                <a:ext uri="{FF2B5EF4-FFF2-40B4-BE49-F238E27FC236}">
                  <a16:creationId xmlns:a16="http://schemas.microsoft.com/office/drawing/2014/main" id="{F5CF295E-B94E-8451-06E1-34DAF79724F0}"/>
                </a:ext>
              </a:extLst>
            </p:cNvPr>
            <p:cNvSpPr/>
            <p:nvPr/>
          </p:nvSpPr>
          <p:spPr bwMode="auto">
            <a:xfrm>
              <a:off x="3262313" y="4435476"/>
              <a:ext cx="738188" cy="728663"/>
            </a:xfrm>
            <a:prstGeom prst="ellipse">
              <a:avLst/>
            </a:prstGeom>
            <a:solidFill>
              <a:srgbClr val="80828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 name="îṥḻïḍé">
              <a:extLst>
                <a:ext uri="{FF2B5EF4-FFF2-40B4-BE49-F238E27FC236}">
                  <a16:creationId xmlns:a16="http://schemas.microsoft.com/office/drawing/2014/main" id="{0E6558DC-9042-5FA0-BBEA-935EC4438AFF}"/>
                </a:ext>
              </a:extLst>
            </p:cNvPr>
            <p:cNvSpPr/>
            <p:nvPr/>
          </p:nvSpPr>
          <p:spPr bwMode="auto">
            <a:xfrm>
              <a:off x="3262313" y="4435476"/>
              <a:ext cx="738188" cy="728663"/>
            </a:xfrm>
            <a:custGeom>
              <a:avLst/>
              <a:gdLst>
                <a:gd name="T0" fmla="*/ 31 w 61"/>
                <a:gd name="T1" fmla="*/ 17 h 60"/>
                <a:gd name="T2" fmla="*/ 44 w 61"/>
                <a:gd name="T3" fmla="*/ 30 h 60"/>
                <a:gd name="T4" fmla="*/ 31 w 61"/>
                <a:gd name="T5" fmla="*/ 43 h 60"/>
                <a:gd name="T6" fmla="*/ 18 w 61"/>
                <a:gd name="T7" fmla="*/ 30 h 60"/>
                <a:gd name="T8" fmla="*/ 31 w 61"/>
                <a:gd name="T9" fmla="*/ 17 h 60"/>
                <a:gd name="T10" fmla="*/ 31 w 61"/>
                <a:gd name="T11" fmla="*/ 0 h 60"/>
                <a:gd name="T12" fmla="*/ 0 w 61"/>
                <a:gd name="T13" fmla="*/ 30 h 60"/>
                <a:gd name="T14" fmla="*/ 31 w 61"/>
                <a:gd name="T15" fmla="*/ 60 h 60"/>
                <a:gd name="T16" fmla="*/ 61 w 61"/>
                <a:gd name="T17" fmla="*/ 30 h 60"/>
                <a:gd name="T18" fmla="*/ 31 w 61"/>
                <a:gd name="T1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60">
                  <a:moveTo>
                    <a:pt x="31" y="17"/>
                  </a:moveTo>
                  <a:cubicBezTo>
                    <a:pt x="38" y="17"/>
                    <a:pt x="44" y="23"/>
                    <a:pt x="44" y="30"/>
                  </a:cubicBezTo>
                  <a:cubicBezTo>
                    <a:pt x="44" y="37"/>
                    <a:pt x="38" y="43"/>
                    <a:pt x="31" y="43"/>
                  </a:cubicBezTo>
                  <a:cubicBezTo>
                    <a:pt x="24" y="43"/>
                    <a:pt x="18" y="37"/>
                    <a:pt x="18" y="30"/>
                  </a:cubicBezTo>
                  <a:cubicBezTo>
                    <a:pt x="18" y="23"/>
                    <a:pt x="24" y="17"/>
                    <a:pt x="31" y="17"/>
                  </a:cubicBezTo>
                  <a:close/>
                  <a:moveTo>
                    <a:pt x="31" y="0"/>
                  </a:moveTo>
                  <a:cubicBezTo>
                    <a:pt x="14" y="0"/>
                    <a:pt x="0" y="13"/>
                    <a:pt x="0" y="30"/>
                  </a:cubicBezTo>
                  <a:cubicBezTo>
                    <a:pt x="0" y="47"/>
                    <a:pt x="14" y="60"/>
                    <a:pt x="31" y="60"/>
                  </a:cubicBezTo>
                  <a:cubicBezTo>
                    <a:pt x="48" y="60"/>
                    <a:pt x="61" y="47"/>
                    <a:pt x="61" y="30"/>
                  </a:cubicBezTo>
                  <a:cubicBezTo>
                    <a:pt x="61" y="13"/>
                    <a:pt x="48" y="0"/>
                    <a:pt x="31" y="0"/>
                  </a:cubicBezTo>
                  <a:close/>
                </a:path>
              </a:pathLst>
            </a:custGeom>
            <a:solidFill>
              <a:srgbClr val="2C2E3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 name="íŝļîḍê">
              <a:extLst>
                <a:ext uri="{FF2B5EF4-FFF2-40B4-BE49-F238E27FC236}">
                  <a16:creationId xmlns:a16="http://schemas.microsoft.com/office/drawing/2014/main" id="{EA03A17C-7142-5AC6-0EFF-B24193FF99ED}"/>
                </a:ext>
              </a:extLst>
            </p:cNvPr>
            <p:cNvSpPr/>
            <p:nvPr/>
          </p:nvSpPr>
          <p:spPr bwMode="auto">
            <a:xfrm>
              <a:off x="4048126" y="2773363"/>
              <a:ext cx="1441450" cy="1201738"/>
            </a:xfrm>
            <a:custGeom>
              <a:avLst/>
              <a:gdLst>
                <a:gd name="T0" fmla="*/ 16 w 119"/>
                <a:gd name="T1" fmla="*/ 65 h 99"/>
                <a:gd name="T2" fmla="*/ 16 w 119"/>
                <a:gd name="T3" fmla="*/ 74 h 99"/>
                <a:gd name="T4" fmla="*/ 7 w 119"/>
                <a:gd name="T5" fmla="*/ 74 h 99"/>
                <a:gd name="T6" fmla="*/ 34 w 119"/>
                <a:gd name="T7" fmla="*/ 97 h 99"/>
                <a:gd name="T8" fmla="*/ 42 w 119"/>
                <a:gd name="T9" fmla="*/ 99 h 99"/>
                <a:gd name="T10" fmla="*/ 119 w 119"/>
                <a:gd name="T11" fmla="*/ 99 h 99"/>
                <a:gd name="T12" fmla="*/ 119 w 119"/>
                <a:gd name="T13" fmla="*/ 95 h 99"/>
                <a:gd name="T14" fmla="*/ 97 w 119"/>
                <a:gd name="T15" fmla="*/ 74 h 99"/>
                <a:gd name="T16" fmla="*/ 86 w 119"/>
                <a:gd name="T17" fmla="*/ 74 h 99"/>
                <a:gd name="T18" fmla="*/ 86 w 119"/>
                <a:gd name="T19" fmla="*/ 61 h 99"/>
                <a:gd name="T20" fmla="*/ 86 w 119"/>
                <a:gd name="T21" fmla="*/ 61 h 99"/>
                <a:gd name="T22" fmla="*/ 51 w 119"/>
                <a:gd name="T23" fmla="*/ 55 h 99"/>
                <a:gd name="T24" fmla="*/ 27 w 119"/>
                <a:gd name="T25" fmla="*/ 57 h 99"/>
                <a:gd name="T26" fmla="*/ 22 w 119"/>
                <a:gd name="T27" fmla="*/ 33 h 99"/>
                <a:gd name="T28" fmla="*/ 8 w 119"/>
                <a:gd name="T29" fmla="*/ 1 h 99"/>
                <a:gd name="T30" fmla="*/ 4 w 119"/>
                <a:gd name="T31" fmla="*/ 2 h 99"/>
                <a:gd name="T32" fmla="*/ 1 w 119"/>
                <a:gd name="T33" fmla="*/ 7 h 99"/>
                <a:gd name="T34" fmla="*/ 16 w 119"/>
                <a:gd name="T35" fmla="*/ 6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9" h="99">
                  <a:moveTo>
                    <a:pt x="16" y="65"/>
                  </a:moveTo>
                  <a:cubicBezTo>
                    <a:pt x="16" y="74"/>
                    <a:pt x="16" y="74"/>
                    <a:pt x="16" y="74"/>
                  </a:cubicBezTo>
                  <a:cubicBezTo>
                    <a:pt x="7" y="74"/>
                    <a:pt x="7" y="74"/>
                    <a:pt x="7" y="74"/>
                  </a:cubicBezTo>
                  <a:cubicBezTo>
                    <a:pt x="34" y="97"/>
                    <a:pt x="34" y="97"/>
                    <a:pt x="34" y="97"/>
                  </a:cubicBezTo>
                  <a:cubicBezTo>
                    <a:pt x="36" y="98"/>
                    <a:pt x="40" y="99"/>
                    <a:pt x="42" y="99"/>
                  </a:cubicBezTo>
                  <a:cubicBezTo>
                    <a:pt x="119" y="99"/>
                    <a:pt x="119" y="99"/>
                    <a:pt x="119" y="99"/>
                  </a:cubicBezTo>
                  <a:cubicBezTo>
                    <a:pt x="119" y="95"/>
                    <a:pt x="119" y="95"/>
                    <a:pt x="119" y="95"/>
                  </a:cubicBezTo>
                  <a:cubicBezTo>
                    <a:pt x="119" y="83"/>
                    <a:pt x="109" y="74"/>
                    <a:pt x="97" y="74"/>
                  </a:cubicBezTo>
                  <a:cubicBezTo>
                    <a:pt x="86" y="74"/>
                    <a:pt x="86" y="74"/>
                    <a:pt x="86" y="74"/>
                  </a:cubicBezTo>
                  <a:cubicBezTo>
                    <a:pt x="86" y="61"/>
                    <a:pt x="86" y="61"/>
                    <a:pt x="86" y="61"/>
                  </a:cubicBezTo>
                  <a:cubicBezTo>
                    <a:pt x="86" y="61"/>
                    <a:pt x="86" y="61"/>
                    <a:pt x="86" y="61"/>
                  </a:cubicBezTo>
                  <a:cubicBezTo>
                    <a:pt x="86" y="58"/>
                    <a:pt x="71" y="55"/>
                    <a:pt x="51" y="55"/>
                  </a:cubicBezTo>
                  <a:cubicBezTo>
                    <a:pt x="42" y="55"/>
                    <a:pt x="33" y="56"/>
                    <a:pt x="27" y="57"/>
                  </a:cubicBezTo>
                  <a:cubicBezTo>
                    <a:pt x="26" y="51"/>
                    <a:pt x="25" y="42"/>
                    <a:pt x="22" y="33"/>
                  </a:cubicBezTo>
                  <a:cubicBezTo>
                    <a:pt x="17" y="15"/>
                    <a:pt x="11" y="0"/>
                    <a:pt x="8" y="1"/>
                  </a:cubicBezTo>
                  <a:cubicBezTo>
                    <a:pt x="8" y="1"/>
                    <a:pt x="6" y="1"/>
                    <a:pt x="4" y="2"/>
                  </a:cubicBezTo>
                  <a:cubicBezTo>
                    <a:pt x="2" y="3"/>
                    <a:pt x="0" y="5"/>
                    <a:pt x="1" y="7"/>
                  </a:cubicBezTo>
                  <a:lnTo>
                    <a:pt x="16" y="65"/>
                  </a:lnTo>
                  <a:close/>
                </a:path>
              </a:pathLst>
            </a:custGeom>
            <a:solidFill>
              <a:srgbClr val="2C2E3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 name="îṣļïďê">
              <a:extLst>
                <a:ext uri="{FF2B5EF4-FFF2-40B4-BE49-F238E27FC236}">
                  <a16:creationId xmlns:a16="http://schemas.microsoft.com/office/drawing/2014/main" id="{E86B493E-B63D-C0D7-73AC-4C7BE59AEF2B}"/>
                </a:ext>
              </a:extLst>
            </p:cNvPr>
            <p:cNvSpPr/>
            <p:nvPr/>
          </p:nvSpPr>
          <p:spPr bwMode="auto">
            <a:xfrm>
              <a:off x="5054601" y="3878263"/>
              <a:ext cx="314325" cy="96838"/>
            </a:xfrm>
            <a:custGeom>
              <a:avLst/>
              <a:gdLst>
                <a:gd name="T0" fmla="*/ 2 w 26"/>
                <a:gd name="T1" fmla="*/ 8 h 8"/>
                <a:gd name="T2" fmla="*/ 0 w 26"/>
                <a:gd name="T3" fmla="*/ 6 h 8"/>
                <a:gd name="T4" fmla="*/ 0 w 26"/>
                <a:gd name="T5" fmla="*/ 2 h 8"/>
                <a:gd name="T6" fmla="*/ 2 w 26"/>
                <a:gd name="T7" fmla="*/ 0 h 8"/>
                <a:gd name="T8" fmla="*/ 14 w 26"/>
                <a:gd name="T9" fmla="*/ 0 h 8"/>
                <a:gd name="T10" fmla="*/ 26 w 26"/>
                <a:gd name="T11" fmla="*/ 5 h 8"/>
                <a:gd name="T12" fmla="*/ 26 w 26"/>
                <a:gd name="T13" fmla="*/ 6 h 8"/>
                <a:gd name="T14" fmla="*/ 24 w 26"/>
                <a:gd name="T15" fmla="*/ 8 h 8"/>
                <a:gd name="T16" fmla="*/ 2 w 26"/>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8">
                  <a:moveTo>
                    <a:pt x="2" y="8"/>
                  </a:moveTo>
                  <a:cubicBezTo>
                    <a:pt x="1" y="8"/>
                    <a:pt x="0" y="7"/>
                    <a:pt x="0" y="6"/>
                  </a:cubicBezTo>
                  <a:cubicBezTo>
                    <a:pt x="0" y="2"/>
                    <a:pt x="0" y="2"/>
                    <a:pt x="0" y="2"/>
                  </a:cubicBezTo>
                  <a:cubicBezTo>
                    <a:pt x="0" y="1"/>
                    <a:pt x="1" y="0"/>
                    <a:pt x="2" y="0"/>
                  </a:cubicBezTo>
                  <a:cubicBezTo>
                    <a:pt x="2" y="0"/>
                    <a:pt x="7" y="0"/>
                    <a:pt x="14" y="0"/>
                  </a:cubicBezTo>
                  <a:cubicBezTo>
                    <a:pt x="21" y="0"/>
                    <a:pt x="26" y="2"/>
                    <a:pt x="26" y="5"/>
                  </a:cubicBezTo>
                  <a:cubicBezTo>
                    <a:pt x="26" y="6"/>
                    <a:pt x="26" y="6"/>
                    <a:pt x="26" y="6"/>
                  </a:cubicBezTo>
                  <a:cubicBezTo>
                    <a:pt x="26" y="7"/>
                    <a:pt x="25" y="8"/>
                    <a:pt x="24" y="8"/>
                  </a:cubicBezTo>
                  <a:lnTo>
                    <a:pt x="2" y="8"/>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 name="iSḻîḍe">
              <a:extLst>
                <a:ext uri="{FF2B5EF4-FFF2-40B4-BE49-F238E27FC236}">
                  <a16:creationId xmlns:a16="http://schemas.microsoft.com/office/drawing/2014/main" id="{E468A6D1-B5C6-A56F-532A-126D544E9274}"/>
                </a:ext>
              </a:extLst>
            </p:cNvPr>
            <p:cNvSpPr/>
            <p:nvPr/>
          </p:nvSpPr>
          <p:spPr bwMode="auto">
            <a:xfrm>
              <a:off x="5054601" y="3865563"/>
              <a:ext cx="327025" cy="109538"/>
            </a:xfrm>
            <a:custGeom>
              <a:avLst/>
              <a:gdLst>
                <a:gd name="T0" fmla="*/ 0 w 27"/>
                <a:gd name="T1" fmla="*/ 7 h 9"/>
                <a:gd name="T2" fmla="*/ 0 w 27"/>
                <a:gd name="T3" fmla="*/ 3 h 9"/>
                <a:gd name="T4" fmla="*/ 2 w 27"/>
                <a:gd name="T5" fmla="*/ 0 h 9"/>
                <a:gd name="T6" fmla="*/ 14 w 27"/>
                <a:gd name="T7" fmla="*/ 0 h 9"/>
                <a:gd name="T8" fmla="*/ 27 w 27"/>
                <a:gd name="T9" fmla="*/ 6 h 9"/>
                <a:gd name="T10" fmla="*/ 27 w 27"/>
                <a:gd name="T11" fmla="*/ 7 h 9"/>
                <a:gd name="T12" fmla="*/ 24 w 27"/>
                <a:gd name="T13" fmla="*/ 9 h 9"/>
                <a:gd name="T14" fmla="*/ 2 w 27"/>
                <a:gd name="T15" fmla="*/ 9 h 9"/>
                <a:gd name="T16" fmla="*/ 0 w 27"/>
                <a:gd name="T17" fmla="*/ 7 h 9"/>
                <a:gd name="T18" fmla="*/ 2 w 27"/>
                <a:gd name="T19" fmla="*/ 1 h 9"/>
                <a:gd name="T20" fmla="*/ 1 w 27"/>
                <a:gd name="T21" fmla="*/ 3 h 9"/>
                <a:gd name="T22" fmla="*/ 1 w 27"/>
                <a:gd name="T23" fmla="*/ 7 h 9"/>
                <a:gd name="T24" fmla="*/ 2 w 27"/>
                <a:gd name="T25" fmla="*/ 9 h 9"/>
                <a:gd name="T26" fmla="*/ 24 w 27"/>
                <a:gd name="T27" fmla="*/ 9 h 9"/>
                <a:gd name="T28" fmla="*/ 26 w 27"/>
                <a:gd name="T29" fmla="*/ 7 h 9"/>
                <a:gd name="T30" fmla="*/ 26 w 27"/>
                <a:gd name="T31" fmla="*/ 6 h 9"/>
                <a:gd name="T32" fmla="*/ 14 w 27"/>
                <a:gd name="T33" fmla="*/ 1 h 9"/>
                <a:gd name="T34" fmla="*/ 2 w 27"/>
                <a:gd name="T35"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9">
                  <a:moveTo>
                    <a:pt x="0" y="7"/>
                  </a:moveTo>
                  <a:cubicBezTo>
                    <a:pt x="0" y="3"/>
                    <a:pt x="0" y="3"/>
                    <a:pt x="0" y="3"/>
                  </a:cubicBezTo>
                  <a:cubicBezTo>
                    <a:pt x="0" y="1"/>
                    <a:pt x="1" y="0"/>
                    <a:pt x="2" y="0"/>
                  </a:cubicBezTo>
                  <a:cubicBezTo>
                    <a:pt x="14" y="0"/>
                    <a:pt x="14" y="0"/>
                    <a:pt x="14" y="0"/>
                  </a:cubicBezTo>
                  <a:cubicBezTo>
                    <a:pt x="21" y="0"/>
                    <a:pt x="27" y="3"/>
                    <a:pt x="27" y="6"/>
                  </a:cubicBezTo>
                  <a:cubicBezTo>
                    <a:pt x="27" y="7"/>
                    <a:pt x="27" y="7"/>
                    <a:pt x="27" y="7"/>
                  </a:cubicBezTo>
                  <a:cubicBezTo>
                    <a:pt x="27" y="8"/>
                    <a:pt x="25" y="9"/>
                    <a:pt x="24" y="9"/>
                  </a:cubicBezTo>
                  <a:cubicBezTo>
                    <a:pt x="2" y="9"/>
                    <a:pt x="2" y="9"/>
                    <a:pt x="2" y="9"/>
                  </a:cubicBezTo>
                  <a:cubicBezTo>
                    <a:pt x="1" y="9"/>
                    <a:pt x="0" y="8"/>
                    <a:pt x="0" y="7"/>
                  </a:cubicBezTo>
                  <a:close/>
                  <a:moveTo>
                    <a:pt x="2" y="1"/>
                  </a:moveTo>
                  <a:cubicBezTo>
                    <a:pt x="1" y="1"/>
                    <a:pt x="1" y="2"/>
                    <a:pt x="1" y="3"/>
                  </a:cubicBezTo>
                  <a:cubicBezTo>
                    <a:pt x="1" y="7"/>
                    <a:pt x="1" y="7"/>
                    <a:pt x="1" y="7"/>
                  </a:cubicBezTo>
                  <a:cubicBezTo>
                    <a:pt x="1" y="8"/>
                    <a:pt x="1" y="9"/>
                    <a:pt x="2" y="9"/>
                  </a:cubicBezTo>
                  <a:cubicBezTo>
                    <a:pt x="24" y="9"/>
                    <a:pt x="24" y="9"/>
                    <a:pt x="24" y="9"/>
                  </a:cubicBezTo>
                  <a:cubicBezTo>
                    <a:pt x="25" y="9"/>
                    <a:pt x="26" y="8"/>
                    <a:pt x="26" y="7"/>
                  </a:cubicBezTo>
                  <a:cubicBezTo>
                    <a:pt x="26" y="6"/>
                    <a:pt x="26" y="6"/>
                    <a:pt x="26" y="6"/>
                  </a:cubicBezTo>
                  <a:cubicBezTo>
                    <a:pt x="26" y="3"/>
                    <a:pt x="20" y="1"/>
                    <a:pt x="14" y="1"/>
                  </a:cubicBezTo>
                  <a:lnTo>
                    <a:pt x="2" y="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 name="íṡļïḍé">
              <a:extLst>
                <a:ext uri="{FF2B5EF4-FFF2-40B4-BE49-F238E27FC236}">
                  <a16:creationId xmlns:a16="http://schemas.microsoft.com/office/drawing/2014/main" id="{EA4F3DBE-30BD-2AD4-B180-CB5B93AE94F7}"/>
                </a:ext>
              </a:extLst>
            </p:cNvPr>
            <p:cNvSpPr/>
            <p:nvPr/>
          </p:nvSpPr>
          <p:spPr bwMode="auto">
            <a:xfrm>
              <a:off x="5054601" y="3938588"/>
              <a:ext cx="314325" cy="36513"/>
            </a:xfrm>
            <a:custGeom>
              <a:avLst/>
              <a:gdLst>
                <a:gd name="T0" fmla="*/ 0 w 26"/>
                <a:gd name="T1" fmla="*/ 0 h 3"/>
                <a:gd name="T2" fmla="*/ 0 w 26"/>
                <a:gd name="T3" fmla="*/ 1 h 3"/>
                <a:gd name="T4" fmla="*/ 2 w 26"/>
                <a:gd name="T5" fmla="*/ 3 h 3"/>
                <a:gd name="T6" fmla="*/ 24 w 26"/>
                <a:gd name="T7" fmla="*/ 3 h 3"/>
                <a:gd name="T8" fmla="*/ 26 w 26"/>
                <a:gd name="T9" fmla="*/ 1 h 3"/>
                <a:gd name="T10" fmla="*/ 26 w 26"/>
                <a:gd name="T11" fmla="*/ 0 h 3"/>
                <a:gd name="T12" fmla="*/ 0 w 26"/>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26" h="3">
                  <a:moveTo>
                    <a:pt x="0" y="0"/>
                  </a:moveTo>
                  <a:cubicBezTo>
                    <a:pt x="0" y="1"/>
                    <a:pt x="0" y="1"/>
                    <a:pt x="0" y="1"/>
                  </a:cubicBezTo>
                  <a:cubicBezTo>
                    <a:pt x="0" y="2"/>
                    <a:pt x="1" y="3"/>
                    <a:pt x="2" y="3"/>
                  </a:cubicBezTo>
                  <a:cubicBezTo>
                    <a:pt x="24" y="3"/>
                    <a:pt x="24" y="3"/>
                    <a:pt x="24" y="3"/>
                  </a:cubicBezTo>
                  <a:cubicBezTo>
                    <a:pt x="25" y="3"/>
                    <a:pt x="26" y="2"/>
                    <a:pt x="26" y="1"/>
                  </a:cubicBezTo>
                  <a:cubicBezTo>
                    <a:pt x="26" y="0"/>
                    <a:pt x="26" y="0"/>
                    <a:pt x="26" y="0"/>
                  </a:cubicBezTo>
                  <a:lnTo>
                    <a:pt x="0"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 name="íṧḷîdé">
              <a:extLst>
                <a:ext uri="{FF2B5EF4-FFF2-40B4-BE49-F238E27FC236}">
                  <a16:creationId xmlns:a16="http://schemas.microsoft.com/office/drawing/2014/main" id="{04644613-DB88-4C94-B72A-5FD614DB2574}"/>
                </a:ext>
              </a:extLst>
            </p:cNvPr>
            <p:cNvSpPr/>
            <p:nvPr/>
          </p:nvSpPr>
          <p:spPr bwMode="auto">
            <a:xfrm>
              <a:off x="4508501" y="2882901"/>
              <a:ext cx="776288" cy="995363"/>
            </a:xfrm>
            <a:custGeom>
              <a:avLst/>
              <a:gdLst>
                <a:gd name="T0" fmla="*/ 55 w 64"/>
                <a:gd name="T1" fmla="*/ 37 h 82"/>
                <a:gd name="T2" fmla="*/ 37 w 64"/>
                <a:gd name="T3" fmla="*/ 33 h 82"/>
                <a:gd name="T4" fmla="*/ 37 w 64"/>
                <a:gd name="T5" fmla="*/ 17 h 82"/>
                <a:gd name="T6" fmla="*/ 36 w 64"/>
                <a:gd name="T7" fmla="*/ 16 h 82"/>
                <a:gd name="T8" fmla="*/ 32 w 64"/>
                <a:gd name="T9" fmla="*/ 11 h 82"/>
                <a:gd name="T10" fmla="*/ 29 w 64"/>
                <a:gd name="T11" fmla="*/ 0 h 82"/>
                <a:gd name="T12" fmla="*/ 28 w 64"/>
                <a:gd name="T13" fmla="*/ 21 h 82"/>
                <a:gd name="T14" fmla="*/ 1 w 64"/>
                <a:gd name="T15" fmla="*/ 20 h 82"/>
                <a:gd name="T16" fmla="*/ 0 w 64"/>
                <a:gd name="T17" fmla="*/ 35 h 82"/>
                <a:gd name="T18" fmla="*/ 0 w 64"/>
                <a:gd name="T19" fmla="*/ 36 h 82"/>
                <a:gd name="T20" fmla="*/ 0 w 64"/>
                <a:gd name="T21" fmla="*/ 37 h 82"/>
                <a:gd name="T22" fmla="*/ 0 w 64"/>
                <a:gd name="T23" fmla="*/ 37 h 82"/>
                <a:gd name="T24" fmla="*/ 7 w 64"/>
                <a:gd name="T25" fmla="*/ 45 h 82"/>
                <a:gd name="T26" fmla="*/ 44 w 64"/>
                <a:gd name="T27" fmla="*/ 53 h 82"/>
                <a:gd name="T28" fmla="*/ 46 w 64"/>
                <a:gd name="T29" fmla="*/ 82 h 82"/>
                <a:gd name="T30" fmla="*/ 64 w 64"/>
                <a:gd name="T31" fmla="*/ 82 h 82"/>
                <a:gd name="T32" fmla="*/ 62 w 64"/>
                <a:gd name="T33" fmla="*/ 46 h 82"/>
                <a:gd name="T34" fmla="*/ 55 w 64"/>
                <a:gd name="T35" fmla="*/ 3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4" h="82">
                  <a:moveTo>
                    <a:pt x="55" y="37"/>
                  </a:moveTo>
                  <a:cubicBezTo>
                    <a:pt x="37" y="33"/>
                    <a:pt x="37" y="33"/>
                    <a:pt x="37" y="33"/>
                  </a:cubicBezTo>
                  <a:cubicBezTo>
                    <a:pt x="37" y="17"/>
                    <a:pt x="37" y="17"/>
                    <a:pt x="37" y="17"/>
                  </a:cubicBezTo>
                  <a:cubicBezTo>
                    <a:pt x="36" y="16"/>
                    <a:pt x="36" y="16"/>
                    <a:pt x="36" y="16"/>
                  </a:cubicBezTo>
                  <a:cubicBezTo>
                    <a:pt x="34" y="15"/>
                    <a:pt x="32" y="13"/>
                    <a:pt x="32" y="11"/>
                  </a:cubicBezTo>
                  <a:cubicBezTo>
                    <a:pt x="29" y="0"/>
                    <a:pt x="29" y="0"/>
                    <a:pt x="29" y="0"/>
                  </a:cubicBezTo>
                  <a:cubicBezTo>
                    <a:pt x="28" y="21"/>
                    <a:pt x="28" y="21"/>
                    <a:pt x="28" y="21"/>
                  </a:cubicBezTo>
                  <a:cubicBezTo>
                    <a:pt x="1" y="20"/>
                    <a:pt x="1" y="20"/>
                    <a:pt x="1" y="20"/>
                  </a:cubicBezTo>
                  <a:cubicBezTo>
                    <a:pt x="0" y="35"/>
                    <a:pt x="0" y="35"/>
                    <a:pt x="0" y="35"/>
                  </a:cubicBezTo>
                  <a:cubicBezTo>
                    <a:pt x="0" y="36"/>
                    <a:pt x="0" y="36"/>
                    <a:pt x="0" y="36"/>
                  </a:cubicBezTo>
                  <a:cubicBezTo>
                    <a:pt x="0" y="37"/>
                    <a:pt x="0" y="37"/>
                    <a:pt x="0" y="37"/>
                  </a:cubicBezTo>
                  <a:cubicBezTo>
                    <a:pt x="0" y="37"/>
                    <a:pt x="0" y="37"/>
                    <a:pt x="0" y="37"/>
                  </a:cubicBezTo>
                  <a:cubicBezTo>
                    <a:pt x="1" y="40"/>
                    <a:pt x="3" y="44"/>
                    <a:pt x="7" y="45"/>
                  </a:cubicBezTo>
                  <a:cubicBezTo>
                    <a:pt x="44" y="53"/>
                    <a:pt x="44" y="53"/>
                    <a:pt x="44" y="53"/>
                  </a:cubicBezTo>
                  <a:cubicBezTo>
                    <a:pt x="46" y="82"/>
                    <a:pt x="46" y="82"/>
                    <a:pt x="46" y="82"/>
                  </a:cubicBezTo>
                  <a:cubicBezTo>
                    <a:pt x="64" y="82"/>
                    <a:pt x="64" y="82"/>
                    <a:pt x="64" y="82"/>
                  </a:cubicBezTo>
                  <a:cubicBezTo>
                    <a:pt x="62" y="46"/>
                    <a:pt x="62" y="46"/>
                    <a:pt x="62" y="46"/>
                  </a:cubicBezTo>
                  <a:cubicBezTo>
                    <a:pt x="62" y="42"/>
                    <a:pt x="59" y="38"/>
                    <a:pt x="55" y="37"/>
                  </a:cubicBezTo>
                  <a:close/>
                </a:path>
              </a:pathLst>
            </a:custGeom>
            <a:solidFill>
              <a:srgbClr val="005D5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 name="i$1ídè">
              <a:extLst>
                <a:ext uri="{FF2B5EF4-FFF2-40B4-BE49-F238E27FC236}">
                  <a16:creationId xmlns:a16="http://schemas.microsoft.com/office/drawing/2014/main" id="{2A05FAD1-5DD2-D5CA-F9AE-8058C96A7A4F}"/>
                </a:ext>
              </a:extLst>
            </p:cNvPr>
            <p:cNvSpPr/>
            <p:nvPr/>
          </p:nvSpPr>
          <p:spPr bwMode="auto">
            <a:xfrm>
              <a:off x="4521201" y="2493963"/>
              <a:ext cx="714375" cy="692150"/>
            </a:xfrm>
            <a:custGeom>
              <a:avLst/>
              <a:gdLst>
                <a:gd name="T0" fmla="*/ 27 w 59"/>
                <a:gd name="T1" fmla="*/ 53 h 57"/>
                <a:gd name="T2" fmla="*/ 28 w 59"/>
                <a:gd name="T3" fmla="*/ 32 h 57"/>
                <a:gd name="T4" fmla="*/ 31 w 59"/>
                <a:gd name="T5" fmla="*/ 43 h 57"/>
                <a:gd name="T6" fmla="*/ 35 w 59"/>
                <a:gd name="T7" fmla="*/ 48 h 57"/>
                <a:gd name="T8" fmla="*/ 36 w 59"/>
                <a:gd name="T9" fmla="*/ 49 h 57"/>
                <a:gd name="T10" fmla="*/ 53 w 59"/>
                <a:gd name="T11" fmla="*/ 57 h 57"/>
                <a:gd name="T12" fmla="*/ 59 w 59"/>
                <a:gd name="T13" fmla="*/ 44 h 57"/>
                <a:gd name="T14" fmla="*/ 44 w 59"/>
                <a:gd name="T15" fmla="*/ 37 h 57"/>
                <a:gd name="T16" fmla="*/ 38 w 59"/>
                <a:gd name="T17" fmla="*/ 7 h 57"/>
                <a:gd name="T18" fmla="*/ 36 w 59"/>
                <a:gd name="T19" fmla="*/ 4 h 57"/>
                <a:gd name="T20" fmla="*/ 30 w 59"/>
                <a:gd name="T21" fmla="*/ 1 h 57"/>
                <a:gd name="T22" fmla="*/ 10 w 59"/>
                <a:gd name="T23" fmla="*/ 0 h 57"/>
                <a:gd name="T24" fmla="*/ 2 w 59"/>
                <a:gd name="T25" fmla="*/ 8 h 57"/>
                <a:gd name="T26" fmla="*/ 0 w 59"/>
                <a:gd name="T27" fmla="*/ 52 h 57"/>
                <a:gd name="T28" fmla="*/ 27 w 59"/>
                <a:gd name="T29" fmla="*/ 53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9" h="57">
                  <a:moveTo>
                    <a:pt x="27" y="53"/>
                  </a:moveTo>
                  <a:cubicBezTo>
                    <a:pt x="28" y="32"/>
                    <a:pt x="28" y="32"/>
                    <a:pt x="28" y="32"/>
                  </a:cubicBezTo>
                  <a:cubicBezTo>
                    <a:pt x="31" y="43"/>
                    <a:pt x="31" y="43"/>
                    <a:pt x="31" y="43"/>
                  </a:cubicBezTo>
                  <a:cubicBezTo>
                    <a:pt x="31" y="45"/>
                    <a:pt x="33" y="47"/>
                    <a:pt x="35" y="48"/>
                  </a:cubicBezTo>
                  <a:cubicBezTo>
                    <a:pt x="36" y="49"/>
                    <a:pt x="36" y="49"/>
                    <a:pt x="36" y="49"/>
                  </a:cubicBezTo>
                  <a:cubicBezTo>
                    <a:pt x="53" y="57"/>
                    <a:pt x="53" y="57"/>
                    <a:pt x="53" y="57"/>
                  </a:cubicBezTo>
                  <a:cubicBezTo>
                    <a:pt x="59" y="44"/>
                    <a:pt x="59" y="44"/>
                    <a:pt x="59" y="44"/>
                  </a:cubicBezTo>
                  <a:cubicBezTo>
                    <a:pt x="44" y="37"/>
                    <a:pt x="44" y="37"/>
                    <a:pt x="44" y="37"/>
                  </a:cubicBezTo>
                  <a:cubicBezTo>
                    <a:pt x="38" y="7"/>
                    <a:pt x="38" y="7"/>
                    <a:pt x="38" y="7"/>
                  </a:cubicBezTo>
                  <a:cubicBezTo>
                    <a:pt x="37" y="6"/>
                    <a:pt x="37" y="5"/>
                    <a:pt x="36" y="4"/>
                  </a:cubicBezTo>
                  <a:cubicBezTo>
                    <a:pt x="35" y="2"/>
                    <a:pt x="32" y="1"/>
                    <a:pt x="30" y="1"/>
                  </a:cubicBezTo>
                  <a:cubicBezTo>
                    <a:pt x="10" y="0"/>
                    <a:pt x="10" y="0"/>
                    <a:pt x="10" y="0"/>
                  </a:cubicBezTo>
                  <a:cubicBezTo>
                    <a:pt x="5" y="0"/>
                    <a:pt x="2" y="4"/>
                    <a:pt x="2" y="8"/>
                  </a:cubicBezTo>
                  <a:cubicBezTo>
                    <a:pt x="0" y="52"/>
                    <a:pt x="0" y="52"/>
                    <a:pt x="0" y="52"/>
                  </a:cubicBezTo>
                  <a:lnTo>
                    <a:pt x="27" y="53"/>
                  </a:lnTo>
                  <a:close/>
                </a:path>
              </a:pathLst>
            </a:custGeom>
            <a:solidFill>
              <a:srgbClr val="F3B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 name="isļiḓê">
              <a:extLst>
                <a:ext uri="{FF2B5EF4-FFF2-40B4-BE49-F238E27FC236}">
                  <a16:creationId xmlns:a16="http://schemas.microsoft.com/office/drawing/2014/main" id="{F50B3BC5-CD6E-2B4E-616C-C403FD24A33F}"/>
                </a:ext>
              </a:extLst>
            </p:cNvPr>
            <p:cNvSpPr/>
            <p:nvPr/>
          </p:nvSpPr>
          <p:spPr bwMode="auto">
            <a:xfrm>
              <a:off x="6627813" y="1778001"/>
              <a:ext cx="423863" cy="2863850"/>
            </a:xfrm>
            <a:custGeom>
              <a:avLst/>
              <a:gdLst>
                <a:gd name="T0" fmla="*/ 17 w 35"/>
                <a:gd name="T1" fmla="*/ 150 h 236"/>
                <a:gd name="T2" fmla="*/ 17 w 35"/>
                <a:gd name="T3" fmla="*/ 0 h 236"/>
                <a:gd name="T4" fmla="*/ 0 w 35"/>
                <a:gd name="T5" fmla="*/ 0 h 236"/>
                <a:gd name="T6" fmla="*/ 0 w 35"/>
                <a:gd name="T7" fmla="*/ 201 h 236"/>
                <a:gd name="T8" fmla="*/ 13 w 35"/>
                <a:gd name="T9" fmla="*/ 234 h 236"/>
                <a:gd name="T10" fmla="*/ 13 w 35"/>
                <a:gd name="T11" fmla="*/ 236 h 236"/>
                <a:gd name="T12" fmla="*/ 17 w 35"/>
                <a:gd name="T13" fmla="*/ 236 h 236"/>
                <a:gd name="T14" fmla="*/ 17 w 35"/>
                <a:gd name="T15" fmla="*/ 193 h 236"/>
                <a:gd name="T16" fmla="*/ 35 w 35"/>
                <a:gd name="T17" fmla="*/ 193 h 236"/>
                <a:gd name="T18" fmla="*/ 35 w 35"/>
                <a:gd name="T19" fmla="*/ 150 h 236"/>
                <a:gd name="T20" fmla="*/ 17 w 35"/>
                <a:gd name="T21" fmla="*/ 15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236">
                  <a:moveTo>
                    <a:pt x="17" y="150"/>
                  </a:moveTo>
                  <a:cubicBezTo>
                    <a:pt x="17" y="0"/>
                    <a:pt x="17" y="0"/>
                    <a:pt x="17" y="0"/>
                  </a:cubicBezTo>
                  <a:cubicBezTo>
                    <a:pt x="0" y="0"/>
                    <a:pt x="0" y="0"/>
                    <a:pt x="0" y="0"/>
                  </a:cubicBezTo>
                  <a:cubicBezTo>
                    <a:pt x="0" y="201"/>
                    <a:pt x="0" y="201"/>
                    <a:pt x="0" y="201"/>
                  </a:cubicBezTo>
                  <a:cubicBezTo>
                    <a:pt x="8" y="210"/>
                    <a:pt x="13" y="222"/>
                    <a:pt x="13" y="234"/>
                  </a:cubicBezTo>
                  <a:cubicBezTo>
                    <a:pt x="13" y="235"/>
                    <a:pt x="13" y="235"/>
                    <a:pt x="13" y="236"/>
                  </a:cubicBezTo>
                  <a:cubicBezTo>
                    <a:pt x="17" y="236"/>
                    <a:pt x="17" y="236"/>
                    <a:pt x="17" y="236"/>
                  </a:cubicBezTo>
                  <a:cubicBezTo>
                    <a:pt x="17" y="193"/>
                    <a:pt x="17" y="193"/>
                    <a:pt x="17" y="193"/>
                  </a:cubicBezTo>
                  <a:cubicBezTo>
                    <a:pt x="35" y="193"/>
                    <a:pt x="35" y="193"/>
                    <a:pt x="35" y="193"/>
                  </a:cubicBezTo>
                  <a:cubicBezTo>
                    <a:pt x="35" y="150"/>
                    <a:pt x="35" y="150"/>
                    <a:pt x="35" y="150"/>
                  </a:cubicBezTo>
                  <a:lnTo>
                    <a:pt x="17" y="150"/>
                  </a:lnTo>
                  <a:close/>
                </a:path>
              </a:pathLst>
            </a:custGeom>
            <a:solidFill>
              <a:srgbClr val="2C2E3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Tree>
    <p:extLst>
      <p:ext uri="{BB962C8B-B14F-4D97-AF65-F5344CB8AC3E}">
        <p14:creationId xmlns:p14="http://schemas.microsoft.com/office/powerpoint/2010/main" val="146465566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F37E53BC-A8B2-4275-4A8F-1A69274FEEBE}"/>
              </a:ext>
            </a:extLst>
          </p:cNvPr>
          <p:cNvGrpSpPr/>
          <p:nvPr/>
        </p:nvGrpSpPr>
        <p:grpSpPr>
          <a:xfrm>
            <a:off x="0" y="245758"/>
            <a:ext cx="12192000" cy="6366484"/>
            <a:chOff x="0" y="245758"/>
            <a:chExt cx="12192000" cy="6366484"/>
          </a:xfrm>
        </p:grpSpPr>
        <p:sp>
          <p:nvSpPr>
            <p:cNvPr id="3" name="任意多边形: 形状 2">
              <a:extLst>
                <a:ext uri="{FF2B5EF4-FFF2-40B4-BE49-F238E27FC236}">
                  <a16:creationId xmlns:a16="http://schemas.microsoft.com/office/drawing/2014/main" id="{0E4AFB20-6431-1C1F-F8D3-D25AB019B22E}"/>
                </a:ext>
              </a:extLst>
            </p:cNvPr>
            <p:cNvSpPr>
              <a:spLocks/>
            </p:cNvSpPr>
            <p:nvPr/>
          </p:nvSpPr>
          <p:spPr>
            <a:xfrm>
              <a:off x="0" y="245758"/>
              <a:ext cx="3333358" cy="6366484"/>
            </a:xfrm>
            <a:custGeom>
              <a:avLst/>
              <a:gdLst>
                <a:gd name="connsiteX0" fmla="*/ 161706 w 3590706"/>
                <a:gd name="connsiteY0" fmla="*/ 0 h 6858000"/>
                <a:gd name="connsiteX1" fmla="*/ 3590706 w 3590706"/>
                <a:gd name="connsiteY1" fmla="*/ 3429000 h 6858000"/>
                <a:gd name="connsiteX2" fmla="*/ 161706 w 3590706"/>
                <a:gd name="connsiteY2" fmla="*/ 6858000 h 6858000"/>
                <a:gd name="connsiteX3" fmla="*/ 0 w 3590706"/>
                <a:gd name="connsiteY3" fmla="*/ 6853912 h 6858000"/>
                <a:gd name="connsiteX4" fmla="*/ 0 w 3590706"/>
                <a:gd name="connsiteY4" fmla="*/ 4089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0706" h="6858000">
                  <a:moveTo>
                    <a:pt x="161706" y="0"/>
                  </a:moveTo>
                  <a:cubicBezTo>
                    <a:pt x="2055490" y="0"/>
                    <a:pt x="3590706" y="1535216"/>
                    <a:pt x="3590706" y="3429000"/>
                  </a:cubicBezTo>
                  <a:cubicBezTo>
                    <a:pt x="3590706" y="5322784"/>
                    <a:pt x="2055490" y="6858000"/>
                    <a:pt x="161706" y="6858000"/>
                  </a:cubicBezTo>
                  <a:lnTo>
                    <a:pt x="0" y="6853912"/>
                  </a:lnTo>
                  <a:lnTo>
                    <a:pt x="0" y="4089"/>
                  </a:lnTo>
                  <a:close/>
                </a:path>
              </a:pathLst>
            </a:cu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 name="任意多边形: 形状 3">
              <a:extLst>
                <a:ext uri="{FF2B5EF4-FFF2-40B4-BE49-F238E27FC236}">
                  <a16:creationId xmlns:a16="http://schemas.microsoft.com/office/drawing/2014/main" id="{29DC6BC2-B344-4347-7CA0-B8479E02489A}"/>
                </a:ext>
              </a:extLst>
            </p:cNvPr>
            <p:cNvSpPr/>
            <p:nvPr/>
          </p:nvSpPr>
          <p:spPr>
            <a:xfrm flipH="1">
              <a:off x="10775666" y="2076450"/>
              <a:ext cx="1416334" cy="2705100"/>
            </a:xfrm>
            <a:custGeom>
              <a:avLst/>
              <a:gdLst>
                <a:gd name="connsiteX0" fmla="*/ 161706 w 3590706"/>
                <a:gd name="connsiteY0" fmla="*/ 0 h 6858000"/>
                <a:gd name="connsiteX1" fmla="*/ 3590706 w 3590706"/>
                <a:gd name="connsiteY1" fmla="*/ 3429000 h 6858000"/>
                <a:gd name="connsiteX2" fmla="*/ 161706 w 3590706"/>
                <a:gd name="connsiteY2" fmla="*/ 6858000 h 6858000"/>
                <a:gd name="connsiteX3" fmla="*/ 0 w 3590706"/>
                <a:gd name="connsiteY3" fmla="*/ 6853912 h 6858000"/>
                <a:gd name="connsiteX4" fmla="*/ 0 w 3590706"/>
                <a:gd name="connsiteY4" fmla="*/ 4089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0706" h="6858000">
                  <a:moveTo>
                    <a:pt x="161706" y="0"/>
                  </a:moveTo>
                  <a:cubicBezTo>
                    <a:pt x="2055490" y="0"/>
                    <a:pt x="3590706" y="1535216"/>
                    <a:pt x="3590706" y="3429000"/>
                  </a:cubicBezTo>
                  <a:cubicBezTo>
                    <a:pt x="3590706" y="5322784"/>
                    <a:pt x="2055490" y="6858000"/>
                    <a:pt x="161706" y="6858000"/>
                  </a:cubicBezTo>
                  <a:lnTo>
                    <a:pt x="0" y="6853912"/>
                  </a:lnTo>
                  <a:lnTo>
                    <a:pt x="0" y="4089"/>
                  </a:lnTo>
                  <a:close/>
                </a:path>
              </a:pathLst>
            </a:cu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pic>
        <p:nvPicPr>
          <p:cNvPr id="7" name="图片 6">
            <a:extLst>
              <a:ext uri="{FF2B5EF4-FFF2-40B4-BE49-F238E27FC236}">
                <a16:creationId xmlns:a16="http://schemas.microsoft.com/office/drawing/2014/main" id="{2E68D61C-736C-76D8-0248-3A4E1058B3A5}"/>
              </a:ext>
            </a:extLst>
          </p:cNvPr>
          <p:cNvPicPr>
            <a:picLocks noChangeAspect="1"/>
          </p:cNvPicPr>
          <p:nvPr/>
        </p:nvPicPr>
        <p:blipFill>
          <a:blip r:embed="rId3"/>
          <a:stretch>
            <a:fillRect/>
          </a:stretch>
        </p:blipFill>
        <p:spPr>
          <a:xfrm>
            <a:off x="660400" y="500230"/>
            <a:ext cx="6347513" cy="3313355"/>
          </a:xfrm>
          <a:prstGeom prst="rect">
            <a:avLst/>
          </a:prstGeom>
        </p:spPr>
      </p:pic>
      <p:pic>
        <p:nvPicPr>
          <p:cNvPr id="9" name="图片 8">
            <a:extLst>
              <a:ext uri="{FF2B5EF4-FFF2-40B4-BE49-F238E27FC236}">
                <a16:creationId xmlns:a16="http://schemas.microsoft.com/office/drawing/2014/main" id="{43B9227F-CAEA-25FE-A54E-C6A26A555E77}"/>
              </a:ext>
            </a:extLst>
          </p:cNvPr>
          <p:cNvPicPr>
            <a:picLocks noChangeAspect="1"/>
          </p:cNvPicPr>
          <p:nvPr/>
        </p:nvPicPr>
        <p:blipFill>
          <a:blip r:embed="rId4"/>
          <a:stretch>
            <a:fillRect/>
          </a:stretch>
        </p:blipFill>
        <p:spPr>
          <a:xfrm>
            <a:off x="5072230" y="2530492"/>
            <a:ext cx="6684085" cy="3705208"/>
          </a:xfrm>
          <a:prstGeom prst="rect">
            <a:avLst/>
          </a:prstGeom>
        </p:spPr>
      </p:pic>
    </p:spTree>
    <p:extLst>
      <p:ext uri="{BB962C8B-B14F-4D97-AF65-F5344CB8AC3E}">
        <p14:creationId xmlns:p14="http://schemas.microsoft.com/office/powerpoint/2010/main" val="108208505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38A03187-2AF4-3550-613F-48A99E37F83E}"/>
              </a:ext>
            </a:extLst>
          </p:cNvPr>
          <p:cNvSpPr txBox="1"/>
          <p:nvPr/>
        </p:nvSpPr>
        <p:spPr>
          <a:xfrm>
            <a:off x="825500" y="2156079"/>
            <a:ext cx="10783128" cy="3266985"/>
          </a:xfrm>
          <a:prstGeom prst="rect">
            <a:avLst/>
          </a:prstGeom>
          <a:noFill/>
        </p:spPr>
        <p:txBody>
          <a:bodyPr wrap="square">
            <a:spAutoFit/>
          </a:bodyPr>
          <a:lstStyle/>
          <a:p>
            <a:pPr marL="342900" indent="-342900" algn="just">
              <a:lnSpc>
                <a:spcPct val="150000"/>
              </a:lnSpc>
              <a:buFont typeface="Wingdings" panose="05000000000000000000" pitchFamily="2" charset="2"/>
              <a:buChar char="n"/>
            </a:pPr>
            <a:r>
              <a:rPr lang="zh-CN" altLang="en-US" sz="2000" kern="100" dirty="0">
                <a:effectLst/>
                <a:latin typeface="Arial" panose="020B0604020202020204" pitchFamily="34" charset="0"/>
                <a:ea typeface="微软雅黑" panose="020B0503020204020204" pitchFamily="34" charset="-122"/>
                <a:cs typeface="Times New Roman" panose="02020603050405020304" pitchFamily="18" charset="0"/>
              </a:rPr>
              <a:t>充分防护</a:t>
            </a:r>
            <a:endParaRPr lang="en-US" altLang="zh-CN" sz="2000" kern="100" dirty="0">
              <a:effectLst/>
              <a:latin typeface="Arial" panose="020B0604020202020204" pitchFamily="34" charset="0"/>
              <a:ea typeface="微软雅黑" panose="020B0503020204020204" pitchFamily="34" charset="-122"/>
              <a:cs typeface="Times New Roman" panose="02020603050405020304" pitchFamily="18" charset="0"/>
            </a:endParaRPr>
          </a:p>
          <a:p>
            <a:pPr marL="800100" lvl="1" indent="-342900" algn="just">
              <a:lnSpc>
                <a:spcPct val="150000"/>
              </a:lnSpc>
              <a:buFont typeface="Wingdings" panose="05000000000000000000" pitchFamily="2" charset="2"/>
              <a:buChar char="ü"/>
            </a:pPr>
            <a:r>
              <a:rPr lang="zh-CN" altLang="en-US" sz="2000" kern="100" dirty="0">
                <a:latin typeface="Arial" panose="020B0604020202020204" pitchFamily="34" charset="0"/>
                <a:ea typeface="微软雅黑" panose="020B0503020204020204" pitchFamily="34" charset="-122"/>
                <a:cs typeface="Times New Roman" panose="02020603050405020304" pitchFamily="18" charset="0"/>
              </a:rPr>
              <a:t>防鼠、防虫、防潮、防晒、防盗、防火、防爆、防静电</a:t>
            </a:r>
            <a:r>
              <a:rPr lang="en-US" altLang="zh-CN" sz="2000" kern="100" dirty="0">
                <a:latin typeface="Arial" panose="020B0604020202020204" pitchFamily="34" charset="0"/>
                <a:ea typeface="微软雅黑" panose="020B0503020204020204" pitchFamily="34" charset="-122"/>
                <a:cs typeface="Times New Roman" panose="02020603050405020304" pitchFamily="18" charset="0"/>
              </a:rPr>
              <a:t>……</a:t>
            </a:r>
          </a:p>
          <a:p>
            <a:pPr marL="800100" lvl="1" indent="-342900" algn="just">
              <a:lnSpc>
                <a:spcPct val="150000"/>
              </a:lnSpc>
              <a:buFont typeface="Wingdings" panose="05000000000000000000" pitchFamily="2" charset="2"/>
              <a:buChar char="ü"/>
            </a:pPr>
            <a:r>
              <a:rPr lang="zh-CN" altLang="en-US" sz="2000" kern="100" dirty="0">
                <a:effectLst/>
                <a:latin typeface="Arial" panose="020B0604020202020204" pitchFamily="34" charset="0"/>
                <a:ea typeface="微软雅黑" panose="020B0503020204020204" pitchFamily="34" charset="-122"/>
                <a:cs typeface="Times New Roman" panose="02020603050405020304" pitchFamily="18" charset="0"/>
              </a:rPr>
              <a:t>配置危险物品专用器具</a:t>
            </a:r>
            <a:endParaRPr lang="en-US" altLang="zh-CN" sz="2000" kern="100" dirty="0">
              <a:effectLst/>
              <a:latin typeface="Arial" panose="020B0604020202020204" pitchFamily="34" charset="0"/>
              <a:ea typeface="微软雅黑" panose="020B0503020204020204" pitchFamily="34" charset="-122"/>
              <a:cs typeface="Times New Roman" panose="02020603050405020304" pitchFamily="18" charset="0"/>
            </a:endParaRPr>
          </a:p>
          <a:p>
            <a:pPr marL="800100" lvl="1" indent="-342900" algn="just">
              <a:lnSpc>
                <a:spcPct val="150000"/>
              </a:lnSpc>
              <a:buFont typeface="Wingdings" panose="05000000000000000000" pitchFamily="2" charset="2"/>
              <a:buChar char="ü"/>
            </a:pPr>
            <a:r>
              <a:rPr lang="zh-CN" altLang="en-US" sz="2000" kern="100" dirty="0">
                <a:latin typeface="Arial" panose="020B0604020202020204" pitchFamily="34" charset="0"/>
                <a:ea typeface="微软雅黑" panose="020B0503020204020204" pitchFamily="34" charset="-122"/>
                <a:cs typeface="Times New Roman" panose="02020603050405020304" pitchFamily="18" charset="0"/>
              </a:rPr>
              <a:t>配置环境参数调节设施（空调、除湿机）</a:t>
            </a:r>
            <a:endParaRPr lang="en-US" altLang="zh-CN" sz="2000" kern="100" dirty="0">
              <a:latin typeface="Arial" panose="020B0604020202020204" pitchFamily="34" charset="0"/>
              <a:ea typeface="微软雅黑" panose="020B0503020204020204" pitchFamily="34" charset="-122"/>
              <a:cs typeface="Times New Roman" panose="02020603050405020304" pitchFamily="18" charset="0"/>
            </a:endParaRPr>
          </a:p>
          <a:p>
            <a:pPr marL="800100" lvl="1" indent="-342900" algn="just">
              <a:lnSpc>
                <a:spcPct val="150000"/>
              </a:lnSpc>
              <a:buFont typeface="Wingdings" panose="05000000000000000000" pitchFamily="2" charset="2"/>
              <a:buChar char="ü"/>
            </a:pPr>
            <a:r>
              <a:rPr lang="zh-CN" altLang="en-US" sz="2000" kern="100" dirty="0">
                <a:latin typeface="Arial" panose="020B0604020202020204" pitchFamily="34" charset="0"/>
                <a:ea typeface="微软雅黑" panose="020B0503020204020204" pitchFamily="34" charset="-122"/>
                <a:cs typeface="Times New Roman" panose="02020603050405020304" pitchFamily="18" charset="0"/>
              </a:rPr>
              <a:t>配置必要的</a:t>
            </a:r>
            <a:r>
              <a:rPr lang="zh-CN" altLang="en-US" sz="2000" kern="100" dirty="0">
                <a:effectLst/>
                <a:latin typeface="Arial" panose="020B0604020202020204" pitchFamily="34" charset="0"/>
                <a:ea typeface="微软雅黑" panose="020B0503020204020204" pitchFamily="34" charset="-122"/>
                <a:cs typeface="Times New Roman" panose="02020603050405020304" pitchFamily="18" charset="0"/>
              </a:rPr>
              <a:t>远程失控报警装置</a:t>
            </a:r>
            <a:endParaRPr lang="en-US" altLang="zh-CN" sz="2000" kern="100" dirty="0">
              <a:effectLst/>
              <a:latin typeface="Arial" panose="020B0604020202020204" pitchFamily="34" charset="0"/>
              <a:ea typeface="微软雅黑" panose="020B0503020204020204" pitchFamily="34" charset="-122"/>
              <a:cs typeface="Times New Roman" panose="02020603050405020304" pitchFamily="18" charset="0"/>
            </a:endParaRPr>
          </a:p>
          <a:p>
            <a:pPr marL="800100" lvl="1" indent="-342900" algn="just">
              <a:lnSpc>
                <a:spcPct val="150000"/>
              </a:lnSpc>
              <a:buFont typeface="Wingdings" panose="05000000000000000000" pitchFamily="2" charset="2"/>
              <a:buChar char="ü"/>
            </a:pPr>
            <a:r>
              <a:rPr lang="zh-CN" altLang="en-US" sz="2000" kern="100" dirty="0">
                <a:effectLst/>
                <a:latin typeface="Arial" panose="020B0604020202020204" pitchFamily="34" charset="0"/>
                <a:ea typeface="微软雅黑" panose="020B0503020204020204" pitchFamily="34" charset="-122"/>
                <a:cs typeface="Times New Roman" panose="02020603050405020304" pitchFamily="18" charset="0"/>
              </a:rPr>
              <a:t>配置必要的取样防护装置（可提供受控环境）</a:t>
            </a:r>
            <a:endParaRPr lang="en-US" altLang="zh-CN" sz="2000" kern="100" dirty="0">
              <a:effectLst/>
              <a:latin typeface="Arial" panose="020B0604020202020204" pitchFamily="34" charset="0"/>
              <a:ea typeface="微软雅黑" panose="020B0503020204020204" pitchFamily="34" charset="-122"/>
              <a:cs typeface="Times New Roman" panose="02020603050405020304" pitchFamily="18" charset="0"/>
            </a:endParaRPr>
          </a:p>
          <a:p>
            <a:pPr marL="800100" lvl="1" indent="-342900" algn="just">
              <a:lnSpc>
                <a:spcPct val="150000"/>
              </a:lnSpc>
              <a:buFont typeface="Wingdings" panose="05000000000000000000" pitchFamily="2" charset="2"/>
              <a:buChar char="ü"/>
            </a:pPr>
            <a:endParaRPr lang="zh-CN" altLang="zh-CN" sz="2000" kern="100" dirty="0">
              <a:effectLst/>
              <a:latin typeface="Arial" panose="020B0604020202020204" pitchFamily="34" charset="0"/>
              <a:ea typeface="微软雅黑" panose="020B0503020204020204" pitchFamily="34" charset="-122"/>
              <a:cs typeface="Times New Roman" panose="02020603050405020304" pitchFamily="18" charset="0"/>
            </a:endParaRPr>
          </a:p>
        </p:txBody>
      </p:sp>
      <p:sp>
        <p:nvSpPr>
          <p:cNvPr id="5" name="标题 2">
            <a:extLst>
              <a:ext uri="{FF2B5EF4-FFF2-40B4-BE49-F238E27FC236}">
                <a16:creationId xmlns:a16="http://schemas.microsoft.com/office/drawing/2014/main" id="{9E062510-E398-0A43-CFAD-5A57DBF6C01C}"/>
              </a:ext>
            </a:extLst>
          </p:cNvPr>
          <p:cNvSpPr txBox="1">
            <a:spLocks/>
          </p:cNvSpPr>
          <p:nvPr/>
        </p:nvSpPr>
        <p:spPr>
          <a:xfrm>
            <a:off x="660400" y="548569"/>
            <a:ext cx="10858500" cy="480131"/>
          </a:xfrm>
          <a:prstGeom prst="rect">
            <a:avLst/>
          </a:prstGeom>
        </p:spPr>
        <p:txBody>
          <a:bodyPr vert="horz" lIns="91440" tIns="45720" rIns="91440" bIns="45720" rtlCol="0" anchor="b">
            <a:spAutoFit/>
          </a:bodyPr>
          <a:lstStyle>
            <a:lvl1pPr algn="l" defTabSz="914400" rtl="0" eaLnBrk="1" latinLnBrk="0" hangingPunct="1">
              <a:lnSpc>
                <a:spcPct val="90000"/>
              </a:lnSpc>
              <a:spcBef>
                <a:spcPct val="0"/>
              </a:spcBef>
              <a:buNone/>
              <a:defRPr lang="zh-CN" altLang="en-US" sz="2800" b="1" kern="1200">
                <a:solidFill>
                  <a:schemeClr val="tx1"/>
                </a:solidFill>
                <a:latin typeface="+mj-lt"/>
                <a:ea typeface="+mj-ea"/>
                <a:cs typeface="+mj-cs"/>
              </a:defRPr>
            </a:lvl1p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仓储物流基本要求</a:t>
            </a:r>
          </a:p>
        </p:txBody>
      </p:sp>
    </p:spTree>
    <p:extLst>
      <p:ext uri="{BB962C8B-B14F-4D97-AF65-F5344CB8AC3E}">
        <p14:creationId xmlns:p14="http://schemas.microsoft.com/office/powerpoint/2010/main" val="98062936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2">
            <a:extLst>
              <a:ext uri="{FF2B5EF4-FFF2-40B4-BE49-F238E27FC236}">
                <a16:creationId xmlns:a16="http://schemas.microsoft.com/office/drawing/2014/main" id="{976B629D-BDF2-B2B3-239D-7E26CD56E699}"/>
              </a:ext>
            </a:extLst>
          </p:cNvPr>
          <p:cNvSpPr txBox="1">
            <a:spLocks/>
          </p:cNvSpPr>
          <p:nvPr/>
        </p:nvSpPr>
        <p:spPr>
          <a:xfrm>
            <a:off x="666750" y="402230"/>
            <a:ext cx="10858500" cy="480131"/>
          </a:xfrm>
          <a:prstGeom prst="rect">
            <a:avLst/>
          </a:prstGeom>
        </p:spPr>
        <p:txBody>
          <a:bodyPr vert="horz" lIns="91440" tIns="45720" rIns="91440" bIns="45720" rtlCol="0" anchor="b">
            <a:spAutoFit/>
          </a:bodyPr>
          <a:lstStyle>
            <a:lvl1pPr algn="l" defTabSz="914400" rtl="0" eaLnBrk="1" latinLnBrk="0" hangingPunct="1">
              <a:lnSpc>
                <a:spcPct val="90000"/>
              </a:lnSpc>
              <a:spcBef>
                <a:spcPct val="0"/>
              </a:spcBef>
              <a:buNone/>
              <a:defRPr lang="zh-CN" altLang="en-US" sz="2800" b="1" kern="1200">
                <a:solidFill>
                  <a:schemeClr val="tx1"/>
                </a:solidFill>
                <a:latin typeface="+mj-lt"/>
                <a:ea typeface="+mj-ea"/>
                <a:cs typeface="+mj-cs"/>
              </a:defRPr>
            </a:lvl1p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仓储物流</a:t>
            </a:r>
            <a:r>
              <a:rPr lang="en-US" altLang="zh-CN"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a:t>
            </a: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案例分享</a:t>
            </a:r>
          </a:p>
        </p:txBody>
      </p:sp>
      <p:sp>
        <p:nvSpPr>
          <p:cNvPr id="7" name="文本框 6">
            <a:extLst>
              <a:ext uri="{FF2B5EF4-FFF2-40B4-BE49-F238E27FC236}">
                <a16:creationId xmlns:a16="http://schemas.microsoft.com/office/drawing/2014/main" id="{7EB22F92-41DC-DE4A-E4E3-C38F8EF28C2A}"/>
              </a:ext>
            </a:extLst>
          </p:cNvPr>
          <p:cNvSpPr txBox="1"/>
          <p:nvPr/>
        </p:nvSpPr>
        <p:spPr>
          <a:xfrm>
            <a:off x="660400" y="1835103"/>
            <a:ext cx="10858500" cy="830997"/>
          </a:xfrm>
          <a:prstGeom prst="rect">
            <a:avLst/>
          </a:prstGeom>
          <a:noFill/>
        </p:spPr>
        <p:txBody>
          <a:bodyPr wrap="square">
            <a:spAutoFit/>
          </a:bodyPr>
          <a:lstStyle/>
          <a:p>
            <a:r>
              <a:rPr lang="zh-CN" altLang="en-US" sz="2400" dirty="0"/>
              <a:t>企业解析间设置在生产区中间位置，房间较小，没有窗，仅在顶部有个直排的换气扇。</a:t>
            </a:r>
            <a:endParaRPr lang="en-US" altLang="zh-CN" sz="2400" dirty="0"/>
          </a:p>
        </p:txBody>
      </p:sp>
      <p:sp>
        <p:nvSpPr>
          <p:cNvPr id="8" name="文本框 7">
            <a:extLst>
              <a:ext uri="{FF2B5EF4-FFF2-40B4-BE49-F238E27FC236}">
                <a16:creationId xmlns:a16="http://schemas.microsoft.com/office/drawing/2014/main" id="{0E46DFA9-B7C6-2825-B641-D60AD9CD3259}"/>
              </a:ext>
            </a:extLst>
          </p:cNvPr>
          <p:cNvSpPr txBox="1"/>
          <p:nvPr/>
        </p:nvSpPr>
        <p:spPr>
          <a:xfrm>
            <a:off x="666750" y="3453237"/>
            <a:ext cx="10858500" cy="1477328"/>
          </a:xfrm>
          <a:prstGeom prst="rect">
            <a:avLst/>
          </a:prstGeom>
          <a:noFill/>
        </p:spPr>
        <p:txBody>
          <a:bodyPr wrap="square">
            <a:spAutoFit/>
          </a:bodyPr>
          <a:lstStyle/>
          <a:p>
            <a:endParaRPr lang="en-US" altLang="zh-CN" dirty="0"/>
          </a:p>
          <a:p>
            <a:r>
              <a:rPr lang="zh-CN" altLang="en-US" dirty="0">
                <a:solidFill>
                  <a:srgbClr val="FF0000"/>
                </a:solidFill>
              </a:rPr>
              <a:t>分析</a:t>
            </a:r>
            <a:endParaRPr lang="en-US" altLang="zh-CN" dirty="0">
              <a:solidFill>
                <a:srgbClr val="FF0000"/>
              </a:solidFill>
            </a:endParaRPr>
          </a:p>
          <a:p>
            <a:endParaRPr lang="en-US" altLang="zh-CN" dirty="0"/>
          </a:p>
          <a:p>
            <a:r>
              <a:rPr lang="zh-CN" altLang="en-US" dirty="0"/>
              <a:t>环氧乙烷气体密度较空气为重，换气扇开在顶部不利于环氧乙烷气体解析，也容易影响生产区内产品和人员健康，不符合规范第十四条要求。</a:t>
            </a:r>
          </a:p>
        </p:txBody>
      </p:sp>
    </p:spTree>
    <p:extLst>
      <p:ext uri="{BB962C8B-B14F-4D97-AF65-F5344CB8AC3E}">
        <p14:creationId xmlns:p14="http://schemas.microsoft.com/office/powerpoint/2010/main" val="1555747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2">
            <a:extLst>
              <a:ext uri="{FF2B5EF4-FFF2-40B4-BE49-F238E27FC236}">
                <a16:creationId xmlns:a16="http://schemas.microsoft.com/office/drawing/2014/main" id="{976B629D-BDF2-B2B3-239D-7E26CD56E699}"/>
              </a:ext>
            </a:extLst>
          </p:cNvPr>
          <p:cNvSpPr txBox="1">
            <a:spLocks/>
          </p:cNvSpPr>
          <p:nvPr/>
        </p:nvSpPr>
        <p:spPr>
          <a:xfrm>
            <a:off x="666750" y="402230"/>
            <a:ext cx="10858500" cy="480131"/>
          </a:xfrm>
          <a:prstGeom prst="rect">
            <a:avLst/>
          </a:prstGeom>
        </p:spPr>
        <p:txBody>
          <a:bodyPr vert="horz" lIns="91440" tIns="45720" rIns="91440" bIns="45720" rtlCol="0" anchor="b">
            <a:spAutoFit/>
          </a:bodyPr>
          <a:lstStyle>
            <a:lvl1pPr algn="l" defTabSz="914400" rtl="0" eaLnBrk="1" latinLnBrk="0" hangingPunct="1">
              <a:lnSpc>
                <a:spcPct val="90000"/>
              </a:lnSpc>
              <a:spcBef>
                <a:spcPct val="0"/>
              </a:spcBef>
              <a:buNone/>
              <a:defRPr lang="zh-CN" altLang="en-US" sz="2800" b="1" kern="1200">
                <a:solidFill>
                  <a:schemeClr val="tx1"/>
                </a:solidFill>
                <a:latin typeface="+mj-lt"/>
                <a:ea typeface="+mj-ea"/>
                <a:cs typeface="+mj-cs"/>
              </a:defRPr>
            </a:lvl1p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仓储物流</a:t>
            </a:r>
            <a:r>
              <a:rPr lang="en-US" altLang="zh-CN"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a:t>
            </a: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案例分享</a:t>
            </a:r>
          </a:p>
        </p:txBody>
      </p:sp>
      <p:sp>
        <p:nvSpPr>
          <p:cNvPr id="8" name="文本框 7">
            <a:extLst>
              <a:ext uri="{FF2B5EF4-FFF2-40B4-BE49-F238E27FC236}">
                <a16:creationId xmlns:a16="http://schemas.microsoft.com/office/drawing/2014/main" id="{0E46DFA9-B7C6-2825-B641-D60AD9CD3259}"/>
              </a:ext>
            </a:extLst>
          </p:cNvPr>
          <p:cNvSpPr txBox="1"/>
          <p:nvPr/>
        </p:nvSpPr>
        <p:spPr>
          <a:xfrm>
            <a:off x="666750" y="4933771"/>
            <a:ext cx="5429250" cy="1200329"/>
          </a:xfrm>
          <a:prstGeom prst="rect">
            <a:avLst/>
          </a:prstGeom>
          <a:noFill/>
        </p:spPr>
        <p:txBody>
          <a:bodyPr wrap="square">
            <a:spAutoFit/>
          </a:bodyPr>
          <a:lstStyle/>
          <a:p>
            <a:endParaRPr lang="en-US" altLang="zh-CN" dirty="0"/>
          </a:p>
          <a:p>
            <a:r>
              <a:rPr lang="zh-CN" altLang="en-US" dirty="0">
                <a:solidFill>
                  <a:srgbClr val="FF0000"/>
                </a:solidFill>
              </a:rPr>
              <a:t>分析</a:t>
            </a:r>
            <a:endParaRPr lang="en-US" altLang="zh-CN" dirty="0">
              <a:solidFill>
                <a:srgbClr val="FF0000"/>
              </a:solidFill>
            </a:endParaRPr>
          </a:p>
          <a:p>
            <a:endParaRPr lang="en-US" altLang="zh-CN" dirty="0"/>
          </a:p>
          <a:p>
            <a:r>
              <a:rPr lang="zh-CN" altLang="en-US" dirty="0"/>
              <a:t>请大家分析一下，可能存在的风险。</a:t>
            </a:r>
            <a:endParaRPr lang="en-US" altLang="zh-CN" dirty="0"/>
          </a:p>
        </p:txBody>
      </p:sp>
      <p:sp>
        <p:nvSpPr>
          <p:cNvPr id="4" name="文本框 3">
            <a:extLst>
              <a:ext uri="{FF2B5EF4-FFF2-40B4-BE49-F238E27FC236}">
                <a16:creationId xmlns:a16="http://schemas.microsoft.com/office/drawing/2014/main" id="{4581CC40-CFD2-DA2F-AF0E-0CD6BD87F7CD}"/>
              </a:ext>
            </a:extLst>
          </p:cNvPr>
          <p:cNvSpPr txBox="1"/>
          <p:nvPr/>
        </p:nvSpPr>
        <p:spPr>
          <a:xfrm>
            <a:off x="666750" y="1171700"/>
            <a:ext cx="10858500" cy="3728649"/>
          </a:xfrm>
          <a:prstGeom prst="rect">
            <a:avLst/>
          </a:prstGeom>
          <a:noFill/>
        </p:spPr>
        <p:txBody>
          <a:bodyPr wrap="square">
            <a:spAutoFit/>
          </a:bodyPr>
          <a:lstStyle/>
          <a:p>
            <a:pPr marL="342900" indent="-342900">
              <a:lnSpc>
                <a:spcPct val="150000"/>
              </a:lnSpc>
              <a:buFont typeface="Wingdings" panose="05000000000000000000" pitchFamily="2" charset="2"/>
              <a:buChar char="p"/>
            </a:pPr>
            <a:r>
              <a:rPr lang="zh-CN" altLang="en-US" sz="2000" dirty="0"/>
              <a:t>某广州企业</a:t>
            </a:r>
            <a:endParaRPr lang="en-US" altLang="zh-CN" sz="2000" dirty="0"/>
          </a:p>
          <a:p>
            <a:pPr marL="342900" indent="-342900">
              <a:lnSpc>
                <a:spcPct val="150000"/>
              </a:lnSpc>
              <a:buFont typeface="Wingdings" panose="05000000000000000000" pitchFamily="2" charset="2"/>
              <a:buChar char="ü"/>
            </a:pPr>
            <a:r>
              <a:rPr lang="zh-CN" altLang="en-US" sz="2000" dirty="0"/>
              <a:t>检查员在现场发现，企业自建有</a:t>
            </a:r>
            <a:r>
              <a:rPr lang="en-US" altLang="zh-CN" sz="2000" dirty="0"/>
              <a:t>1000</a:t>
            </a:r>
            <a:r>
              <a:rPr lang="zh-CN" altLang="en-US" sz="2000" dirty="0"/>
              <a:t>平原材料库（库存物料包含化学试剂、试剂瓶、包装箱、泡棉、纸盒），长</a:t>
            </a:r>
            <a:r>
              <a:rPr lang="en-US" altLang="zh-CN" sz="2000" dirty="0"/>
              <a:t>50</a:t>
            </a:r>
            <a:r>
              <a:rPr lang="zh-CN" altLang="en-US" sz="2000" dirty="0"/>
              <a:t>米，宽</a:t>
            </a:r>
            <a:r>
              <a:rPr lang="en-US" altLang="zh-CN" sz="2000" dirty="0"/>
              <a:t>20</a:t>
            </a:r>
            <a:r>
              <a:rPr lang="zh-CN" altLang="en-US" sz="2000" dirty="0"/>
              <a:t>米，层高</a:t>
            </a:r>
            <a:r>
              <a:rPr lang="en-US" altLang="zh-CN" sz="2000" dirty="0"/>
              <a:t>6</a:t>
            </a:r>
            <a:r>
              <a:rPr lang="zh-CN" altLang="en-US" sz="2000" dirty="0"/>
              <a:t>米，且于库区东北角设置</a:t>
            </a:r>
            <a:r>
              <a:rPr lang="en-US" altLang="zh-CN" sz="2000" dirty="0"/>
              <a:t>60</a:t>
            </a:r>
            <a:r>
              <a:rPr lang="zh-CN" altLang="en-US" sz="2000" dirty="0"/>
              <a:t>立方米冷库，备用发电机位于冷库旁，未做有效防护、警示。</a:t>
            </a:r>
            <a:endParaRPr lang="en-US" altLang="zh-CN" sz="2000" dirty="0"/>
          </a:p>
          <a:p>
            <a:pPr marL="342900" indent="-342900">
              <a:lnSpc>
                <a:spcPct val="150000"/>
              </a:lnSpc>
              <a:buFont typeface="Wingdings" panose="05000000000000000000" pitchFamily="2" charset="2"/>
              <a:buChar char="ü"/>
            </a:pPr>
            <a:r>
              <a:rPr lang="zh-CN" altLang="en-US" sz="2000" dirty="0"/>
              <a:t>东南角、西南角各开一宽约</a:t>
            </a:r>
            <a:r>
              <a:rPr lang="en-US" altLang="zh-CN" sz="2000" dirty="0"/>
              <a:t>3</a:t>
            </a:r>
            <a:r>
              <a:rPr lang="zh-CN" altLang="en-US" sz="2000" dirty="0"/>
              <a:t>米门，以卷帘门封闭，用于货物进出。</a:t>
            </a:r>
            <a:endParaRPr lang="en-US" altLang="zh-CN" sz="2000" dirty="0"/>
          </a:p>
          <a:p>
            <a:pPr marL="342900" indent="-342900">
              <a:lnSpc>
                <a:spcPct val="150000"/>
              </a:lnSpc>
              <a:buFont typeface="Wingdings" panose="05000000000000000000" pitchFamily="2" charset="2"/>
              <a:buChar char="ü"/>
            </a:pPr>
            <a:r>
              <a:rPr lang="zh-CN" altLang="en-US" sz="2000" dirty="0"/>
              <a:t>东南角为物资进库门，设一处库管员办公区，桌上放置一经校验合格的温湿度计，温度显示</a:t>
            </a:r>
            <a:r>
              <a:rPr lang="en-US" altLang="zh-CN" sz="2000" dirty="0"/>
              <a:t>32</a:t>
            </a:r>
            <a:r>
              <a:rPr lang="zh-CN" altLang="en-US" sz="2000" dirty="0"/>
              <a:t>摄氏度，湿度</a:t>
            </a:r>
            <a:r>
              <a:rPr lang="en-US" altLang="zh-CN" sz="2000" dirty="0"/>
              <a:t>55%</a:t>
            </a:r>
            <a:r>
              <a:rPr lang="zh-CN" altLang="en-US" sz="2000" dirty="0"/>
              <a:t>。未发现温湿度调控装置。</a:t>
            </a:r>
            <a:endParaRPr lang="en-US" altLang="zh-CN" sz="2000" dirty="0"/>
          </a:p>
          <a:p>
            <a:pPr marL="342900" indent="-342900">
              <a:lnSpc>
                <a:spcPct val="150000"/>
              </a:lnSpc>
              <a:buFont typeface="Wingdings" panose="05000000000000000000" pitchFamily="2" charset="2"/>
              <a:buChar char="ü"/>
            </a:pPr>
            <a:r>
              <a:rPr lang="zh-CN" altLang="en-US" sz="2000" dirty="0"/>
              <a:t>仓库地面为水泥地面，照明为悬吊式日光灯（灯管）。</a:t>
            </a:r>
            <a:endParaRPr lang="en-US" altLang="zh-CN" sz="2000" dirty="0"/>
          </a:p>
        </p:txBody>
      </p:sp>
    </p:spTree>
    <p:extLst>
      <p:ext uri="{BB962C8B-B14F-4D97-AF65-F5344CB8AC3E}">
        <p14:creationId xmlns:p14="http://schemas.microsoft.com/office/powerpoint/2010/main" val="1039149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E0BD125-B12C-A9DC-BA82-5764D8F45DE5}"/>
              </a:ext>
            </a:extLst>
          </p:cNvPr>
          <p:cNvSpPr>
            <a:spLocks noGrp="1"/>
          </p:cNvSpPr>
          <p:nvPr>
            <p:ph type="title"/>
          </p:nvPr>
        </p:nvSpPr>
        <p:spPr/>
        <p:txBody>
          <a:bodyPr/>
          <a:lstStyle/>
          <a:p>
            <a:r>
              <a:rPr lang="zh-CN" altLang="en-US" dirty="0"/>
              <a:t>医疗器械生产控制</a:t>
            </a:r>
          </a:p>
        </p:txBody>
      </p:sp>
      <p:sp>
        <p:nvSpPr>
          <p:cNvPr id="3" name="文本占位符 2">
            <a:extLst>
              <a:ext uri="{FF2B5EF4-FFF2-40B4-BE49-F238E27FC236}">
                <a16:creationId xmlns:a16="http://schemas.microsoft.com/office/drawing/2014/main" id="{D6D6399B-72D0-E58D-9021-87BDB0309C49}"/>
              </a:ext>
            </a:extLst>
          </p:cNvPr>
          <p:cNvSpPr>
            <a:spLocks noGrp="1"/>
          </p:cNvSpPr>
          <p:nvPr>
            <p:ph type="body" idx="1"/>
          </p:nvPr>
        </p:nvSpPr>
        <p:spPr/>
        <p:txBody>
          <a:bodyPr/>
          <a:lstStyle/>
          <a:p>
            <a:r>
              <a:rPr lang="zh-CN" altLang="en-US" dirty="0"/>
              <a:t>生产制造过程控制要求，委托研发，委托生产</a:t>
            </a:r>
          </a:p>
        </p:txBody>
      </p:sp>
      <p:sp>
        <p:nvSpPr>
          <p:cNvPr id="5" name="标题 1">
            <a:extLst>
              <a:ext uri="{FF2B5EF4-FFF2-40B4-BE49-F238E27FC236}">
                <a16:creationId xmlns:a16="http://schemas.microsoft.com/office/drawing/2014/main" id="{D7DD237B-3432-C7DA-C06D-BFC8F61BFFE6}"/>
              </a:ext>
            </a:extLst>
          </p:cNvPr>
          <p:cNvSpPr txBox="1">
            <a:spLocks/>
          </p:cNvSpPr>
          <p:nvPr/>
        </p:nvSpPr>
        <p:spPr>
          <a:xfrm>
            <a:off x="6096000" y="3798736"/>
            <a:ext cx="5422900" cy="424732"/>
          </a:xfrm>
          <a:prstGeom prst="rect">
            <a:avLst/>
          </a:prstGeom>
        </p:spPr>
        <p:txBody>
          <a:bodyPr vert="horz" wrap="square" lIns="91440" tIns="45720" rIns="91440" bIns="45720" rtlCol="0" anchor="b">
            <a:spAutoFit/>
          </a:bodyPr>
          <a:lstStyle>
            <a:lvl1pPr algn="l" defTabSz="914400" rtl="0" eaLnBrk="1" latinLnBrk="0" hangingPunct="1">
              <a:lnSpc>
                <a:spcPct val="90000"/>
              </a:lnSpc>
              <a:spcBef>
                <a:spcPct val="0"/>
              </a:spcBef>
              <a:buNone/>
              <a:defRPr lang="zh-CN" altLang="en-US" sz="2400" b="1" kern="1200">
                <a:solidFill>
                  <a:schemeClr val="tx1"/>
                </a:solidFill>
                <a:latin typeface="+mj-lt"/>
                <a:ea typeface="+mj-ea"/>
                <a:cs typeface="+mj-cs"/>
              </a:defRPr>
            </a:lvl1pPr>
          </a:lstStyle>
          <a:p>
            <a:r>
              <a:rPr lang="en-US" altLang="zh-CN" dirty="0"/>
              <a:t>03</a:t>
            </a:r>
            <a:endParaRPr lang="zh-CN" altLang="en-US" dirty="0"/>
          </a:p>
        </p:txBody>
      </p:sp>
    </p:spTree>
    <p:extLst>
      <p:ext uri="{BB962C8B-B14F-4D97-AF65-F5344CB8AC3E}">
        <p14:creationId xmlns:p14="http://schemas.microsoft.com/office/powerpoint/2010/main" val="78573900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44DFAA35-8B5D-D6D2-368D-5D2BB991F4AC}"/>
              </a:ext>
            </a:extLst>
          </p:cNvPr>
          <p:cNvGrpSpPr/>
          <p:nvPr/>
        </p:nvGrpSpPr>
        <p:grpSpPr>
          <a:xfrm>
            <a:off x="441633" y="1307798"/>
            <a:ext cx="10844332" cy="4826302"/>
            <a:chOff x="441633" y="1307798"/>
            <a:chExt cx="10844332" cy="4826302"/>
          </a:xfrm>
        </p:grpSpPr>
        <p:grpSp>
          <p:nvGrpSpPr>
            <p:cNvPr id="3" name="组合 2">
              <a:extLst>
                <a:ext uri="{FF2B5EF4-FFF2-40B4-BE49-F238E27FC236}">
                  <a16:creationId xmlns:a16="http://schemas.microsoft.com/office/drawing/2014/main" id="{AA107359-2CB3-67F1-3B11-F42351CA149E}"/>
                </a:ext>
              </a:extLst>
            </p:cNvPr>
            <p:cNvGrpSpPr/>
            <p:nvPr/>
          </p:nvGrpSpPr>
          <p:grpSpPr>
            <a:xfrm>
              <a:off x="796054" y="1662219"/>
              <a:ext cx="4117461" cy="4117461"/>
              <a:chOff x="474220" y="1079166"/>
              <a:chExt cx="5621780" cy="5621780"/>
            </a:xfrm>
          </p:grpSpPr>
          <p:sp>
            <p:nvSpPr>
              <p:cNvPr id="36" name="椭圆 35">
                <a:extLst>
                  <a:ext uri="{FF2B5EF4-FFF2-40B4-BE49-F238E27FC236}">
                    <a16:creationId xmlns:a16="http://schemas.microsoft.com/office/drawing/2014/main" id="{3CAD4A13-E87E-6834-3B5B-B5B5C35DBAC1}"/>
                  </a:ext>
                </a:extLst>
              </p:cNvPr>
              <p:cNvSpPr/>
              <p:nvPr/>
            </p:nvSpPr>
            <p:spPr>
              <a:xfrm>
                <a:off x="474220" y="1079166"/>
                <a:ext cx="5621780" cy="5621780"/>
              </a:xfrm>
              <a:prstGeom prst="ellipse">
                <a:avLst/>
              </a:prstGeom>
              <a:solidFill>
                <a:schemeClr val="accent2">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a:extLst>
                  <a:ext uri="{FF2B5EF4-FFF2-40B4-BE49-F238E27FC236}">
                    <a16:creationId xmlns:a16="http://schemas.microsoft.com/office/drawing/2014/main" id="{F8A86E15-8F4A-4EF0-A8E1-A0573C296340}"/>
                  </a:ext>
                </a:extLst>
              </p:cNvPr>
              <p:cNvSpPr/>
              <p:nvPr/>
            </p:nvSpPr>
            <p:spPr>
              <a:xfrm>
                <a:off x="893334" y="1498280"/>
                <a:ext cx="4783551" cy="4783551"/>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id="{1DB9A07F-AFFE-250E-E0DB-6DF318A36836}"/>
                  </a:ext>
                </a:extLst>
              </p:cNvPr>
              <p:cNvSpPr/>
              <p:nvPr/>
            </p:nvSpPr>
            <p:spPr>
              <a:xfrm>
                <a:off x="1305850" y="1910796"/>
                <a:ext cx="3958520" cy="39585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a:extLst>
                <a:ext uri="{FF2B5EF4-FFF2-40B4-BE49-F238E27FC236}">
                  <a16:creationId xmlns:a16="http://schemas.microsoft.com/office/drawing/2014/main" id="{C73E260B-8602-910D-9663-F3C3FB93CCF4}"/>
                </a:ext>
              </a:extLst>
            </p:cNvPr>
            <p:cNvSpPr/>
            <p:nvPr/>
          </p:nvSpPr>
          <p:spPr>
            <a:xfrm>
              <a:off x="1675272" y="3459339"/>
              <a:ext cx="2359025" cy="523220"/>
            </a:xfrm>
            <a:prstGeom prst="rect">
              <a:avLst/>
            </a:prstGeom>
          </p:spPr>
          <p:txBody>
            <a:bodyPr wrap="square" anchor="b" anchorCtr="0">
              <a:spAutoFit/>
            </a:bodyPr>
            <a:lstStyle/>
            <a:p>
              <a:pPr algn="ctr">
                <a:buSzPct val="25000"/>
              </a:pPr>
              <a:r>
                <a:rPr lang="zh-CN" altLang="en-US" sz="2800" b="1" dirty="0">
                  <a:solidFill>
                    <a:srgbClr val="FFFFFF"/>
                  </a:solidFill>
                  <a:latin typeface="Arial" panose="020B0604020202020204" pitchFamily="34" charset="0"/>
                  <a:ea typeface="微软雅黑" panose="020B0503020204020204" pitchFamily="34" charset="-122"/>
                </a:rPr>
                <a:t>生产管理</a:t>
              </a:r>
              <a:endParaRPr lang="en-US" altLang="zh-CN" sz="2800" b="1" dirty="0">
                <a:solidFill>
                  <a:srgbClr val="FFFFFF"/>
                </a:solidFill>
                <a:latin typeface="Arial" panose="020B0604020202020204" pitchFamily="34" charset="0"/>
                <a:ea typeface="微软雅黑" panose="020B0503020204020204" pitchFamily="34" charset="-122"/>
              </a:endParaRPr>
            </a:p>
          </p:txBody>
        </p:sp>
        <p:sp>
          <p:nvSpPr>
            <p:cNvPr id="5" name="弧形 4">
              <a:extLst>
                <a:ext uri="{FF2B5EF4-FFF2-40B4-BE49-F238E27FC236}">
                  <a16:creationId xmlns:a16="http://schemas.microsoft.com/office/drawing/2014/main" id="{10AE9187-7925-77FD-DA68-B3CB59FD3C54}"/>
                </a:ext>
              </a:extLst>
            </p:cNvPr>
            <p:cNvSpPr/>
            <p:nvPr/>
          </p:nvSpPr>
          <p:spPr>
            <a:xfrm>
              <a:off x="441633" y="1307798"/>
              <a:ext cx="4826302" cy="4826302"/>
            </a:xfrm>
            <a:prstGeom prst="arc">
              <a:avLst>
                <a:gd name="adj1" fmla="val 16200000"/>
                <a:gd name="adj2" fmla="val 4972270"/>
              </a:avLst>
            </a:prstGeom>
            <a:noFill/>
            <a:ln>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6" name="组合 5">
              <a:extLst>
                <a:ext uri="{FF2B5EF4-FFF2-40B4-BE49-F238E27FC236}">
                  <a16:creationId xmlns:a16="http://schemas.microsoft.com/office/drawing/2014/main" id="{C695C3D6-A45A-6196-1A36-1A03D6A68F04}"/>
                </a:ext>
              </a:extLst>
            </p:cNvPr>
            <p:cNvGrpSpPr/>
            <p:nvPr/>
          </p:nvGrpSpPr>
          <p:grpSpPr>
            <a:xfrm>
              <a:off x="5094219" y="3326770"/>
              <a:ext cx="6191746" cy="743701"/>
              <a:chOff x="5094219" y="3279163"/>
              <a:chExt cx="6191746" cy="743701"/>
            </a:xfrm>
          </p:grpSpPr>
          <p:grpSp>
            <p:nvGrpSpPr>
              <p:cNvPr id="27" name="组合 26">
                <a:extLst>
                  <a:ext uri="{FF2B5EF4-FFF2-40B4-BE49-F238E27FC236}">
                    <a16:creationId xmlns:a16="http://schemas.microsoft.com/office/drawing/2014/main" id="{E974EC1F-6F26-3F71-1503-71AD18427FA7}"/>
                  </a:ext>
                </a:extLst>
              </p:cNvPr>
              <p:cNvGrpSpPr/>
              <p:nvPr/>
            </p:nvGrpSpPr>
            <p:grpSpPr>
              <a:xfrm>
                <a:off x="5094219" y="3471813"/>
                <a:ext cx="1987648" cy="358401"/>
                <a:chOff x="4360179" y="1789982"/>
                <a:chExt cx="1987648" cy="358401"/>
              </a:xfrm>
            </p:grpSpPr>
            <p:grpSp>
              <p:nvGrpSpPr>
                <p:cNvPr id="32" name="组合 31">
                  <a:extLst>
                    <a:ext uri="{FF2B5EF4-FFF2-40B4-BE49-F238E27FC236}">
                      <a16:creationId xmlns:a16="http://schemas.microsoft.com/office/drawing/2014/main" id="{09D84138-8A24-CEF9-D62E-F7243C9B8A07}"/>
                    </a:ext>
                  </a:extLst>
                </p:cNvPr>
                <p:cNvGrpSpPr/>
                <p:nvPr/>
              </p:nvGrpSpPr>
              <p:grpSpPr>
                <a:xfrm flipV="1">
                  <a:off x="4360179" y="1789982"/>
                  <a:ext cx="358401" cy="358401"/>
                  <a:chOff x="474220" y="1079166"/>
                  <a:chExt cx="5621780" cy="5621780"/>
                </a:xfrm>
              </p:grpSpPr>
              <p:sp>
                <p:nvSpPr>
                  <p:cNvPr id="34" name="椭圆 33">
                    <a:extLst>
                      <a:ext uri="{FF2B5EF4-FFF2-40B4-BE49-F238E27FC236}">
                        <a16:creationId xmlns:a16="http://schemas.microsoft.com/office/drawing/2014/main" id="{76617E03-9004-75DA-5BE1-85BE17CB199E}"/>
                      </a:ext>
                    </a:extLst>
                  </p:cNvPr>
                  <p:cNvSpPr/>
                  <p:nvPr/>
                </p:nvSpPr>
                <p:spPr>
                  <a:xfrm>
                    <a:off x="474220" y="1079166"/>
                    <a:ext cx="5621780" cy="5621780"/>
                  </a:xfrm>
                  <a:prstGeom prst="ellipse">
                    <a:avLst/>
                  </a:prstGeom>
                  <a:solidFill>
                    <a:schemeClr val="accent2">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a:extLst>
                      <a:ext uri="{FF2B5EF4-FFF2-40B4-BE49-F238E27FC236}">
                        <a16:creationId xmlns:a16="http://schemas.microsoft.com/office/drawing/2014/main" id="{5EB1DEE0-3AFC-B9F4-03D2-9F8209C28C36}"/>
                      </a:ext>
                    </a:extLst>
                  </p:cNvPr>
                  <p:cNvSpPr/>
                  <p:nvPr/>
                </p:nvSpPr>
                <p:spPr>
                  <a:xfrm>
                    <a:off x="1916605" y="2521552"/>
                    <a:ext cx="2737009" cy="273700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3" name="直接连接符 32">
                  <a:extLst>
                    <a:ext uri="{FF2B5EF4-FFF2-40B4-BE49-F238E27FC236}">
                      <a16:creationId xmlns:a16="http://schemas.microsoft.com/office/drawing/2014/main" id="{FE0F7D5A-DF80-616C-123E-CCF8FE73B6ED}"/>
                    </a:ext>
                  </a:extLst>
                </p:cNvPr>
                <p:cNvCxnSpPr>
                  <a:cxnSpLocks/>
                </p:cNvCxnSpPr>
                <p:nvPr/>
              </p:nvCxnSpPr>
              <p:spPr>
                <a:xfrm>
                  <a:off x="4483733" y="1968557"/>
                  <a:ext cx="1864094" cy="0"/>
                </a:xfrm>
                <a:prstGeom prst="line">
                  <a:avLst/>
                </a:prstGeom>
                <a:ln>
                  <a:solidFill>
                    <a:schemeClr val="accent2">
                      <a:alpha val="50000"/>
                    </a:schemeClr>
                  </a:solidFill>
                </a:ln>
              </p:spPr>
              <p:style>
                <a:lnRef idx="1">
                  <a:schemeClr val="accent1"/>
                </a:lnRef>
                <a:fillRef idx="0">
                  <a:schemeClr val="accent1"/>
                </a:fillRef>
                <a:effectRef idx="0">
                  <a:schemeClr val="accent1"/>
                </a:effectRef>
                <a:fontRef idx="minor">
                  <a:schemeClr val="tx1"/>
                </a:fontRef>
              </p:style>
            </p:cxnSp>
          </p:grpSp>
          <p:grpSp>
            <p:nvGrpSpPr>
              <p:cNvPr id="28" name="组合 27">
                <a:extLst>
                  <a:ext uri="{FF2B5EF4-FFF2-40B4-BE49-F238E27FC236}">
                    <a16:creationId xmlns:a16="http://schemas.microsoft.com/office/drawing/2014/main" id="{483C938B-C06A-EA52-208D-AF97B4FF69B3}"/>
                  </a:ext>
                </a:extLst>
              </p:cNvPr>
              <p:cNvGrpSpPr/>
              <p:nvPr/>
            </p:nvGrpSpPr>
            <p:grpSpPr>
              <a:xfrm>
                <a:off x="6523465" y="3279163"/>
                <a:ext cx="4762500" cy="743701"/>
                <a:chOff x="5084390" y="1708150"/>
                <a:chExt cx="4762500" cy="743701"/>
              </a:xfrm>
            </p:grpSpPr>
            <p:sp>
              <p:nvSpPr>
                <p:cNvPr id="29" name="矩形: 圆角 28">
                  <a:extLst>
                    <a:ext uri="{FF2B5EF4-FFF2-40B4-BE49-F238E27FC236}">
                      <a16:creationId xmlns:a16="http://schemas.microsoft.com/office/drawing/2014/main" id="{DCB5BE4C-8EEA-33C7-B33B-16017A125F79}"/>
                    </a:ext>
                  </a:extLst>
                </p:cNvPr>
                <p:cNvSpPr/>
                <p:nvPr/>
              </p:nvSpPr>
              <p:spPr>
                <a:xfrm>
                  <a:off x="5084390" y="1708150"/>
                  <a:ext cx="4762500" cy="743701"/>
                </a:xfrm>
                <a:prstGeom prst="roundRect">
                  <a:avLst>
                    <a:gd name="adj" fmla="val 50000"/>
                  </a:avLst>
                </a:prstGeom>
                <a:solidFill>
                  <a:schemeClr val="accent2">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a:extLst>
                    <a:ext uri="{FF2B5EF4-FFF2-40B4-BE49-F238E27FC236}">
                      <a16:creationId xmlns:a16="http://schemas.microsoft.com/office/drawing/2014/main" id="{CAD4940C-87F3-4F8A-C42B-8479BD571F32}"/>
                    </a:ext>
                  </a:extLst>
                </p:cNvPr>
                <p:cNvSpPr txBox="1"/>
                <p:nvPr/>
              </p:nvSpPr>
              <p:spPr>
                <a:xfrm>
                  <a:off x="5968560" y="1780734"/>
                  <a:ext cx="3878329" cy="614129"/>
                </a:xfrm>
                <a:prstGeom prst="rect">
                  <a:avLst/>
                </a:prstGeom>
                <a:noFill/>
                <a:ln>
                  <a:noFill/>
                </a:ln>
              </p:spPr>
              <p:txBody>
                <a:bodyPr wrap="square" lIns="91440" tIns="45720" rIns="91440" bIns="45720" anchor="ctr" anchorCtr="0">
                  <a:normAutofit/>
                </a:bodyPr>
                <a:lstStyle/>
                <a:p>
                  <a:pPr>
                    <a:buSzPct val="25000"/>
                  </a:pPr>
                  <a:r>
                    <a:rPr lang="zh-CN" altLang="en-US" sz="1600" b="1" dirty="0">
                      <a:latin typeface="Arial" panose="020B0604020202020204" pitchFamily="34" charset="0"/>
                      <a:ea typeface="微软雅黑" panose="020B0503020204020204" pitchFamily="34" charset="-122"/>
                    </a:rPr>
                    <a:t>生产管理活动常见问题</a:t>
                  </a:r>
                  <a:endParaRPr lang="en-US" altLang="zh-CN" sz="1600" b="1" dirty="0">
                    <a:latin typeface="Arial" panose="020B0604020202020204" pitchFamily="34" charset="0"/>
                    <a:ea typeface="微软雅黑" panose="020B0503020204020204" pitchFamily="34" charset="-122"/>
                  </a:endParaRPr>
                </a:p>
              </p:txBody>
            </p:sp>
            <p:sp>
              <p:nvSpPr>
                <p:cNvPr id="31" name="椭圆 30">
                  <a:extLst>
                    <a:ext uri="{FF2B5EF4-FFF2-40B4-BE49-F238E27FC236}">
                      <a16:creationId xmlns:a16="http://schemas.microsoft.com/office/drawing/2014/main" id="{2A0AAE2C-56A3-82AB-DEE7-EF1F007438CB}"/>
                    </a:ext>
                  </a:extLst>
                </p:cNvPr>
                <p:cNvSpPr/>
                <p:nvPr/>
              </p:nvSpPr>
              <p:spPr>
                <a:xfrm>
                  <a:off x="5257997" y="1780734"/>
                  <a:ext cx="598533" cy="5985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Arial" panose="020B0604020202020204" pitchFamily="34" charset="0"/>
                      <a:ea typeface="微软雅黑" panose="020B0503020204020204" pitchFamily="34" charset="-122"/>
                    </a:rPr>
                    <a:t>B</a:t>
                  </a:r>
                  <a:endParaRPr lang="zh-CN" altLang="en-US" dirty="0">
                    <a:latin typeface="Arial" panose="020B0604020202020204" pitchFamily="34" charset="0"/>
                    <a:ea typeface="微软雅黑" panose="020B0503020204020204" pitchFamily="34" charset="-122"/>
                  </a:endParaRPr>
                </a:p>
              </p:txBody>
            </p:sp>
          </p:grpSp>
        </p:grpSp>
        <p:grpSp>
          <p:nvGrpSpPr>
            <p:cNvPr id="7" name="组合 6">
              <a:extLst>
                <a:ext uri="{FF2B5EF4-FFF2-40B4-BE49-F238E27FC236}">
                  <a16:creationId xmlns:a16="http://schemas.microsoft.com/office/drawing/2014/main" id="{936D5BC3-55C8-5BE6-FD3F-B73FF6D6C265}"/>
                </a:ext>
              </a:extLst>
            </p:cNvPr>
            <p:cNvGrpSpPr/>
            <p:nvPr/>
          </p:nvGrpSpPr>
          <p:grpSpPr>
            <a:xfrm>
              <a:off x="4360179" y="1568243"/>
              <a:ext cx="6191746" cy="743701"/>
              <a:chOff x="4360179" y="1568243"/>
              <a:chExt cx="6191746" cy="743701"/>
            </a:xfrm>
          </p:grpSpPr>
          <p:grpSp>
            <p:nvGrpSpPr>
              <p:cNvPr id="18" name="组合 17">
                <a:extLst>
                  <a:ext uri="{FF2B5EF4-FFF2-40B4-BE49-F238E27FC236}">
                    <a16:creationId xmlns:a16="http://schemas.microsoft.com/office/drawing/2014/main" id="{0B4A88E1-107C-27BE-C7CA-939C754C80E9}"/>
                  </a:ext>
                </a:extLst>
              </p:cNvPr>
              <p:cNvGrpSpPr/>
              <p:nvPr/>
            </p:nvGrpSpPr>
            <p:grpSpPr>
              <a:xfrm>
                <a:off x="4360179" y="1760893"/>
                <a:ext cx="1987648" cy="358401"/>
                <a:chOff x="4360179" y="1789982"/>
                <a:chExt cx="1987648" cy="358401"/>
              </a:xfrm>
            </p:grpSpPr>
            <p:grpSp>
              <p:nvGrpSpPr>
                <p:cNvPr id="23" name="组合 22">
                  <a:extLst>
                    <a:ext uri="{FF2B5EF4-FFF2-40B4-BE49-F238E27FC236}">
                      <a16:creationId xmlns:a16="http://schemas.microsoft.com/office/drawing/2014/main" id="{5092A9C2-5F91-EBF0-20A0-EADAE0B6D7D2}"/>
                    </a:ext>
                  </a:extLst>
                </p:cNvPr>
                <p:cNvGrpSpPr/>
                <p:nvPr/>
              </p:nvGrpSpPr>
              <p:grpSpPr>
                <a:xfrm flipV="1">
                  <a:off x="4360179" y="1789982"/>
                  <a:ext cx="358401" cy="358401"/>
                  <a:chOff x="474220" y="1079166"/>
                  <a:chExt cx="5621780" cy="5621780"/>
                </a:xfrm>
              </p:grpSpPr>
              <p:sp>
                <p:nvSpPr>
                  <p:cNvPr id="25" name="椭圆 24">
                    <a:extLst>
                      <a:ext uri="{FF2B5EF4-FFF2-40B4-BE49-F238E27FC236}">
                        <a16:creationId xmlns:a16="http://schemas.microsoft.com/office/drawing/2014/main" id="{DF69C6DD-C138-B6FF-5522-2832DD49FACC}"/>
                      </a:ext>
                    </a:extLst>
                  </p:cNvPr>
                  <p:cNvSpPr/>
                  <p:nvPr/>
                </p:nvSpPr>
                <p:spPr>
                  <a:xfrm>
                    <a:off x="474220" y="1079166"/>
                    <a:ext cx="5621780" cy="5621780"/>
                  </a:xfrm>
                  <a:prstGeom prst="ellipse">
                    <a:avLst/>
                  </a:prstGeom>
                  <a:solidFill>
                    <a:schemeClr val="accent2">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a:extLst>
                      <a:ext uri="{FF2B5EF4-FFF2-40B4-BE49-F238E27FC236}">
                        <a16:creationId xmlns:a16="http://schemas.microsoft.com/office/drawing/2014/main" id="{10D40546-8A6F-9DE7-B962-F03336C45748}"/>
                      </a:ext>
                    </a:extLst>
                  </p:cNvPr>
                  <p:cNvSpPr/>
                  <p:nvPr/>
                </p:nvSpPr>
                <p:spPr>
                  <a:xfrm>
                    <a:off x="1916605" y="2521552"/>
                    <a:ext cx="2737009" cy="273700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4" name="直接连接符 23">
                  <a:extLst>
                    <a:ext uri="{FF2B5EF4-FFF2-40B4-BE49-F238E27FC236}">
                      <a16:creationId xmlns:a16="http://schemas.microsoft.com/office/drawing/2014/main" id="{477321B4-E0FD-48A5-E316-5B37ACE2DC25}"/>
                    </a:ext>
                  </a:extLst>
                </p:cNvPr>
                <p:cNvCxnSpPr>
                  <a:cxnSpLocks/>
                </p:cNvCxnSpPr>
                <p:nvPr/>
              </p:nvCxnSpPr>
              <p:spPr>
                <a:xfrm>
                  <a:off x="4483733" y="1968557"/>
                  <a:ext cx="1864094" cy="0"/>
                </a:xfrm>
                <a:prstGeom prst="line">
                  <a:avLst/>
                </a:prstGeom>
                <a:ln>
                  <a:solidFill>
                    <a:schemeClr val="accent2">
                      <a:alpha val="50000"/>
                    </a:schemeClr>
                  </a:solidFill>
                </a:ln>
              </p:spPr>
              <p:style>
                <a:lnRef idx="1">
                  <a:schemeClr val="accent1"/>
                </a:lnRef>
                <a:fillRef idx="0">
                  <a:schemeClr val="accent1"/>
                </a:fillRef>
                <a:effectRef idx="0">
                  <a:schemeClr val="accent1"/>
                </a:effectRef>
                <a:fontRef idx="minor">
                  <a:schemeClr val="tx1"/>
                </a:fontRef>
              </p:style>
            </p:cxnSp>
          </p:grpSp>
          <p:grpSp>
            <p:nvGrpSpPr>
              <p:cNvPr id="19" name="组合 18">
                <a:extLst>
                  <a:ext uri="{FF2B5EF4-FFF2-40B4-BE49-F238E27FC236}">
                    <a16:creationId xmlns:a16="http://schemas.microsoft.com/office/drawing/2014/main" id="{A4928EE7-EA81-DBBF-349A-B7E22752BC2F}"/>
                  </a:ext>
                </a:extLst>
              </p:cNvPr>
              <p:cNvGrpSpPr/>
              <p:nvPr/>
            </p:nvGrpSpPr>
            <p:grpSpPr>
              <a:xfrm>
                <a:off x="5789425" y="1568243"/>
                <a:ext cx="4762500" cy="743701"/>
                <a:chOff x="5084390" y="1708150"/>
                <a:chExt cx="4762500" cy="743701"/>
              </a:xfrm>
            </p:grpSpPr>
            <p:sp>
              <p:nvSpPr>
                <p:cNvPr id="20" name="矩形: 圆角 19">
                  <a:extLst>
                    <a:ext uri="{FF2B5EF4-FFF2-40B4-BE49-F238E27FC236}">
                      <a16:creationId xmlns:a16="http://schemas.microsoft.com/office/drawing/2014/main" id="{A00D8C7F-FB0B-75F5-92D3-60E42A883067}"/>
                    </a:ext>
                  </a:extLst>
                </p:cNvPr>
                <p:cNvSpPr/>
                <p:nvPr/>
              </p:nvSpPr>
              <p:spPr>
                <a:xfrm>
                  <a:off x="5084390" y="1708150"/>
                  <a:ext cx="4762500" cy="743701"/>
                </a:xfrm>
                <a:prstGeom prst="roundRect">
                  <a:avLst>
                    <a:gd name="adj" fmla="val 50000"/>
                  </a:avLst>
                </a:prstGeom>
                <a:solidFill>
                  <a:schemeClr val="accent2">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a:extLst>
                    <a:ext uri="{FF2B5EF4-FFF2-40B4-BE49-F238E27FC236}">
                      <a16:creationId xmlns:a16="http://schemas.microsoft.com/office/drawing/2014/main" id="{895A9D9D-0C48-9D35-6FDD-61B2E948C7C4}"/>
                    </a:ext>
                  </a:extLst>
                </p:cNvPr>
                <p:cNvSpPr txBox="1"/>
                <p:nvPr/>
              </p:nvSpPr>
              <p:spPr>
                <a:xfrm>
                  <a:off x="5968560" y="1780734"/>
                  <a:ext cx="3878329" cy="614129"/>
                </a:xfrm>
                <a:prstGeom prst="rect">
                  <a:avLst/>
                </a:prstGeom>
                <a:noFill/>
                <a:ln>
                  <a:noFill/>
                </a:ln>
              </p:spPr>
              <p:txBody>
                <a:bodyPr wrap="square" lIns="91440" tIns="45720" rIns="91440" bIns="45720" anchor="ctr" anchorCtr="0">
                  <a:normAutofit/>
                </a:bodyPr>
                <a:lstStyle/>
                <a:p>
                  <a:pPr>
                    <a:buSzPct val="25000"/>
                  </a:pPr>
                  <a:r>
                    <a:rPr lang="zh-CN" altLang="en-US" sz="1600" b="1" dirty="0">
                      <a:solidFill>
                        <a:srgbClr val="00B0F0"/>
                      </a:solidFill>
                      <a:latin typeface="Arial" panose="020B0604020202020204" pitchFamily="34" charset="0"/>
                      <a:ea typeface="微软雅黑" panose="020B0503020204020204" pitchFamily="34" charset="-122"/>
                    </a:rPr>
                    <a:t>概述和法规要求</a:t>
                  </a:r>
                  <a:endParaRPr lang="en-US" altLang="zh-CN" sz="1600" b="1" dirty="0">
                    <a:solidFill>
                      <a:srgbClr val="00B0F0"/>
                    </a:solidFill>
                    <a:latin typeface="Arial" panose="020B0604020202020204" pitchFamily="34" charset="0"/>
                    <a:ea typeface="微软雅黑" panose="020B0503020204020204" pitchFamily="34" charset="-122"/>
                  </a:endParaRPr>
                </a:p>
              </p:txBody>
            </p:sp>
            <p:sp>
              <p:nvSpPr>
                <p:cNvPr id="22" name="椭圆 21">
                  <a:extLst>
                    <a:ext uri="{FF2B5EF4-FFF2-40B4-BE49-F238E27FC236}">
                      <a16:creationId xmlns:a16="http://schemas.microsoft.com/office/drawing/2014/main" id="{3ED862A2-08AA-C8EB-A5D9-1A6129CFC59B}"/>
                    </a:ext>
                  </a:extLst>
                </p:cNvPr>
                <p:cNvSpPr/>
                <p:nvPr/>
              </p:nvSpPr>
              <p:spPr>
                <a:xfrm>
                  <a:off x="5257997" y="1780734"/>
                  <a:ext cx="598533" cy="5985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F0000"/>
                      </a:solidFill>
                      <a:latin typeface="Arial" panose="020B0604020202020204" pitchFamily="34" charset="0"/>
                      <a:ea typeface="微软雅黑" panose="020B0503020204020204" pitchFamily="34" charset="-122"/>
                    </a:rPr>
                    <a:t>A</a:t>
                  </a:r>
                  <a:endParaRPr lang="zh-CN" altLang="en-US" dirty="0">
                    <a:solidFill>
                      <a:srgbClr val="FF0000"/>
                    </a:solidFill>
                    <a:latin typeface="Arial" panose="020B0604020202020204" pitchFamily="34" charset="0"/>
                    <a:ea typeface="微软雅黑" panose="020B0503020204020204" pitchFamily="34" charset="-122"/>
                  </a:endParaRPr>
                </a:p>
              </p:txBody>
            </p:sp>
          </p:grpSp>
        </p:grpSp>
        <p:grpSp>
          <p:nvGrpSpPr>
            <p:cNvPr id="8" name="组合 7">
              <a:extLst>
                <a:ext uri="{FF2B5EF4-FFF2-40B4-BE49-F238E27FC236}">
                  <a16:creationId xmlns:a16="http://schemas.microsoft.com/office/drawing/2014/main" id="{478AE6E2-3AA7-8665-BC12-F0A31D55F1CC}"/>
                </a:ext>
              </a:extLst>
            </p:cNvPr>
            <p:cNvGrpSpPr/>
            <p:nvPr/>
          </p:nvGrpSpPr>
          <p:grpSpPr>
            <a:xfrm>
              <a:off x="4360179" y="5085296"/>
              <a:ext cx="6191746" cy="743701"/>
              <a:chOff x="4360179" y="5085296"/>
              <a:chExt cx="6191746" cy="743701"/>
            </a:xfrm>
          </p:grpSpPr>
          <p:grpSp>
            <p:nvGrpSpPr>
              <p:cNvPr id="9" name="组合 8">
                <a:extLst>
                  <a:ext uri="{FF2B5EF4-FFF2-40B4-BE49-F238E27FC236}">
                    <a16:creationId xmlns:a16="http://schemas.microsoft.com/office/drawing/2014/main" id="{3ACA0A57-4609-6C35-4B88-0EB7532FF759}"/>
                  </a:ext>
                </a:extLst>
              </p:cNvPr>
              <p:cNvGrpSpPr/>
              <p:nvPr/>
            </p:nvGrpSpPr>
            <p:grpSpPr>
              <a:xfrm>
                <a:off x="4360179" y="5277946"/>
                <a:ext cx="1987648" cy="358401"/>
                <a:chOff x="4360179" y="1789982"/>
                <a:chExt cx="1987648" cy="358401"/>
              </a:xfrm>
            </p:grpSpPr>
            <p:grpSp>
              <p:nvGrpSpPr>
                <p:cNvPr id="14" name="组合 13">
                  <a:extLst>
                    <a:ext uri="{FF2B5EF4-FFF2-40B4-BE49-F238E27FC236}">
                      <a16:creationId xmlns:a16="http://schemas.microsoft.com/office/drawing/2014/main" id="{F902A621-BC68-460C-9AF6-A6797CAD0BAE}"/>
                    </a:ext>
                  </a:extLst>
                </p:cNvPr>
                <p:cNvGrpSpPr/>
                <p:nvPr/>
              </p:nvGrpSpPr>
              <p:grpSpPr>
                <a:xfrm flipV="1">
                  <a:off x="4360179" y="1789982"/>
                  <a:ext cx="358401" cy="358401"/>
                  <a:chOff x="474220" y="1079166"/>
                  <a:chExt cx="5621780" cy="5621780"/>
                </a:xfrm>
              </p:grpSpPr>
              <p:sp>
                <p:nvSpPr>
                  <p:cNvPr id="16" name="椭圆 15">
                    <a:extLst>
                      <a:ext uri="{FF2B5EF4-FFF2-40B4-BE49-F238E27FC236}">
                        <a16:creationId xmlns:a16="http://schemas.microsoft.com/office/drawing/2014/main" id="{5619018B-D093-4325-5290-5175635CE10D}"/>
                      </a:ext>
                    </a:extLst>
                  </p:cNvPr>
                  <p:cNvSpPr/>
                  <p:nvPr/>
                </p:nvSpPr>
                <p:spPr>
                  <a:xfrm>
                    <a:off x="474220" y="1079166"/>
                    <a:ext cx="5621780" cy="5621780"/>
                  </a:xfrm>
                  <a:prstGeom prst="ellipse">
                    <a:avLst/>
                  </a:prstGeom>
                  <a:solidFill>
                    <a:schemeClr val="accent2">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a:extLst>
                      <a:ext uri="{FF2B5EF4-FFF2-40B4-BE49-F238E27FC236}">
                        <a16:creationId xmlns:a16="http://schemas.microsoft.com/office/drawing/2014/main" id="{24936359-4266-2CFB-AEB7-AED929E8ED7F}"/>
                      </a:ext>
                    </a:extLst>
                  </p:cNvPr>
                  <p:cNvSpPr/>
                  <p:nvPr/>
                </p:nvSpPr>
                <p:spPr>
                  <a:xfrm>
                    <a:off x="1916605" y="2521552"/>
                    <a:ext cx="2737009" cy="273700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5" name="直接连接符 14">
                  <a:extLst>
                    <a:ext uri="{FF2B5EF4-FFF2-40B4-BE49-F238E27FC236}">
                      <a16:creationId xmlns:a16="http://schemas.microsoft.com/office/drawing/2014/main" id="{1B0EA84D-9017-83D9-EA26-F9DB1E6E85A6}"/>
                    </a:ext>
                  </a:extLst>
                </p:cNvPr>
                <p:cNvCxnSpPr>
                  <a:cxnSpLocks/>
                </p:cNvCxnSpPr>
                <p:nvPr/>
              </p:nvCxnSpPr>
              <p:spPr>
                <a:xfrm>
                  <a:off x="4483733" y="1968557"/>
                  <a:ext cx="1864094" cy="0"/>
                </a:xfrm>
                <a:prstGeom prst="line">
                  <a:avLst/>
                </a:prstGeom>
                <a:ln>
                  <a:solidFill>
                    <a:schemeClr val="accent2">
                      <a:alpha val="50000"/>
                    </a:schemeClr>
                  </a:solidFill>
                </a:ln>
              </p:spPr>
              <p:style>
                <a:lnRef idx="1">
                  <a:schemeClr val="accent1"/>
                </a:lnRef>
                <a:fillRef idx="0">
                  <a:schemeClr val="accent1"/>
                </a:fillRef>
                <a:effectRef idx="0">
                  <a:schemeClr val="accent1"/>
                </a:effectRef>
                <a:fontRef idx="minor">
                  <a:schemeClr val="tx1"/>
                </a:fontRef>
              </p:style>
            </p:cxnSp>
          </p:grpSp>
          <p:grpSp>
            <p:nvGrpSpPr>
              <p:cNvPr id="10" name="组合 9">
                <a:extLst>
                  <a:ext uri="{FF2B5EF4-FFF2-40B4-BE49-F238E27FC236}">
                    <a16:creationId xmlns:a16="http://schemas.microsoft.com/office/drawing/2014/main" id="{14919198-E90D-4288-3CA4-61508D208E03}"/>
                  </a:ext>
                </a:extLst>
              </p:cNvPr>
              <p:cNvGrpSpPr/>
              <p:nvPr/>
            </p:nvGrpSpPr>
            <p:grpSpPr>
              <a:xfrm>
                <a:off x="5789425" y="5085296"/>
                <a:ext cx="4762500" cy="743701"/>
                <a:chOff x="5084390" y="1708150"/>
                <a:chExt cx="4762500" cy="743701"/>
              </a:xfrm>
            </p:grpSpPr>
            <p:sp>
              <p:nvSpPr>
                <p:cNvPr id="11" name="矩形: 圆角 10">
                  <a:extLst>
                    <a:ext uri="{FF2B5EF4-FFF2-40B4-BE49-F238E27FC236}">
                      <a16:creationId xmlns:a16="http://schemas.microsoft.com/office/drawing/2014/main" id="{F0564682-FAED-939E-C2D9-AC9A95617235}"/>
                    </a:ext>
                  </a:extLst>
                </p:cNvPr>
                <p:cNvSpPr/>
                <p:nvPr/>
              </p:nvSpPr>
              <p:spPr>
                <a:xfrm>
                  <a:off x="5084390" y="1708150"/>
                  <a:ext cx="4762500" cy="743701"/>
                </a:xfrm>
                <a:prstGeom prst="roundRect">
                  <a:avLst>
                    <a:gd name="adj" fmla="val 50000"/>
                  </a:avLst>
                </a:prstGeom>
                <a:solidFill>
                  <a:schemeClr val="accent2">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id="{05138915-65C0-E832-20A5-87336515E235}"/>
                    </a:ext>
                  </a:extLst>
                </p:cNvPr>
                <p:cNvSpPr txBox="1"/>
                <p:nvPr/>
              </p:nvSpPr>
              <p:spPr>
                <a:xfrm>
                  <a:off x="5968560" y="1780734"/>
                  <a:ext cx="3878329" cy="614129"/>
                </a:xfrm>
                <a:prstGeom prst="rect">
                  <a:avLst/>
                </a:prstGeom>
                <a:noFill/>
                <a:ln>
                  <a:noFill/>
                </a:ln>
              </p:spPr>
              <p:txBody>
                <a:bodyPr wrap="square" lIns="91440" tIns="45720" rIns="91440" bIns="45720" anchor="ctr" anchorCtr="0">
                  <a:normAutofit/>
                </a:bodyPr>
                <a:lstStyle/>
                <a:p>
                  <a:pPr>
                    <a:buSzPct val="25000"/>
                  </a:pPr>
                  <a:r>
                    <a:rPr lang="zh-CN" altLang="en-US" sz="1600" b="1" dirty="0">
                      <a:latin typeface="Arial" panose="020B0604020202020204" pitchFamily="34" charset="0"/>
                      <a:ea typeface="微软雅黑" panose="020B0503020204020204" pitchFamily="34" charset="-122"/>
                    </a:rPr>
                    <a:t>实例交流</a:t>
                  </a:r>
                  <a:endParaRPr lang="en-US" altLang="zh-CN" sz="1600" b="1" dirty="0">
                    <a:latin typeface="Arial" panose="020B0604020202020204" pitchFamily="34" charset="0"/>
                    <a:ea typeface="微软雅黑" panose="020B0503020204020204" pitchFamily="34" charset="-122"/>
                  </a:endParaRPr>
                </a:p>
              </p:txBody>
            </p:sp>
            <p:sp>
              <p:nvSpPr>
                <p:cNvPr id="13" name="椭圆 12">
                  <a:extLst>
                    <a:ext uri="{FF2B5EF4-FFF2-40B4-BE49-F238E27FC236}">
                      <a16:creationId xmlns:a16="http://schemas.microsoft.com/office/drawing/2014/main" id="{283BE8DB-FE15-92C8-E251-87EA8487F4BF}"/>
                    </a:ext>
                  </a:extLst>
                </p:cNvPr>
                <p:cNvSpPr/>
                <p:nvPr/>
              </p:nvSpPr>
              <p:spPr>
                <a:xfrm>
                  <a:off x="5257997" y="1780734"/>
                  <a:ext cx="598533" cy="5985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Arial" panose="020B0604020202020204" pitchFamily="34" charset="0"/>
                      <a:ea typeface="微软雅黑" panose="020B0503020204020204" pitchFamily="34" charset="-122"/>
                    </a:rPr>
                    <a:t>C</a:t>
                  </a:r>
                  <a:endParaRPr lang="zh-CN" altLang="en-US" dirty="0">
                    <a:latin typeface="Arial" panose="020B0604020202020204" pitchFamily="34" charset="0"/>
                    <a:ea typeface="微软雅黑" panose="020B0503020204020204" pitchFamily="34" charset="-122"/>
                  </a:endParaRPr>
                </a:p>
              </p:txBody>
            </p:sp>
          </p:grpSp>
        </p:grpSp>
      </p:grpSp>
    </p:spTree>
    <p:extLst>
      <p:ext uri="{BB962C8B-B14F-4D97-AF65-F5344CB8AC3E}">
        <p14:creationId xmlns:p14="http://schemas.microsoft.com/office/powerpoint/2010/main" val="1671877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DC88FD4F-A257-D925-63C7-F193E67CB9F2}"/>
              </a:ext>
            </a:extLst>
          </p:cNvPr>
          <p:cNvGrpSpPr/>
          <p:nvPr/>
        </p:nvGrpSpPr>
        <p:grpSpPr>
          <a:xfrm>
            <a:off x="1783606" y="4089877"/>
            <a:ext cx="3241760" cy="1786528"/>
            <a:chOff x="1783606" y="4089877"/>
            <a:chExt cx="3241760" cy="1786528"/>
          </a:xfrm>
        </p:grpSpPr>
        <p:sp>
          <p:nvSpPr>
            <p:cNvPr id="4" name="矩形 3">
              <a:extLst>
                <a:ext uri="{FF2B5EF4-FFF2-40B4-BE49-F238E27FC236}">
                  <a16:creationId xmlns:a16="http://schemas.microsoft.com/office/drawing/2014/main" id="{253C2780-48BE-308B-5131-BC378698EBCE}"/>
                </a:ext>
              </a:extLst>
            </p:cNvPr>
            <p:cNvSpPr/>
            <p:nvPr/>
          </p:nvSpPr>
          <p:spPr>
            <a:xfrm>
              <a:off x="1786695" y="4089877"/>
              <a:ext cx="3238671" cy="1786528"/>
            </a:xfrm>
            <a:prstGeom prst="rect">
              <a:avLst/>
            </a:prstGeom>
            <a:gradFill flip="none" rotWithShape="1">
              <a:gsLst>
                <a:gs pos="60000">
                  <a:schemeClr val="accent2"/>
                </a:gs>
                <a:gs pos="0">
                  <a:schemeClr val="accent2">
                    <a:lumMod val="60000"/>
                    <a:lumOff val="40000"/>
                  </a:schemeClr>
                </a:gs>
              </a:gsLst>
              <a:lin ang="2700000" scaled="1"/>
              <a:tileRect/>
            </a:gradFill>
            <a:ln>
              <a:noFill/>
            </a:ln>
            <a:effectLst/>
            <a:scene3d>
              <a:camera prst="orthographicFront"/>
              <a:lightRig rig="balanced" dir="t"/>
            </a:scene3d>
            <a:sp3d z="811643" prstMaterial="softEdge"/>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spcAft>
                  <a:spcPts val="500"/>
                </a:spcAft>
              </a:pPr>
              <a:endParaRPr lang="zh-CN" altLang="en-US" dirty="0"/>
            </a:p>
          </p:txBody>
        </p:sp>
        <p:sp>
          <p:nvSpPr>
            <p:cNvPr id="5" name="等腰三角形 4">
              <a:extLst>
                <a:ext uri="{FF2B5EF4-FFF2-40B4-BE49-F238E27FC236}">
                  <a16:creationId xmlns:a16="http://schemas.microsoft.com/office/drawing/2014/main" id="{CBD3F1A4-83D8-0BFD-8756-CB955A939246}"/>
                </a:ext>
              </a:extLst>
            </p:cNvPr>
            <p:cNvSpPr/>
            <p:nvPr/>
          </p:nvSpPr>
          <p:spPr>
            <a:xfrm rot="5400000">
              <a:off x="1772272" y="4381424"/>
              <a:ext cx="164352" cy="141683"/>
            </a:xfrm>
            <a:prstGeom prst="triangle">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cs typeface="+mn-cs"/>
              </a:endParaRPr>
            </a:p>
          </p:txBody>
        </p:sp>
      </p:grpSp>
      <p:grpSp>
        <p:nvGrpSpPr>
          <p:cNvPr id="6" name="组合 5">
            <a:extLst>
              <a:ext uri="{FF2B5EF4-FFF2-40B4-BE49-F238E27FC236}">
                <a16:creationId xmlns:a16="http://schemas.microsoft.com/office/drawing/2014/main" id="{7A4EB925-34FE-F978-33B7-7D8164B1954C}"/>
              </a:ext>
            </a:extLst>
          </p:cNvPr>
          <p:cNvGrpSpPr/>
          <p:nvPr/>
        </p:nvGrpSpPr>
        <p:grpSpPr>
          <a:xfrm>
            <a:off x="1774031" y="1873278"/>
            <a:ext cx="3251335" cy="1786528"/>
            <a:chOff x="1774031" y="1892328"/>
            <a:chExt cx="3251335" cy="1786528"/>
          </a:xfrm>
        </p:grpSpPr>
        <p:sp>
          <p:nvSpPr>
            <p:cNvPr id="7" name="矩形 6">
              <a:extLst>
                <a:ext uri="{FF2B5EF4-FFF2-40B4-BE49-F238E27FC236}">
                  <a16:creationId xmlns:a16="http://schemas.microsoft.com/office/drawing/2014/main" id="{D2C57BFF-7E85-C36A-FCCE-DC4CECB92773}"/>
                </a:ext>
              </a:extLst>
            </p:cNvPr>
            <p:cNvSpPr/>
            <p:nvPr/>
          </p:nvSpPr>
          <p:spPr>
            <a:xfrm>
              <a:off x="1786695" y="1892328"/>
              <a:ext cx="3238671" cy="1786528"/>
            </a:xfrm>
            <a:prstGeom prst="rect">
              <a:avLst/>
            </a:prstGeom>
            <a:gradFill flip="none" rotWithShape="1">
              <a:gsLst>
                <a:gs pos="60000">
                  <a:schemeClr val="accent2"/>
                </a:gs>
                <a:gs pos="0">
                  <a:schemeClr val="accent2">
                    <a:lumMod val="60000"/>
                    <a:lumOff val="40000"/>
                  </a:schemeClr>
                </a:gs>
              </a:gsLst>
              <a:lin ang="2700000" scaled="1"/>
              <a:tileRect/>
            </a:gradFill>
            <a:ln>
              <a:noFill/>
            </a:ln>
            <a:effectLst/>
            <a:scene3d>
              <a:camera prst="orthographicFront"/>
              <a:lightRig rig="balanced" dir="t"/>
            </a:scene3d>
            <a:sp3d z="811643" prstMaterial="softEdge"/>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spcAft>
                  <a:spcPts val="500"/>
                </a:spcAft>
              </a:pPr>
              <a:endParaRPr lang="zh-CN" altLang="en-US">
                <a:solidFill>
                  <a:schemeClr val="lt1"/>
                </a:solidFill>
              </a:endParaRPr>
            </a:p>
          </p:txBody>
        </p:sp>
        <p:sp>
          <p:nvSpPr>
            <p:cNvPr id="8" name="等腰三角形 7">
              <a:extLst>
                <a:ext uri="{FF2B5EF4-FFF2-40B4-BE49-F238E27FC236}">
                  <a16:creationId xmlns:a16="http://schemas.microsoft.com/office/drawing/2014/main" id="{E1B1DE6A-B244-BDB3-667D-67CA25231CEE}"/>
                </a:ext>
              </a:extLst>
            </p:cNvPr>
            <p:cNvSpPr/>
            <p:nvPr/>
          </p:nvSpPr>
          <p:spPr>
            <a:xfrm rot="5400000">
              <a:off x="1762697" y="2171275"/>
              <a:ext cx="164352" cy="141683"/>
            </a:xfrm>
            <a:prstGeom prst="triangle">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cs typeface="+mn-cs"/>
              </a:endParaRPr>
            </a:p>
          </p:txBody>
        </p:sp>
      </p:grpSp>
      <p:sp>
        <p:nvSpPr>
          <p:cNvPr id="9" name="标题 8">
            <a:extLst>
              <a:ext uri="{FF2B5EF4-FFF2-40B4-BE49-F238E27FC236}">
                <a16:creationId xmlns:a16="http://schemas.microsoft.com/office/drawing/2014/main" id="{B50AFFE4-912D-650B-7547-FD09D183FFBE}"/>
              </a:ext>
            </a:extLst>
          </p:cNvPr>
          <p:cNvSpPr>
            <a:spLocks noGrp="1"/>
          </p:cNvSpPr>
          <p:nvPr>
            <p:ph type="title"/>
          </p:nvPr>
        </p:nvSpPr>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生产管理</a:t>
            </a:r>
          </a:p>
        </p:txBody>
      </p:sp>
      <p:sp>
        <p:nvSpPr>
          <p:cNvPr id="10" name="文本框 9">
            <a:extLst>
              <a:ext uri="{FF2B5EF4-FFF2-40B4-BE49-F238E27FC236}">
                <a16:creationId xmlns:a16="http://schemas.microsoft.com/office/drawing/2014/main" id="{AED4E77D-C4F8-07E9-BCFA-D22D703BA6DD}"/>
              </a:ext>
            </a:extLst>
          </p:cNvPr>
          <p:cNvSpPr txBox="1"/>
          <p:nvPr/>
        </p:nvSpPr>
        <p:spPr>
          <a:xfrm>
            <a:off x="660400" y="1125538"/>
            <a:ext cx="4071620" cy="364395"/>
          </a:xfrm>
          <a:prstGeom prst="rect">
            <a:avLst/>
          </a:prstGeom>
          <a:noFill/>
        </p:spPr>
        <p:txBody>
          <a:bodyPr wrap="square" rtlCol="0">
            <a:spAutoFit/>
          </a:bodyPr>
          <a:lstStyle/>
          <a:p>
            <a:pPr>
              <a:lnSpc>
                <a:spcPct val="120000"/>
              </a:lnSpc>
              <a:spcAft>
                <a:spcPts val="500"/>
              </a:spcAft>
            </a:pPr>
            <a:r>
              <a:rPr lang="zh-CN" altLang="en-US" sz="1600" dirty="0">
                <a:latin typeface="Arial" panose="020B0604020202020204" pitchFamily="34" charset="0"/>
                <a:ea typeface="微软雅黑" panose="020B0503020204020204" pitchFamily="34" charset="-122"/>
              </a:rPr>
              <a:t>广义：产品实现全过程；狭义：制造过程</a:t>
            </a:r>
          </a:p>
        </p:txBody>
      </p:sp>
      <p:grpSp>
        <p:nvGrpSpPr>
          <p:cNvPr id="12" name="组合 11">
            <a:extLst>
              <a:ext uri="{FF2B5EF4-FFF2-40B4-BE49-F238E27FC236}">
                <a16:creationId xmlns:a16="http://schemas.microsoft.com/office/drawing/2014/main" id="{35D6C6A9-6619-FF28-4246-8A730C2E043A}"/>
              </a:ext>
            </a:extLst>
          </p:cNvPr>
          <p:cNvGrpSpPr/>
          <p:nvPr/>
        </p:nvGrpSpPr>
        <p:grpSpPr>
          <a:xfrm>
            <a:off x="2063886" y="4355079"/>
            <a:ext cx="2817569" cy="1066411"/>
            <a:chOff x="2063886" y="4209030"/>
            <a:chExt cx="2817569" cy="833052"/>
          </a:xfrm>
        </p:grpSpPr>
        <p:sp>
          <p:nvSpPr>
            <p:cNvPr id="13" name="文本框 12">
              <a:extLst>
                <a:ext uri="{FF2B5EF4-FFF2-40B4-BE49-F238E27FC236}">
                  <a16:creationId xmlns:a16="http://schemas.microsoft.com/office/drawing/2014/main" id="{2C7C87AA-C97C-7A02-B2A6-30ECC5CA012D}"/>
                </a:ext>
              </a:extLst>
            </p:cNvPr>
            <p:cNvSpPr txBox="1"/>
            <p:nvPr/>
          </p:nvSpPr>
          <p:spPr>
            <a:xfrm>
              <a:off x="2063886" y="4209030"/>
              <a:ext cx="646331" cy="288512"/>
            </a:xfrm>
            <a:prstGeom prst="rect">
              <a:avLst/>
            </a:prstGeom>
            <a:noFill/>
          </p:spPr>
          <p:txBody>
            <a:bodyPr wrap="none" rtlCol="0">
              <a:spAutoFit/>
            </a:bodyPr>
            <a:lstStyle/>
            <a:p>
              <a:pPr marL="0" marR="0" lvl="0" indent="0" algn="l" defTabSz="914400" rtl="0" eaLnBrk="1" fontAlgn="auto" latinLnBrk="0" hangingPunct="1">
                <a:spcAft>
                  <a:spcPts val="500"/>
                </a:spcAft>
                <a:buClrTx/>
                <a:buSzTx/>
                <a:buFontTx/>
                <a:buNone/>
                <a:tabLst/>
                <a:defRPr/>
              </a:pPr>
              <a:r>
                <a:rPr lang="zh-CN" altLang="en-US" b="1" dirty="0">
                  <a:solidFill>
                    <a:srgbClr val="FFFFFF"/>
                  </a:solidFill>
                  <a:latin typeface="Arial" panose="020B0604020202020204" pitchFamily="34" charset="0"/>
                  <a:ea typeface="微软雅黑" panose="020B0503020204020204" pitchFamily="34" charset="-122"/>
                  <a:cs typeface="OPPOSans H" panose="00020600040101010101" pitchFamily="18" charset="-122"/>
                </a:rPr>
                <a:t>规范</a:t>
              </a:r>
              <a:endParaRPr kumimoji="0" lang="zh-CN" altLang="en-US" b="1"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OPPOSans H" panose="00020600040101010101" pitchFamily="18" charset="-122"/>
              </a:endParaRPr>
            </a:p>
          </p:txBody>
        </p:sp>
        <p:sp>
          <p:nvSpPr>
            <p:cNvPr id="15" name="文本框 14">
              <a:extLst>
                <a:ext uri="{FF2B5EF4-FFF2-40B4-BE49-F238E27FC236}">
                  <a16:creationId xmlns:a16="http://schemas.microsoft.com/office/drawing/2014/main" id="{3E9A0030-3DBA-D804-5E47-1B93EA475683}"/>
                </a:ext>
              </a:extLst>
            </p:cNvPr>
            <p:cNvSpPr txBox="1"/>
            <p:nvPr/>
          </p:nvSpPr>
          <p:spPr>
            <a:xfrm>
              <a:off x="2157632" y="4596741"/>
              <a:ext cx="2723823" cy="445341"/>
            </a:xfrm>
            <a:prstGeom prst="rect">
              <a:avLst/>
            </a:prstGeom>
            <a:noFill/>
            <a:effectLst/>
          </p:spPr>
          <p:txBody>
            <a:bodyPr wrap="square" lIns="0" tIns="0" rIns="0" bIns="0" rtlCol="0">
              <a:spAutoFit/>
            </a:bodyPr>
            <a:lstStyle>
              <a:defPPr>
                <a:defRPr lang="zh-CN"/>
              </a:defPPr>
              <a:lvl1pPr marL="285750" marR="0" lvl="0" indent="-285750" fontAlgn="auto">
                <a:lnSpc>
                  <a:spcPct val="150000"/>
                </a:lnSpc>
                <a:spcBef>
                  <a:spcPts val="0"/>
                </a:spcBef>
                <a:spcAft>
                  <a:spcPts val="0"/>
                </a:spcAft>
                <a:buClrTx/>
                <a:buSzTx/>
                <a:buFont typeface="Arial" panose="020B0604020202020204" pitchFamily="34" charset="0"/>
                <a:buChar char="•"/>
                <a:tabLst/>
                <a:defRPr kumimoji="0" sz="1400" b="0" i="0" u="none" strike="noStrike" cap="none" spc="300" normalizeH="0" baseline="0">
                  <a:ln>
                    <a:noFill/>
                  </a:ln>
                  <a:solidFill>
                    <a:schemeClr val="bg1"/>
                  </a:solidFill>
                  <a:effectLst/>
                  <a:uLnTx/>
                  <a:uFillTx/>
                  <a:latin typeface="+mn-ea"/>
                </a:defRPr>
              </a:lvl1pPr>
            </a:lstStyle>
            <a:p>
              <a:pPr marL="182563" indent="-182563">
                <a:lnSpc>
                  <a:spcPct val="120000"/>
                </a:lnSpc>
                <a:spcAft>
                  <a:spcPts val="500"/>
                </a:spcAft>
                <a:defRPr/>
              </a:pPr>
              <a:r>
                <a:rPr lang="zh-CN" altLang="en-US" sz="1600" spc="0" dirty="0">
                  <a:solidFill>
                    <a:srgbClr val="FFFFFF"/>
                  </a:solidFill>
                  <a:latin typeface="Arial" panose="020B0604020202020204" pitchFamily="34" charset="0"/>
                  <a:ea typeface="微软雅黑" panose="020B0503020204020204" pitchFamily="34" charset="-122"/>
                  <a:sym typeface="微软雅黑" panose="020B0503020204020204" pitchFamily="34" charset="-122"/>
                </a:rPr>
                <a:t>生产工艺、关键工序和特殊过程、生产记录、产品防护</a:t>
              </a:r>
              <a:endParaRPr lang="en-US" altLang="zh-CN" sz="1600" spc="0" dirty="0">
                <a:solidFill>
                  <a:srgbClr val="FFFFFF"/>
                </a:solidFill>
                <a:latin typeface="Arial" panose="020B0604020202020204" pitchFamily="34" charset="0"/>
                <a:ea typeface="微软雅黑" panose="020B0503020204020204" pitchFamily="34" charset="-122"/>
                <a:sym typeface="微软雅黑" panose="020B0503020204020204" pitchFamily="34" charset="-122"/>
              </a:endParaRPr>
            </a:p>
          </p:txBody>
        </p:sp>
      </p:grpSp>
      <p:grpSp>
        <p:nvGrpSpPr>
          <p:cNvPr id="16" name="组合 15">
            <a:extLst>
              <a:ext uri="{FF2B5EF4-FFF2-40B4-BE49-F238E27FC236}">
                <a16:creationId xmlns:a16="http://schemas.microsoft.com/office/drawing/2014/main" id="{391E9922-C9B6-7935-0B85-F9DE3EC20639}"/>
              </a:ext>
            </a:extLst>
          </p:cNvPr>
          <p:cNvGrpSpPr/>
          <p:nvPr/>
        </p:nvGrpSpPr>
        <p:grpSpPr>
          <a:xfrm>
            <a:off x="2063886" y="1954331"/>
            <a:ext cx="2685436" cy="1589969"/>
            <a:chOff x="2063886" y="2074981"/>
            <a:chExt cx="2685436" cy="1589969"/>
          </a:xfrm>
        </p:grpSpPr>
        <p:sp>
          <p:nvSpPr>
            <p:cNvPr id="17" name="文本框 16">
              <a:extLst>
                <a:ext uri="{FF2B5EF4-FFF2-40B4-BE49-F238E27FC236}">
                  <a16:creationId xmlns:a16="http://schemas.microsoft.com/office/drawing/2014/main" id="{479B6468-565A-E1B2-4E3B-689582E40343}"/>
                </a:ext>
              </a:extLst>
            </p:cNvPr>
            <p:cNvSpPr txBox="1"/>
            <p:nvPr/>
          </p:nvSpPr>
          <p:spPr>
            <a:xfrm>
              <a:off x="2063886" y="2074981"/>
              <a:ext cx="646331" cy="369332"/>
            </a:xfrm>
            <a:prstGeom prst="rect">
              <a:avLst/>
            </a:prstGeom>
            <a:noFill/>
          </p:spPr>
          <p:txBody>
            <a:bodyPr wrap="none" rtlCol="0">
              <a:spAutoFit/>
            </a:bodyPr>
            <a:lstStyle/>
            <a:p>
              <a:pPr marL="0" marR="0" lvl="0" indent="0" algn="l" defTabSz="914400" rtl="0" eaLnBrk="1" fontAlgn="auto" latinLnBrk="0" hangingPunct="1">
                <a:spcAft>
                  <a:spcPts val="500"/>
                </a:spcAft>
                <a:buClrTx/>
                <a:buSzTx/>
                <a:buFontTx/>
                <a:buNone/>
                <a:tabLst/>
                <a:defRPr/>
              </a:pPr>
              <a:r>
                <a:rPr lang="zh-CN" altLang="en-US" b="1" dirty="0">
                  <a:solidFill>
                    <a:srgbClr val="FFFFFF"/>
                  </a:solidFill>
                  <a:latin typeface="Arial" panose="020B0604020202020204" pitchFamily="34" charset="0"/>
                  <a:ea typeface="微软雅黑" panose="020B0503020204020204" pitchFamily="34" charset="-122"/>
                  <a:cs typeface="OPPOSans H" panose="00020600040101010101" pitchFamily="18" charset="-122"/>
                </a:rPr>
                <a:t>标准</a:t>
              </a:r>
              <a:endParaRPr kumimoji="0" lang="zh-CN" altLang="en-US" b="1"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OPPOSans H" panose="00020600040101010101" pitchFamily="18" charset="-122"/>
              </a:endParaRPr>
            </a:p>
          </p:txBody>
        </p:sp>
        <p:sp>
          <p:nvSpPr>
            <p:cNvPr id="19" name="文本框 18">
              <a:extLst>
                <a:ext uri="{FF2B5EF4-FFF2-40B4-BE49-F238E27FC236}">
                  <a16:creationId xmlns:a16="http://schemas.microsoft.com/office/drawing/2014/main" id="{0AF75E22-20A1-7019-D063-9B487A4251AB}"/>
                </a:ext>
              </a:extLst>
            </p:cNvPr>
            <p:cNvSpPr txBox="1"/>
            <p:nvPr/>
          </p:nvSpPr>
          <p:spPr>
            <a:xfrm>
              <a:off x="2157632" y="2503927"/>
              <a:ext cx="2591690" cy="1161023"/>
            </a:xfrm>
            <a:prstGeom prst="rect">
              <a:avLst/>
            </a:prstGeom>
            <a:noFill/>
            <a:effectLst/>
          </p:spPr>
          <p:txBody>
            <a:bodyPr wrap="square" lIns="0" tIns="0" rIns="0" bIns="0" rtlCol="0">
              <a:spAutoFit/>
            </a:bodyPr>
            <a:lstStyle/>
            <a:p>
              <a:pPr marL="177800" marR="0" lvl="0" indent="-177800" algn="l" defTabSz="914400" rtl="0" eaLnBrk="1" fontAlgn="auto" latinLnBrk="0" hangingPunct="1">
                <a:lnSpc>
                  <a:spcPct val="120000"/>
                </a:lnSpc>
                <a:spcAft>
                  <a:spcPts val="50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cs"/>
                  <a:sym typeface="微软雅黑" panose="020B0503020204020204" pitchFamily="34" charset="-122"/>
                </a:rPr>
                <a:t>策划、要求确定、设计和开发、</a:t>
              </a:r>
              <a:r>
                <a:rPr lang="zh-CN" altLang="en-US" sz="1600" dirty="0">
                  <a:solidFill>
                    <a:srgbClr val="FFFFFF"/>
                  </a:solidFill>
                  <a:latin typeface="Arial" panose="020B0604020202020204" pitchFamily="34" charset="0"/>
                  <a:ea typeface="微软雅黑" panose="020B0503020204020204" pitchFamily="34" charset="-122"/>
                  <a:sym typeface="微软雅黑" panose="020B0503020204020204" pitchFamily="34" charset="-122"/>
                </a:rPr>
                <a:t>采购、制造与服务（含产品防护）、计量设备控制</a:t>
              </a:r>
              <a:endParaRPr kumimoji="0" lang="en-US" altLang="zh-CN" sz="160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cs"/>
                <a:sym typeface="微软雅黑" panose="020B0503020204020204" pitchFamily="34" charset="-122"/>
              </a:endParaRPr>
            </a:p>
          </p:txBody>
        </p:sp>
      </p:grpSp>
      <p:grpSp>
        <p:nvGrpSpPr>
          <p:cNvPr id="20" name="组合 19">
            <a:extLst>
              <a:ext uri="{FF2B5EF4-FFF2-40B4-BE49-F238E27FC236}">
                <a16:creationId xmlns:a16="http://schemas.microsoft.com/office/drawing/2014/main" id="{BE9C57CB-FBD0-1C5F-34B6-B2A33EE3AF0C}"/>
              </a:ext>
            </a:extLst>
          </p:cNvPr>
          <p:cNvGrpSpPr/>
          <p:nvPr/>
        </p:nvGrpSpPr>
        <p:grpSpPr>
          <a:xfrm>
            <a:off x="1259048" y="1855356"/>
            <a:ext cx="146050" cy="4082008"/>
            <a:chOff x="1259048" y="1855356"/>
            <a:chExt cx="146050" cy="4082008"/>
          </a:xfrm>
        </p:grpSpPr>
        <p:cxnSp>
          <p:nvCxnSpPr>
            <p:cNvPr id="21" name="直接连接符 20">
              <a:extLst>
                <a:ext uri="{FF2B5EF4-FFF2-40B4-BE49-F238E27FC236}">
                  <a16:creationId xmlns:a16="http://schemas.microsoft.com/office/drawing/2014/main" id="{708FC36F-5E23-3E21-38C0-B680564F37B7}"/>
                </a:ext>
              </a:extLst>
            </p:cNvPr>
            <p:cNvCxnSpPr>
              <a:cxnSpLocks/>
            </p:cNvCxnSpPr>
            <p:nvPr/>
          </p:nvCxnSpPr>
          <p:spPr>
            <a:xfrm>
              <a:off x="1332073" y="1855356"/>
              <a:ext cx="0" cy="4082008"/>
            </a:xfrm>
            <a:prstGeom prst="line">
              <a:avLst/>
            </a:prstGeom>
            <a:noFill/>
            <a:ln w="12700" cap="flat" cmpd="sng" algn="ctr">
              <a:gradFill flip="none" rotWithShape="1">
                <a:gsLst>
                  <a:gs pos="60000">
                    <a:schemeClr val="accent2"/>
                  </a:gs>
                  <a:gs pos="0">
                    <a:schemeClr val="accent2">
                      <a:lumMod val="60000"/>
                      <a:lumOff val="40000"/>
                    </a:schemeClr>
                  </a:gs>
                </a:gsLst>
                <a:lin ang="2700000" scaled="1"/>
                <a:tileRect/>
              </a:gradFill>
              <a:prstDash val="solid"/>
              <a:miter lim="800000"/>
            </a:ln>
            <a:effectLst/>
          </p:spPr>
        </p:cxnSp>
        <p:sp>
          <p:nvSpPr>
            <p:cNvPr id="22" name="矩形 21">
              <a:extLst>
                <a:ext uri="{FF2B5EF4-FFF2-40B4-BE49-F238E27FC236}">
                  <a16:creationId xmlns:a16="http://schemas.microsoft.com/office/drawing/2014/main" id="{34C8DAED-7F5F-A44D-A539-56133D4DCC1D}"/>
                </a:ext>
              </a:extLst>
            </p:cNvPr>
            <p:cNvSpPr/>
            <p:nvPr/>
          </p:nvSpPr>
          <p:spPr>
            <a:xfrm>
              <a:off x="1259048" y="2182609"/>
              <a:ext cx="146050" cy="146050"/>
            </a:xfrm>
            <a:prstGeom prst="rect">
              <a:avLst/>
            </a:prstGeom>
            <a:gradFill flip="none" rotWithShape="1">
              <a:gsLst>
                <a:gs pos="60000">
                  <a:schemeClr val="accent2"/>
                </a:gs>
                <a:gs pos="0">
                  <a:schemeClr val="accent2">
                    <a:lumMod val="60000"/>
                    <a:lumOff val="40000"/>
                  </a:schemeClr>
                </a:gs>
              </a:gsLst>
              <a:lin ang="27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mn-ea"/>
                <a:cs typeface="+mn-cs"/>
              </a:endParaRPr>
            </a:p>
          </p:txBody>
        </p:sp>
        <p:sp>
          <p:nvSpPr>
            <p:cNvPr id="23" name="矩形 22">
              <a:extLst>
                <a:ext uri="{FF2B5EF4-FFF2-40B4-BE49-F238E27FC236}">
                  <a16:creationId xmlns:a16="http://schemas.microsoft.com/office/drawing/2014/main" id="{04B11851-2658-1360-6D63-BC8EAF63AA9D}"/>
                </a:ext>
              </a:extLst>
            </p:cNvPr>
            <p:cNvSpPr/>
            <p:nvPr/>
          </p:nvSpPr>
          <p:spPr>
            <a:xfrm>
              <a:off x="1259048" y="4379709"/>
              <a:ext cx="146050" cy="146050"/>
            </a:xfrm>
            <a:prstGeom prst="rect">
              <a:avLst/>
            </a:prstGeom>
            <a:gradFill flip="none" rotWithShape="1">
              <a:gsLst>
                <a:gs pos="60000">
                  <a:schemeClr val="accent2"/>
                </a:gs>
                <a:gs pos="0">
                  <a:schemeClr val="accent2">
                    <a:lumMod val="60000"/>
                    <a:lumOff val="40000"/>
                  </a:schemeClr>
                </a:gs>
              </a:gsLst>
              <a:lin ang="2700000" scaled="1"/>
              <a:tileRect/>
            </a:gradFill>
            <a:ln w="12700" cap="flat" cmpd="sng" algn="ctr">
              <a:noFill/>
              <a:prstDash val="solid"/>
              <a:miter lim="800000"/>
            </a:ln>
            <a:effectLst/>
          </p:spPr>
          <p:txBody>
            <a:bodyPr rtlCol="0" anchor="ctr"/>
            <a:lstStyle/>
            <a:p>
              <a:pPr algn="ctr">
                <a:lnSpc>
                  <a:spcPct val="120000"/>
                </a:lnSpc>
                <a:spcAft>
                  <a:spcPts val="500"/>
                </a:spcAft>
              </a:pPr>
              <a:endParaRPr lang="zh-CN" altLang="en-US" kern="0" dirty="0">
                <a:solidFill>
                  <a:prstClr val="white"/>
                </a:solidFill>
                <a:latin typeface="+mn-ea"/>
              </a:endParaRPr>
            </a:p>
          </p:txBody>
        </p:sp>
      </p:grpSp>
      <p:pic>
        <p:nvPicPr>
          <p:cNvPr id="26" name="图片 25">
            <a:extLst>
              <a:ext uri="{FF2B5EF4-FFF2-40B4-BE49-F238E27FC236}">
                <a16:creationId xmlns:a16="http://schemas.microsoft.com/office/drawing/2014/main" id="{9B3C6677-DFE6-0C03-32A4-DBF8641A0D8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480049" y="1873278"/>
            <a:ext cx="5793155" cy="4082008"/>
          </a:xfrm>
          <a:prstGeom prst="rect">
            <a:avLst/>
          </a:prstGeom>
        </p:spPr>
      </p:pic>
    </p:spTree>
    <p:extLst>
      <p:ext uri="{BB962C8B-B14F-4D97-AF65-F5344CB8AC3E}">
        <p14:creationId xmlns:p14="http://schemas.microsoft.com/office/powerpoint/2010/main" val="186090947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单圆角 6">
            <a:extLst>
              <a:ext uri="{FF2B5EF4-FFF2-40B4-BE49-F238E27FC236}">
                <a16:creationId xmlns:a16="http://schemas.microsoft.com/office/drawing/2014/main" id="{61F97E5C-DBD9-D99F-D452-C8FC84F98D67}"/>
              </a:ext>
            </a:extLst>
          </p:cNvPr>
          <p:cNvSpPr/>
          <p:nvPr/>
        </p:nvSpPr>
        <p:spPr>
          <a:xfrm flipV="1">
            <a:off x="0" y="1110333"/>
            <a:ext cx="12192000" cy="5080916"/>
          </a:xfrm>
          <a:prstGeom prst="round1Rect">
            <a:avLst>
              <a:gd name="adj" fmla="val 22537"/>
            </a:avLst>
          </a:prstGeom>
          <a:gradFill flip="none" rotWithShape="1">
            <a:gsLst>
              <a:gs pos="60000">
                <a:schemeClr val="accent2"/>
              </a:gs>
              <a:gs pos="0">
                <a:schemeClr val="accent2">
                  <a:lumMod val="60000"/>
                  <a:lumOff val="40000"/>
                </a:schemeClr>
              </a:gs>
            </a:gsLst>
            <a:lin ang="2700000" scaled="1"/>
            <a:tileRect/>
          </a:gradFill>
          <a:ln>
            <a:noFill/>
          </a:ln>
          <a:effectLst/>
          <a:scene3d>
            <a:camera prst="orthographicFront"/>
            <a:lightRig rig="balanced" dir="t"/>
          </a:scene3d>
          <a:sp3d z="811643" prstMaterial="softEdge"/>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20000"/>
              </a:lnSpc>
              <a:spcBef>
                <a:spcPts val="0"/>
              </a:spcBef>
              <a:spcAft>
                <a:spcPts val="50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Segoe UI"/>
              <a:ea typeface="等线"/>
              <a:cs typeface="+mn-cs"/>
            </a:endParaRPr>
          </a:p>
        </p:txBody>
      </p:sp>
      <p:sp>
        <p:nvSpPr>
          <p:cNvPr id="2" name="标题 1">
            <a:extLst>
              <a:ext uri="{FF2B5EF4-FFF2-40B4-BE49-F238E27FC236}">
                <a16:creationId xmlns:a16="http://schemas.microsoft.com/office/drawing/2014/main" id="{2C07A680-B1BE-C912-B388-0561FA770D5F}"/>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生产管理</a:t>
            </a:r>
            <a:r>
              <a:rPr lang="en-US" altLang="zh-CN" dirty="0">
                <a:latin typeface="Arial" panose="020B0604020202020204" pitchFamily="34" charset="0"/>
                <a:ea typeface="微软雅黑" panose="020B0503020204020204" pitchFamily="34" charset="-122"/>
              </a:rPr>
              <a:t>-</a:t>
            </a:r>
            <a:r>
              <a:rPr lang="zh-CN" altLang="en-US" dirty="0">
                <a:latin typeface="Arial" panose="020B0604020202020204" pitchFamily="34" charset="0"/>
                <a:ea typeface="微软雅黑" panose="020B0503020204020204" pitchFamily="34" charset="-122"/>
              </a:rPr>
              <a:t>注册体系核查指南</a:t>
            </a:r>
          </a:p>
        </p:txBody>
      </p:sp>
      <p:sp>
        <p:nvSpPr>
          <p:cNvPr id="4" name="文本框 3">
            <a:extLst>
              <a:ext uri="{FF2B5EF4-FFF2-40B4-BE49-F238E27FC236}">
                <a16:creationId xmlns:a16="http://schemas.microsoft.com/office/drawing/2014/main" id="{7567E2EA-169E-5137-1FA2-5A4A92662D23}"/>
              </a:ext>
            </a:extLst>
          </p:cNvPr>
          <p:cNvSpPr txBox="1"/>
          <p:nvPr/>
        </p:nvSpPr>
        <p:spPr>
          <a:xfrm>
            <a:off x="609600" y="1351340"/>
            <a:ext cx="10795000" cy="4468018"/>
          </a:xfrm>
          <a:prstGeom prst="rect">
            <a:avLst/>
          </a:prstGeom>
          <a:noFill/>
        </p:spPr>
        <p:txBody>
          <a:bodyPr wrap="square">
            <a:spAutoFit/>
          </a:bodyPr>
          <a:lstStyle/>
          <a:p>
            <a:pPr>
              <a:lnSpc>
                <a:spcPct val="150000"/>
              </a:lnSpc>
            </a:pPr>
            <a:r>
              <a:rPr lang="zh-CN" altLang="en-US" sz="2400" kern="100" dirty="0">
                <a:solidFill>
                  <a:schemeClr val="bg1"/>
                </a:solidFill>
                <a:latin typeface="Arial" panose="020B0604020202020204" pitchFamily="34" charset="0"/>
                <a:ea typeface="微软雅黑" panose="020B0503020204020204" pitchFamily="34" charset="-122"/>
                <a:cs typeface="Times New Roman" panose="02020603050405020304" pitchFamily="18" charset="0"/>
              </a:rPr>
              <a:t>四个条款，三个“</a:t>
            </a:r>
            <a:r>
              <a:rPr lang="en-US" altLang="zh-CN" sz="2400" kern="100" dirty="0">
                <a:solidFill>
                  <a:schemeClr val="bg1"/>
                </a:solidFill>
                <a:latin typeface="Arial" panose="020B0604020202020204" pitchFamily="34" charset="0"/>
                <a:ea typeface="微软雅黑" panose="020B0503020204020204" pitchFamily="34" charset="-122"/>
                <a:cs typeface="Times New Roman" panose="02020603050405020304" pitchFamily="18" charset="0"/>
              </a:rPr>
              <a:t>*</a:t>
            </a:r>
            <a:r>
              <a:rPr lang="zh-CN" altLang="en-US" sz="2400" kern="100" dirty="0">
                <a:solidFill>
                  <a:schemeClr val="bg1"/>
                </a:solidFill>
                <a:latin typeface="Arial" panose="020B0604020202020204" pitchFamily="34" charset="0"/>
                <a:ea typeface="微软雅黑" panose="020B0503020204020204" pitchFamily="34" charset="-122"/>
                <a:cs typeface="Times New Roman" panose="02020603050405020304" pitchFamily="18" charset="0"/>
              </a:rPr>
              <a:t>”号项</a:t>
            </a:r>
            <a:endParaRPr lang="en-US" altLang="zh-CN" sz="2400" kern="100" dirty="0">
              <a:solidFill>
                <a:schemeClr val="bg1"/>
              </a:solidFill>
              <a:latin typeface="Arial" panose="020B0604020202020204" pitchFamily="34" charset="0"/>
              <a:ea typeface="微软雅黑" panose="020B0503020204020204" pitchFamily="34" charset="-122"/>
              <a:cs typeface="Times New Roman" panose="02020603050405020304" pitchFamily="18" charset="0"/>
            </a:endParaRPr>
          </a:p>
          <a:p>
            <a:pPr>
              <a:lnSpc>
                <a:spcPct val="150000"/>
              </a:lnSpc>
            </a:pPr>
            <a:r>
              <a:rPr lang="en-US" altLang="zh-CN" sz="2400" kern="100" dirty="0">
                <a:solidFill>
                  <a:schemeClr val="bg1"/>
                </a:solidFill>
                <a:latin typeface="Arial" panose="020B0604020202020204" pitchFamily="34" charset="0"/>
                <a:ea typeface="微软雅黑" panose="020B0503020204020204" pitchFamily="34" charset="-122"/>
                <a:cs typeface="Times New Roman" panose="02020603050405020304" pitchFamily="18" charset="0"/>
              </a:rPr>
              <a:t>*</a:t>
            </a:r>
            <a:r>
              <a:rPr lang="zh-CN" altLang="en-US" sz="2400" kern="100" dirty="0">
                <a:solidFill>
                  <a:schemeClr val="bg1"/>
                </a:solidFill>
                <a:latin typeface="Arial" panose="020B0604020202020204" pitchFamily="34" charset="0"/>
                <a:ea typeface="微软雅黑" panose="020B0503020204020204" pitchFamily="34" charset="-122"/>
                <a:cs typeface="Times New Roman" panose="02020603050405020304" pitchFamily="18" charset="0"/>
              </a:rPr>
              <a:t>注册检验样品、临床试验样品的研制和生产活动是否符合</a:t>
            </a:r>
            <a:r>
              <a:rPr lang="en-US" altLang="zh-CN" sz="2400" kern="100" dirty="0">
                <a:solidFill>
                  <a:schemeClr val="bg1"/>
                </a:solidFill>
                <a:latin typeface="Arial" panose="020B0604020202020204" pitchFamily="34" charset="0"/>
                <a:ea typeface="微软雅黑" panose="020B0503020204020204" pitchFamily="34" charset="-122"/>
                <a:cs typeface="Times New Roman" panose="02020603050405020304" pitchFamily="18" charset="0"/>
              </a:rPr>
              <a:t>《</a:t>
            </a:r>
            <a:r>
              <a:rPr lang="zh-CN" altLang="en-US" sz="2400" kern="100" dirty="0">
                <a:solidFill>
                  <a:schemeClr val="bg1"/>
                </a:solidFill>
                <a:latin typeface="Arial" panose="020B0604020202020204" pitchFamily="34" charset="0"/>
                <a:ea typeface="微软雅黑" panose="020B0503020204020204" pitchFamily="34" charset="-122"/>
                <a:cs typeface="Times New Roman" panose="02020603050405020304" pitchFamily="18" charset="0"/>
              </a:rPr>
              <a:t>规范</a:t>
            </a:r>
            <a:r>
              <a:rPr lang="en-US" altLang="zh-CN" sz="2400" kern="100" dirty="0">
                <a:solidFill>
                  <a:schemeClr val="bg1"/>
                </a:solidFill>
                <a:latin typeface="Arial" panose="020B0604020202020204" pitchFamily="34" charset="0"/>
                <a:ea typeface="微软雅黑" panose="020B0503020204020204" pitchFamily="34" charset="-122"/>
                <a:cs typeface="Times New Roman" panose="02020603050405020304" pitchFamily="18" charset="0"/>
              </a:rPr>
              <a:t>》</a:t>
            </a:r>
            <a:r>
              <a:rPr lang="zh-CN" altLang="en-US" sz="2400" kern="100" dirty="0">
                <a:solidFill>
                  <a:schemeClr val="bg1"/>
                </a:solidFill>
                <a:latin typeface="Arial" panose="020B0604020202020204" pitchFamily="34" charset="0"/>
                <a:ea typeface="微软雅黑" panose="020B0503020204020204" pitchFamily="34" charset="-122"/>
                <a:cs typeface="Times New Roman" panose="02020603050405020304" pitchFamily="18" charset="0"/>
              </a:rPr>
              <a:t>要求。</a:t>
            </a:r>
            <a:endParaRPr lang="en-US" altLang="zh-CN" sz="2400" kern="100" dirty="0">
              <a:solidFill>
                <a:schemeClr val="bg1"/>
              </a:solidFill>
              <a:latin typeface="Arial" panose="020B0604020202020204" pitchFamily="34" charset="0"/>
              <a:ea typeface="微软雅黑" panose="020B0503020204020204" pitchFamily="34" charset="-122"/>
              <a:cs typeface="Times New Roman" panose="02020603050405020304" pitchFamily="18" charset="0"/>
            </a:endParaRPr>
          </a:p>
          <a:p>
            <a:pPr>
              <a:lnSpc>
                <a:spcPct val="150000"/>
              </a:lnSpc>
            </a:pPr>
            <a:r>
              <a:rPr lang="en-US" altLang="zh-CN" sz="2400" kern="100" dirty="0">
                <a:solidFill>
                  <a:schemeClr val="bg1"/>
                </a:solidFill>
                <a:latin typeface="Arial" panose="020B0604020202020204" pitchFamily="34" charset="0"/>
                <a:ea typeface="微软雅黑" panose="020B0503020204020204" pitchFamily="34" charset="-122"/>
                <a:cs typeface="Times New Roman" panose="02020603050405020304" pitchFamily="18" charset="0"/>
              </a:rPr>
              <a:t>*</a:t>
            </a:r>
            <a:r>
              <a:rPr lang="zh-CN" altLang="en-US" sz="2400" kern="100" dirty="0">
                <a:solidFill>
                  <a:schemeClr val="bg1"/>
                </a:solidFill>
                <a:latin typeface="Arial" panose="020B0604020202020204" pitchFamily="34" charset="0"/>
                <a:ea typeface="微软雅黑" panose="020B0503020204020204" pitchFamily="34" charset="-122"/>
                <a:cs typeface="Times New Roman" panose="02020603050405020304" pitchFamily="18" charset="0"/>
              </a:rPr>
              <a:t>生产工艺规程、作业指导书的编制要求，明确关键工序和特殊过程（如有）。动物源（含同种异体），病毒灭活工艺应当经过确认。实际生产工艺及参数应与经确认的设计开发输出的工艺及参数一致。</a:t>
            </a:r>
            <a:endParaRPr lang="en-US" altLang="zh-CN" sz="2400" kern="100" dirty="0">
              <a:solidFill>
                <a:schemeClr val="bg1"/>
              </a:solidFill>
              <a:latin typeface="Arial" panose="020B0604020202020204" pitchFamily="34" charset="0"/>
              <a:ea typeface="微软雅黑" panose="020B0503020204020204" pitchFamily="34" charset="-122"/>
              <a:cs typeface="Times New Roman" panose="02020603050405020304" pitchFamily="18" charset="0"/>
            </a:endParaRPr>
          </a:p>
          <a:p>
            <a:pPr>
              <a:lnSpc>
                <a:spcPct val="150000"/>
              </a:lnSpc>
            </a:pPr>
            <a:r>
              <a:rPr lang="en-US" altLang="zh-CN" sz="2400" kern="100" dirty="0">
                <a:solidFill>
                  <a:schemeClr val="bg1"/>
                </a:solidFill>
                <a:latin typeface="Arial" panose="020B0604020202020204" pitchFamily="34" charset="0"/>
                <a:ea typeface="微软雅黑" panose="020B0503020204020204" pitchFamily="34" charset="-122"/>
                <a:cs typeface="Times New Roman" panose="02020603050405020304" pitchFamily="18" charset="0"/>
              </a:rPr>
              <a:t>*</a:t>
            </a:r>
            <a:r>
              <a:rPr lang="zh-CN" altLang="en-US" sz="2400" kern="100" dirty="0">
                <a:solidFill>
                  <a:schemeClr val="bg1"/>
                </a:solidFill>
                <a:latin typeface="Arial" panose="020B0604020202020204" pitchFamily="34" charset="0"/>
                <a:ea typeface="微软雅黑" panose="020B0503020204020204" pitchFamily="34" charset="-122"/>
                <a:cs typeface="Times New Roman" panose="02020603050405020304" pitchFamily="18" charset="0"/>
              </a:rPr>
              <a:t>参考</a:t>
            </a:r>
            <a:r>
              <a:rPr lang="en-US" altLang="zh-CN" sz="2400" kern="100" dirty="0">
                <a:solidFill>
                  <a:schemeClr val="bg1"/>
                </a:solidFill>
                <a:latin typeface="Arial" panose="020B0604020202020204" pitchFamily="34" charset="0"/>
                <a:ea typeface="微软雅黑" panose="020B0503020204020204" pitchFamily="34" charset="-122"/>
                <a:cs typeface="Times New Roman" panose="02020603050405020304" pitchFamily="18" charset="0"/>
              </a:rPr>
              <a:t>《</a:t>
            </a:r>
            <a:r>
              <a:rPr lang="zh-CN" altLang="en-US" sz="2400" kern="100" dirty="0">
                <a:solidFill>
                  <a:schemeClr val="bg1"/>
                </a:solidFill>
                <a:latin typeface="Arial" panose="020B0604020202020204" pitchFamily="34" charset="0"/>
                <a:ea typeface="微软雅黑" panose="020B0503020204020204" pitchFamily="34" charset="-122"/>
                <a:cs typeface="Times New Roman" panose="02020603050405020304" pitchFamily="18" charset="0"/>
              </a:rPr>
              <a:t>规范</a:t>
            </a:r>
            <a:r>
              <a:rPr lang="en-US" altLang="zh-CN" sz="2400" kern="100" dirty="0">
                <a:solidFill>
                  <a:schemeClr val="bg1"/>
                </a:solidFill>
                <a:latin typeface="Arial" panose="020B0604020202020204" pitchFamily="34" charset="0"/>
                <a:ea typeface="微软雅黑" panose="020B0503020204020204" pitchFamily="34" charset="-122"/>
                <a:cs typeface="Times New Roman" panose="02020603050405020304" pitchFamily="18" charset="0"/>
              </a:rPr>
              <a:t>》</a:t>
            </a:r>
            <a:r>
              <a:rPr lang="zh-CN" altLang="en-US" sz="2400" kern="100" dirty="0">
                <a:solidFill>
                  <a:schemeClr val="bg1"/>
                </a:solidFill>
                <a:latin typeface="Arial" panose="020B0604020202020204" pitchFamily="34" charset="0"/>
                <a:ea typeface="微软雅黑" panose="020B0503020204020204" pitchFamily="34" charset="-122"/>
                <a:cs typeface="Times New Roman" panose="02020603050405020304" pitchFamily="18" charset="0"/>
              </a:rPr>
              <a:t>要求，对相关生产过程的记录如实填写。真实、准确、完整和可追溯。</a:t>
            </a:r>
            <a:endParaRPr lang="en-US" altLang="zh-CN" sz="2400" kern="100" dirty="0">
              <a:solidFill>
                <a:schemeClr val="bg1"/>
              </a:solidFill>
              <a:latin typeface="Arial" panose="020B0604020202020204" pitchFamily="34" charset="0"/>
              <a:ea typeface="微软雅黑" panose="020B0503020204020204" pitchFamily="34" charset="-122"/>
              <a:cs typeface="Times New Roman" panose="02020603050405020304" pitchFamily="18" charset="0"/>
            </a:endParaRPr>
          </a:p>
          <a:p>
            <a:pPr>
              <a:lnSpc>
                <a:spcPct val="150000"/>
              </a:lnSpc>
            </a:pPr>
            <a:r>
              <a:rPr lang="zh-CN" altLang="en-US" sz="2400" kern="100" dirty="0">
                <a:solidFill>
                  <a:schemeClr val="bg1"/>
                </a:solidFill>
                <a:latin typeface="Arial" panose="020B0604020202020204" pitchFamily="34" charset="0"/>
                <a:ea typeface="微软雅黑" panose="020B0503020204020204" pitchFamily="34" charset="-122"/>
                <a:cs typeface="Times New Roman" panose="02020603050405020304" pitchFamily="18" charset="0"/>
              </a:rPr>
              <a:t>体外诊断试剂：同时强调物料平衡的要求，确保工艺的持续稳定。</a:t>
            </a:r>
          </a:p>
        </p:txBody>
      </p:sp>
    </p:spTree>
    <p:extLst>
      <p:ext uri="{BB962C8B-B14F-4D97-AF65-F5344CB8AC3E}">
        <p14:creationId xmlns:p14="http://schemas.microsoft.com/office/powerpoint/2010/main" val="15014521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C07A680-B1BE-C912-B388-0561FA770D5F}"/>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生产管理</a:t>
            </a:r>
            <a:r>
              <a:rPr lang="en-US" altLang="zh-CN" dirty="0">
                <a:latin typeface="Arial" panose="020B0604020202020204" pitchFamily="34" charset="0"/>
                <a:ea typeface="微软雅黑" panose="020B0503020204020204" pitchFamily="34" charset="-122"/>
              </a:rPr>
              <a:t>-《</a:t>
            </a:r>
            <a:r>
              <a:rPr lang="zh-CN" altLang="en-US" dirty="0">
                <a:latin typeface="Arial" panose="020B0604020202020204" pitchFamily="34" charset="0"/>
                <a:ea typeface="微软雅黑" panose="020B0503020204020204" pitchFamily="34" charset="-122"/>
              </a:rPr>
              <a:t>规范</a:t>
            </a:r>
            <a:r>
              <a:rPr lang="en-US" altLang="zh-CN" dirty="0">
                <a:latin typeface="Arial" panose="020B0604020202020204" pitchFamily="34" charset="0"/>
                <a:ea typeface="微软雅黑" panose="020B0503020204020204" pitchFamily="34" charset="-122"/>
              </a:rPr>
              <a:t>》</a:t>
            </a:r>
            <a:r>
              <a:rPr lang="zh-CN" altLang="en-US" dirty="0">
                <a:latin typeface="Arial" panose="020B0604020202020204" pitchFamily="34" charset="0"/>
                <a:ea typeface="微软雅黑" panose="020B0503020204020204" pitchFamily="34" charset="-122"/>
              </a:rPr>
              <a:t>现场检查指导原则</a:t>
            </a:r>
          </a:p>
        </p:txBody>
      </p:sp>
      <p:graphicFrame>
        <p:nvGraphicFramePr>
          <p:cNvPr id="3" name="表格 2">
            <a:extLst>
              <a:ext uri="{FF2B5EF4-FFF2-40B4-BE49-F238E27FC236}">
                <a16:creationId xmlns:a16="http://schemas.microsoft.com/office/drawing/2014/main" id="{89E20678-C59A-485B-36F6-7387BC4CF0AA}"/>
              </a:ext>
            </a:extLst>
          </p:cNvPr>
          <p:cNvGraphicFramePr>
            <a:graphicFrameLocks noGrp="1"/>
          </p:cNvGraphicFramePr>
          <p:nvPr/>
        </p:nvGraphicFramePr>
        <p:xfrm>
          <a:off x="680278" y="1240986"/>
          <a:ext cx="10597322" cy="4962052"/>
        </p:xfrm>
        <a:graphic>
          <a:graphicData uri="http://schemas.openxmlformats.org/drawingml/2006/table">
            <a:tbl>
              <a:tblPr firstRow="1" firstCol="1" bandRow="1">
                <a:tableStyleId>{8799B23B-EC83-4686-B30A-512413B5E67A}</a:tableStyleId>
              </a:tblPr>
              <a:tblGrid>
                <a:gridCol w="1024999">
                  <a:extLst>
                    <a:ext uri="{9D8B030D-6E8A-4147-A177-3AD203B41FA5}">
                      <a16:colId xmlns:a16="http://schemas.microsoft.com/office/drawing/2014/main" val="435304594"/>
                    </a:ext>
                  </a:extLst>
                </a:gridCol>
                <a:gridCol w="9572323">
                  <a:extLst>
                    <a:ext uri="{9D8B030D-6E8A-4147-A177-3AD203B41FA5}">
                      <a16:colId xmlns:a16="http://schemas.microsoft.com/office/drawing/2014/main" val="422873451"/>
                    </a:ext>
                  </a:extLst>
                </a:gridCol>
              </a:tblGrid>
              <a:tr h="793294">
                <a:tc>
                  <a:txBody>
                    <a:bodyPr/>
                    <a:lstStyle/>
                    <a:p>
                      <a:pPr algn="ctr">
                        <a:lnSpc>
                          <a:spcPts val="1800"/>
                        </a:lnSpc>
                      </a:pPr>
                      <a:r>
                        <a:rPr lang="en-US" sz="2000" kern="0" dirty="0">
                          <a:solidFill>
                            <a:srgbClr val="000000"/>
                          </a:solidFill>
                          <a:effectLst/>
                          <a:latin typeface="Arial" panose="020B0604020202020204" pitchFamily="34" charset="0"/>
                          <a:ea typeface="微软雅黑" panose="020B0503020204020204" pitchFamily="34" charset="-122"/>
                        </a:rPr>
                        <a:t>*7.1.1</a:t>
                      </a:r>
                      <a:endParaRPr lang="zh-CN" sz="2000" kern="100" dirty="0">
                        <a:effectLst/>
                        <a:latin typeface="Arial" panose="020B0604020202020204" pitchFamily="34" charset="0"/>
                        <a:ea typeface="微软雅黑" panose="020B0503020204020204" pitchFamily="34" charset="-122"/>
                      </a:endParaRPr>
                    </a:p>
                  </a:txBody>
                  <a:tcPr marL="19135" marR="19135" marT="19135" marB="19135" anchor="ctr"/>
                </a:tc>
                <a:tc>
                  <a:txBody>
                    <a:bodyPr/>
                    <a:lstStyle/>
                    <a:p>
                      <a:pPr algn="just"/>
                      <a:r>
                        <a:rPr lang="zh-CN" sz="2000" b="0" kern="0" dirty="0">
                          <a:solidFill>
                            <a:srgbClr val="000000"/>
                          </a:solidFill>
                          <a:effectLst/>
                          <a:latin typeface="Arial" panose="020B0604020202020204" pitchFamily="34" charset="0"/>
                          <a:ea typeface="微软雅黑" panose="020B0503020204020204" pitchFamily="34" charset="-122"/>
                        </a:rPr>
                        <a:t>应当按照建立的质量管理体系进行生产，以保证产品符合强制性标准和经注册或者备案的产品技术要求。</a:t>
                      </a:r>
                      <a:endParaRPr lang="zh-CN" sz="2000" b="0" kern="100" dirty="0">
                        <a:effectLst/>
                        <a:latin typeface="Arial" panose="020B0604020202020204" pitchFamily="34" charset="0"/>
                        <a:ea typeface="微软雅黑" panose="020B0503020204020204" pitchFamily="34" charset="-122"/>
                      </a:endParaRPr>
                    </a:p>
                  </a:txBody>
                  <a:tcPr marL="19135" marR="19135" marT="19135" marB="19135" anchor="ctr"/>
                </a:tc>
                <a:extLst>
                  <a:ext uri="{0D108BD9-81ED-4DB2-BD59-A6C34878D82A}">
                    <a16:rowId xmlns:a16="http://schemas.microsoft.com/office/drawing/2014/main" val="2089414610"/>
                  </a:ext>
                </a:extLst>
              </a:tr>
              <a:tr h="1170222">
                <a:tc>
                  <a:txBody>
                    <a:bodyPr/>
                    <a:lstStyle/>
                    <a:p>
                      <a:pPr algn="ctr">
                        <a:lnSpc>
                          <a:spcPts val="1800"/>
                        </a:lnSpc>
                      </a:pPr>
                      <a:r>
                        <a:rPr lang="en-US" sz="2000" kern="0" dirty="0">
                          <a:solidFill>
                            <a:srgbClr val="000000"/>
                          </a:solidFill>
                          <a:effectLst/>
                          <a:latin typeface="Arial" panose="020B0604020202020204" pitchFamily="34" charset="0"/>
                          <a:ea typeface="微软雅黑" panose="020B0503020204020204" pitchFamily="34" charset="-122"/>
                        </a:rPr>
                        <a:t>*7.2.1</a:t>
                      </a:r>
                      <a:endParaRPr lang="zh-CN" sz="2000" kern="100" dirty="0">
                        <a:effectLst/>
                        <a:latin typeface="Arial" panose="020B0604020202020204" pitchFamily="34" charset="0"/>
                        <a:ea typeface="微软雅黑" panose="020B0503020204020204" pitchFamily="34" charset="-122"/>
                      </a:endParaRPr>
                    </a:p>
                  </a:txBody>
                  <a:tcPr marL="19135" marR="19135" marT="19135" marB="19135" anchor="ctr"/>
                </a:tc>
                <a:tc>
                  <a:txBody>
                    <a:bodyPr/>
                    <a:lstStyle/>
                    <a:p>
                      <a:pPr algn="just"/>
                      <a:r>
                        <a:rPr lang="zh-CN" sz="2000" kern="0" dirty="0">
                          <a:solidFill>
                            <a:srgbClr val="000000"/>
                          </a:solidFill>
                          <a:effectLst/>
                          <a:latin typeface="Arial" panose="020B0604020202020204" pitchFamily="34" charset="0"/>
                          <a:ea typeface="微软雅黑" panose="020B0503020204020204" pitchFamily="34" charset="-122"/>
                        </a:rPr>
                        <a:t>应当编制生产工艺规程、作业指导书等，</a:t>
                      </a:r>
                      <a:r>
                        <a:rPr lang="zh-CN" sz="2000" kern="0" dirty="0">
                          <a:solidFill>
                            <a:srgbClr val="000000"/>
                          </a:solidFill>
                          <a:effectLst/>
                          <a:highlight>
                            <a:srgbClr val="FFFF00"/>
                          </a:highlight>
                          <a:latin typeface="Arial" panose="020B0604020202020204" pitchFamily="34" charset="0"/>
                          <a:ea typeface="微软雅黑" panose="020B0503020204020204" pitchFamily="34" charset="-122"/>
                        </a:rPr>
                        <a:t>明确关键工序和特殊过程</a:t>
                      </a:r>
                      <a:r>
                        <a:rPr lang="zh-CN" sz="2000" kern="0" dirty="0">
                          <a:solidFill>
                            <a:srgbClr val="000000"/>
                          </a:solidFill>
                          <a:effectLst/>
                          <a:latin typeface="Arial" panose="020B0604020202020204" pitchFamily="34" charset="0"/>
                          <a:ea typeface="微软雅黑" panose="020B0503020204020204" pitchFamily="34" charset="-122"/>
                        </a:rPr>
                        <a:t>。</a:t>
                      </a:r>
                      <a:endParaRPr lang="zh-CN" sz="2000" kern="100" dirty="0">
                        <a:effectLst/>
                        <a:latin typeface="Arial" panose="020B0604020202020204" pitchFamily="34" charset="0"/>
                        <a:ea typeface="微软雅黑" panose="020B0503020204020204" pitchFamily="34" charset="-122"/>
                      </a:endParaRPr>
                    </a:p>
                    <a:p>
                      <a:pPr algn="just"/>
                      <a:r>
                        <a:rPr lang="zh-CN" sz="2000" b="1" i="1" kern="100" dirty="0">
                          <a:solidFill>
                            <a:srgbClr val="000000"/>
                          </a:solidFill>
                          <a:effectLst/>
                          <a:latin typeface="Arial" panose="020B0604020202020204" pitchFamily="34" charset="0"/>
                          <a:ea typeface="微软雅黑" panose="020B0503020204020204" pitchFamily="34" charset="-122"/>
                        </a:rPr>
                        <a:t>查看相关文件；是否明确关键工序和特殊过程，对关键工序和特殊过程的重要参数是否做验证或确认的规定。</a:t>
                      </a:r>
                      <a:endParaRPr lang="zh-CN" sz="2000" i="1" kern="100" dirty="0">
                        <a:effectLst/>
                        <a:latin typeface="Arial" panose="020B0604020202020204" pitchFamily="34" charset="0"/>
                        <a:ea typeface="微软雅黑" panose="020B0503020204020204" pitchFamily="34" charset="-122"/>
                      </a:endParaRPr>
                    </a:p>
                  </a:txBody>
                  <a:tcPr marL="19135" marR="19135" marT="19135" marB="19135" anchor="ctr"/>
                </a:tc>
                <a:extLst>
                  <a:ext uri="{0D108BD9-81ED-4DB2-BD59-A6C34878D82A}">
                    <a16:rowId xmlns:a16="http://schemas.microsoft.com/office/drawing/2014/main" val="1519372744"/>
                  </a:ext>
                </a:extLst>
              </a:tr>
              <a:tr h="793294">
                <a:tc>
                  <a:txBody>
                    <a:bodyPr/>
                    <a:lstStyle/>
                    <a:p>
                      <a:pPr algn="ctr">
                        <a:lnSpc>
                          <a:spcPts val="1800"/>
                        </a:lnSpc>
                      </a:pPr>
                      <a:r>
                        <a:rPr lang="en-US" sz="2000" kern="0">
                          <a:solidFill>
                            <a:srgbClr val="000000"/>
                          </a:solidFill>
                          <a:effectLst/>
                          <a:latin typeface="Arial" panose="020B0604020202020204" pitchFamily="34" charset="0"/>
                          <a:ea typeface="微软雅黑" panose="020B0503020204020204" pitchFamily="34" charset="-122"/>
                        </a:rPr>
                        <a:t>7.3.1</a:t>
                      </a:r>
                      <a:endParaRPr lang="zh-CN" sz="2000" kern="100">
                        <a:effectLst/>
                        <a:latin typeface="Arial" panose="020B0604020202020204" pitchFamily="34" charset="0"/>
                        <a:ea typeface="微软雅黑" panose="020B0503020204020204" pitchFamily="34" charset="-122"/>
                      </a:endParaRPr>
                    </a:p>
                  </a:txBody>
                  <a:tcPr marL="19135" marR="19135" marT="19135" marB="19135" anchor="ctr"/>
                </a:tc>
                <a:tc>
                  <a:txBody>
                    <a:bodyPr/>
                    <a:lstStyle/>
                    <a:p>
                      <a:pPr algn="just"/>
                      <a:r>
                        <a:rPr lang="zh-CN" sz="2000" kern="0" dirty="0">
                          <a:solidFill>
                            <a:srgbClr val="000000"/>
                          </a:solidFill>
                          <a:effectLst/>
                          <a:latin typeface="Arial" panose="020B0604020202020204" pitchFamily="34" charset="0"/>
                          <a:ea typeface="微软雅黑" panose="020B0503020204020204" pitchFamily="34" charset="-122"/>
                        </a:rPr>
                        <a:t>在生产过程中需要对原材料、中间品等进行清洁处理的，应当明确清洁方法和要求，并</a:t>
                      </a:r>
                      <a:r>
                        <a:rPr lang="zh-CN" sz="2000" kern="0" dirty="0">
                          <a:solidFill>
                            <a:srgbClr val="000000"/>
                          </a:solidFill>
                          <a:effectLst/>
                          <a:highlight>
                            <a:srgbClr val="FFFF00"/>
                          </a:highlight>
                          <a:latin typeface="Arial" panose="020B0604020202020204" pitchFamily="34" charset="0"/>
                          <a:ea typeface="微软雅黑" panose="020B0503020204020204" pitchFamily="34" charset="-122"/>
                        </a:rPr>
                        <a:t>对清洁效果进行验证。</a:t>
                      </a:r>
                      <a:endParaRPr lang="zh-CN" sz="2000" kern="100" dirty="0">
                        <a:effectLst/>
                        <a:highlight>
                          <a:srgbClr val="FFFF00"/>
                        </a:highlight>
                        <a:latin typeface="Arial" panose="020B0604020202020204" pitchFamily="34" charset="0"/>
                        <a:ea typeface="微软雅黑" panose="020B0503020204020204" pitchFamily="34" charset="-122"/>
                      </a:endParaRPr>
                    </a:p>
                  </a:txBody>
                  <a:tcPr marL="19135" marR="19135" marT="19135" marB="19135" anchor="ctr"/>
                </a:tc>
                <a:extLst>
                  <a:ext uri="{0D108BD9-81ED-4DB2-BD59-A6C34878D82A}">
                    <a16:rowId xmlns:a16="http://schemas.microsoft.com/office/drawing/2014/main" val="1999948735"/>
                  </a:ext>
                </a:extLst>
              </a:tr>
              <a:tr h="618654">
                <a:tc>
                  <a:txBody>
                    <a:bodyPr/>
                    <a:lstStyle/>
                    <a:p>
                      <a:pPr algn="ctr">
                        <a:lnSpc>
                          <a:spcPts val="1800"/>
                        </a:lnSpc>
                      </a:pPr>
                      <a:r>
                        <a:rPr lang="en-US" sz="2000" kern="0">
                          <a:solidFill>
                            <a:srgbClr val="000000"/>
                          </a:solidFill>
                          <a:effectLst/>
                          <a:latin typeface="Arial" panose="020B0604020202020204" pitchFamily="34" charset="0"/>
                          <a:ea typeface="微软雅黑" panose="020B0503020204020204" pitchFamily="34" charset="-122"/>
                        </a:rPr>
                        <a:t>7.4.1</a:t>
                      </a:r>
                      <a:endParaRPr lang="zh-CN" sz="2000" kern="100">
                        <a:effectLst/>
                        <a:latin typeface="Arial" panose="020B0604020202020204" pitchFamily="34" charset="0"/>
                        <a:ea typeface="微软雅黑" panose="020B0503020204020204" pitchFamily="34" charset="-122"/>
                      </a:endParaRPr>
                    </a:p>
                  </a:txBody>
                  <a:tcPr marL="19135" marR="19135" marT="19135" marB="19135" anchor="ctr"/>
                </a:tc>
                <a:tc>
                  <a:txBody>
                    <a:bodyPr/>
                    <a:lstStyle/>
                    <a:p>
                      <a:pPr algn="just"/>
                      <a:r>
                        <a:rPr lang="zh-CN" sz="2000" kern="0" dirty="0">
                          <a:solidFill>
                            <a:srgbClr val="000000"/>
                          </a:solidFill>
                          <a:effectLst/>
                          <a:latin typeface="Arial" panose="020B0604020202020204" pitchFamily="34" charset="0"/>
                          <a:ea typeface="微软雅黑" panose="020B0503020204020204" pitchFamily="34" charset="-122"/>
                        </a:rPr>
                        <a:t>应当根据生产工艺特点对</a:t>
                      </a:r>
                      <a:r>
                        <a:rPr lang="zh-CN" sz="2000" kern="0" dirty="0">
                          <a:solidFill>
                            <a:srgbClr val="000000"/>
                          </a:solidFill>
                          <a:effectLst/>
                          <a:highlight>
                            <a:srgbClr val="FFFF00"/>
                          </a:highlight>
                          <a:latin typeface="Arial" panose="020B0604020202020204" pitchFamily="34" charset="0"/>
                          <a:ea typeface="微软雅黑" panose="020B0503020204020204" pitchFamily="34" charset="-122"/>
                        </a:rPr>
                        <a:t>环境进行监测</a:t>
                      </a:r>
                      <a:r>
                        <a:rPr lang="zh-CN" sz="2000" kern="0" dirty="0">
                          <a:solidFill>
                            <a:srgbClr val="000000"/>
                          </a:solidFill>
                          <a:effectLst/>
                          <a:latin typeface="Arial" panose="020B0604020202020204" pitchFamily="34" charset="0"/>
                          <a:ea typeface="微软雅黑" panose="020B0503020204020204" pitchFamily="34" charset="-122"/>
                        </a:rPr>
                        <a:t>，并保存记录。</a:t>
                      </a:r>
                      <a:endParaRPr lang="zh-CN" sz="2000" kern="100" dirty="0">
                        <a:effectLst/>
                        <a:latin typeface="Arial" panose="020B0604020202020204" pitchFamily="34" charset="0"/>
                        <a:ea typeface="微软雅黑" panose="020B0503020204020204" pitchFamily="34" charset="-122"/>
                      </a:endParaRPr>
                    </a:p>
                  </a:txBody>
                  <a:tcPr marL="19135" marR="19135" marT="19135" marB="19135" anchor="ctr"/>
                </a:tc>
                <a:extLst>
                  <a:ext uri="{0D108BD9-81ED-4DB2-BD59-A6C34878D82A}">
                    <a16:rowId xmlns:a16="http://schemas.microsoft.com/office/drawing/2014/main" val="3656932105"/>
                  </a:ext>
                </a:extLst>
              </a:tr>
              <a:tr h="793294">
                <a:tc>
                  <a:txBody>
                    <a:bodyPr/>
                    <a:lstStyle/>
                    <a:p>
                      <a:pPr algn="ctr">
                        <a:lnSpc>
                          <a:spcPts val="1800"/>
                        </a:lnSpc>
                      </a:pPr>
                      <a:r>
                        <a:rPr lang="en-US" sz="2000" kern="0">
                          <a:solidFill>
                            <a:srgbClr val="000000"/>
                          </a:solidFill>
                          <a:effectLst/>
                          <a:latin typeface="Arial" panose="020B0604020202020204" pitchFamily="34" charset="0"/>
                          <a:ea typeface="微软雅黑" panose="020B0503020204020204" pitchFamily="34" charset="-122"/>
                        </a:rPr>
                        <a:t>7.5.1</a:t>
                      </a:r>
                      <a:endParaRPr lang="zh-CN" sz="2000" kern="100">
                        <a:effectLst/>
                        <a:latin typeface="Arial" panose="020B0604020202020204" pitchFamily="34" charset="0"/>
                        <a:ea typeface="微软雅黑" panose="020B0503020204020204" pitchFamily="34" charset="-122"/>
                      </a:endParaRPr>
                    </a:p>
                  </a:txBody>
                  <a:tcPr marL="19135" marR="19135" marT="19135" marB="19135" anchor="ctr"/>
                </a:tc>
                <a:tc>
                  <a:txBody>
                    <a:bodyPr/>
                    <a:lstStyle/>
                    <a:p>
                      <a:pPr algn="just"/>
                      <a:r>
                        <a:rPr lang="zh-CN" sz="2000" kern="0" dirty="0">
                          <a:solidFill>
                            <a:srgbClr val="000000"/>
                          </a:solidFill>
                          <a:effectLst/>
                          <a:latin typeface="Arial" panose="020B0604020202020204" pitchFamily="34" charset="0"/>
                          <a:ea typeface="微软雅黑" panose="020B0503020204020204" pitchFamily="34" charset="-122"/>
                        </a:rPr>
                        <a:t>应当对生产的</a:t>
                      </a:r>
                      <a:r>
                        <a:rPr lang="zh-CN" sz="2000" kern="0" dirty="0">
                          <a:solidFill>
                            <a:srgbClr val="000000"/>
                          </a:solidFill>
                          <a:effectLst/>
                          <a:highlight>
                            <a:srgbClr val="FFFF00"/>
                          </a:highlight>
                          <a:latin typeface="Arial" panose="020B0604020202020204" pitchFamily="34" charset="0"/>
                          <a:ea typeface="微软雅黑" panose="020B0503020204020204" pitchFamily="34" charset="-122"/>
                        </a:rPr>
                        <a:t>特殊过程进行确认</a:t>
                      </a:r>
                      <a:r>
                        <a:rPr lang="zh-CN" sz="2000" kern="0" dirty="0">
                          <a:solidFill>
                            <a:srgbClr val="000000"/>
                          </a:solidFill>
                          <a:effectLst/>
                          <a:latin typeface="Arial" panose="020B0604020202020204" pitchFamily="34" charset="0"/>
                          <a:ea typeface="微软雅黑" panose="020B0503020204020204" pitchFamily="34" charset="-122"/>
                        </a:rPr>
                        <a:t>，并保存记录，包括确认方案，确认方法、操作人员、结果评价、再确认等内容。</a:t>
                      </a:r>
                      <a:endParaRPr lang="zh-CN" sz="2000" kern="100" dirty="0">
                        <a:effectLst/>
                        <a:latin typeface="Arial" panose="020B0604020202020204" pitchFamily="34" charset="0"/>
                        <a:ea typeface="微软雅黑" panose="020B0503020204020204" pitchFamily="34" charset="-122"/>
                      </a:endParaRPr>
                    </a:p>
                  </a:txBody>
                  <a:tcPr marL="19135" marR="19135" marT="19135" marB="19135" anchor="ctr"/>
                </a:tc>
                <a:extLst>
                  <a:ext uri="{0D108BD9-81ED-4DB2-BD59-A6C34878D82A}">
                    <a16:rowId xmlns:a16="http://schemas.microsoft.com/office/drawing/2014/main" val="1162707244"/>
                  </a:ext>
                </a:extLst>
              </a:tr>
              <a:tr h="793294">
                <a:tc>
                  <a:txBody>
                    <a:bodyPr/>
                    <a:lstStyle/>
                    <a:p>
                      <a:pPr algn="ctr">
                        <a:lnSpc>
                          <a:spcPts val="1800"/>
                        </a:lnSpc>
                      </a:pPr>
                      <a:r>
                        <a:rPr lang="en-US" sz="2000" kern="0">
                          <a:solidFill>
                            <a:srgbClr val="000000"/>
                          </a:solidFill>
                          <a:effectLst/>
                          <a:latin typeface="Arial" panose="020B0604020202020204" pitchFamily="34" charset="0"/>
                          <a:ea typeface="微软雅黑" panose="020B0503020204020204" pitchFamily="34" charset="-122"/>
                        </a:rPr>
                        <a:t>7.5.2</a:t>
                      </a:r>
                      <a:endParaRPr lang="zh-CN" sz="2000" kern="100">
                        <a:effectLst/>
                        <a:latin typeface="Arial" panose="020B0604020202020204" pitchFamily="34" charset="0"/>
                        <a:ea typeface="微软雅黑" panose="020B0503020204020204" pitchFamily="34" charset="-122"/>
                      </a:endParaRPr>
                    </a:p>
                  </a:txBody>
                  <a:tcPr marL="19135" marR="19135" marT="19135" marB="19135" anchor="ctr"/>
                </a:tc>
                <a:tc>
                  <a:txBody>
                    <a:bodyPr/>
                    <a:lstStyle/>
                    <a:p>
                      <a:pPr algn="just"/>
                      <a:r>
                        <a:rPr lang="zh-CN" sz="2000" kern="0" dirty="0">
                          <a:solidFill>
                            <a:srgbClr val="000000"/>
                          </a:solidFill>
                          <a:effectLst/>
                          <a:latin typeface="Arial" panose="020B0604020202020204" pitchFamily="34" charset="0"/>
                          <a:ea typeface="微软雅黑" panose="020B0503020204020204" pitchFamily="34" charset="-122"/>
                        </a:rPr>
                        <a:t>生产过程中采用的</a:t>
                      </a:r>
                      <a:r>
                        <a:rPr lang="zh-CN" sz="2000" kern="0" dirty="0">
                          <a:solidFill>
                            <a:srgbClr val="000000"/>
                          </a:solidFill>
                          <a:effectLst/>
                          <a:highlight>
                            <a:srgbClr val="FFFF00"/>
                          </a:highlight>
                          <a:latin typeface="Arial" panose="020B0604020202020204" pitchFamily="34" charset="0"/>
                          <a:ea typeface="微软雅黑" panose="020B0503020204020204" pitchFamily="34" charset="-122"/>
                        </a:rPr>
                        <a:t>计算机软件</a:t>
                      </a:r>
                      <a:r>
                        <a:rPr lang="zh-CN" sz="2000" kern="0" dirty="0">
                          <a:solidFill>
                            <a:srgbClr val="000000"/>
                          </a:solidFill>
                          <a:effectLst/>
                          <a:latin typeface="Arial" panose="020B0604020202020204" pitchFamily="34" charset="0"/>
                          <a:ea typeface="微软雅黑" panose="020B0503020204020204" pitchFamily="34" charset="-122"/>
                        </a:rPr>
                        <a:t>对产品质量有影响的，应当进行验证或确认。</a:t>
                      </a:r>
                      <a:endParaRPr lang="zh-CN" sz="2000" kern="100" dirty="0">
                        <a:effectLst/>
                        <a:latin typeface="Arial" panose="020B0604020202020204" pitchFamily="34" charset="0"/>
                        <a:ea typeface="微软雅黑" panose="020B0503020204020204" pitchFamily="34" charset="-122"/>
                      </a:endParaRPr>
                    </a:p>
                  </a:txBody>
                  <a:tcPr marL="19135" marR="19135" marT="19135" marB="19135" anchor="ctr"/>
                </a:tc>
                <a:extLst>
                  <a:ext uri="{0D108BD9-81ED-4DB2-BD59-A6C34878D82A}">
                    <a16:rowId xmlns:a16="http://schemas.microsoft.com/office/drawing/2014/main" val="265054663"/>
                  </a:ext>
                </a:extLst>
              </a:tr>
            </a:tbl>
          </a:graphicData>
        </a:graphic>
      </p:graphicFrame>
    </p:spTree>
    <p:extLst>
      <p:ext uri="{BB962C8B-B14F-4D97-AF65-F5344CB8AC3E}">
        <p14:creationId xmlns:p14="http://schemas.microsoft.com/office/powerpoint/2010/main" val="144471520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C07A680-B1BE-C912-B388-0561FA770D5F}"/>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生产管理</a:t>
            </a:r>
            <a:r>
              <a:rPr lang="en-US" altLang="zh-CN" dirty="0">
                <a:latin typeface="Arial" panose="020B0604020202020204" pitchFamily="34" charset="0"/>
                <a:ea typeface="微软雅黑" panose="020B0503020204020204" pitchFamily="34" charset="-122"/>
              </a:rPr>
              <a:t>-《</a:t>
            </a:r>
            <a:r>
              <a:rPr lang="zh-CN" altLang="en-US" dirty="0">
                <a:latin typeface="Arial" panose="020B0604020202020204" pitchFamily="34" charset="0"/>
                <a:ea typeface="微软雅黑" panose="020B0503020204020204" pitchFamily="34" charset="-122"/>
              </a:rPr>
              <a:t>规范</a:t>
            </a:r>
            <a:r>
              <a:rPr lang="en-US" altLang="zh-CN" dirty="0">
                <a:latin typeface="Arial" panose="020B0604020202020204" pitchFamily="34" charset="0"/>
                <a:ea typeface="微软雅黑" panose="020B0503020204020204" pitchFamily="34" charset="-122"/>
              </a:rPr>
              <a:t>》</a:t>
            </a:r>
            <a:r>
              <a:rPr lang="zh-CN" altLang="en-US" dirty="0">
                <a:latin typeface="Arial" panose="020B0604020202020204" pitchFamily="34" charset="0"/>
                <a:ea typeface="微软雅黑" panose="020B0503020204020204" pitchFamily="34" charset="-122"/>
              </a:rPr>
              <a:t>现场检查指导原则</a:t>
            </a:r>
          </a:p>
        </p:txBody>
      </p:sp>
      <p:graphicFrame>
        <p:nvGraphicFramePr>
          <p:cNvPr id="3" name="表格 2">
            <a:extLst>
              <a:ext uri="{FF2B5EF4-FFF2-40B4-BE49-F238E27FC236}">
                <a16:creationId xmlns:a16="http://schemas.microsoft.com/office/drawing/2014/main" id="{89E20678-C59A-485B-36F6-7387BC4CF0AA}"/>
              </a:ext>
            </a:extLst>
          </p:cNvPr>
          <p:cNvGraphicFramePr>
            <a:graphicFrameLocks noGrp="1"/>
          </p:cNvGraphicFramePr>
          <p:nvPr/>
        </p:nvGraphicFramePr>
        <p:xfrm>
          <a:off x="680278" y="1240986"/>
          <a:ext cx="10495722" cy="4389086"/>
        </p:xfrm>
        <a:graphic>
          <a:graphicData uri="http://schemas.openxmlformats.org/drawingml/2006/table">
            <a:tbl>
              <a:tblPr firstRow="1" firstCol="1" bandRow="1">
                <a:tableStyleId>{BC89EF96-8CEA-46FF-86C4-4CE0E7609802}</a:tableStyleId>
              </a:tblPr>
              <a:tblGrid>
                <a:gridCol w="1015172">
                  <a:extLst>
                    <a:ext uri="{9D8B030D-6E8A-4147-A177-3AD203B41FA5}">
                      <a16:colId xmlns:a16="http://schemas.microsoft.com/office/drawing/2014/main" val="435304594"/>
                    </a:ext>
                  </a:extLst>
                </a:gridCol>
                <a:gridCol w="9480550">
                  <a:extLst>
                    <a:ext uri="{9D8B030D-6E8A-4147-A177-3AD203B41FA5}">
                      <a16:colId xmlns:a16="http://schemas.microsoft.com/office/drawing/2014/main" val="422873451"/>
                    </a:ext>
                  </a:extLst>
                </a:gridCol>
              </a:tblGrid>
              <a:tr h="797364">
                <a:tc>
                  <a:txBody>
                    <a:bodyPr/>
                    <a:lstStyle/>
                    <a:p>
                      <a:pPr algn="ctr">
                        <a:lnSpc>
                          <a:spcPts val="1800"/>
                        </a:lnSpc>
                      </a:pPr>
                      <a:r>
                        <a:rPr lang="en-US" sz="2000" kern="0" dirty="0">
                          <a:solidFill>
                            <a:srgbClr val="000000"/>
                          </a:solidFill>
                          <a:effectLst/>
                          <a:latin typeface="Arial" panose="020B0604020202020204" pitchFamily="34" charset="0"/>
                          <a:ea typeface="微软雅黑" panose="020B0503020204020204" pitchFamily="34" charset="-122"/>
                        </a:rPr>
                        <a:t>*7.6.1</a:t>
                      </a:r>
                      <a:endParaRPr lang="zh-CN" sz="2000" kern="100" dirty="0">
                        <a:effectLst/>
                        <a:latin typeface="Arial" panose="020B0604020202020204" pitchFamily="34" charset="0"/>
                        <a:ea typeface="微软雅黑" panose="020B0503020204020204" pitchFamily="34" charset="-122"/>
                      </a:endParaRPr>
                    </a:p>
                  </a:txBody>
                  <a:tcPr marL="19135" marR="19135" marT="19135" marB="19135" anchor="ctr"/>
                </a:tc>
                <a:tc>
                  <a:txBody>
                    <a:bodyPr/>
                    <a:lstStyle/>
                    <a:p>
                      <a:pPr algn="just"/>
                      <a:r>
                        <a:rPr lang="zh-CN" sz="2000" b="0" kern="0" dirty="0">
                          <a:solidFill>
                            <a:srgbClr val="000000"/>
                          </a:solidFill>
                          <a:effectLst/>
                          <a:highlight>
                            <a:srgbClr val="FFFF00"/>
                          </a:highlight>
                          <a:latin typeface="Arial" panose="020B0604020202020204" pitchFamily="34" charset="0"/>
                          <a:ea typeface="微软雅黑" panose="020B0503020204020204" pitchFamily="34" charset="-122"/>
                        </a:rPr>
                        <a:t>每批（台）产品均应当有生产记录，并满足</a:t>
                      </a:r>
                      <a:r>
                        <a:rPr lang="zh-CN" sz="2000" b="0" kern="0" dirty="0">
                          <a:solidFill>
                            <a:srgbClr val="FF0000"/>
                          </a:solidFill>
                          <a:effectLst/>
                          <a:highlight>
                            <a:srgbClr val="FFFF00"/>
                          </a:highlight>
                          <a:latin typeface="Arial" panose="020B0604020202020204" pitchFamily="34" charset="0"/>
                          <a:ea typeface="微软雅黑" panose="020B0503020204020204" pitchFamily="34" charset="-122"/>
                        </a:rPr>
                        <a:t>可追溯</a:t>
                      </a:r>
                      <a:r>
                        <a:rPr lang="zh-CN" sz="2000" b="0" kern="0" dirty="0">
                          <a:solidFill>
                            <a:srgbClr val="000000"/>
                          </a:solidFill>
                          <a:effectLst/>
                          <a:highlight>
                            <a:srgbClr val="FFFF00"/>
                          </a:highlight>
                          <a:latin typeface="Arial" panose="020B0604020202020204" pitchFamily="34" charset="0"/>
                          <a:ea typeface="微软雅黑" panose="020B0503020204020204" pitchFamily="34" charset="-122"/>
                        </a:rPr>
                        <a:t>的要求。 </a:t>
                      </a:r>
                      <a:endParaRPr lang="zh-CN" sz="2000" b="0" kern="100" dirty="0">
                        <a:effectLst/>
                        <a:highlight>
                          <a:srgbClr val="FFFF00"/>
                        </a:highlight>
                        <a:latin typeface="Arial" panose="020B0604020202020204" pitchFamily="34" charset="0"/>
                        <a:ea typeface="微软雅黑" panose="020B0503020204020204" pitchFamily="34" charset="-122"/>
                      </a:endParaRPr>
                    </a:p>
                  </a:txBody>
                  <a:tcPr marL="19135" marR="19135" marT="19135" marB="19135" anchor="ctr"/>
                </a:tc>
                <a:extLst>
                  <a:ext uri="{0D108BD9-81ED-4DB2-BD59-A6C34878D82A}">
                    <a16:rowId xmlns:a16="http://schemas.microsoft.com/office/drawing/2014/main" val="3652170479"/>
                  </a:ext>
                </a:extLst>
              </a:tr>
              <a:tr h="861222">
                <a:tc>
                  <a:txBody>
                    <a:bodyPr/>
                    <a:lstStyle/>
                    <a:p>
                      <a:pPr algn="ctr">
                        <a:lnSpc>
                          <a:spcPts val="1800"/>
                        </a:lnSpc>
                      </a:pPr>
                      <a:r>
                        <a:rPr lang="en-US" sz="2000" kern="0">
                          <a:solidFill>
                            <a:srgbClr val="000000"/>
                          </a:solidFill>
                          <a:effectLst/>
                          <a:latin typeface="Arial" panose="020B0604020202020204" pitchFamily="34" charset="0"/>
                          <a:ea typeface="微软雅黑" panose="020B0503020204020204" pitchFamily="34" charset="-122"/>
                        </a:rPr>
                        <a:t>7.6.2</a:t>
                      </a:r>
                      <a:endParaRPr lang="zh-CN" sz="2000" kern="100">
                        <a:effectLst/>
                        <a:latin typeface="Arial" panose="020B0604020202020204" pitchFamily="34" charset="0"/>
                        <a:ea typeface="微软雅黑" panose="020B0503020204020204" pitchFamily="34" charset="-122"/>
                      </a:endParaRPr>
                    </a:p>
                  </a:txBody>
                  <a:tcPr marL="19135" marR="19135" marT="19135" marB="19135" anchor="ctr"/>
                </a:tc>
                <a:tc>
                  <a:txBody>
                    <a:bodyPr/>
                    <a:lstStyle/>
                    <a:p>
                      <a:pPr algn="just"/>
                      <a:r>
                        <a:rPr lang="zh-CN" sz="2000" kern="0" dirty="0">
                          <a:solidFill>
                            <a:srgbClr val="000000"/>
                          </a:solidFill>
                          <a:effectLst/>
                          <a:latin typeface="Arial" panose="020B0604020202020204" pitchFamily="34" charset="0"/>
                          <a:ea typeface="微软雅黑" panose="020B0503020204020204" pitchFamily="34" charset="-122"/>
                        </a:rPr>
                        <a:t>生产记录应当包括：产品名称、规格型号、</a:t>
                      </a:r>
                      <a:r>
                        <a:rPr lang="zh-CN" sz="2000" kern="0" dirty="0">
                          <a:solidFill>
                            <a:srgbClr val="000000"/>
                          </a:solidFill>
                          <a:effectLst/>
                          <a:highlight>
                            <a:srgbClr val="FFFF00"/>
                          </a:highlight>
                          <a:latin typeface="Arial" panose="020B0604020202020204" pitchFamily="34" charset="0"/>
                          <a:ea typeface="微软雅黑" panose="020B0503020204020204" pitchFamily="34" charset="-122"/>
                        </a:rPr>
                        <a:t>原材料批号、</a:t>
                      </a:r>
                      <a:r>
                        <a:rPr lang="zh-CN" sz="2000" kern="0" dirty="0">
                          <a:solidFill>
                            <a:srgbClr val="000000"/>
                          </a:solidFill>
                          <a:effectLst/>
                          <a:latin typeface="Arial" panose="020B0604020202020204" pitchFamily="34" charset="0"/>
                          <a:ea typeface="微软雅黑" panose="020B0503020204020204" pitchFamily="34" charset="-122"/>
                        </a:rPr>
                        <a:t>生产批号或产品编号、生产日期、数量、</a:t>
                      </a:r>
                      <a:r>
                        <a:rPr lang="zh-CN" sz="2000" kern="0" dirty="0">
                          <a:solidFill>
                            <a:srgbClr val="000000"/>
                          </a:solidFill>
                          <a:effectLst/>
                          <a:highlight>
                            <a:srgbClr val="FFFF00"/>
                          </a:highlight>
                          <a:latin typeface="Arial" panose="020B0604020202020204" pitchFamily="34" charset="0"/>
                          <a:ea typeface="微软雅黑" panose="020B0503020204020204" pitchFamily="34" charset="-122"/>
                        </a:rPr>
                        <a:t>主要设备、工艺参数、</a:t>
                      </a:r>
                      <a:r>
                        <a:rPr lang="zh-CN" sz="2000" kern="0" dirty="0">
                          <a:solidFill>
                            <a:srgbClr val="000000"/>
                          </a:solidFill>
                          <a:effectLst/>
                          <a:latin typeface="Arial" panose="020B0604020202020204" pitchFamily="34" charset="0"/>
                          <a:ea typeface="微软雅黑" panose="020B0503020204020204" pitchFamily="34" charset="-122"/>
                        </a:rPr>
                        <a:t>操作人员等内容。</a:t>
                      </a:r>
                      <a:endParaRPr lang="zh-CN" sz="2000" kern="100" dirty="0">
                        <a:effectLst/>
                        <a:latin typeface="Arial" panose="020B0604020202020204" pitchFamily="34" charset="0"/>
                        <a:ea typeface="微软雅黑" panose="020B0503020204020204" pitchFamily="34" charset="-122"/>
                      </a:endParaRPr>
                    </a:p>
                  </a:txBody>
                  <a:tcPr marL="19135" marR="19135" marT="19135" marB="19135" anchor="ctr"/>
                </a:tc>
                <a:extLst>
                  <a:ext uri="{0D108BD9-81ED-4DB2-BD59-A6C34878D82A}">
                    <a16:rowId xmlns:a16="http://schemas.microsoft.com/office/drawing/2014/main" val="2728622403"/>
                  </a:ext>
                </a:extLst>
              </a:tr>
              <a:tr h="861222">
                <a:tc>
                  <a:txBody>
                    <a:bodyPr/>
                    <a:lstStyle/>
                    <a:p>
                      <a:pPr algn="ctr">
                        <a:lnSpc>
                          <a:spcPts val="1800"/>
                        </a:lnSpc>
                      </a:pPr>
                      <a:r>
                        <a:rPr lang="en-US" sz="2000" kern="0">
                          <a:solidFill>
                            <a:srgbClr val="000000"/>
                          </a:solidFill>
                          <a:effectLst/>
                          <a:latin typeface="Arial" panose="020B0604020202020204" pitchFamily="34" charset="0"/>
                          <a:ea typeface="微软雅黑" panose="020B0503020204020204" pitchFamily="34" charset="-122"/>
                        </a:rPr>
                        <a:t>7.7.1</a:t>
                      </a:r>
                      <a:endParaRPr lang="zh-CN" sz="2000" kern="100">
                        <a:effectLst/>
                        <a:latin typeface="Arial" panose="020B0604020202020204" pitchFamily="34" charset="0"/>
                        <a:ea typeface="微软雅黑" panose="020B0503020204020204" pitchFamily="34" charset="-122"/>
                      </a:endParaRPr>
                    </a:p>
                  </a:txBody>
                  <a:tcPr marL="19135" marR="19135" marT="19135" marB="19135" anchor="ctr"/>
                </a:tc>
                <a:tc>
                  <a:txBody>
                    <a:bodyPr/>
                    <a:lstStyle/>
                    <a:p>
                      <a:pPr algn="just"/>
                      <a:r>
                        <a:rPr lang="zh-CN" sz="2000" kern="0" dirty="0">
                          <a:solidFill>
                            <a:srgbClr val="000000"/>
                          </a:solidFill>
                          <a:effectLst/>
                          <a:latin typeface="Arial" panose="020B0604020202020204" pitchFamily="34" charset="0"/>
                          <a:ea typeface="微软雅黑" panose="020B0503020204020204" pitchFamily="34" charset="-122"/>
                        </a:rPr>
                        <a:t>应当建立产品标识控制程序，用适宜的方法对产品进行标识，以便识别，防止混用和错用。</a:t>
                      </a:r>
                      <a:endParaRPr lang="zh-CN" sz="2000" kern="100" dirty="0">
                        <a:effectLst/>
                        <a:latin typeface="Arial" panose="020B0604020202020204" pitchFamily="34" charset="0"/>
                        <a:ea typeface="微软雅黑" panose="020B0503020204020204" pitchFamily="34" charset="-122"/>
                      </a:endParaRPr>
                    </a:p>
                  </a:txBody>
                  <a:tcPr marL="19135" marR="19135" marT="19135" marB="19135" anchor="ctr"/>
                </a:tc>
                <a:extLst>
                  <a:ext uri="{0D108BD9-81ED-4DB2-BD59-A6C34878D82A}">
                    <a16:rowId xmlns:a16="http://schemas.microsoft.com/office/drawing/2014/main" val="2185867468"/>
                  </a:ext>
                </a:extLst>
              </a:tr>
              <a:tr h="1008056">
                <a:tc>
                  <a:txBody>
                    <a:bodyPr/>
                    <a:lstStyle/>
                    <a:p>
                      <a:pPr algn="ctr">
                        <a:lnSpc>
                          <a:spcPts val="1800"/>
                        </a:lnSpc>
                      </a:pPr>
                      <a:r>
                        <a:rPr lang="en-US" sz="2000" kern="0">
                          <a:solidFill>
                            <a:srgbClr val="000000"/>
                          </a:solidFill>
                          <a:effectLst/>
                          <a:latin typeface="Arial" panose="020B0604020202020204" pitchFamily="34" charset="0"/>
                          <a:ea typeface="微软雅黑" panose="020B0503020204020204" pitchFamily="34" charset="-122"/>
                        </a:rPr>
                        <a:t>*7.8.1</a:t>
                      </a:r>
                      <a:endParaRPr lang="zh-CN" sz="2000" kern="100">
                        <a:effectLst/>
                        <a:latin typeface="Arial" panose="020B0604020202020204" pitchFamily="34" charset="0"/>
                        <a:ea typeface="微软雅黑" panose="020B0503020204020204" pitchFamily="34" charset="-122"/>
                      </a:endParaRPr>
                    </a:p>
                  </a:txBody>
                  <a:tcPr marL="19135" marR="19135" marT="19135" marB="19135" anchor="ctr"/>
                </a:tc>
                <a:tc>
                  <a:txBody>
                    <a:bodyPr/>
                    <a:lstStyle/>
                    <a:p>
                      <a:pPr algn="just"/>
                      <a:r>
                        <a:rPr lang="zh-CN" sz="2000" kern="0" dirty="0">
                          <a:solidFill>
                            <a:srgbClr val="000000"/>
                          </a:solidFill>
                          <a:effectLst/>
                          <a:latin typeface="Arial" panose="020B0604020202020204" pitchFamily="34" charset="0"/>
                          <a:ea typeface="微软雅黑" panose="020B0503020204020204" pitchFamily="34" charset="-122"/>
                        </a:rPr>
                        <a:t>应当在生产过程中标识</a:t>
                      </a:r>
                      <a:r>
                        <a:rPr lang="zh-CN" sz="2000" kern="0" dirty="0">
                          <a:solidFill>
                            <a:srgbClr val="000000"/>
                          </a:solidFill>
                          <a:effectLst/>
                          <a:highlight>
                            <a:srgbClr val="FFFF00"/>
                          </a:highlight>
                          <a:latin typeface="Arial" panose="020B0604020202020204" pitchFamily="34" charset="0"/>
                          <a:ea typeface="微软雅黑" panose="020B0503020204020204" pitchFamily="34" charset="-122"/>
                        </a:rPr>
                        <a:t>产品的检验状态</a:t>
                      </a:r>
                      <a:r>
                        <a:rPr lang="zh-CN" sz="2000" kern="0" dirty="0">
                          <a:solidFill>
                            <a:srgbClr val="000000"/>
                          </a:solidFill>
                          <a:effectLst/>
                          <a:latin typeface="Arial" panose="020B0604020202020204" pitchFamily="34" charset="0"/>
                          <a:ea typeface="微软雅黑" panose="020B0503020204020204" pitchFamily="34" charset="-122"/>
                        </a:rPr>
                        <a:t>，防止不合格中间产品流向下道工序。</a:t>
                      </a:r>
                      <a:endParaRPr lang="zh-CN" sz="2000" kern="100" dirty="0">
                        <a:effectLst/>
                        <a:latin typeface="Arial" panose="020B0604020202020204" pitchFamily="34" charset="0"/>
                        <a:ea typeface="微软雅黑" panose="020B0503020204020204" pitchFamily="34" charset="-122"/>
                      </a:endParaRPr>
                    </a:p>
                    <a:p>
                      <a:pPr algn="just"/>
                      <a:r>
                        <a:rPr lang="zh-CN" sz="2000" b="1" i="1" kern="100" dirty="0">
                          <a:solidFill>
                            <a:srgbClr val="000000"/>
                          </a:solidFill>
                          <a:effectLst/>
                          <a:latin typeface="Arial" panose="020B0604020202020204" pitchFamily="34" charset="0"/>
                          <a:ea typeface="微软雅黑" panose="020B0503020204020204" pitchFamily="34" charset="-122"/>
                        </a:rPr>
                        <a:t>查看是否对检验状态标识方法作出规定，现场查看生产过程中的检验状态标识，是否符合文件规定。</a:t>
                      </a:r>
                      <a:endParaRPr lang="zh-CN" sz="2000" i="1" kern="100" dirty="0">
                        <a:effectLst/>
                        <a:latin typeface="Arial" panose="020B0604020202020204" pitchFamily="34" charset="0"/>
                        <a:ea typeface="微软雅黑" panose="020B0503020204020204" pitchFamily="34" charset="-122"/>
                      </a:endParaRPr>
                    </a:p>
                  </a:txBody>
                  <a:tcPr marL="19135" marR="19135" marT="19135" marB="19135" anchor="ctr"/>
                </a:tc>
                <a:extLst>
                  <a:ext uri="{0D108BD9-81ED-4DB2-BD59-A6C34878D82A}">
                    <a16:rowId xmlns:a16="http://schemas.microsoft.com/office/drawing/2014/main" val="742848723"/>
                  </a:ext>
                </a:extLst>
              </a:tr>
              <a:tr h="861222">
                <a:tc>
                  <a:txBody>
                    <a:bodyPr/>
                    <a:lstStyle/>
                    <a:p>
                      <a:pPr algn="ctr">
                        <a:lnSpc>
                          <a:spcPts val="1800"/>
                        </a:lnSpc>
                      </a:pPr>
                      <a:r>
                        <a:rPr lang="en-US" sz="2000" kern="0">
                          <a:solidFill>
                            <a:srgbClr val="000000"/>
                          </a:solidFill>
                          <a:effectLst/>
                          <a:latin typeface="Arial" panose="020B0604020202020204" pitchFamily="34" charset="0"/>
                          <a:ea typeface="微软雅黑" panose="020B0503020204020204" pitchFamily="34" charset="-122"/>
                        </a:rPr>
                        <a:t>*7.9.1</a:t>
                      </a:r>
                      <a:endParaRPr lang="zh-CN" sz="2000" kern="100">
                        <a:effectLst/>
                        <a:latin typeface="Arial" panose="020B0604020202020204" pitchFamily="34" charset="0"/>
                        <a:ea typeface="微软雅黑" panose="020B0503020204020204" pitchFamily="34" charset="-122"/>
                      </a:endParaRPr>
                    </a:p>
                  </a:txBody>
                  <a:tcPr marL="19135" marR="19135" marT="19135" marB="19135" anchor="ctr"/>
                </a:tc>
                <a:tc>
                  <a:txBody>
                    <a:bodyPr/>
                    <a:lstStyle/>
                    <a:p>
                      <a:pPr algn="just"/>
                      <a:r>
                        <a:rPr lang="zh-CN" sz="2000" kern="0" dirty="0">
                          <a:solidFill>
                            <a:srgbClr val="000000"/>
                          </a:solidFill>
                          <a:effectLst/>
                          <a:latin typeface="Arial" panose="020B0604020202020204" pitchFamily="34" charset="0"/>
                          <a:ea typeface="微软雅黑" panose="020B0503020204020204" pitchFamily="34" charset="-122"/>
                        </a:rPr>
                        <a:t>应当建立产品的可追溯性程序，规定产品追溯范围、程度、标识和必要的记录。</a:t>
                      </a:r>
                      <a:endParaRPr lang="zh-CN" sz="2000" kern="100" dirty="0">
                        <a:effectLst/>
                        <a:latin typeface="Arial" panose="020B0604020202020204" pitchFamily="34" charset="0"/>
                        <a:ea typeface="微软雅黑" panose="020B0503020204020204" pitchFamily="34" charset="-122"/>
                      </a:endParaRPr>
                    </a:p>
                  </a:txBody>
                  <a:tcPr marL="19135" marR="19135" marT="19135" marB="19135" anchor="ctr"/>
                </a:tc>
                <a:extLst>
                  <a:ext uri="{0D108BD9-81ED-4DB2-BD59-A6C34878D82A}">
                    <a16:rowId xmlns:a16="http://schemas.microsoft.com/office/drawing/2014/main" val="3653334410"/>
                  </a:ext>
                </a:extLst>
              </a:tr>
            </a:tbl>
          </a:graphicData>
        </a:graphic>
      </p:graphicFrame>
    </p:spTree>
    <p:extLst>
      <p:ext uri="{BB962C8B-B14F-4D97-AF65-F5344CB8AC3E}">
        <p14:creationId xmlns:p14="http://schemas.microsoft.com/office/powerpoint/2010/main" val="356646960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C07A680-B1BE-C912-B388-0561FA770D5F}"/>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生产管理</a:t>
            </a:r>
            <a:r>
              <a:rPr lang="en-US" altLang="zh-CN" dirty="0">
                <a:latin typeface="Arial" panose="020B0604020202020204" pitchFamily="34" charset="0"/>
                <a:ea typeface="微软雅黑" panose="020B0503020204020204" pitchFamily="34" charset="-122"/>
              </a:rPr>
              <a:t>-《</a:t>
            </a:r>
            <a:r>
              <a:rPr lang="zh-CN" altLang="en-US" dirty="0">
                <a:latin typeface="Arial" panose="020B0604020202020204" pitchFamily="34" charset="0"/>
                <a:ea typeface="微软雅黑" panose="020B0503020204020204" pitchFamily="34" charset="-122"/>
              </a:rPr>
              <a:t>规范</a:t>
            </a:r>
            <a:r>
              <a:rPr lang="en-US" altLang="zh-CN" dirty="0">
                <a:latin typeface="Arial" panose="020B0604020202020204" pitchFamily="34" charset="0"/>
                <a:ea typeface="微软雅黑" panose="020B0503020204020204" pitchFamily="34" charset="-122"/>
              </a:rPr>
              <a:t>》</a:t>
            </a:r>
            <a:r>
              <a:rPr lang="zh-CN" altLang="en-US" dirty="0">
                <a:latin typeface="Arial" panose="020B0604020202020204" pitchFamily="34" charset="0"/>
                <a:ea typeface="微软雅黑" panose="020B0503020204020204" pitchFamily="34" charset="-122"/>
              </a:rPr>
              <a:t>现场检查指导原则</a:t>
            </a:r>
          </a:p>
        </p:txBody>
      </p:sp>
      <p:graphicFrame>
        <p:nvGraphicFramePr>
          <p:cNvPr id="4" name="表格 3">
            <a:extLst>
              <a:ext uri="{FF2B5EF4-FFF2-40B4-BE49-F238E27FC236}">
                <a16:creationId xmlns:a16="http://schemas.microsoft.com/office/drawing/2014/main" id="{761F6A4A-9BA1-1955-6753-D51592A208C7}"/>
              </a:ext>
            </a:extLst>
          </p:cNvPr>
          <p:cNvGraphicFramePr>
            <a:graphicFrameLocks noGrp="1"/>
          </p:cNvGraphicFramePr>
          <p:nvPr/>
        </p:nvGraphicFramePr>
        <p:xfrm>
          <a:off x="718378" y="1473201"/>
          <a:ext cx="10413172" cy="3343336"/>
        </p:xfrm>
        <a:graphic>
          <a:graphicData uri="http://schemas.openxmlformats.org/drawingml/2006/table">
            <a:tbl>
              <a:tblPr firstRow="1" firstCol="1" bandRow="1">
                <a:tableStyleId>{3B4B98B0-60AC-42C2-AFA5-B58CD77FA1E5}</a:tableStyleId>
              </a:tblPr>
              <a:tblGrid>
                <a:gridCol w="1524972">
                  <a:extLst>
                    <a:ext uri="{9D8B030D-6E8A-4147-A177-3AD203B41FA5}">
                      <a16:colId xmlns:a16="http://schemas.microsoft.com/office/drawing/2014/main" val="2862845001"/>
                    </a:ext>
                  </a:extLst>
                </a:gridCol>
                <a:gridCol w="8888200">
                  <a:extLst>
                    <a:ext uri="{9D8B030D-6E8A-4147-A177-3AD203B41FA5}">
                      <a16:colId xmlns:a16="http://schemas.microsoft.com/office/drawing/2014/main" val="1623659839"/>
                    </a:ext>
                  </a:extLst>
                </a:gridCol>
              </a:tblGrid>
              <a:tr h="1517649">
                <a:tc>
                  <a:txBody>
                    <a:bodyPr/>
                    <a:lstStyle/>
                    <a:p>
                      <a:pPr algn="ctr">
                        <a:lnSpc>
                          <a:spcPts val="1800"/>
                        </a:lnSpc>
                      </a:pPr>
                      <a:r>
                        <a:rPr lang="en-US" sz="2000" kern="0" dirty="0">
                          <a:solidFill>
                            <a:srgbClr val="000000"/>
                          </a:solidFill>
                          <a:effectLst/>
                          <a:latin typeface="Arial" panose="020B0604020202020204" pitchFamily="34" charset="0"/>
                          <a:ea typeface="微软雅黑" panose="020B0503020204020204" pitchFamily="34" charset="-122"/>
                        </a:rPr>
                        <a:t>*7.10.1</a:t>
                      </a:r>
                      <a:endParaRPr lang="zh-CN" sz="2000" kern="100" dirty="0">
                        <a:effectLst/>
                        <a:latin typeface="Arial" panose="020B0604020202020204" pitchFamily="34" charset="0"/>
                        <a:ea typeface="微软雅黑" panose="020B0503020204020204" pitchFamily="34" charset="-122"/>
                      </a:endParaRPr>
                    </a:p>
                  </a:txBody>
                  <a:tcPr marL="36195" marR="36195" marT="36195" marB="36195" anchor="ctr"/>
                </a:tc>
                <a:tc>
                  <a:txBody>
                    <a:bodyPr/>
                    <a:lstStyle/>
                    <a:p>
                      <a:pPr algn="just"/>
                      <a:r>
                        <a:rPr lang="zh-CN" sz="2000" b="0" kern="0" dirty="0">
                          <a:solidFill>
                            <a:srgbClr val="000000"/>
                          </a:solidFill>
                          <a:effectLst/>
                          <a:latin typeface="Arial" panose="020B0604020202020204" pitchFamily="34" charset="0"/>
                          <a:ea typeface="微软雅黑" panose="020B0503020204020204" pitchFamily="34" charset="-122"/>
                        </a:rPr>
                        <a:t>产品的说明书、标签应当符合相关法律法规及标准要求。</a:t>
                      </a:r>
                      <a:endParaRPr lang="zh-CN" sz="2000" b="0" kern="100" dirty="0">
                        <a:effectLst/>
                        <a:latin typeface="Arial" panose="020B0604020202020204" pitchFamily="34" charset="0"/>
                        <a:ea typeface="微软雅黑" panose="020B0503020204020204" pitchFamily="34" charset="-122"/>
                      </a:endParaRPr>
                    </a:p>
                  </a:txBody>
                  <a:tcPr marL="36195" marR="36195" marT="36195" marB="36195" anchor="ctr"/>
                </a:tc>
                <a:extLst>
                  <a:ext uri="{0D108BD9-81ED-4DB2-BD59-A6C34878D82A}">
                    <a16:rowId xmlns:a16="http://schemas.microsoft.com/office/drawing/2014/main" val="1062433583"/>
                  </a:ext>
                </a:extLst>
              </a:tr>
              <a:tr h="1825687">
                <a:tc>
                  <a:txBody>
                    <a:bodyPr/>
                    <a:lstStyle/>
                    <a:p>
                      <a:pPr algn="ctr">
                        <a:lnSpc>
                          <a:spcPts val="1800"/>
                        </a:lnSpc>
                      </a:pPr>
                      <a:r>
                        <a:rPr lang="en-US" sz="2000" kern="0">
                          <a:solidFill>
                            <a:srgbClr val="000000"/>
                          </a:solidFill>
                          <a:effectLst/>
                          <a:latin typeface="Arial" panose="020B0604020202020204" pitchFamily="34" charset="0"/>
                          <a:ea typeface="微软雅黑" panose="020B0503020204020204" pitchFamily="34" charset="-122"/>
                        </a:rPr>
                        <a:t>7.11.1</a:t>
                      </a:r>
                      <a:endParaRPr lang="zh-CN" sz="2000" kern="100">
                        <a:effectLst/>
                        <a:latin typeface="Arial" panose="020B0604020202020204" pitchFamily="34" charset="0"/>
                        <a:ea typeface="微软雅黑" panose="020B0503020204020204" pitchFamily="34" charset="-122"/>
                      </a:endParaRPr>
                    </a:p>
                  </a:txBody>
                  <a:tcPr marL="36195" marR="36195" marT="36195" marB="36195" anchor="ctr"/>
                </a:tc>
                <a:tc>
                  <a:txBody>
                    <a:bodyPr/>
                    <a:lstStyle/>
                    <a:p>
                      <a:pPr algn="just"/>
                      <a:r>
                        <a:rPr lang="zh-CN" sz="2000" kern="0" dirty="0">
                          <a:solidFill>
                            <a:srgbClr val="000000"/>
                          </a:solidFill>
                          <a:effectLst/>
                          <a:latin typeface="Arial" panose="020B0604020202020204" pitchFamily="34" charset="0"/>
                          <a:ea typeface="微软雅黑" panose="020B0503020204020204" pitchFamily="34" charset="-122"/>
                        </a:rPr>
                        <a:t>应当建立产品防护程序，规定产品及其组成部分的防护要求，包括污染防护、静电防护、粉尘防护、腐蚀防护、运输防护等要求。防护应当包括标识、搬运、包装、贮存和保护等。</a:t>
                      </a:r>
                      <a:endParaRPr lang="zh-CN" sz="2000" kern="100" dirty="0">
                        <a:effectLst/>
                        <a:latin typeface="Arial" panose="020B0604020202020204" pitchFamily="34" charset="0"/>
                        <a:ea typeface="微软雅黑" panose="020B0503020204020204" pitchFamily="34" charset="-122"/>
                      </a:endParaRPr>
                    </a:p>
                    <a:p>
                      <a:pPr algn="just"/>
                      <a:r>
                        <a:rPr lang="zh-CN" sz="2000" b="1" i="1" kern="100" dirty="0">
                          <a:solidFill>
                            <a:srgbClr val="000000"/>
                          </a:solidFill>
                          <a:effectLst/>
                          <a:latin typeface="Arial" panose="020B0604020202020204" pitchFamily="34" charset="0"/>
                          <a:ea typeface="微软雅黑" panose="020B0503020204020204" pitchFamily="34" charset="-122"/>
                        </a:rPr>
                        <a:t>现场查看产品防护程序是否符合规范要求；现场查看并抽查相关记录，确认产品防护符合要求。</a:t>
                      </a:r>
                      <a:endParaRPr lang="zh-CN" sz="2000" i="1" kern="100" dirty="0">
                        <a:effectLst/>
                        <a:latin typeface="Arial" panose="020B0604020202020204" pitchFamily="34" charset="0"/>
                        <a:ea typeface="微软雅黑" panose="020B0503020204020204" pitchFamily="34" charset="-122"/>
                      </a:endParaRPr>
                    </a:p>
                  </a:txBody>
                  <a:tcPr marL="36195" marR="36195" marT="36195" marB="36195" anchor="ctr"/>
                </a:tc>
                <a:extLst>
                  <a:ext uri="{0D108BD9-81ED-4DB2-BD59-A6C34878D82A}">
                    <a16:rowId xmlns:a16="http://schemas.microsoft.com/office/drawing/2014/main" val="1483538453"/>
                  </a:ext>
                </a:extLst>
              </a:tr>
            </a:tbl>
          </a:graphicData>
        </a:graphic>
      </p:graphicFrame>
      <p:sp>
        <p:nvSpPr>
          <p:cNvPr id="5" name="矩形 4">
            <a:extLst>
              <a:ext uri="{FF2B5EF4-FFF2-40B4-BE49-F238E27FC236}">
                <a16:creationId xmlns:a16="http://schemas.microsoft.com/office/drawing/2014/main" id="{F7FFD77B-B297-6157-EE91-8777D84556C4}"/>
              </a:ext>
            </a:extLst>
          </p:cNvPr>
          <p:cNvSpPr/>
          <p:nvPr/>
        </p:nvSpPr>
        <p:spPr>
          <a:xfrm>
            <a:off x="1502476" y="5384799"/>
            <a:ext cx="7978467" cy="400110"/>
          </a:xfrm>
          <a:prstGeom prst="rect">
            <a:avLst/>
          </a:prstGeom>
          <a:noFill/>
        </p:spPr>
        <p:txBody>
          <a:bodyPr wrap="none" lIns="91440" tIns="45720" rIns="91440" bIns="45720">
            <a:spAutoFit/>
          </a:bodyPr>
          <a:lstStyle/>
          <a:p>
            <a:pPr algn="ctr"/>
            <a:r>
              <a:rPr lang="zh-CN" altLang="en-US" sz="2000" b="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a typeface="微软雅黑" panose="020B0503020204020204" pitchFamily="34" charset="-122"/>
              </a:rPr>
              <a:t>十三个条款，六个“</a:t>
            </a:r>
            <a:r>
              <a:rPr lang="en-US" altLang="zh-CN" sz="2000" b="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a typeface="微软雅黑" panose="020B0503020204020204" pitchFamily="34" charset="-122"/>
              </a:rPr>
              <a:t>*</a:t>
            </a:r>
            <a:r>
              <a:rPr lang="zh-CN" altLang="en-US" sz="2000" b="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a typeface="微软雅黑" panose="020B0503020204020204" pitchFamily="34" charset="-122"/>
              </a:rPr>
              <a:t>”号项；个别条款在注册体系核查中不进行判断</a:t>
            </a:r>
          </a:p>
        </p:txBody>
      </p:sp>
    </p:spTree>
    <p:extLst>
      <p:ext uri="{BB962C8B-B14F-4D97-AF65-F5344CB8AC3E}">
        <p14:creationId xmlns:p14="http://schemas.microsoft.com/office/powerpoint/2010/main" val="304082509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8">
            <a:extLst>
              <a:ext uri="{FF2B5EF4-FFF2-40B4-BE49-F238E27FC236}">
                <a16:creationId xmlns:a16="http://schemas.microsoft.com/office/drawing/2014/main" id="{1DD57EC7-88D7-8A1F-0A21-EA9E6D2D3547}"/>
              </a:ext>
            </a:extLst>
          </p:cNvPr>
          <p:cNvSpPr>
            <a:spLocks noGrp="1"/>
          </p:cNvSpPr>
          <p:nvPr>
            <p:ph type="title"/>
          </p:nvPr>
        </p:nvSpPr>
        <p:spPr>
          <a:xfrm>
            <a:off x="660400" y="548569"/>
            <a:ext cx="10858500" cy="480131"/>
          </a:xfrm>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生产管理</a:t>
            </a:r>
            <a:r>
              <a:rPr lang="en-US" altLang="zh-CN"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a:t>
            </a: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委托生产（</a:t>
            </a:r>
            <a:r>
              <a:rPr lang="zh-CN" altLang="en-US" dirty="0">
                <a:solidFill>
                  <a:srgbClr val="FF0000"/>
                </a:solidFill>
                <a:highlight>
                  <a:srgbClr val="FFFF00"/>
                </a:highlight>
                <a:latin typeface="Arial" panose="020B0604020202020204" pitchFamily="34" charset="0"/>
                <a:ea typeface="微软雅黑" panose="020B0503020204020204" pitchFamily="34" charset="-122"/>
                <a:cs typeface="+mn-cs"/>
              </a:rPr>
              <a:t>禁止的</a:t>
            </a: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a:t>
            </a:r>
          </a:p>
        </p:txBody>
      </p:sp>
      <p:sp>
        <p:nvSpPr>
          <p:cNvPr id="9" name="文本框 8">
            <a:extLst>
              <a:ext uri="{FF2B5EF4-FFF2-40B4-BE49-F238E27FC236}">
                <a16:creationId xmlns:a16="http://schemas.microsoft.com/office/drawing/2014/main" id="{5DBD4688-2A62-7EBD-31DE-35DB242C6A6F}"/>
              </a:ext>
            </a:extLst>
          </p:cNvPr>
          <p:cNvSpPr txBox="1"/>
          <p:nvPr/>
        </p:nvSpPr>
        <p:spPr>
          <a:xfrm>
            <a:off x="731518" y="1476050"/>
            <a:ext cx="5364481" cy="646331"/>
          </a:xfrm>
          <a:prstGeom prst="rect">
            <a:avLst/>
          </a:prstGeom>
          <a:noFill/>
        </p:spPr>
        <p:txBody>
          <a:bodyPr wrap="square">
            <a:spAutoFit/>
          </a:bodyPr>
          <a:lstStyle/>
          <a:p>
            <a:r>
              <a:rPr lang="zh-CN" altLang="en-US" dirty="0"/>
              <a:t>国家药监局关于发布</a:t>
            </a:r>
            <a:r>
              <a:rPr lang="zh-CN" altLang="en-US" dirty="0">
                <a:solidFill>
                  <a:srgbClr val="FF0000"/>
                </a:solidFill>
              </a:rPr>
              <a:t>禁止委托生产</a:t>
            </a:r>
            <a:r>
              <a:rPr lang="zh-CN" altLang="en-US" dirty="0"/>
              <a:t>医疗器械目录的通告（2022年第17号）</a:t>
            </a:r>
          </a:p>
        </p:txBody>
      </p:sp>
      <p:pic>
        <p:nvPicPr>
          <p:cNvPr id="11" name="图片 10">
            <a:extLst>
              <a:ext uri="{FF2B5EF4-FFF2-40B4-BE49-F238E27FC236}">
                <a16:creationId xmlns:a16="http://schemas.microsoft.com/office/drawing/2014/main" id="{349A536D-46F6-37AC-9C7F-CE514C1B593C}"/>
              </a:ext>
            </a:extLst>
          </p:cNvPr>
          <p:cNvPicPr>
            <a:picLocks noChangeAspect="1"/>
          </p:cNvPicPr>
          <p:nvPr/>
        </p:nvPicPr>
        <p:blipFill>
          <a:blip r:embed="rId2"/>
          <a:stretch>
            <a:fillRect/>
          </a:stretch>
        </p:blipFill>
        <p:spPr>
          <a:xfrm>
            <a:off x="731518" y="2798540"/>
            <a:ext cx="5364482" cy="2728639"/>
          </a:xfrm>
          <a:prstGeom prst="rect">
            <a:avLst/>
          </a:prstGeom>
        </p:spPr>
      </p:pic>
      <p:sp>
        <p:nvSpPr>
          <p:cNvPr id="13" name="文本框 12">
            <a:extLst>
              <a:ext uri="{FF2B5EF4-FFF2-40B4-BE49-F238E27FC236}">
                <a16:creationId xmlns:a16="http://schemas.microsoft.com/office/drawing/2014/main" id="{2E46EF45-EA90-1C8E-8DE0-15CF39699D22}"/>
              </a:ext>
            </a:extLst>
          </p:cNvPr>
          <p:cNvSpPr txBox="1"/>
          <p:nvPr/>
        </p:nvSpPr>
        <p:spPr>
          <a:xfrm>
            <a:off x="6089650" y="1254013"/>
            <a:ext cx="5655129" cy="4355038"/>
          </a:xfrm>
          <a:prstGeom prst="rect">
            <a:avLst/>
          </a:prstGeom>
          <a:noFill/>
        </p:spPr>
        <p:txBody>
          <a:bodyPr wrap="square">
            <a:spAutoFit/>
          </a:bodyPr>
          <a:lstStyle/>
          <a:p>
            <a:r>
              <a:rPr lang="zh-CN" altLang="en-US" sz="1400" dirty="0">
                <a:highlight>
                  <a:srgbClr val="FFFF00"/>
                </a:highlight>
              </a:rPr>
              <a:t>一、有源植入器械</a:t>
            </a:r>
          </a:p>
          <a:p>
            <a:r>
              <a:rPr lang="zh-CN" altLang="en-US" sz="1400" dirty="0"/>
              <a:t>植入式心脏起搏器（</a:t>
            </a:r>
            <a:r>
              <a:rPr lang="en-US" altLang="zh-CN" sz="1400" dirty="0"/>
              <a:t>12-01-01</a:t>
            </a:r>
            <a:r>
              <a:rPr lang="zh-CN" altLang="en-US" sz="1400" dirty="0"/>
              <a:t>）</a:t>
            </a:r>
          </a:p>
          <a:p>
            <a:r>
              <a:rPr lang="zh-CN" altLang="en-US" sz="1400" dirty="0"/>
              <a:t>植入式心脏收缩力调节器（</a:t>
            </a:r>
            <a:r>
              <a:rPr lang="en-US" altLang="zh-CN" sz="1400" dirty="0"/>
              <a:t>12-04-01</a:t>
            </a:r>
            <a:r>
              <a:rPr lang="zh-CN" altLang="en-US" sz="1400" dirty="0"/>
              <a:t>）</a:t>
            </a:r>
          </a:p>
          <a:p>
            <a:r>
              <a:rPr lang="zh-CN" altLang="en-US" sz="1400" dirty="0"/>
              <a:t>植入式循环辅助设备（</a:t>
            </a:r>
            <a:r>
              <a:rPr lang="en-US" altLang="zh-CN" sz="1400" dirty="0"/>
              <a:t>12-04-02</a:t>
            </a:r>
            <a:r>
              <a:rPr lang="zh-CN" altLang="en-US" sz="1400" dirty="0"/>
              <a:t>）</a:t>
            </a:r>
          </a:p>
          <a:p>
            <a:r>
              <a:rPr lang="zh-CN" altLang="en-US" sz="1400" dirty="0">
                <a:highlight>
                  <a:srgbClr val="FFFF00"/>
                </a:highlight>
              </a:rPr>
              <a:t>二、无源植入器械</a:t>
            </a:r>
          </a:p>
          <a:p>
            <a:r>
              <a:rPr lang="zh-CN" altLang="en-US" sz="1400" dirty="0"/>
              <a:t>硬脑（脊）膜补片（不含动物源性材料的产品除外）（</a:t>
            </a:r>
            <a:r>
              <a:rPr lang="en-US" altLang="zh-CN" sz="1400" dirty="0"/>
              <a:t>13-06-04</a:t>
            </a:r>
            <a:r>
              <a:rPr lang="zh-CN" altLang="en-US" sz="1400" dirty="0"/>
              <a:t>）</a:t>
            </a:r>
          </a:p>
          <a:p>
            <a:r>
              <a:rPr lang="zh-CN" altLang="en-US" sz="1400" dirty="0"/>
              <a:t>颅内支架系统（</a:t>
            </a:r>
            <a:r>
              <a:rPr lang="en-US" altLang="zh-CN" sz="1400" dirty="0"/>
              <a:t>13-06-06</a:t>
            </a:r>
            <a:r>
              <a:rPr lang="zh-CN" altLang="en-US" sz="1400" dirty="0"/>
              <a:t>）</a:t>
            </a:r>
          </a:p>
          <a:p>
            <a:r>
              <a:rPr lang="zh-CN" altLang="en-US" sz="1400" dirty="0"/>
              <a:t>颅内动脉瘤血流导向装置（</a:t>
            </a:r>
            <a:r>
              <a:rPr lang="en-US" altLang="zh-CN" sz="1400" dirty="0"/>
              <a:t>13-06-11</a:t>
            </a:r>
            <a:r>
              <a:rPr lang="zh-CN" altLang="en-US" sz="1400" dirty="0"/>
              <a:t>）</a:t>
            </a:r>
          </a:p>
          <a:p>
            <a:r>
              <a:rPr lang="zh-CN" altLang="en-US" sz="1400" dirty="0"/>
              <a:t>心血管植入物（外周血管支架、腔静脉滤器、心血管栓塞器械除外）（</a:t>
            </a:r>
            <a:r>
              <a:rPr lang="en-US" altLang="zh-CN" sz="1400" dirty="0"/>
              <a:t>13-07</a:t>
            </a:r>
            <a:r>
              <a:rPr lang="zh-CN" altLang="en-US" sz="1400" dirty="0"/>
              <a:t>）</a:t>
            </a:r>
          </a:p>
          <a:p>
            <a:r>
              <a:rPr lang="zh-CN" altLang="en-US" sz="1400" dirty="0"/>
              <a:t>整形填充材料（</a:t>
            </a:r>
            <a:r>
              <a:rPr lang="en-US" altLang="zh-CN" sz="1400" dirty="0"/>
              <a:t>13-09-01</a:t>
            </a:r>
            <a:r>
              <a:rPr lang="zh-CN" altLang="en-US" sz="1400" dirty="0"/>
              <a:t>）</a:t>
            </a:r>
          </a:p>
          <a:p>
            <a:r>
              <a:rPr lang="zh-CN" altLang="en-US" sz="1400" dirty="0"/>
              <a:t>整形用注射填充物（</a:t>
            </a:r>
            <a:r>
              <a:rPr lang="en-US" altLang="zh-CN" sz="1400" dirty="0"/>
              <a:t>13-09-02</a:t>
            </a:r>
            <a:r>
              <a:rPr lang="zh-CN" altLang="en-US" sz="1400" dirty="0"/>
              <a:t>）</a:t>
            </a:r>
          </a:p>
          <a:p>
            <a:r>
              <a:rPr lang="zh-CN" altLang="en-US" sz="1400" dirty="0"/>
              <a:t>乳房植入物（</a:t>
            </a:r>
            <a:r>
              <a:rPr lang="en-US" altLang="zh-CN" sz="1400" dirty="0"/>
              <a:t>13-09-03</a:t>
            </a:r>
            <a:r>
              <a:rPr lang="zh-CN" altLang="en-US" sz="1400" dirty="0"/>
              <a:t>）</a:t>
            </a:r>
          </a:p>
          <a:p>
            <a:r>
              <a:rPr lang="zh-CN" altLang="en-US" sz="1400" dirty="0"/>
              <a:t>组织工程支架材料（不含同种异体或者动物源性材料的产品除外）（</a:t>
            </a:r>
            <a:r>
              <a:rPr lang="en-US" altLang="zh-CN" sz="1400" dirty="0"/>
              <a:t>13-10</a:t>
            </a:r>
            <a:r>
              <a:rPr lang="zh-CN" altLang="en-US" sz="1400" dirty="0"/>
              <a:t>）</a:t>
            </a:r>
          </a:p>
          <a:p>
            <a:r>
              <a:rPr lang="zh-CN" altLang="en-US" sz="1400" dirty="0"/>
              <a:t>可吸收外科防粘连敷料（不含动物源性材料的产品除外）（</a:t>
            </a:r>
            <a:r>
              <a:rPr lang="en-US" altLang="zh-CN" sz="1400" dirty="0"/>
              <a:t>14-08-02</a:t>
            </a:r>
            <a:r>
              <a:rPr lang="zh-CN" altLang="en-US" sz="1400" dirty="0"/>
              <a:t>）	</a:t>
            </a:r>
          </a:p>
          <a:p>
            <a:r>
              <a:rPr lang="zh-CN" altLang="en-US" sz="1400" dirty="0">
                <a:highlight>
                  <a:srgbClr val="FFFF00"/>
                </a:highlight>
              </a:rPr>
              <a:t>三、其他同种异体植入性医疗器械和直接取材于动物组织的植入性医疗器械。</a:t>
            </a:r>
          </a:p>
          <a:p>
            <a:r>
              <a:rPr lang="zh-CN" altLang="en-US" sz="1100" dirty="0"/>
              <a:t>注：产品名称后括号内数字为</a:t>
            </a:r>
            <a:r>
              <a:rPr lang="en-US" altLang="zh-CN" sz="1100" dirty="0"/>
              <a:t>《</a:t>
            </a:r>
            <a:r>
              <a:rPr lang="zh-CN" altLang="en-US" sz="1100" dirty="0"/>
              <a:t>医疗器械分类目录</a:t>
            </a:r>
            <a:r>
              <a:rPr lang="en-US" altLang="zh-CN" sz="1100" dirty="0"/>
              <a:t>》</a:t>
            </a:r>
            <a:r>
              <a:rPr lang="zh-CN" altLang="en-US" sz="1100" dirty="0"/>
              <a:t>（</a:t>
            </a:r>
            <a:r>
              <a:rPr lang="en-US" altLang="zh-CN" sz="1100" dirty="0"/>
              <a:t>2017</a:t>
            </a:r>
            <a:r>
              <a:rPr lang="zh-CN" altLang="en-US" sz="1100" dirty="0"/>
              <a:t>年版）类别编码。</a:t>
            </a:r>
          </a:p>
        </p:txBody>
      </p:sp>
    </p:spTree>
    <p:extLst>
      <p:ext uri="{BB962C8B-B14F-4D97-AF65-F5344CB8AC3E}">
        <p14:creationId xmlns:p14="http://schemas.microsoft.com/office/powerpoint/2010/main" val="24141610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8">
            <a:extLst>
              <a:ext uri="{FF2B5EF4-FFF2-40B4-BE49-F238E27FC236}">
                <a16:creationId xmlns:a16="http://schemas.microsoft.com/office/drawing/2014/main" id="{1DD57EC7-88D7-8A1F-0A21-EA9E6D2D3547}"/>
              </a:ext>
            </a:extLst>
          </p:cNvPr>
          <p:cNvSpPr>
            <a:spLocks noGrp="1"/>
          </p:cNvSpPr>
          <p:nvPr>
            <p:ph type="title"/>
          </p:nvPr>
        </p:nvSpPr>
        <p:spPr>
          <a:xfrm>
            <a:off x="660400" y="548569"/>
            <a:ext cx="10858500" cy="480131"/>
          </a:xfrm>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生产管理</a:t>
            </a:r>
            <a:r>
              <a:rPr lang="en-US" altLang="zh-CN"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a:t>
            </a: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委托生产（加强监管）</a:t>
            </a:r>
          </a:p>
        </p:txBody>
      </p:sp>
      <p:pic>
        <p:nvPicPr>
          <p:cNvPr id="3" name="图片 2">
            <a:extLst>
              <a:ext uri="{FF2B5EF4-FFF2-40B4-BE49-F238E27FC236}">
                <a16:creationId xmlns:a16="http://schemas.microsoft.com/office/drawing/2014/main" id="{CE30DF68-543D-C00E-E9C1-F2C66AA1E264}"/>
              </a:ext>
            </a:extLst>
          </p:cNvPr>
          <p:cNvPicPr>
            <a:picLocks noChangeAspect="1"/>
          </p:cNvPicPr>
          <p:nvPr/>
        </p:nvPicPr>
        <p:blipFill>
          <a:blip r:embed="rId2"/>
          <a:stretch>
            <a:fillRect/>
          </a:stretch>
        </p:blipFill>
        <p:spPr>
          <a:xfrm>
            <a:off x="1736366" y="1130300"/>
            <a:ext cx="8706568" cy="5610231"/>
          </a:xfrm>
          <a:prstGeom prst="rect">
            <a:avLst/>
          </a:prstGeom>
        </p:spPr>
      </p:pic>
    </p:spTree>
    <p:extLst>
      <p:ext uri="{BB962C8B-B14F-4D97-AF65-F5344CB8AC3E}">
        <p14:creationId xmlns:p14="http://schemas.microsoft.com/office/powerpoint/2010/main" val="294464371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8">
            <a:extLst>
              <a:ext uri="{FF2B5EF4-FFF2-40B4-BE49-F238E27FC236}">
                <a16:creationId xmlns:a16="http://schemas.microsoft.com/office/drawing/2014/main" id="{1DD57EC7-88D7-8A1F-0A21-EA9E6D2D3547}"/>
              </a:ext>
            </a:extLst>
          </p:cNvPr>
          <p:cNvSpPr>
            <a:spLocks noGrp="1"/>
          </p:cNvSpPr>
          <p:nvPr>
            <p:ph type="title"/>
          </p:nvPr>
        </p:nvSpPr>
        <p:spPr>
          <a:xfrm>
            <a:off x="660400" y="548569"/>
            <a:ext cx="10858500" cy="480131"/>
          </a:xfrm>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生产管理</a:t>
            </a:r>
            <a:r>
              <a:rPr lang="en-US" altLang="zh-CN"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a:t>
            </a: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委托生产（加强监管）</a:t>
            </a:r>
          </a:p>
        </p:txBody>
      </p:sp>
      <p:sp>
        <p:nvSpPr>
          <p:cNvPr id="4" name="文本框 3">
            <a:extLst>
              <a:ext uri="{FF2B5EF4-FFF2-40B4-BE49-F238E27FC236}">
                <a16:creationId xmlns:a16="http://schemas.microsoft.com/office/drawing/2014/main" id="{C58E94CB-E030-7F0D-61B5-899105AFB492}"/>
              </a:ext>
            </a:extLst>
          </p:cNvPr>
          <p:cNvSpPr txBox="1"/>
          <p:nvPr/>
        </p:nvSpPr>
        <p:spPr>
          <a:xfrm>
            <a:off x="3780118" y="2792832"/>
            <a:ext cx="4708487" cy="1895519"/>
          </a:xfrm>
          <a:prstGeom prst="rect">
            <a:avLst/>
          </a:prstGeom>
          <a:noFill/>
        </p:spPr>
        <p:txBody>
          <a:bodyPr wrap="square">
            <a:spAutoFit/>
          </a:bodyPr>
          <a:lstStyle/>
          <a:p>
            <a:pPr>
              <a:lnSpc>
                <a:spcPct val="150000"/>
              </a:lnSpc>
            </a:pPr>
            <a:r>
              <a:rPr lang="zh-CN" altLang="zh-CN" sz="1600" kern="100" dirty="0">
                <a:solidFill>
                  <a:srgbClr val="FF0000"/>
                </a:solidFill>
                <a:effectLst/>
                <a:highlight>
                  <a:srgbClr val="FFFF00"/>
                </a:highlight>
                <a:latin typeface="+mn-ea"/>
              </a:rPr>
              <a:t>一、严格落实医疗器械注册人主体责任</a:t>
            </a:r>
          </a:p>
          <a:p>
            <a:pPr>
              <a:lnSpc>
                <a:spcPct val="150000"/>
              </a:lnSpc>
            </a:pPr>
            <a:r>
              <a:rPr lang="zh-CN" altLang="zh-CN" sz="1600" kern="100" dirty="0">
                <a:effectLst/>
                <a:latin typeface="+mn-ea"/>
                <a:cs typeface="Times New Roman" panose="02020603050405020304" pitchFamily="18" charset="0"/>
              </a:rPr>
              <a:t>（一）全面落实医疗器械质量安全主体责任。</a:t>
            </a:r>
            <a:endParaRPr lang="en-US" altLang="zh-CN" sz="1600" kern="100" dirty="0">
              <a:effectLst/>
              <a:latin typeface="+mn-ea"/>
              <a:cs typeface="Times New Roman" panose="02020603050405020304" pitchFamily="18" charset="0"/>
            </a:endParaRPr>
          </a:p>
          <a:p>
            <a:pPr>
              <a:lnSpc>
                <a:spcPct val="150000"/>
              </a:lnSpc>
            </a:pPr>
            <a:r>
              <a:rPr lang="zh-CN" altLang="zh-CN" sz="1600" kern="100" dirty="0">
                <a:effectLst/>
                <a:latin typeface="+mn-ea"/>
                <a:cs typeface="Times New Roman" panose="02020603050405020304" pitchFamily="18" charset="0"/>
              </a:rPr>
              <a:t>（二）着力落实质量协议管理要求。</a:t>
            </a:r>
            <a:endParaRPr lang="en-US" altLang="zh-CN" sz="1600" kern="100" dirty="0">
              <a:latin typeface="+mn-ea"/>
              <a:cs typeface="Times New Roman" panose="02020603050405020304" pitchFamily="18" charset="0"/>
            </a:endParaRPr>
          </a:p>
          <a:p>
            <a:pPr>
              <a:lnSpc>
                <a:spcPct val="150000"/>
              </a:lnSpc>
            </a:pPr>
            <a:r>
              <a:rPr lang="zh-CN" altLang="zh-CN" sz="1600" kern="100" dirty="0">
                <a:effectLst/>
                <a:latin typeface="+mn-ea"/>
                <a:cs typeface="楷体_GB2312" panose="02010609030101010101" pitchFamily="49" charset="-122"/>
              </a:rPr>
              <a:t>（三）不断</a:t>
            </a:r>
            <a:r>
              <a:rPr lang="zh-CN" altLang="zh-CN" sz="1600" kern="100" dirty="0">
                <a:effectLst/>
                <a:latin typeface="+mn-ea"/>
                <a:cs typeface="Times New Roman" panose="02020603050405020304" pitchFamily="18" charset="0"/>
              </a:rPr>
              <a:t>加强变更控制能力。</a:t>
            </a:r>
            <a:endParaRPr lang="en-US" altLang="zh-CN" sz="1600" kern="100" dirty="0">
              <a:effectLst/>
              <a:latin typeface="+mn-ea"/>
              <a:cs typeface="Times New Roman" panose="02020603050405020304" pitchFamily="18" charset="0"/>
            </a:endParaRPr>
          </a:p>
          <a:p>
            <a:pPr>
              <a:lnSpc>
                <a:spcPct val="150000"/>
              </a:lnSpc>
            </a:pPr>
            <a:r>
              <a:rPr lang="zh-CN" altLang="zh-CN" sz="1600" kern="100" dirty="0">
                <a:effectLst/>
                <a:latin typeface="+mn-ea"/>
                <a:cs typeface="楷体_GB2312" panose="02010609030101010101" pitchFamily="49" charset="-122"/>
              </a:rPr>
              <a:t>（四）严格履行不良事件监测责任义务。</a:t>
            </a:r>
            <a:endParaRPr lang="en-US" altLang="zh-CN" sz="1600" kern="100" dirty="0">
              <a:latin typeface="+mn-ea"/>
              <a:cs typeface="Times New Roman" panose="02020603050405020304" pitchFamily="18" charset="0"/>
            </a:endParaRPr>
          </a:p>
        </p:txBody>
      </p:sp>
      <p:sp>
        <p:nvSpPr>
          <p:cNvPr id="6" name="文本框 5">
            <a:extLst>
              <a:ext uri="{FF2B5EF4-FFF2-40B4-BE49-F238E27FC236}">
                <a16:creationId xmlns:a16="http://schemas.microsoft.com/office/drawing/2014/main" id="{EEAE0A64-BE85-AD8F-081E-114F9A1DFE54}"/>
              </a:ext>
            </a:extLst>
          </p:cNvPr>
          <p:cNvSpPr txBox="1"/>
          <p:nvPr/>
        </p:nvSpPr>
        <p:spPr>
          <a:xfrm>
            <a:off x="666750" y="936179"/>
            <a:ext cx="10858500" cy="1895071"/>
          </a:xfrm>
          <a:prstGeom prst="rect">
            <a:avLst/>
          </a:prstGeom>
          <a:noFill/>
        </p:spPr>
        <p:txBody>
          <a:bodyPr wrap="square">
            <a:spAutoFit/>
          </a:bodyPr>
          <a:lstStyle/>
          <a:p>
            <a:pPr algn="ctr">
              <a:lnSpc>
                <a:spcPct val="150000"/>
              </a:lnSpc>
            </a:pPr>
            <a:r>
              <a:rPr lang="zh-CN" altLang="en-US" sz="1600" dirty="0">
                <a:solidFill>
                  <a:srgbClr val="FF0000"/>
                </a:solidFill>
                <a:highlight>
                  <a:srgbClr val="FFFF00"/>
                </a:highlight>
              </a:rPr>
              <a:t>背景和目的</a:t>
            </a:r>
            <a:endParaRPr lang="en-US" altLang="zh-CN" sz="1600" dirty="0">
              <a:solidFill>
                <a:srgbClr val="FF0000"/>
              </a:solidFill>
              <a:highlight>
                <a:srgbClr val="FFFF00"/>
              </a:highlight>
            </a:endParaRPr>
          </a:p>
          <a:p>
            <a:pPr marL="0" lvl="1" indent="457200">
              <a:lnSpc>
                <a:spcPct val="150000"/>
              </a:lnSpc>
            </a:pPr>
            <a:r>
              <a:rPr lang="zh-CN" altLang="en-US" sz="1600" dirty="0"/>
              <a:t>为全面落实医疗器械注册人（以下简称“注册人”）质量安全主体责任，防控医疗器械委托生产风险隐患，强化医疗器械委托生产监管工作，根据相关法规规章规定，结合</a:t>
            </a:r>
            <a:r>
              <a:rPr lang="en-US" altLang="zh-CN" sz="1600" dirty="0"/>
              <a:t>《</a:t>
            </a:r>
            <a:r>
              <a:rPr lang="zh-CN" altLang="en-US" sz="1600" dirty="0">
                <a:highlight>
                  <a:srgbClr val="FFFF00"/>
                </a:highlight>
              </a:rPr>
              <a:t>企业落实医疗器械质量安全主体责任监督管理规定</a:t>
            </a:r>
            <a:r>
              <a:rPr lang="en-US" altLang="zh-CN" sz="1600" dirty="0"/>
              <a:t>》</a:t>
            </a:r>
            <a:r>
              <a:rPr lang="zh-CN" altLang="en-US" sz="1600" dirty="0"/>
              <a:t>（</a:t>
            </a:r>
            <a:r>
              <a:rPr lang="en-US" altLang="zh-CN" sz="1600" dirty="0"/>
              <a:t>2022</a:t>
            </a:r>
            <a:r>
              <a:rPr lang="zh-CN" altLang="en-US" sz="1600" dirty="0"/>
              <a:t>年第</a:t>
            </a:r>
            <a:r>
              <a:rPr lang="en-US" altLang="zh-CN" sz="1600" dirty="0"/>
              <a:t>124</a:t>
            </a:r>
            <a:r>
              <a:rPr lang="zh-CN" altLang="en-US" sz="1600" dirty="0"/>
              <a:t>号，以下简称</a:t>
            </a:r>
            <a:r>
              <a:rPr lang="en-US" altLang="zh-CN" sz="1600" dirty="0"/>
              <a:t>《</a:t>
            </a:r>
            <a:r>
              <a:rPr lang="zh-CN" altLang="en-US" sz="1600" dirty="0"/>
              <a:t>落实主体责任规定</a:t>
            </a:r>
            <a:r>
              <a:rPr lang="en-US" altLang="zh-CN" sz="1600" dirty="0"/>
              <a:t>》</a:t>
            </a:r>
            <a:r>
              <a:rPr lang="zh-CN" altLang="en-US" sz="1600" dirty="0"/>
              <a:t>）、</a:t>
            </a:r>
            <a:r>
              <a:rPr lang="en-US" altLang="zh-CN" sz="1600" dirty="0"/>
              <a:t>《</a:t>
            </a:r>
            <a:r>
              <a:rPr lang="zh-CN" altLang="en-US" sz="1600" dirty="0">
                <a:highlight>
                  <a:srgbClr val="FFFF00"/>
                </a:highlight>
              </a:rPr>
              <a:t>国家药监局综合司关于加强医疗器械跨区域委托生产协同监管工作的意见</a:t>
            </a:r>
            <a:r>
              <a:rPr lang="en-US" altLang="zh-CN" sz="1600" dirty="0"/>
              <a:t>》</a:t>
            </a:r>
            <a:r>
              <a:rPr lang="zh-CN" altLang="en-US" sz="1600" dirty="0"/>
              <a:t>（药监综械管</a:t>
            </a:r>
            <a:r>
              <a:rPr lang="en-US" altLang="zh-CN" sz="1600" dirty="0"/>
              <a:t>〔2022〕21</a:t>
            </a:r>
            <a:r>
              <a:rPr lang="zh-CN" altLang="en-US" sz="1600" dirty="0"/>
              <a:t>号，以下简称</a:t>
            </a:r>
            <a:r>
              <a:rPr lang="en-US" altLang="zh-CN" sz="1600" dirty="0"/>
              <a:t>《</a:t>
            </a:r>
            <a:r>
              <a:rPr lang="zh-CN" altLang="en-US" sz="1600" dirty="0"/>
              <a:t>跨区域委托生产意见</a:t>
            </a:r>
            <a:r>
              <a:rPr lang="en-US" altLang="zh-CN" sz="1600" dirty="0"/>
              <a:t>》</a:t>
            </a:r>
            <a:r>
              <a:rPr lang="zh-CN" altLang="en-US" sz="1600" dirty="0"/>
              <a:t>）要求，现提出以下意见。</a:t>
            </a:r>
          </a:p>
        </p:txBody>
      </p:sp>
      <p:sp>
        <p:nvSpPr>
          <p:cNvPr id="8" name="文本框 7">
            <a:extLst>
              <a:ext uri="{FF2B5EF4-FFF2-40B4-BE49-F238E27FC236}">
                <a16:creationId xmlns:a16="http://schemas.microsoft.com/office/drawing/2014/main" id="{7BF234C8-5B82-6778-1EDE-AAF0DC4A24A3}"/>
              </a:ext>
            </a:extLst>
          </p:cNvPr>
          <p:cNvSpPr txBox="1"/>
          <p:nvPr/>
        </p:nvSpPr>
        <p:spPr>
          <a:xfrm>
            <a:off x="6789645" y="4926296"/>
            <a:ext cx="5213425" cy="1526187"/>
          </a:xfrm>
          <a:prstGeom prst="rect">
            <a:avLst/>
          </a:prstGeom>
          <a:noFill/>
        </p:spPr>
        <p:txBody>
          <a:bodyPr wrap="square">
            <a:spAutoFit/>
          </a:bodyPr>
          <a:lstStyle/>
          <a:p>
            <a:pPr algn="just">
              <a:lnSpc>
                <a:spcPct val="150000"/>
              </a:lnSpc>
            </a:pPr>
            <a:r>
              <a:rPr lang="zh-CN" altLang="zh-CN" sz="1600" kern="100" dirty="0">
                <a:solidFill>
                  <a:srgbClr val="FF0000"/>
                </a:solidFill>
                <a:effectLst/>
                <a:highlight>
                  <a:srgbClr val="FFFF00"/>
                </a:highlight>
                <a:latin typeface="+mn-ea"/>
              </a:rPr>
              <a:t>三、不断加强委托生产监督管理</a:t>
            </a:r>
          </a:p>
          <a:p>
            <a:pPr>
              <a:lnSpc>
                <a:spcPct val="150000"/>
              </a:lnSpc>
            </a:pPr>
            <a:r>
              <a:rPr lang="zh-CN" altLang="zh-CN" sz="1600" kern="100" dirty="0">
                <a:effectLst/>
                <a:latin typeface="+mn-ea"/>
                <a:cs typeface="Times New Roman" panose="02020603050405020304" pitchFamily="18" charset="0"/>
              </a:rPr>
              <a:t>（九）持续强化委托生产日常监管。</a:t>
            </a:r>
            <a:endParaRPr lang="en-US" altLang="zh-CN" sz="1600" kern="100" dirty="0">
              <a:effectLst/>
              <a:latin typeface="+mn-ea"/>
              <a:cs typeface="Times New Roman" panose="02020603050405020304" pitchFamily="18" charset="0"/>
            </a:endParaRPr>
          </a:p>
          <a:p>
            <a:pPr>
              <a:lnSpc>
                <a:spcPct val="150000"/>
              </a:lnSpc>
            </a:pPr>
            <a:r>
              <a:rPr lang="zh-CN" altLang="zh-CN" sz="1600" kern="100" dirty="0">
                <a:effectLst/>
                <a:latin typeface="+mn-ea"/>
                <a:cs typeface="Times New Roman" panose="02020603050405020304" pitchFamily="18" charset="0"/>
              </a:rPr>
              <a:t>（十）做好委托生产信息互通。</a:t>
            </a:r>
            <a:endParaRPr lang="en-US" altLang="zh-CN" sz="1600" kern="100" dirty="0">
              <a:latin typeface="+mn-ea"/>
              <a:cs typeface="Times New Roman" panose="02020603050405020304" pitchFamily="18" charset="0"/>
            </a:endParaRPr>
          </a:p>
          <a:p>
            <a:pPr>
              <a:lnSpc>
                <a:spcPct val="150000"/>
              </a:lnSpc>
            </a:pPr>
            <a:r>
              <a:rPr lang="zh-CN" altLang="zh-CN" sz="1600" kern="100" dirty="0">
                <a:effectLst/>
                <a:latin typeface="+mn-ea"/>
                <a:cs typeface="Times New Roman" panose="02020603050405020304" pitchFamily="18" charset="0"/>
              </a:rPr>
              <a:t>（十一）不断创新监管方式方法。</a:t>
            </a:r>
            <a:r>
              <a:rPr lang="zh-CN" altLang="en-US" sz="1600" kern="100" dirty="0">
                <a:effectLst/>
                <a:latin typeface="+mn-ea"/>
                <a:cs typeface="Times New Roman" panose="02020603050405020304" pitchFamily="18" charset="0"/>
              </a:rPr>
              <a:t>（</a:t>
            </a:r>
            <a:r>
              <a:rPr lang="zh-CN" altLang="en-US" sz="1600" kern="100" dirty="0">
                <a:solidFill>
                  <a:srgbClr val="05C4F1"/>
                </a:solidFill>
                <a:effectLst/>
                <a:latin typeface="+mn-ea"/>
                <a:cs typeface="Times New Roman" panose="02020603050405020304" pitchFamily="18" charset="0"/>
              </a:rPr>
              <a:t>远程检查</a:t>
            </a:r>
            <a:r>
              <a:rPr lang="zh-CN" altLang="en-US" sz="1600" kern="100" dirty="0">
                <a:effectLst/>
                <a:latin typeface="+mn-ea"/>
                <a:cs typeface="Times New Roman" panose="02020603050405020304" pitchFamily="18" charset="0"/>
              </a:rPr>
              <a:t>）</a:t>
            </a:r>
            <a:endParaRPr lang="zh-CN" altLang="en-US" sz="1600" dirty="0">
              <a:latin typeface="+mn-ea"/>
            </a:endParaRPr>
          </a:p>
        </p:txBody>
      </p:sp>
      <p:sp>
        <p:nvSpPr>
          <p:cNvPr id="5" name="文本框 4">
            <a:extLst>
              <a:ext uri="{FF2B5EF4-FFF2-40B4-BE49-F238E27FC236}">
                <a16:creationId xmlns:a16="http://schemas.microsoft.com/office/drawing/2014/main" id="{55C25032-EFC0-53DF-0F5A-644B22768FC1}"/>
              </a:ext>
            </a:extLst>
          </p:cNvPr>
          <p:cNvSpPr txBox="1"/>
          <p:nvPr/>
        </p:nvSpPr>
        <p:spPr>
          <a:xfrm>
            <a:off x="793526" y="4688351"/>
            <a:ext cx="4608831" cy="1895519"/>
          </a:xfrm>
          <a:prstGeom prst="rect">
            <a:avLst/>
          </a:prstGeom>
          <a:noFill/>
        </p:spPr>
        <p:txBody>
          <a:bodyPr wrap="square">
            <a:spAutoFit/>
          </a:bodyPr>
          <a:lstStyle/>
          <a:p>
            <a:pPr algn="just">
              <a:lnSpc>
                <a:spcPct val="150000"/>
              </a:lnSpc>
            </a:pPr>
            <a:r>
              <a:rPr lang="zh-CN" altLang="zh-CN" sz="1600" kern="100" dirty="0">
                <a:solidFill>
                  <a:srgbClr val="FF0000"/>
                </a:solidFill>
                <a:effectLst/>
                <a:highlight>
                  <a:srgbClr val="FFFF00"/>
                </a:highlight>
                <a:latin typeface="+mn-ea"/>
              </a:rPr>
              <a:t>二、切实强化医疗器械委托生产注册管理</a:t>
            </a:r>
          </a:p>
          <a:p>
            <a:pPr>
              <a:lnSpc>
                <a:spcPct val="150000"/>
              </a:lnSpc>
            </a:pPr>
            <a:r>
              <a:rPr lang="zh-CN" altLang="zh-CN" sz="1600" kern="100" dirty="0">
                <a:effectLst/>
                <a:latin typeface="+mn-ea"/>
                <a:cs typeface="Times New Roman" panose="02020603050405020304" pitchFamily="18" charset="0"/>
              </a:rPr>
              <a:t>（五）持续规范委托生产注册证管理。</a:t>
            </a:r>
            <a:endParaRPr lang="en-US" altLang="zh-CN" sz="1600" kern="100" dirty="0">
              <a:effectLst/>
              <a:latin typeface="+mn-ea"/>
              <a:cs typeface="Times New Roman" panose="02020603050405020304" pitchFamily="18" charset="0"/>
            </a:endParaRPr>
          </a:p>
          <a:p>
            <a:pPr>
              <a:lnSpc>
                <a:spcPct val="150000"/>
              </a:lnSpc>
            </a:pPr>
            <a:r>
              <a:rPr lang="zh-CN" altLang="zh-CN" sz="1600" kern="100" dirty="0">
                <a:effectLst/>
                <a:latin typeface="+mn-ea"/>
                <a:cs typeface="Times New Roman" panose="02020603050405020304" pitchFamily="18" charset="0"/>
              </a:rPr>
              <a:t>（六）不断强化委托生产变更管理。</a:t>
            </a:r>
            <a:endParaRPr lang="en-US" altLang="zh-CN" sz="1600" kern="100" dirty="0">
              <a:latin typeface="+mn-ea"/>
              <a:cs typeface="Times New Roman" panose="02020603050405020304" pitchFamily="18" charset="0"/>
            </a:endParaRPr>
          </a:p>
          <a:p>
            <a:pPr>
              <a:lnSpc>
                <a:spcPct val="150000"/>
              </a:lnSpc>
            </a:pPr>
            <a:r>
              <a:rPr lang="zh-CN" altLang="zh-CN" sz="1600" kern="100" dirty="0">
                <a:effectLst/>
                <a:latin typeface="+mn-ea"/>
                <a:cs typeface="Times New Roman" panose="02020603050405020304" pitchFamily="18" charset="0"/>
              </a:rPr>
              <a:t>（七）严格落实质量管理体系核查要求。</a:t>
            </a:r>
            <a:endParaRPr lang="en-US" altLang="zh-CN" sz="1600" kern="100" dirty="0">
              <a:effectLst/>
              <a:latin typeface="+mn-ea"/>
              <a:cs typeface="Times New Roman" panose="02020603050405020304" pitchFamily="18" charset="0"/>
            </a:endParaRPr>
          </a:p>
          <a:p>
            <a:pPr>
              <a:lnSpc>
                <a:spcPct val="150000"/>
              </a:lnSpc>
            </a:pPr>
            <a:r>
              <a:rPr lang="zh-CN" altLang="zh-CN" sz="1600" kern="100" dirty="0">
                <a:effectLst/>
                <a:latin typeface="+mn-ea"/>
                <a:cs typeface="Times New Roman" panose="02020603050405020304" pitchFamily="18" charset="0"/>
              </a:rPr>
              <a:t>（八）逐步完善注册人退出管理机制。</a:t>
            </a:r>
            <a:endParaRPr lang="en-US" altLang="zh-CN" sz="1600" kern="100" dirty="0">
              <a:latin typeface="+mn-ea"/>
              <a:cs typeface="Times New Roman" panose="02020603050405020304" pitchFamily="18" charset="0"/>
            </a:endParaRPr>
          </a:p>
        </p:txBody>
      </p:sp>
    </p:spTree>
    <p:extLst>
      <p:ext uri="{BB962C8B-B14F-4D97-AF65-F5344CB8AC3E}">
        <p14:creationId xmlns:p14="http://schemas.microsoft.com/office/powerpoint/2010/main" val="137232965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8">
            <a:extLst>
              <a:ext uri="{FF2B5EF4-FFF2-40B4-BE49-F238E27FC236}">
                <a16:creationId xmlns:a16="http://schemas.microsoft.com/office/drawing/2014/main" id="{1DD57EC7-88D7-8A1F-0A21-EA9E6D2D3547}"/>
              </a:ext>
            </a:extLst>
          </p:cNvPr>
          <p:cNvSpPr>
            <a:spLocks noGrp="1"/>
          </p:cNvSpPr>
          <p:nvPr>
            <p:ph type="title"/>
          </p:nvPr>
        </p:nvSpPr>
        <p:spPr>
          <a:xfrm>
            <a:off x="660400" y="548569"/>
            <a:ext cx="10858500" cy="480131"/>
          </a:xfrm>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生产管理</a:t>
            </a:r>
            <a:r>
              <a:rPr lang="en-US" altLang="zh-CN"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a:t>
            </a: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委托生产（加强监管）</a:t>
            </a:r>
          </a:p>
        </p:txBody>
      </p:sp>
      <p:sp>
        <p:nvSpPr>
          <p:cNvPr id="10" name="文本框 9">
            <a:extLst>
              <a:ext uri="{FF2B5EF4-FFF2-40B4-BE49-F238E27FC236}">
                <a16:creationId xmlns:a16="http://schemas.microsoft.com/office/drawing/2014/main" id="{F02BC444-CD35-3951-5232-F90D3132E366}"/>
              </a:ext>
            </a:extLst>
          </p:cNvPr>
          <p:cNvSpPr txBox="1"/>
          <p:nvPr/>
        </p:nvSpPr>
        <p:spPr>
          <a:xfrm>
            <a:off x="660400" y="1832425"/>
            <a:ext cx="10858500" cy="3351046"/>
          </a:xfrm>
          <a:prstGeom prst="rect">
            <a:avLst/>
          </a:prstGeom>
          <a:noFill/>
        </p:spPr>
        <p:txBody>
          <a:bodyPr wrap="square">
            <a:spAutoFit/>
          </a:bodyPr>
          <a:lstStyle/>
          <a:p>
            <a:pPr indent="406400" algn="just">
              <a:lnSpc>
                <a:spcPct val="150000"/>
              </a:lnSpc>
            </a:pPr>
            <a:r>
              <a:rPr lang="zh-CN" altLang="zh-CN" sz="2400" kern="100" dirty="0">
                <a:effectLst/>
                <a:latin typeface="+mn-ea"/>
              </a:rPr>
              <a:t>注册人进行委托生产的，法定代表人或者</a:t>
            </a:r>
            <a:r>
              <a:rPr lang="zh-TW" altLang="zh-CN" sz="2400" kern="100" dirty="0">
                <a:solidFill>
                  <a:srgbClr val="000000"/>
                </a:solidFill>
                <a:effectLst/>
                <a:latin typeface="+mn-ea"/>
              </a:rPr>
              <a:t>企业负责人</a:t>
            </a:r>
            <a:r>
              <a:rPr lang="zh-CN" altLang="zh-CN" sz="2400" kern="100" dirty="0">
                <a:solidFill>
                  <a:srgbClr val="000000"/>
                </a:solidFill>
                <a:effectLst/>
                <a:latin typeface="+mn-ea"/>
              </a:rPr>
              <a:t>在按照</a:t>
            </a:r>
            <a:r>
              <a:rPr lang="zh-CN" altLang="zh-CN" sz="2400" kern="100" dirty="0">
                <a:effectLst/>
                <a:latin typeface="+mn-ea"/>
                <a:cs typeface="仿宋_GB2312" panose="02010609030101010101" pitchFamily="49" charset="-122"/>
              </a:rPr>
              <a:t>《落实主体责任规定》要求进行季度调度时，应当重点分析对受托生产企业管理和定期审核情况。</a:t>
            </a:r>
            <a:r>
              <a:rPr lang="zh-CN" altLang="zh-CN" sz="2400" kern="100" dirty="0">
                <a:solidFill>
                  <a:srgbClr val="FF0000"/>
                </a:solidFill>
                <a:effectLst/>
                <a:highlight>
                  <a:srgbClr val="FFFF00"/>
                </a:highlight>
                <a:latin typeface="+mn-ea"/>
                <a:cs typeface="仿宋_GB2312" panose="02010609030101010101" pitchFamily="49" charset="-122"/>
              </a:rPr>
              <a:t>对于植入性医疗器械，鼓励注册人自行生产，确需</a:t>
            </a:r>
            <a:r>
              <a:rPr lang="zh-CN" altLang="zh-CN" sz="2400" kern="0" dirty="0">
                <a:solidFill>
                  <a:srgbClr val="FF0000"/>
                </a:solidFill>
                <a:effectLst/>
                <a:highlight>
                  <a:srgbClr val="FFFF00"/>
                </a:highlight>
                <a:latin typeface="+mn-ea"/>
              </a:rPr>
              <a:t>进行委托生产的，注册人应当选派熟悉产品生产工艺和质量控制的人员在委托生产活动开展期间入驻受托生产企业，对产品生产管理、质量管理进行现场指导和监督。</a:t>
            </a:r>
            <a:r>
              <a:rPr lang="zh-CN" altLang="zh-CN" sz="2400" kern="0" dirty="0">
                <a:effectLst/>
                <a:latin typeface="+mn-ea"/>
              </a:rPr>
              <a:t>《禁止委托生产医疗器械目录》中的产品不得委托生产。</a:t>
            </a:r>
            <a:r>
              <a:rPr lang="zh-CN" altLang="en-US" sz="2400" kern="0" dirty="0">
                <a:effectLst/>
                <a:latin typeface="+mn-ea"/>
              </a:rPr>
              <a:t>（摘录）</a:t>
            </a:r>
            <a:endParaRPr lang="zh-CN" altLang="zh-CN" sz="2400" kern="100" dirty="0">
              <a:effectLst/>
              <a:latin typeface="+mn-ea"/>
            </a:endParaRPr>
          </a:p>
        </p:txBody>
      </p:sp>
      <p:sp>
        <p:nvSpPr>
          <p:cNvPr id="3" name="文本框 2">
            <a:extLst>
              <a:ext uri="{FF2B5EF4-FFF2-40B4-BE49-F238E27FC236}">
                <a16:creationId xmlns:a16="http://schemas.microsoft.com/office/drawing/2014/main" id="{42394DE2-FDBC-F047-0A51-757B475B82AD}"/>
              </a:ext>
            </a:extLst>
          </p:cNvPr>
          <p:cNvSpPr txBox="1"/>
          <p:nvPr/>
        </p:nvSpPr>
        <p:spPr>
          <a:xfrm>
            <a:off x="1070385" y="6027502"/>
            <a:ext cx="8735209" cy="416396"/>
          </a:xfrm>
          <a:prstGeom prst="rect">
            <a:avLst/>
          </a:prstGeom>
          <a:noFill/>
        </p:spPr>
        <p:txBody>
          <a:bodyPr wrap="square">
            <a:spAutoFit/>
          </a:bodyPr>
          <a:lstStyle/>
          <a:p>
            <a:pPr>
              <a:lnSpc>
                <a:spcPts val="2800"/>
              </a:lnSpc>
            </a:pPr>
            <a:r>
              <a:rPr lang="zh-CN" altLang="zh-CN" sz="1600" kern="100" dirty="0">
                <a:solidFill>
                  <a:srgbClr val="F84D4D"/>
                </a:solidFill>
                <a:effectLst/>
                <a:latin typeface="Times New Roman" panose="02020603050405020304" pitchFamily="18" charset="0"/>
                <a:ea typeface="方正小标宋_GBK"/>
                <a:hlinkClick r:id="rId2" action="ppaction://hlinkfile">
                  <a:extLst>
                    <a:ext uri="{A12FA001-AC4F-418D-AE19-62706E023703}">
                      <ahyp:hlinkClr xmlns:ahyp="http://schemas.microsoft.com/office/drawing/2018/hyperlinkcolor" val="tx"/>
                    </a:ext>
                  </a:extLst>
                </a:hlinkClick>
              </a:rPr>
              <a:t>关于进一步加强医疗器械注册人委托</a:t>
            </a:r>
            <a:r>
              <a:rPr lang="zh-CN" altLang="zh-CN" sz="1600" kern="100" dirty="0">
                <a:solidFill>
                  <a:srgbClr val="00B0F0"/>
                </a:solidFill>
                <a:effectLst/>
                <a:latin typeface="Times New Roman" panose="02020603050405020304" pitchFamily="18" charset="0"/>
                <a:ea typeface="方正小标宋_GBK"/>
                <a:hlinkClick r:id="rId2" action="ppaction://hlinkfile">
                  <a:extLst>
                    <a:ext uri="{A12FA001-AC4F-418D-AE19-62706E023703}">
                      <ahyp:hlinkClr xmlns:ahyp="http://schemas.microsoft.com/office/drawing/2018/hyperlinkcolor" val="tx"/>
                    </a:ext>
                  </a:extLst>
                </a:hlinkClick>
              </a:rPr>
              <a:t>生产监管工作的意见（征求意见稿）</a:t>
            </a:r>
            <a:endParaRPr lang="zh-CN" altLang="zh-CN" sz="1600" kern="100" dirty="0">
              <a:solidFill>
                <a:srgbClr val="00B0F0"/>
              </a:solidFill>
              <a:effectLst/>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243324921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8">
            <a:extLst>
              <a:ext uri="{FF2B5EF4-FFF2-40B4-BE49-F238E27FC236}">
                <a16:creationId xmlns:a16="http://schemas.microsoft.com/office/drawing/2014/main" id="{1DD57EC7-88D7-8A1F-0A21-EA9E6D2D3547}"/>
              </a:ext>
            </a:extLst>
          </p:cNvPr>
          <p:cNvSpPr>
            <a:spLocks noGrp="1"/>
          </p:cNvSpPr>
          <p:nvPr>
            <p:ph type="title"/>
          </p:nvPr>
        </p:nvSpPr>
        <p:spPr>
          <a:xfrm>
            <a:off x="660400" y="548569"/>
            <a:ext cx="10858500" cy="480131"/>
          </a:xfrm>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生产管理</a:t>
            </a:r>
            <a:r>
              <a:rPr lang="en-US" altLang="zh-CN"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a:t>
            </a: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委托生产</a:t>
            </a:r>
          </a:p>
        </p:txBody>
      </p:sp>
      <p:graphicFrame>
        <p:nvGraphicFramePr>
          <p:cNvPr id="2" name="图示 1">
            <a:extLst>
              <a:ext uri="{FF2B5EF4-FFF2-40B4-BE49-F238E27FC236}">
                <a16:creationId xmlns:a16="http://schemas.microsoft.com/office/drawing/2014/main" id="{6CBF8A22-57F8-7846-9ECE-605E6FF3DA2A}"/>
              </a:ext>
            </a:extLst>
          </p:cNvPr>
          <p:cNvGraphicFramePr/>
          <p:nvPr>
            <p:extLst>
              <p:ext uri="{D42A27DB-BD31-4B8C-83A1-F6EECF244321}">
                <p14:modId xmlns:p14="http://schemas.microsoft.com/office/powerpoint/2010/main" val="342838296"/>
              </p:ext>
            </p:extLst>
          </p:nvPr>
        </p:nvGraphicFramePr>
        <p:xfrm>
          <a:off x="2398955" y="1130300"/>
          <a:ext cx="8988014" cy="48886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卷形: 水平 2">
            <a:extLst>
              <a:ext uri="{FF2B5EF4-FFF2-40B4-BE49-F238E27FC236}">
                <a16:creationId xmlns:a16="http://schemas.microsoft.com/office/drawing/2014/main" id="{89C5D8A3-48D7-E441-3750-C85F6D051A7C}"/>
              </a:ext>
            </a:extLst>
          </p:cNvPr>
          <p:cNvSpPr/>
          <p:nvPr/>
        </p:nvSpPr>
        <p:spPr>
          <a:xfrm>
            <a:off x="805031" y="2866912"/>
            <a:ext cx="1424491" cy="1033272"/>
          </a:xfrm>
          <a:prstGeom prst="horizontalScroll">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t>委托生产</a:t>
            </a:r>
          </a:p>
        </p:txBody>
      </p:sp>
      <p:sp>
        <p:nvSpPr>
          <p:cNvPr id="5" name="卷形: 水平 4">
            <a:extLst>
              <a:ext uri="{FF2B5EF4-FFF2-40B4-BE49-F238E27FC236}">
                <a16:creationId xmlns:a16="http://schemas.microsoft.com/office/drawing/2014/main" id="{1D22148F-68FA-F6E8-2397-52603C0ED3A4}"/>
              </a:ext>
            </a:extLst>
          </p:cNvPr>
          <p:cNvSpPr/>
          <p:nvPr/>
        </p:nvSpPr>
        <p:spPr>
          <a:xfrm>
            <a:off x="805031" y="4555863"/>
            <a:ext cx="1424491" cy="1033272"/>
          </a:xfrm>
          <a:prstGeom prst="horizontalScroll">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t>产品放行</a:t>
            </a:r>
          </a:p>
        </p:txBody>
      </p:sp>
      <p:sp>
        <p:nvSpPr>
          <p:cNvPr id="9" name="矩形: 圆角 8">
            <a:extLst>
              <a:ext uri="{FF2B5EF4-FFF2-40B4-BE49-F238E27FC236}">
                <a16:creationId xmlns:a16="http://schemas.microsoft.com/office/drawing/2014/main" id="{B3DEFE5E-45E3-6BB5-0A55-185C05449829}"/>
              </a:ext>
            </a:extLst>
          </p:cNvPr>
          <p:cNvSpPr/>
          <p:nvPr/>
        </p:nvSpPr>
        <p:spPr>
          <a:xfrm>
            <a:off x="660400" y="2571078"/>
            <a:ext cx="11070814" cy="1500691"/>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圆角 12">
            <a:extLst>
              <a:ext uri="{FF2B5EF4-FFF2-40B4-BE49-F238E27FC236}">
                <a16:creationId xmlns:a16="http://schemas.microsoft.com/office/drawing/2014/main" id="{33EC42A6-7D92-40DF-5695-CB053C53427A}"/>
              </a:ext>
            </a:extLst>
          </p:cNvPr>
          <p:cNvSpPr/>
          <p:nvPr/>
        </p:nvSpPr>
        <p:spPr>
          <a:xfrm>
            <a:off x="660400" y="4432690"/>
            <a:ext cx="11070814" cy="1500691"/>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0231576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06135BF9-051C-5930-4002-DC615D996D26}"/>
              </a:ext>
            </a:extLst>
          </p:cNvPr>
          <p:cNvGrpSpPr/>
          <p:nvPr/>
        </p:nvGrpSpPr>
        <p:grpSpPr>
          <a:xfrm>
            <a:off x="441633" y="1307798"/>
            <a:ext cx="10844332" cy="4826302"/>
            <a:chOff x="441633" y="1307798"/>
            <a:chExt cx="10844332" cy="4826302"/>
          </a:xfrm>
        </p:grpSpPr>
        <p:grpSp>
          <p:nvGrpSpPr>
            <p:cNvPr id="3" name="组合 2">
              <a:extLst>
                <a:ext uri="{FF2B5EF4-FFF2-40B4-BE49-F238E27FC236}">
                  <a16:creationId xmlns:a16="http://schemas.microsoft.com/office/drawing/2014/main" id="{75346376-8962-B0FC-A6F1-0116059B7AC9}"/>
                </a:ext>
              </a:extLst>
            </p:cNvPr>
            <p:cNvGrpSpPr/>
            <p:nvPr/>
          </p:nvGrpSpPr>
          <p:grpSpPr>
            <a:xfrm>
              <a:off x="796054" y="1662219"/>
              <a:ext cx="4117461" cy="4117461"/>
              <a:chOff x="474220" y="1079166"/>
              <a:chExt cx="5621780" cy="5621780"/>
            </a:xfrm>
          </p:grpSpPr>
          <p:sp>
            <p:nvSpPr>
              <p:cNvPr id="36" name="椭圆 35">
                <a:extLst>
                  <a:ext uri="{FF2B5EF4-FFF2-40B4-BE49-F238E27FC236}">
                    <a16:creationId xmlns:a16="http://schemas.microsoft.com/office/drawing/2014/main" id="{305AEC66-0A9A-DF92-DC52-2CDACC29D9CB}"/>
                  </a:ext>
                </a:extLst>
              </p:cNvPr>
              <p:cNvSpPr/>
              <p:nvPr/>
            </p:nvSpPr>
            <p:spPr>
              <a:xfrm>
                <a:off x="474220" y="1079166"/>
                <a:ext cx="5621780" cy="5621780"/>
              </a:xfrm>
              <a:prstGeom prst="ellipse">
                <a:avLst/>
              </a:prstGeom>
              <a:solidFill>
                <a:schemeClr val="accent2">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a:extLst>
                  <a:ext uri="{FF2B5EF4-FFF2-40B4-BE49-F238E27FC236}">
                    <a16:creationId xmlns:a16="http://schemas.microsoft.com/office/drawing/2014/main" id="{F621C426-2000-B427-0E2D-6A6CCE356F11}"/>
                  </a:ext>
                </a:extLst>
              </p:cNvPr>
              <p:cNvSpPr/>
              <p:nvPr/>
            </p:nvSpPr>
            <p:spPr>
              <a:xfrm>
                <a:off x="893334" y="1498280"/>
                <a:ext cx="4783551" cy="4783551"/>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id="{EEE091F6-03C3-6880-4014-83A5B7ED24AD}"/>
                  </a:ext>
                </a:extLst>
              </p:cNvPr>
              <p:cNvSpPr/>
              <p:nvPr/>
            </p:nvSpPr>
            <p:spPr>
              <a:xfrm>
                <a:off x="1305850" y="1910796"/>
                <a:ext cx="3958520" cy="39585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a:extLst>
                <a:ext uri="{FF2B5EF4-FFF2-40B4-BE49-F238E27FC236}">
                  <a16:creationId xmlns:a16="http://schemas.microsoft.com/office/drawing/2014/main" id="{342D7C91-9152-8744-63B3-E5063F7BA736}"/>
                </a:ext>
              </a:extLst>
            </p:cNvPr>
            <p:cNvSpPr/>
            <p:nvPr/>
          </p:nvSpPr>
          <p:spPr>
            <a:xfrm>
              <a:off x="1675272" y="3459339"/>
              <a:ext cx="2359025" cy="523220"/>
            </a:xfrm>
            <a:prstGeom prst="rect">
              <a:avLst/>
            </a:prstGeom>
          </p:spPr>
          <p:txBody>
            <a:bodyPr wrap="square" anchor="b" anchorCtr="0">
              <a:spAutoFit/>
            </a:bodyPr>
            <a:lstStyle/>
            <a:p>
              <a:pPr algn="ctr">
                <a:buSzPct val="25000"/>
              </a:pPr>
              <a:r>
                <a:rPr lang="zh-CN" altLang="en-US" sz="2800" b="1" dirty="0">
                  <a:solidFill>
                    <a:srgbClr val="FFFFFF"/>
                  </a:solidFill>
                  <a:latin typeface="Arial" panose="020B0604020202020204" pitchFamily="34" charset="0"/>
                  <a:ea typeface="微软雅黑" panose="020B0503020204020204" pitchFamily="34" charset="-122"/>
                </a:rPr>
                <a:t>生产管理</a:t>
              </a:r>
              <a:endParaRPr lang="en-US" altLang="zh-CN" sz="2800" b="1" dirty="0">
                <a:solidFill>
                  <a:srgbClr val="FFFFFF"/>
                </a:solidFill>
                <a:latin typeface="Arial" panose="020B0604020202020204" pitchFamily="34" charset="0"/>
                <a:ea typeface="微软雅黑" panose="020B0503020204020204" pitchFamily="34" charset="-122"/>
              </a:endParaRPr>
            </a:p>
          </p:txBody>
        </p:sp>
        <p:sp>
          <p:nvSpPr>
            <p:cNvPr id="5" name="弧形 4">
              <a:extLst>
                <a:ext uri="{FF2B5EF4-FFF2-40B4-BE49-F238E27FC236}">
                  <a16:creationId xmlns:a16="http://schemas.microsoft.com/office/drawing/2014/main" id="{448BAAAB-5A02-9C79-E249-87179B0F4EB3}"/>
                </a:ext>
              </a:extLst>
            </p:cNvPr>
            <p:cNvSpPr/>
            <p:nvPr/>
          </p:nvSpPr>
          <p:spPr>
            <a:xfrm>
              <a:off x="441633" y="1307798"/>
              <a:ext cx="4826302" cy="4826302"/>
            </a:xfrm>
            <a:prstGeom prst="arc">
              <a:avLst>
                <a:gd name="adj1" fmla="val 16200000"/>
                <a:gd name="adj2" fmla="val 4972270"/>
              </a:avLst>
            </a:prstGeom>
            <a:noFill/>
            <a:ln>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6" name="组合 5">
              <a:extLst>
                <a:ext uri="{FF2B5EF4-FFF2-40B4-BE49-F238E27FC236}">
                  <a16:creationId xmlns:a16="http://schemas.microsoft.com/office/drawing/2014/main" id="{596FA932-524E-B428-79D0-B0840F12084A}"/>
                </a:ext>
              </a:extLst>
            </p:cNvPr>
            <p:cNvGrpSpPr/>
            <p:nvPr/>
          </p:nvGrpSpPr>
          <p:grpSpPr>
            <a:xfrm>
              <a:off x="5094219" y="3326770"/>
              <a:ext cx="6191746" cy="743701"/>
              <a:chOff x="5094219" y="3279163"/>
              <a:chExt cx="6191746" cy="743701"/>
            </a:xfrm>
          </p:grpSpPr>
          <p:grpSp>
            <p:nvGrpSpPr>
              <p:cNvPr id="27" name="组合 26">
                <a:extLst>
                  <a:ext uri="{FF2B5EF4-FFF2-40B4-BE49-F238E27FC236}">
                    <a16:creationId xmlns:a16="http://schemas.microsoft.com/office/drawing/2014/main" id="{543C03A4-D858-7F5E-0B75-40070AFB341A}"/>
                  </a:ext>
                </a:extLst>
              </p:cNvPr>
              <p:cNvGrpSpPr/>
              <p:nvPr/>
            </p:nvGrpSpPr>
            <p:grpSpPr>
              <a:xfrm>
                <a:off x="5094219" y="3471813"/>
                <a:ext cx="1987648" cy="358401"/>
                <a:chOff x="4360179" y="1789982"/>
                <a:chExt cx="1987648" cy="358401"/>
              </a:xfrm>
            </p:grpSpPr>
            <p:grpSp>
              <p:nvGrpSpPr>
                <p:cNvPr id="32" name="组合 31">
                  <a:extLst>
                    <a:ext uri="{FF2B5EF4-FFF2-40B4-BE49-F238E27FC236}">
                      <a16:creationId xmlns:a16="http://schemas.microsoft.com/office/drawing/2014/main" id="{9B250D8F-08D0-120E-F203-0D4F81625F76}"/>
                    </a:ext>
                  </a:extLst>
                </p:cNvPr>
                <p:cNvGrpSpPr/>
                <p:nvPr/>
              </p:nvGrpSpPr>
              <p:grpSpPr>
                <a:xfrm flipV="1">
                  <a:off x="4360179" y="1789982"/>
                  <a:ext cx="358401" cy="358401"/>
                  <a:chOff x="474220" y="1079166"/>
                  <a:chExt cx="5621780" cy="5621780"/>
                </a:xfrm>
              </p:grpSpPr>
              <p:sp>
                <p:nvSpPr>
                  <p:cNvPr id="34" name="椭圆 33">
                    <a:extLst>
                      <a:ext uri="{FF2B5EF4-FFF2-40B4-BE49-F238E27FC236}">
                        <a16:creationId xmlns:a16="http://schemas.microsoft.com/office/drawing/2014/main" id="{27D7F96D-DF7F-056C-AA63-2375E205462D}"/>
                      </a:ext>
                    </a:extLst>
                  </p:cNvPr>
                  <p:cNvSpPr/>
                  <p:nvPr/>
                </p:nvSpPr>
                <p:spPr>
                  <a:xfrm>
                    <a:off x="474220" y="1079166"/>
                    <a:ext cx="5621780" cy="5621780"/>
                  </a:xfrm>
                  <a:prstGeom prst="ellipse">
                    <a:avLst/>
                  </a:prstGeom>
                  <a:solidFill>
                    <a:schemeClr val="accent2">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a:extLst>
                      <a:ext uri="{FF2B5EF4-FFF2-40B4-BE49-F238E27FC236}">
                        <a16:creationId xmlns:a16="http://schemas.microsoft.com/office/drawing/2014/main" id="{F66FD50B-F6C1-CFA6-65FA-374E1AB8476E}"/>
                      </a:ext>
                    </a:extLst>
                  </p:cNvPr>
                  <p:cNvSpPr/>
                  <p:nvPr/>
                </p:nvSpPr>
                <p:spPr>
                  <a:xfrm>
                    <a:off x="1916605" y="2521552"/>
                    <a:ext cx="2737009" cy="273700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3" name="直接连接符 32">
                  <a:extLst>
                    <a:ext uri="{FF2B5EF4-FFF2-40B4-BE49-F238E27FC236}">
                      <a16:creationId xmlns:a16="http://schemas.microsoft.com/office/drawing/2014/main" id="{6CE18CBB-B157-5B52-FFAB-AF4610DEBC01}"/>
                    </a:ext>
                  </a:extLst>
                </p:cNvPr>
                <p:cNvCxnSpPr>
                  <a:cxnSpLocks/>
                </p:cNvCxnSpPr>
                <p:nvPr/>
              </p:nvCxnSpPr>
              <p:spPr>
                <a:xfrm>
                  <a:off x="4483733" y="1968557"/>
                  <a:ext cx="1864094" cy="0"/>
                </a:xfrm>
                <a:prstGeom prst="line">
                  <a:avLst/>
                </a:prstGeom>
                <a:ln>
                  <a:solidFill>
                    <a:schemeClr val="accent2">
                      <a:alpha val="50000"/>
                    </a:schemeClr>
                  </a:solidFill>
                </a:ln>
              </p:spPr>
              <p:style>
                <a:lnRef idx="1">
                  <a:schemeClr val="accent1"/>
                </a:lnRef>
                <a:fillRef idx="0">
                  <a:schemeClr val="accent1"/>
                </a:fillRef>
                <a:effectRef idx="0">
                  <a:schemeClr val="accent1"/>
                </a:effectRef>
                <a:fontRef idx="minor">
                  <a:schemeClr val="tx1"/>
                </a:fontRef>
              </p:style>
            </p:cxnSp>
          </p:grpSp>
          <p:grpSp>
            <p:nvGrpSpPr>
              <p:cNvPr id="28" name="组合 27">
                <a:extLst>
                  <a:ext uri="{FF2B5EF4-FFF2-40B4-BE49-F238E27FC236}">
                    <a16:creationId xmlns:a16="http://schemas.microsoft.com/office/drawing/2014/main" id="{6DC5E0C1-D205-D850-8ADB-B94BC4D194C9}"/>
                  </a:ext>
                </a:extLst>
              </p:cNvPr>
              <p:cNvGrpSpPr/>
              <p:nvPr/>
            </p:nvGrpSpPr>
            <p:grpSpPr>
              <a:xfrm>
                <a:off x="6523465" y="3279163"/>
                <a:ext cx="4762500" cy="743701"/>
                <a:chOff x="5084390" y="1708150"/>
                <a:chExt cx="4762500" cy="743701"/>
              </a:xfrm>
            </p:grpSpPr>
            <p:sp>
              <p:nvSpPr>
                <p:cNvPr id="29" name="矩形: 圆角 28">
                  <a:extLst>
                    <a:ext uri="{FF2B5EF4-FFF2-40B4-BE49-F238E27FC236}">
                      <a16:creationId xmlns:a16="http://schemas.microsoft.com/office/drawing/2014/main" id="{1E6EC428-AAB4-79FD-FEA7-655912DB44AD}"/>
                    </a:ext>
                  </a:extLst>
                </p:cNvPr>
                <p:cNvSpPr/>
                <p:nvPr/>
              </p:nvSpPr>
              <p:spPr>
                <a:xfrm>
                  <a:off x="5084390" y="1708150"/>
                  <a:ext cx="4762500" cy="743701"/>
                </a:xfrm>
                <a:prstGeom prst="roundRect">
                  <a:avLst>
                    <a:gd name="adj" fmla="val 50000"/>
                  </a:avLst>
                </a:prstGeom>
                <a:solidFill>
                  <a:schemeClr val="accent2">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a:extLst>
                    <a:ext uri="{FF2B5EF4-FFF2-40B4-BE49-F238E27FC236}">
                      <a16:creationId xmlns:a16="http://schemas.microsoft.com/office/drawing/2014/main" id="{53D54376-46EC-0090-F0F7-271252A6FFC1}"/>
                    </a:ext>
                  </a:extLst>
                </p:cNvPr>
                <p:cNvSpPr txBox="1"/>
                <p:nvPr/>
              </p:nvSpPr>
              <p:spPr>
                <a:xfrm>
                  <a:off x="5968560" y="1780734"/>
                  <a:ext cx="3878329" cy="614129"/>
                </a:xfrm>
                <a:prstGeom prst="rect">
                  <a:avLst/>
                </a:prstGeom>
                <a:noFill/>
                <a:ln>
                  <a:noFill/>
                </a:ln>
              </p:spPr>
              <p:txBody>
                <a:bodyPr wrap="square" lIns="91440" tIns="45720" rIns="91440" bIns="45720" anchor="ctr" anchorCtr="0">
                  <a:normAutofit/>
                </a:bodyPr>
                <a:lstStyle/>
                <a:p>
                  <a:pPr>
                    <a:buSzPct val="25000"/>
                  </a:pPr>
                  <a:r>
                    <a:rPr lang="zh-CN" altLang="en-US" sz="1600" b="1" dirty="0">
                      <a:solidFill>
                        <a:srgbClr val="00B0F0"/>
                      </a:solidFill>
                      <a:latin typeface="Arial" panose="020B0604020202020204" pitchFamily="34" charset="0"/>
                      <a:ea typeface="微软雅黑" panose="020B0503020204020204" pitchFamily="34" charset="-122"/>
                    </a:rPr>
                    <a:t>生产管理活动常见问题</a:t>
                  </a:r>
                  <a:endParaRPr lang="en-US" altLang="zh-CN" sz="1600" b="1" dirty="0">
                    <a:solidFill>
                      <a:srgbClr val="00B0F0"/>
                    </a:solidFill>
                    <a:latin typeface="Arial" panose="020B0604020202020204" pitchFamily="34" charset="0"/>
                    <a:ea typeface="微软雅黑" panose="020B0503020204020204" pitchFamily="34" charset="-122"/>
                  </a:endParaRPr>
                </a:p>
              </p:txBody>
            </p:sp>
            <p:sp>
              <p:nvSpPr>
                <p:cNvPr id="31" name="椭圆 30">
                  <a:extLst>
                    <a:ext uri="{FF2B5EF4-FFF2-40B4-BE49-F238E27FC236}">
                      <a16:creationId xmlns:a16="http://schemas.microsoft.com/office/drawing/2014/main" id="{7A785937-4123-E7BC-D81A-D14EA4A02867}"/>
                    </a:ext>
                  </a:extLst>
                </p:cNvPr>
                <p:cNvSpPr/>
                <p:nvPr/>
              </p:nvSpPr>
              <p:spPr>
                <a:xfrm>
                  <a:off x="5257997" y="1780734"/>
                  <a:ext cx="598533" cy="5985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F0000"/>
                      </a:solidFill>
                      <a:latin typeface="Arial" panose="020B0604020202020204" pitchFamily="34" charset="0"/>
                      <a:ea typeface="微软雅黑" panose="020B0503020204020204" pitchFamily="34" charset="-122"/>
                    </a:rPr>
                    <a:t>B</a:t>
                  </a:r>
                  <a:endParaRPr lang="zh-CN" altLang="en-US" dirty="0">
                    <a:solidFill>
                      <a:srgbClr val="FF0000"/>
                    </a:solidFill>
                    <a:latin typeface="Arial" panose="020B0604020202020204" pitchFamily="34" charset="0"/>
                    <a:ea typeface="微软雅黑" panose="020B0503020204020204" pitchFamily="34" charset="-122"/>
                  </a:endParaRPr>
                </a:p>
              </p:txBody>
            </p:sp>
          </p:grpSp>
        </p:grpSp>
        <p:grpSp>
          <p:nvGrpSpPr>
            <p:cNvPr id="7" name="组合 6">
              <a:extLst>
                <a:ext uri="{FF2B5EF4-FFF2-40B4-BE49-F238E27FC236}">
                  <a16:creationId xmlns:a16="http://schemas.microsoft.com/office/drawing/2014/main" id="{F4DCC69C-039A-DDBA-2C84-33EFC94A358C}"/>
                </a:ext>
              </a:extLst>
            </p:cNvPr>
            <p:cNvGrpSpPr/>
            <p:nvPr/>
          </p:nvGrpSpPr>
          <p:grpSpPr>
            <a:xfrm>
              <a:off x="4360179" y="1568243"/>
              <a:ext cx="6191746" cy="743701"/>
              <a:chOff x="4360179" y="1568243"/>
              <a:chExt cx="6191746" cy="743701"/>
            </a:xfrm>
          </p:grpSpPr>
          <p:grpSp>
            <p:nvGrpSpPr>
              <p:cNvPr id="18" name="组合 17">
                <a:extLst>
                  <a:ext uri="{FF2B5EF4-FFF2-40B4-BE49-F238E27FC236}">
                    <a16:creationId xmlns:a16="http://schemas.microsoft.com/office/drawing/2014/main" id="{68C5BAEF-A49C-EBB7-89C3-02A62671C6D1}"/>
                  </a:ext>
                </a:extLst>
              </p:cNvPr>
              <p:cNvGrpSpPr/>
              <p:nvPr/>
            </p:nvGrpSpPr>
            <p:grpSpPr>
              <a:xfrm>
                <a:off x="4360179" y="1760893"/>
                <a:ext cx="1987648" cy="358401"/>
                <a:chOff x="4360179" y="1789982"/>
                <a:chExt cx="1987648" cy="358401"/>
              </a:xfrm>
            </p:grpSpPr>
            <p:grpSp>
              <p:nvGrpSpPr>
                <p:cNvPr id="23" name="组合 22">
                  <a:extLst>
                    <a:ext uri="{FF2B5EF4-FFF2-40B4-BE49-F238E27FC236}">
                      <a16:creationId xmlns:a16="http://schemas.microsoft.com/office/drawing/2014/main" id="{DE15B85D-AC52-8429-B777-CF0B7193C310}"/>
                    </a:ext>
                  </a:extLst>
                </p:cNvPr>
                <p:cNvGrpSpPr/>
                <p:nvPr/>
              </p:nvGrpSpPr>
              <p:grpSpPr>
                <a:xfrm flipV="1">
                  <a:off x="4360179" y="1789982"/>
                  <a:ext cx="358401" cy="358401"/>
                  <a:chOff x="474220" y="1079166"/>
                  <a:chExt cx="5621780" cy="5621780"/>
                </a:xfrm>
              </p:grpSpPr>
              <p:sp>
                <p:nvSpPr>
                  <p:cNvPr id="25" name="椭圆 24">
                    <a:extLst>
                      <a:ext uri="{FF2B5EF4-FFF2-40B4-BE49-F238E27FC236}">
                        <a16:creationId xmlns:a16="http://schemas.microsoft.com/office/drawing/2014/main" id="{AD35970E-031D-96E8-BCFA-23D79C0AE93B}"/>
                      </a:ext>
                    </a:extLst>
                  </p:cNvPr>
                  <p:cNvSpPr/>
                  <p:nvPr/>
                </p:nvSpPr>
                <p:spPr>
                  <a:xfrm>
                    <a:off x="474220" y="1079166"/>
                    <a:ext cx="5621780" cy="5621780"/>
                  </a:xfrm>
                  <a:prstGeom prst="ellipse">
                    <a:avLst/>
                  </a:prstGeom>
                  <a:solidFill>
                    <a:schemeClr val="accent2">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a:extLst>
                      <a:ext uri="{FF2B5EF4-FFF2-40B4-BE49-F238E27FC236}">
                        <a16:creationId xmlns:a16="http://schemas.microsoft.com/office/drawing/2014/main" id="{16AC5BFB-DDB0-DDF5-1C36-67472E2E0C3D}"/>
                      </a:ext>
                    </a:extLst>
                  </p:cNvPr>
                  <p:cNvSpPr/>
                  <p:nvPr/>
                </p:nvSpPr>
                <p:spPr>
                  <a:xfrm>
                    <a:off x="1916605" y="2521552"/>
                    <a:ext cx="2737009" cy="273700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4" name="直接连接符 23">
                  <a:extLst>
                    <a:ext uri="{FF2B5EF4-FFF2-40B4-BE49-F238E27FC236}">
                      <a16:creationId xmlns:a16="http://schemas.microsoft.com/office/drawing/2014/main" id="{A0D85A12-1B57-C32B-7BC2-DB76E4E3D549}"/>
                    </a:ext>
                  </a:extLst>
                </p:cNvPr>
                <p:cNvCxnSpPr>
                  <a:cxnSpLocks/>
                </p:cNvCxnSpPr>
                <p:nvPr/>
              </p:nvCxnSpPr>
              <p:spPr>
                <a:xfrm>
                  <a:off x="4483733" y="1968557"/>
                  <a:ext cx="1864094" cy="0"/>
                </a:xfrm>
                <a:prstGeom prst="line">
                  <a:avLst/>
                </a:prstGeom>
                <a:ln>
                  <a:solidFill>
                    <a:schemeClr val="accent2">
                      <a:alpha val="50000"/>
                    </a:schemeClr>
                  </a:solidFill>
                </a:ln>
              </p:spPr>
              <p:style>
                <a:lnRef idx="1">
                  <a:schemeClr val="accent1"/>
                </a:lnRef>
                <a:fillRef idx="0">
                  <a:schemeClr val="accent1"/>
                </a:fillRef>
                <a:effectRef idx="0">
                  <a:schemeClr val="accent1"/>
                </a:effectRef>
                <a:fontRef idx="minor">
                  <a:schemeClr val="tx1"/>
                </a:fontRef>
              </p:style>
            </p:cxnSp>
          </p:grpSp>
          <p:grpSp>
            <p:nvGrpSpPr>
              <p:cNvPr id="19" name="组合 18">
                <a:extLst>
                  <a:ext uri="{FF2B5EF4-FFF2-40B4-BE49-F238E27FC236}">
                    <a16:creationId xmlns:a16="http://schemas.microsoft.com/office/drawing/2014/main" id="{DB6B741C-B5EE-020F-52E6-48044DEE5C80}"/>
                  </a:ext>
                </a:extLst>
              </p:cNvPr>
              <p:cNvGrpSpPr/>
              <p:nvPr/>
            </p:nvGrpSpPr>
            <p:grpSpPr>
              <a:xfrm>
                <a:off x="5789425" y="1568243"/>
                <a:ext cx="4762500" cy="743701"/>
                <a:chOff x="5084390" y="1708150"/>
                <a:chExt cx="4762500" cy="743701"/>
              </a:xfrm>
            </p:grpSpPr>
            <p:sp>
              <p:nvSpPr>
                <p:cNvPr id="20" name="矩形: 圆角 19">
                  <a:extLst>
                    <a:ext uri="{FF2B5EF4-FFF2-40B4-BE49-F238E27FC236}">
                      <a16:creationId xmlns:a16="http://schemas.microsoft.com/office/drawing/2014/main" id="{872CD5B8-B9B1-EDF2-FA36-0111D7429586}"/>
                    </a:ext>
                  </a:extLst>
                </p:cNvPr>
                <p:cNvSpPr/>
                <p:nvPr/>
              </p:nvSpPr>
              <p:spPr>
                <a:xfrm>
                  <a:off x="5084390" y="1708150"/>
                  <a:ext cx="4762500" cy="743701"/>
                </a:xfrm>
                <a:prstGeom prst="roundRect">
                  <a:avLst>
                    <a:gd name="adj" fmla="val 50000"/>
                  </a:avLst>
                </a:prstGeom>
                <a:solidFill>
                  <a:schemeClr val="accent2">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a:extLst>
                    <a:ext uri="{FF2B5EF4-FFF2-40B4-BE49-F238E27FC236}">
                      <a16:creationId xmlns:a16="http://schemas.microsoft.com/office/drawing/2014/main" id="{E8BDBD6B-853E-D33E-6A4E-292B51C1B18B}"/>
                    </a:ext>
                  </a:extLst>
                </p:cNvPr>
                <p:cNvSpPr txBox="1"/>
                <p:nvPr/>
              </p:nvSpPr>
              <p:spPr>
                <a:xfrm>
                  <a:off x="5968560" y="1780734"/>
                  <a:ext cx="3878329" cy="614129"/>
                </a:xfrm>
                <a:prstGeom prst="rect">
                  <a:avLst/>
                </a:prstGeom>
                <a:noFill/>
                <a:ln>
                  <a:noFill/>
                </a:ln>
              </p:spPr>
              <p:txBody>
                <a:bodyPr wrap="square" lIns="91440" tIns="45720" rIns="91440" bIns="45720" anchor="ctr" anchorCtr="0">
                  <a:normAutofit/>
                </a:bodyPr>
                <a:lstStyle/>
                <a:p>
                  <a:pPr>
                    <a:buSzPct val="25000"/>
                  </a:pPr>
                  <a:r>
                    <a:rPr lang="zh-CN" altLang="en-US" sz="1600" b="1" dirty="0">
                      <a:latin typeface="Arial" panose="020B0604020202020204" pitchFamily="34" charset="0"/>
                      <a:ea typeface="微软雅黑" panose="020B0503020204020204" pitchFamily="34" charset="-122"/>
                    </a:rPr>
                    <a:t>概述和法规要求</a:t>
                  </a:r>
                  <a:endParaRPr lang="en-US" altLang="zh-CN" sz="1600" b="1" dirty="0">
                    <a:latin typeface="Arial" panose="020B0604020202020204" pitchFamily="34" charset="0"/>
                    <a:ea typeface="微软雅黑" panose="020B0503020204020204" pitchFamily="34" charset="-122"/>
                  </a:endParaRPr>
                </a:p>
              </p:txBody>
            </p:sp>
            <p:sp>
              <p:nvSpPr>
                <p:cNvPr id="22" name="椭圆 21">
                  <a:extLst>
                    <a:ext uri="{FF2B5EF4-FFF2-40B4-BE49-F238E27FC236}">
                      <a16:creationId xmlns:a16="http://schemas.microsoft.com/office/drawing/2014/main" id="{F56A3C6A-A7B7-6796-30F0-677F7F285DCB}"/>
                    </a:ext>
                  </a:extLst>
                </p:cNvPr>
                <p:cNvSpPr/>
                <p:nvPr/>
              </p:nvSpPr>
              <p:spPr>
                <a:xfrm>
                  <a:off x="5257997" y="1780734"/>
                  <a:ext cx="598533" cy="5985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Arial" panose="020B0604020202020204" pitchFamily="34" charset="0"/>
                      <a:ea typeface="微软雅黑" panose="020B0503020204020204" pitchFamily="34" charset="-122"/>
                    </a:rPr>
                    <a:t>A</a:t>
                  </a:r>
                  <a:endParaRPr lang="zh-CN" altLang="en-US" dirty="0">
                    <a:latin typeface="Arial" panose="020B0604020202020204" pitchFamily="34" charset="0"/>
                    <a:ea typeface="微软雅黑" panose="020B0503020204020204" pitchFamily="34" charset="-122"/>
                  </a:endParaRPr>
                </a:p>
              </p:txBody>
            </p:sp>
          </p:grpSp>
        </p:grpSp>
        <p:grpSp>
          <p:nvGrpSpPr>
            <p:cNvPr id="8" name="组合 7">
              <a:extLst>
                <a:ext uri="{FF2B5EF4-FFF2-40B4-BE49-F238E27FC236}">
                  <a16:creationId xmlns:a16="http://schemas.microsoft.com/office/drawing/2014/main" id="{2B068137-4C98-EE24-FB7B-49011C8BFDAB}"/>
                </a:ext>
              </a:extLst>
            </p:cNvPr>
            <p:cNvGrpSpPr/>
            <p:nvPr/>
          </p:nvGrpSpPr>
          <p:grpSpPr>
            <a:xfrm>
              <a:off x="4360179" y="5085296"/>
              <a:ext cx="6191746" cy="743701"/>
              <a:chOff x="4360179" y="5085296"/>
              <a:chExt cx="6191746" cy="743701"/>
            </a:xfrm>
          </p:grpSpPr>
          <p:grpSp>
            <p:nvGrpSpPr>
              <p:cNvPr id="9" name="组合 8">
                <a:extLst>
                  <a:ext uri="{FF2B5EF4-FFF2-40B4-BE49-F238E27FC236}">
                    <a16:creationId xmlns:a16="http://schemas.microsoft.com/office/drawing/2014/main" id="{E3D6AA3E-BC22-CD9F-400D-9F06B50B74AA}"/>
                  </a:ext>
                </a:extLst>
              </p:cNvPr>
              <p:cNvGrpSpPr/>
              <p:nvPr/>
            </p:nvGrpSpPr>
            <p:grpSpPr>
              <a:xfrm>
                <a:off x="4360179" y="5277946"/>
                <a:ext cx="1987648" cy="358401"/>
                <a:chOff x="4360179" y="1789982"/>
                <a:chExt cx="1987648" cy="358401"/>
              </a:xfrm>
            </p:grpSpPr>
            <p:grpSp>
              <p:nvGrpSpPr>
                <p:cNvPr id="14" name="组合 13">
                  <a:extLst>
                    <a:ext uri="{FF2B5EF4-FFF2-40B4-BE49-F238E27FC236}">
                      <a16:creationId xmlns:a16="http://schemas.microsoft.com/office/drawing/2014/main" id="{A9AAF9D3-0474-5195-7C09-18DE1EB090F9}"/>
                    </a:ext>
                  </a:extLst>
                </p:cNvPr>
                <p:cNvGrpSpPr/>
                <p:nvPr/>
              </p:nvGrpSpPr>
              <p:grpSpPr>
                <a:xfrm flipV="1">
                  <a:off x="4360179" y="1789982"/>
                  <a:ext cx="358401" cy="358401"/>
                  <a:chOff x="474220" y="1079166"/>
                  <a:chExt cx="5621780" cy="5621780"/>
                </a:xfrm>
              </p:grpSpPr>
              <p:sp>
                <p:nvSpPr>
                  <p:cNvPr id="16" name="椭圆 15">
                    <a:extLst>
                      <a:ext uri="{FF2B5EF4-FFF2-40B4-BE49-F238E27FC236}">
                        <a16:creationId xmlns:a16="http://schemas.microsoft.com/office/drawing/2014/main" id="{6142C697-E664-D0F2-9CF8-A677B7A9BFD4}"/>
                      </a:ext>
                    </a:extLst>
                  </p:cNvPr>
                  <p:cNvSpPr/>
                  <p:nvPr/>
                </p:nvSpPr>
                <p:spPr>
                  <a:xfrm>
                    <a:off x="474220" y="1079166"/>
                    <a:ext cx="5621780" cy="5621780"/>
                  </a:xfrm>
                  <a:prstGeom prst="ellipse">
                    <a:avLst/>
                  </a:prstGeom>
                  <a:solidFill>
                    <a:schemeClr val="accent2">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a:extLst>
                      <a:ext uri="{FF2B5EF4-FFF2-40B4-BE49-F238E27FC236}">
                        <a16:creationId xmlns:a16="http://schemas.microsoft.com/office/drawing/2014/main" id="{D4FCDD6E-649F-8A3F-141A-4685DE3ABCDA}"/>
                      </a:ext>
                    </a:extLst>
                  </p:cNvPr>
                  <p:cNvSpPr/>
                  <p:nvPr/>
                </p:nvSpPr>
                <p:spPr>
                  <a:xfrm>
                    <a:off x="1916605" y="2521552"/>
                    <a:ext cx="2737009" cy="273700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5" name="直接连接符 14">
                  <a:extLst>
                    <a:ext uri="{FF2B5EF4-FFF2-40B4-BE49-F238E27FC236}">
                      <a16:creationId xmlns:a16="http://schemas.microsoft.com/office/drawing/2014/main" id="{5B3E6284-C05A-EB90-13CE-E4BDF72F4DA1}"/>
                    </a:ext>
                  </a:extLst>
                </p:cNvPr>
                <p:cNvCxnSpPr>
                  <a:cxnSpLocks/>
                </p:cNvCxnSpPr>
                <p:nvPr/>
              </p:nvCxnSpPr>
              <p:spPr>
                <a:xfrm>
                  <a:off x="4483733" y="1968557"/>
                  <a:ext cx="1864094" cy="0"/>
                </a:xfrm>
                <a:prstGeom prst="line">
                  <a:avLst/>
                </a:prstGeom>
                <a:ln>
                  <a:solidFill>
                    <a:schemeClr val="accent2">
                      <a:alpha val="50000"/>
                    </a:schemeClr>
                  </a:solidFill>
                </a:ln>
              </p:spPr>
              <p:style>
                <a:lnRef idx="1">
                  <a:schemeClr val="accent1"/>
                </a:lnRef>
                <a:fillRef idx="0">
                  <a:schemeClr val="accent1"/>
                </a:fillRef>
                <a:effectRef idx="0">
                  <a:schemeClr val="accent1"/>
                </a:effectRef>
                <a:fontRef idx="minor">
                  <a:schemeClr val="tx1"/>
                </a:fontRef>
              </p:style>
            </p:cxnSp>
          </p:grpSp>
          <p:grpSp>
            <p:nvGrpSpPr>
              <p:cNvPr id="10" name="组合 9">
                <a:extLst>
                  <a:ext uri="{FF2B5EF4-FFF2-40B4-BE49-F238E27FC236}">
                    <a16:creationId xmlns:a16="http://schemas.microsoft.com/office/drawing/2014/main" id="{BF0FA7B5-D9E2-EB9B-6874-132A46208DBB}"/>
                  </a:ext>
                </a:extLst>
              </p:cNvPr>
              <p:cNvGrpSpPr/>
              <p:nvPr/>
            </p:nvGrpSpPr>
            <p:grpSpPr>
              <a:xfrm>
                <a:off x="5789425" y="5085296"/>
                <a:ext cx="4762500" cy="743701"/>
                <a:chOff x="5084390" y="1708150"/>
                <a:chExt cx="4762500" cy="743701"/>
              </a:xfrm>
            </p:grpSpPr>
            <p:sp>
              <p:nvSpPr>
                <p:cNvPr id="11" name="矩形: 圆角 10">
                  <a:extLst>
                    <a:ext uri="{FF2B5EF4-FFF2-40B4-BE49-F238E27FC236}">
                      <a16:creationId xmlns:a16="http://schemas.microsoft.com/office/drawing/2014/main" id="{180D7FCE-FD15-3615-6B39-8E6E79AAB8CF}"/>
                    </a:ext>
                  </a:extLst>
                </p:cNvPr>
                <p:cNvSpPr/>
                <p:nvPr/>
              </p:nvSpPr>
              <p:spPr>
                <a:xfrm>
                  <a:off x="5084390" y="1708150"/>
                  <a:ext cx="4762500" cy="743701"/>
                </a:xfrm>
                <a:prstGeom prst="roundRect">
                  <a:avLst>
                    <a:gd name="adj" fmla="val 50000"/>
                  </a:avLst>
                </a:prstGeom>
                <a:solidFill>
                  <a:schemeClr val="accent2">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id="{B9609006-B55C-7FA6-E338-A6CDDA332BBC}"/>
                    </a:ext>
                  </a:extLst>
                </p:cNvPr>
                <p:cNvSpPr txBox="1"/>
                <p:nvPr/>
              </p:nvSpPr>
              <p:spPr>
                <a:xfrm>
                  <a:off x="5968560" y="1780734"/>
                  <a:ext cx="3878329" cy="614129"/>
                </a:xfrm>
                <a:prstGeom prst="rect">
                  <a:avLst/>
                </a:prstGeom>
                <a:noFill/>
                <a:ln>
                  <a:noFill/>
                </a:ln>
              </p:spPr>
              <p:txBody>
                <a:bodyPr wrap="square" lIns="91440" tIns="45720" rIns="91440" bIns="45720" anchor="ctr" anchorCtr="0">
                  <a:normAutofit/>
                </a:bodyPr>
                <a:lstStyle/>
                <a:p>
                  <a:pPr>
                    <a:buSzPct val="25000"/>
                  </a:pPr>
                  <a:r>
                    <a:rPr lang="zh-CN" altLang="en-US" sz="1600" b="1" dirty="0">
                      <a:latin typeface="Arial" panose="020B0604020202020204" pitchFamily="34" charset="0"/>
                      <a:ea typeface="微软雅黑" panose="020B0503020204020204" pitchFamily="34" charset="-122"/>
                    </a:rPr>
                    <a:t>实例交流</a:t>
                  </a:r>
                  <a:endParaRPr lang="en-US" altLang="zh-CN" sz="1600" b="1" dirty="0">
                    <a:latin typeface="Arial" panose="020B0604020202020204" pitchFamily="34" charset="0"/>
                    <a:ea typeface="微软雅黑" panose="020B0503020204020204" pitchFamily="34" charset="-122"/>
                  </a:endParaRPr>
                </a:p>
              </p:txBody>
            </p:sp>
            <p:sp>
              <p:nvSpPr>
                <p:cNvPr id="13" name="椭圆 12">
                  <a:extLst>
                    <a:ext uri="{FF2B5EF4-FFF2-40B4-BE49-F238E27FC236}">
                      <a16:creationId xmlns:a16="http://schemas.microsoft.com/office/drawing/2014/main" id="{9A2A9522-F2C6-3428-2A70-3A605337AAB7}"/>
                    </a:ext>
                  </a:extLst>
                </p:cNvPr>
                <p:cNvSpPr/>
                <p:nvPr/>
              </p:nvSpPr>
              <p:spPr>
                <a:xfrm>
                  <a:off x="5257997" y="1780734"/>
                  <a:ext cx="598533" cy="5985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Arial" panose="020B0604020202020204" pitchFamily="34" charset="0"/>
                      <a:ea typeface="微软雅黑" panose="020B0503020204020204" pitchFamily="34" charset="-122"/>
                    </a:rPr>
                    <a:t>C</a:t>
                  </a:r>
                  <a:endParaRPr lang="zh-CN" altLang="en-US" dirty="0">
                    <a:latin typeface="Arial" panose="020B0604020202020204" pitchFamily="34" charset="0"/>
                    <a:ea typeface="微软雅黑" panose="020B0503020204020204" pitchFamily="34" charset="-122"/>
                  </a:endParaRPr>
                </a:p>
              </p:txBody>
            </p:sp>
          </p:grpSp>
        </p:grpSp>
      </p:grpSp>
    </p:spTree>
    <p:extLst>
      <p:ext uri="{BB962C8B-B14F-4D97-AF65-F5344CB8AC3E}">
        <p14:creationId xmlns:p14="http://schemas.microsoft.com/office/powerpoint/2010/main" val="426140820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对角圆角 2">
            <a:extLst>
              <a:ext uri="{FF2B5EF4-FFF2-40B4-BE49-F238E27FC236}">
                <a16:creationId xmlns:a16="http://schemas.microsoft.com/office/drawing/2014/main" id="{DE1FAC33-9C26-2992-EA47-11ED3B1B1A48}"/>
              </a:ext>
            </a:extLst>
          </p:cNvPr>
          <p:cNvSpPr/>
          <p:nvPr/>
        </p:nvSpPr>
        <p:spPr>
          <a:xfrm flipH="1" flipV="1">
            <a:off x="550862" y="1073149"/>
            <a:ext cx="11090275" cy="4991099"/>
          </a:xfrm>
          <a:prstGeom prst="round2DiagRect">
            <a:avLst>
              <a:gd name="adj1" fmla="val 10499"/>
              <a:gd name="adj2" fmla="val 0"/>
            </a:avLst>
          </a:prstGeom>
          <a:solidFill>
            <a:schemeClr val="bg1"/>
          </a:solidFill>
          <a:ln>
            <a:noFill/>
          </a:ln>
          <a:effectLst>
            <a:outerShdw blurRad="76200" dist="50800" dir="5400000" algn="t" rotWithShape="0">
              <a:schemeClr val="accent2">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cs typeface="+mn-cs"/>
            </a:endParaRPr>
          </a:p>
        </p:txBody>
      </p:sp>
      <p:sp>
        <p:nvSpPr>
          <p:cNvPr id="5" name="文本框 4">
            <a:extLst>
              <a:ext uri="{FF2B5EF4-FFF2-40B4-BE49-F238E27FC236}">
                <a16:creationId xmlns:a16="http://schemas.microsoft.com/office/drawing/2014/main" id="{C5F5DEE3-EE0F-3A54-014C-BAB3F4132F03}"/>
              </a:ext>
            </a:extLst>
          </p:cNvPr>
          <p:cNvSpPr txBox="1"/>
          <p:nvPr/>
        </p:nvSpPr>
        <p:spPr>
          <a:xfrm>
            <a:off x="952500" y="1241650"/>
            <a:ext cx="10287000" cy="4654095"/>
          </a:xfrm>
          <a:prstGeom prst="rect">
            <a:avLst/>
          </a:prstGeom>
          <a:noFill/>
        </p:spPr>
        <p:txBody>
          <a:bodyPr wrap="square">
            <a:spAutoFit/>
          </a:bodyPr>
          <a:lstStyle/>
          <a:p>
            <a:pPr marL="342900" indent="-342900">
              <a:lnSpc>
                <a:spcPct val="150000"/>
              </a:lnSpc>
              <a:buFont typeface="Arial" panose="020B0604020202020204" pitchFamily="34" charset="0"/>
              <a:buChar char="•"/>
            </a:pPr>
            <a:r>
              <a:rPr lang="zh-CN" altLang="en-US" sz="2000" dirty="0">
                <a:latin typeface="Arial" panose="020B0604020202020204" pitchFamily="34" charset="0"/>
                <a:ea typeface="微软雅黑" panose="020B0503020204020204" pitchFamily="34" charset="-122"/>
              </a:rPr>
              <a:t>批号等唯一性追溯标识管理混乱（如原料、母液、中间产品等）</a:t>
            </a:r>
            <a:endParaRPr lang="en-US" altLang="zh-CN" sz="2000" dirty="0">
              <a:latin typeface="Arial" panose="020B0604020202020204" pitchFamily="34" charset="0"/>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Arial" panose="020B0604020202020204" pitchFamily="34" charset="0"/>
                <a:ea typeface="微软雅黑" panose="020B0503020204020204" pitchFamily="34" charset="-122"/>
              </a:rPr>
              <a:t>批生产记录内容不全面（物料信息、品种信息、规格、生产环境、设备信息、关键参数、操作人、复核检查人、时间）</a:t>
            </a:r>
            <a:endParaRPr lang="en-US" altLang="zh-CN" sz="2000" dirty="0">
              <a:latin typeface="Arial" panose="020B0604020202020204" pitchFamily="34" charset="0"/>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Arial" panose="020B0604020202020204" pitchFamily="34" charset="0"/>
                <a:ea typeface="微软雅黑" panose="020B0503020204020204" pitchFamily="34" charset="-122"/>
              </a:rPr>
              <a:t>设施设备使用、维护、保养证据不全面（关键参数控制）</a:t>
            </a:r>
            <a:endParaRPr lang="en-US" altLang="zh-CN" sz="2000" dirty="0">
              <a:latin typeface="Arial" panose="020B0604020202020204" pitchFamily="34" charset="0"/>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Arial" panose="020B0604020202020204" pitchFamily="34" charset="0"/>
                <a:ea typeface="微软雅黑" panose="020B0503020204020204" pitchFamily="34" charset="-122"/>
              </a:rPr>
              <a:t>灭菌控制（自行灭菌参数记录不可靠，例如灭菌剂加入量。委托灭菌未能收集每批产品的灭菌数据，供方灭菌能力变化未进行再确认）</a:t>
            </a:r>
            <a:endParaRPr lang="en-US" altLang="zh-CN" sz="2000" dirty="0">
              <a:latin typeface="Arial" panose="020B0604020202020204" pitchFamily="34" charset="0"/>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Arial" panose="020B0604020202020204" pitchFamily="34" charset="0"/>
                <a:ea typeface="微软雅黑" panose="020B0503020204020204" pitchFamily="34" charset="-122"/>
              </a:rPr>
              <a:t>标识、标签使用不规范（缺少标识，标签发放使用失控）</a:t>
            </a:r>
            <a:endParaRPr lang="en-US" altLang="zh-CN" sz="2000" dirty="0">
              <a:latin typeface="Arial" panose="020B0604020202020204" pitchFamily="34" charset="0"/>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Arial" panose="020B0604020202020204" pitchFamily="34" charset="0"/>
                <a:ea typeface="微软雅黑" panose="020B0503020204020204" pitchFamily="34" charset="-122"/>
              </a:rPr>
              <a:t>产品防护（原材料、中间产品、返回产品、成品）</a:t>
            </a:r>
            <a:endParaRPr lang="en-US" altLang="zh-CN" sz="2000" dirty="0">
              <a:latin typeface="Arial" panose="020B0604020202020204" pitchFamily="34" charset="0"/>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Arial" panose="020B0604020202020204" pitchFamily="34" charset="0"/>
                <a:ea typeface="微软雅黑" panose="020B0503020204020204" pitchFamily="34" charset="-122"/>
              </a:rPr>
              <a:t>数据统计与分析（产品合格率与质量目标有差距）</a:t>
            </a:r>
            <a:endParaRPr lang="en-US" altLang="zh-CN" sz="2000" dirty="0">
              <a:latin typeface="Arial" panose="020B0604020202020204" pitchFamily="34" charset="0"/>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Arial" panose="020B0604020202020204" pitchFamily="34" charset="0"/>
                <a:ea typeface="微软雅黑" panose="020B0503020204020204" pitchFamily="34" charset="-122"/>
              </a:rPr>
              <a:t>现场操作人员不能顺利讲出</a:t>
            </a:r>
            <a:r>
              <a:rPr lang="en-US" altLang="zh-CN" sz="2000" dirty="0">
                <a:latin typeface="Arial" panose="020B0604020202020204" pitchFamily="34" charset="0"/>
                <a:ea typeface="微软雅黑" panose="020B0503020204020204" pitchFamily="34" charset="-122"/>
              </a:rPr>
              <a:t>SOP</a:t>
            </a:r>
            <a:r>
              <a:rPr lang="zh-CN" altLang="en-US" sz="2000" dirty="0">
                <a:latin typeface="Arial" panose="020B0604020202020204" pitchFamily="34" charset="0"/>
                <a:ea typeface="微软雅黑" panose="020B0503020204020204" pitchFamily="34" charset="-122"/>
              </a:rPr>
              <a:t>和关键参数控制有关要求</a:t>
            </a:r>
            <a:endParaRPr lang="en-US" altLang="zh-CN" sz="2000" dirty="0">
              <a:latin typeface="Arial" panose="020B0604020202020204" pitchFamily="34" charset="0"/>
              <a:ea typeface="微软雅黑" panose="020B0503020204020204" pitchFamily="34" charset="-122"/>
            </a:endParaRPr>
          </a:p>
        </p:txBody>
      </p:sp>
      <p:sp>
        <p:nvSpPr>
          <p:cNvPr id="7" name="标题 8">
            <a:extLst>
              <a:ext uri="{FF2B5EF4-FFF2-40B4-BE49-F238E27FC236}">
                <a16:creationId xmlns:a16="http://schemas.microsoft.com/office/drawing/2014/main" id="{C55F77C6-1D86-F9FC-CD9F-69ECF02A5ECB}"/>
              </a:ext>
            </a:extLst>
          </p:cNvPr>
          <p:cNvSpPr>
            <a:spLocks noGrp="1"/>
          </p:cNvSpPr>
          <p:nvPr>
            <p:ph type="title"/>
          </p:nvPr>
        </p:nvSpPr>
        <p:spPr>
          <a:xfrm>
            <a:off x="660400" y="548569"/>
            <a:ext cx="10858500" cy="480131"/>
          </a:xfrm>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生产管理过程经常出现的“问题”</a:t>
            </a:r>
          </a:p>
        </p:txBody>
      </p:sp>
    </p:spTree>
    <p:extLst>
      <p:ext uri="{BB962C8B-B14F-4D97-AF65-F5344CB8AC3E}">
        <p14:creationId xmlns:p14="http://schemas.microsoft.com/office/powerpoint/2010/main" val="403747552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对角圆角 2">
            <a:extLst>
              <a:ext uri="{FF2B5EF4-FFF2-40B4-BE49-F238E27FC236}">
                <a16:creationId xmlns:a16="http://schemas.microsoft.com/office/drawing/2014/main" id="{DE1FAC33-9C26-2992-EA47-11ED3B1B1A48}"/>
              </a:ext>
            </a:extLst>
          </p:cNvPr>
          <p:cNvSpPr/>
          <p:nvPr/>
        </p:nvSpPr>
        <p:spPr>
          <a:xfrm flipH="1" flipV="1">
            <a:off x="696912" y="1130300"/>
            <a:ext cx="11090275" cy="4991099"/>
          </a:xfrm>
          <a:prstGeom prst="round2DiagRect">
            <a:avLst>
              <a:gd name="adj1" fmla="val 10499"/>
              <a:gd name="adj2" fmla="val 0"/>
            </a:avLst>
          </a:prstGeom>
          <a:solidFill>
            <a:schemeClr val="bg1"/>
          </a:solidFill>
          <a:ln>
            <a:noFill/>
          </a:ln>
          <a:effectLst>
            <a:outerShdw blurRad="76200" dist="50800" dir="5400000" algn="t" rotWithShape="0">
              <a:schemeClr val="accent2">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cs typeface="+mn-cs"/>
            </a:endParaRPr>
          </a:p>
        </p:txBody>
      </p:sp>
      <p:sp>
        <p:nvSpPr>
          <p:cNvPr id="7" name="标题 8">
            <a:extLst>
              <a:ext uri="{FF2B5EF4-FFF2-40B4-BE49-F238E27FC236}">
                <a16:creationId xmlns:a16="http://schemas.microsoft.com/office/drawing/2014/main" id="{550BD8AD-9B0D-16B1-434D-FF9A234B1CE1}"/>
              </a:ext>
            </a:extLst>
          </p:cNvPr>
          <p:cNvSpPr>
            <a:spLocks noGrp="1"/>
          </p:cNvSpPr>
          <p:nvPr>
            <p:ph type="title"/>
          </p:nvPr>
        </p:nvSpPr>
        <p:spPr>
          <a:xfrm>
            <a:off x="660400" y="548569"/>
            <a:ext cx="10858500" cy="480131"/>
          </a:xfrm>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生产管理过程经常出现的“问题”</a:t>
            </a:r>
            <a:r>
              <a:rPr lang="en-US" altLang="zh-CN"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a:t>
            </a:r>
            <a:r>
              <a:rPr lang="zh-CN" altLang="en-US" dirty="0">
                <a:solidFill>
                  <a:srgbClr val="FF0000"/>
                </a:solidFill>
                <a:latin typeface="Arial" panose="020B0604020202020204" pitchFamily="34" charset="0"/>
                <a:ea typeface="微软雅黑" panose="020B0503020204020204" pitchFamily="34" charset="-122"/>
                <a:cs typeface="+mn-cs"/>
              </a:rPr>
              <a:t>“随意变道”</a:t>
            </a:r>
          </a:p>
        </p:txBody>
      </p:sp>
      <p:grpSp>
        <p:nvGrpSpPr>
          <p:cNvPr id="8" name="组合 7">
            <a:extLst>
              <a:ext uri="{FF2B5EF4-FFF2-40B4-BE49-F238E27FC236}">
                <a16:creationId xmlns:a16="http://schemas.microsoft.com/office/drawing/2014/main" id="{AAEA70C5-1F06-D035-7B2C-190AE858800E}"/>
              </a:ext>
            </a:extLst>
          </p:cNvPr>
          <p:cNvGrpSpPr/>
          <p:nvPr/>
        </p:nvGrpSpPr>
        <p:grpSpPr>
          <a:xfrm>
            <a:off x="699247" y="1237679"/>
            <a:ext cx="10897665" cy="4576780"/>
            <a:chOff x="699247" y="1237679"/>
            <a:chExt cx="10897665" cy="4576780"/>
          </a:xfrm>
        </p:grpSpPr>
        <p:grpSp>
          <p:nvGrpSpPr>
            <p:cNvPr id="9" name="组合 8">
              <a:extLst>
                <a:ext uri="{FF2B5EF4-FFF2-40B4-BE49-F238E27FC236}">
                  <a16:creationId xmlns:a16="http://schemas.microsoft.com/office/drawing/2014/main" id="{A481F985-389E-3048-EC15-39DF6A3D06A4}"/>
                </a:ext>
              </a:extLst>
            </p:cNvPr>
            <p:cNvGrpSpPr/>
            <p:nvPr/>
          </p:nvGrpSpPr>
          <p:grpSpPr>
            <a:xfrm>
              <a:off x="3776663" y="1682295"/>
              <a:ext cx="4638675" cy="3660776"/>
              <a:chOff x="3776663" y="1814739"/>
              <a:chExt cx="4638675" cy="3660776"/>
            </a:xfrm>
          </p:grpSpPr>
          <p:grpSp>
            <p:nvGrpSpPr>
              <p:cNvPr id="40" name="组合 39">
                <a:extLst>
                  <a:ext uri="{FF2B5EF4-FFF2-40B4-BE49-F238E27FC236}">
                    <a16:creationId xmlns:a16="http://schemas.microsoft.com/office/drawing/2014/main" id="{264C8993-32F1-56F6-FEBE-017138AE8B7A}"/>
                  </a:ext>
                </a:extLst>
              </p:cNvPr>
              <p:cNvGrpSpPr/>
              <p:nvPr/>
            </p:nvGrpSpPr>
            <p:grpSpPr>
              <a:xfrm>
                <a:off x="3776663" y="1814739"/>
                <a:ext cx="1798638" cy="1803401"/>
                <a:chOff x="3776663" y="1597025"/>
                <a:chExt cx="1798638" cy="1803401"/>
              </a:xfrm>
            </p:grpSpPr>
            <p:sp>
              <p:nvSpPr>
                <p:cNvPr id="50" name="任意多边形: 形状 49">
                  <a:extLst>
                    <a:ext uri="{FF2B5EF4-FFF2-40B4-BE49-F238E27FC236}">
                      <a16:creationId xmlns:a16="http://schemas.microsoft.com/office/drawing/2014/main" id="{002228F8-69E6-34B7-D03B-C6A029F087D3}"/>
                    </a:ext>
                  </a:extLst>
                </p:cNvPr>
                <p:cNvSpPr/>
                <p:nvPr/>
              </p:nvSpPr>
              <p:spPr bwMode="auto">
                <a:xfrm>
                  <a:off x="4064001" y="1931988"/>
                  <a:ext cx="1511300" cy="1468438"/>
                </a:xfrm>
                <a:custGeom>
                  <a:avLst/>
                  <a:gdLst>
                    <a:gd name="T0" fmla="*/ 0 w 401"/>
                    <a:gd name="T1" fmla="*/ 0 h 389"/>
                    <a:gd name="T2" fmla="*/ 401 w 401"/>
                    <a:gd name="T3" fmla="*/ 389 h 389"/>
                  </a:gdLst>
                  <a:ahLst/>
                  <a:cxnLst>
                    <a:cxn ang="0">
                      <a:pos x="T0" y="T1"/>
                    </a:cxn>
                    <a:cxn ang="0">
                      <a:pos x="T2" y="T3"/>
                    </a:cxn>
                  </a:cxnLst>
                  <a:rect l="0" t="0" r="r" b="b"/>
                  <a:pathLst>
                    <a:path w="401" h="389">
                      <a:moveTo>
                        <a:pt x="0" y="0"/>
                      </a:moveTo>
                      <a:cubicBezTo>
                        <a:pt x="226" y="25"/>
                        <a:pt x="401" y="189"/>
                        <a:pt x="401" y="389"/>
                      </a:cubicBezTo>
                    </a:path>
                  </a:pathLst>
                </a:custGeom>
                <a:noFill/>
                <a:ln w="279400">
                  <a:gradFill>
                    <a:gsLst>
                      <a:gs pos="100000">
                        <a:schemeClr val="accent1">
                          <a:lumMod val="20000"/>
                          <a:lumOff val="80000"/>
                        </a:schemeClr>
                      </a:gs>
                      <a:gs pos="19000">
                        <a:schemeClr val="accent1"/>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lt1"/>
                    </a:solidFill>
                  </a:endParaRPr>
                </a:p>
              </p:txBody>
            </p:sp>
            <p:sp>
              <p:nvSpPr>
                <p:cNvPr id="51" name="任意多边形: 形状 50">
                  <a:extLst>
                    <a:ext uri="{FF2B5EF4-FFF2-40B4-BE49-F238E27FC236}">
                      <a16:creationId xmlns:a16="http://schemas.microsoft.com/office/drawing/2014/main" id="{A63C703F-F4B8-64B4-9EB0-BEB2EC382472}"/>
                    </a:ext>
                  </a:extLst>
                </p:cNvPr>
                <p:cNvSpPr/>
                <p:nvPr/>
              </p:nvSpPr>
              <p:spPr bwMode="auto">
                <a:xfrm>
                  <a:off x="3776663" y="1597025"/>
                  <a:ext cx="320675" cy="709613"/>
                </a:xfrm>
                <a:custGeom>
                  <a:avLst/>
                  <a:gdLst>
                    <a:gd name="T0" fmla="*/ 0 w 202"/>
                    <a:gd name="T1" fmla="*/ 223 h 447"/>
                    <a:gd name="T2" fmla="*/ 202 w 202"/>
                    <a:gd name="T3" fmla="*/ 447 h 447"/>
                    <a:gd name="T4" fmla="*/ 202 w 202"/>
                    <a:gd name="T5" fmla="*/ 0 h 447"/>
                    <a:gd name="T6" fmla="*/ 0 w 202"/>
                    <a:gd name="T7" fmla="*/ 223 h 447"/>
                  </a:gdLst>
                  <a:ahLst/>
                  <a:cxnLst>
                    <a:cxn ang="0">
                      <a:pos x="T0" y="T1"/>
                    </a:cxn>
                    <a:cxn ang="0">
                      <a:pos x="T2" y="T3"/>
                    </a:cxn>
                    <a:cxn ang="0">
                      <a:pos x="T4" y="T5"/>
                    </a:cxn>
                    <a:cxn ang="0">
                      <a:pos x="T6" y="T7"/>
                    </a:cxn>
                  </a:cxnLst>
                  <a:rect l="0" t="0" r="r" b="b"/>
                  <a:pathLst>
                    <a:path w="202" h="447">
                      <a:moveTo>
                        <a:pt x="0" y="223"/>
                      </a:moveTo>
                      <a:lnTo>
                        <a:pt x="202" y="447"/>
                      </a:lnTo>
                      <a:lnTo>
                        <a:pt x="202" y="0"/>
                      </a:lnTo>
                      <a:lnTo>
                        <a:pt x="0" y="223"/>
                      </a:lnTo>
                      <a:close/>
                    </a:path>
                  </a:pathLst>
                </a:custGeom>
                <a:gradFill>
                  <a:gsLst>
                    <a:gs pos="0">
                      <a:schemeClr val="accent1">
                        <a:lumMod val="60000"/>
                        <a:lumOff val="40000"/>
                      </a:schemeClr>
                    </a:gs>
                    <a:gs pos="60000">
                      <a:schemeClr val="accent1"/>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lt1"/>
                    </a:solidFill>
                  </a:endParaRPr>
                </a:p>
              </p:txBody>
            </p:sp>
          </p:grpSp>
          <p:grpSp>
            <p:nvGrpSpPr>
              <p:cNvPr id="41" name="组合 40">
                <a:extLst>
                  <a:ext uri="{FF2B5EF4-FFF2-40B4-BE49-F238E27FC236}">
                    <a16:creationId xmlns:a16="http://schemas.microsoft.com/office/drawing/2014/main" id="{1ACB0A65-6273-5F7B-B176-B227B6673FAA}"/>
                  </a:ext>
                </a:extLst>
              </p:cNvPr>
              <p:cNvGrpSpPr/>
              <p:nvPr/>
            </p:nvGrpSpPr>
            <p:grpSpPr>
              <a:xfrm>
                <a:off x="3776663" y="3670527"/>
                <a:ext cx="1798638" cy="1804988"/>
                <a:chOff x="3776663" y="3452813"/>
                <a:chExt cx="1798638" cy="1804988"/>
              </a:xfrm>
            </p:grpSpPr>
            <p:sp>
              <p:nvSpPr>
                <p:cNvPr id="48" name="任意多边形: 形状 47">
                  <a:extLst>
                    <a:ext uri="{FF2B5EF4-FFF2-40B4-BE49-F238E27FC236}">
                      <a16:creationId xmlns:a16="http://schemas.microsoft.com/office/drawing/2014/main" id="{DD342B35-F70F-3982-EACC-0ADA965C2495}"/>
                    </a:ext>
                  </a:extLst>
                </p:cNvPr>
                <p:cNvSpPr/>
                <p:nvPr/>
              </p:nvSpPr>
              <p:spPr bwMode="auto">
                <a:xfrm>
                  <a:off x="4064001" y="3452813"/>
                  <a:ext cx="1511300" cy="1468438"/>
                </a:xfrm>
                <a:custGeom>
                  <a:avLst/>
                  <a:gdLst>
                    <a:gd name="T0" fmla="*/ 0 w 401"/>
                    <a:gd name="T1" fmla="*/ 389 h 389"/>
                    <a:gd name="T2" fmla="*/ 401 w 401"/>
                    <a:gd name="T3" fmla="*/ 0 h 389"/>
                  </a:gdLst>
                  <a:ahLst/>
                  <a:cxnLst>
                    <a:cxn ang="0">
                      <a:pos x="T0" y="T1"/>
                    </a:cxn>
                    <a:cxn ang="0">
                      <a:pos x="T2" y="T3"/>
                    </a:cxn>
                  </a:cxnLst>
                  <a:rect l="0" t="0" r="r" b="b"/>
                  <a:pathLst>
                    <a:path w="401" h="389">
                      <a:moveTo>
                        <a:pt x="0" y="389"/>
                      </a:moveTo>
                      <a:cubicBezTo>
                        <a:pt x="226" y="364"/>
                        <a:pt x="401" y="200"/>
                        <a:pt x="401" y="0"/>
                      </a:cubicBezTo>
                    </a:path>
                  </a:pathLst>
                </a:custGeom>
                <a:noFill/>
                <a:ln w="285750" cap="flat">
                  <a:gradFill>
                    <a:gsLst>
                      <a:gs pos="0">
                        <a:schemeClr val="accent6">
                          <a:lumMod val="20000"/>
                          <a:lumOff val="80000"/>
                        </a:schemeClr>
                      </a:gs>
                      <a:gs pos="100000">
                        <a:schemeClr val="accent6"/>
                      </a:gs>
                    </a:gsLst>
                    <a:lin ang="5400000" scaled="1"/>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任意多边形: 形状 48">
                  <a:extLst>
                    <a:ext uri="{FF2B5EF4-FFF2-40B4-BE49-F238E27FC236}">
                      <a16:creationId xmlns:a16="http://schemas.microsoft.com/office/drawing/2014/main" id="{5DD82B8E-1C22-BEB2-B9B0-86137EA431BD}"/>
                    </a:ext>
                  </a:extLst>
                </p:cNvPr>
                <p:cNvSpPr/>
                <p:nvPr/>
              </p:nvSpPr>
              <p:spPr bwMode="auto">
                <a:xfrm>
                  <a:off x="3776663" y="4548188"/>
                  <a:ext cx="320675" cy="709613"/>
                </a:xfrm>
                <a:custGeom>
                  <a:avLst/>
                  <a:gdLst>
                    <a:gd name="T0" fmla="*/ 0 w 202"/>
                    <a:gd name="T1" fmla="*/ 223 h 447"/>
                    <a:gd name="T2" fmla="*/ 202 w 202"/>
                    <a:gd name="T3" fmla="*/ 0 h 447"/>
                    <a:gd name="T4" fmla="*/ 202 w 202"/>
                    <a:gd name="T5" fmla="*/ 447 h 447"/>
                    <a:gd name="T6" fmla="*/ 0 w 202"/>
                    <a:gd name="T7" fmla="*/ 223 h 447"/>
                  </a:gdLst>
                  <a:ahLst/>
                  <a:cxnLst>
                    <a:cxn ang="0">
                      <a:pos x="T0" y="T1"/>
                    </a:cxn>
                    <a:cxn ang="0">
                      <a:pos x="T2" y="T3"/>
                    </a:cxn>
                    <a:cxn ang="0">
                      <a:pos x="T4" y="T5"/>
                    </a:cxn>
                    <a:cxn ang="0">
                      <a:pos x="T6" y="T7"/>
                    </a:cxn>
                  </a:cxnLst>
                  <a:rect l="0" t="0" r="r" b="b"/>
                  <a:pathLst>
                    <a:path w="202" h="447">
                      <a:moveTo>
                        <a:pt x="0" y="223"/>
                      </a:moveTo>
                      <a:lnTo>
                        <a:pt x="202" y="0"/>
                      </a:lnTo>
                      <a:lnTo>
                        <a:pt x="202" y="447"/>
                      </a:lnTo>
                      <a:lnTo>
                        <a:pt x="0" y="223"/>
                      </a:lnTo>
                      <a:close/>
                    </a:path>
                  </a:pathLst>
                </a:custGeom>
                <a:gradFill>
                  <a:gsLst>
                    <a:gs pos="0">
                      <a:schemeClr val="accent6">
                        <a:lumMod val="60000"/>
                        <a:lumOff val="40000"/>
                      </a:schemeClr>
                    </a:gs>
                    <a:gs pos="60000">
                      <a:schemeClr val="accent6"/>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lt1"/>
                    </a:solidFill>
                  </a:endParaRPr>
                </a:p>
              </p:txBody>
            </p:sp>
          </p:grpSp>
          <p:grpSp>
            <p:nvGrpSpPr>
              <p:cNvPr id="42" name="组合 41">
                <a:extLst>
                  <a:ext uri="{FF2B5EF4-FFF2-40B4-BE49-F238E27FC236}">
                    <a16:creationId xmlns:a16="http://schemas.microsoft.com/office/drawing/2014/main" id="{4ECF98AA-6AAD-FB3D-BDA9-1CB245711449}"/>
                  </a:ext>
                </a:extLst>
              </p:cNvPr>
              <p:cNvGrpSpPr/>
              <p:nvPr/>
            </p:nvGrpSpPr>
            <p:grpSpPr>
              <a:xfrm>
                <a:off x="6616701" y="1814739"/>
                <a:ext cx="1798637" cy="1803401"/>
                <a:chOff x="6616701" y="1597025"/>
                <a:chExt cx="1798637" cy="1803401"/>
              </a:xfrm>
            </p:grpSpPr>
            <p:sp>
              <p:nvSpPr>
                <p:cNvPr id="46" name="任意多边形: 形状 45">
                  <a:extLst>
                    <a:ext uri="{FF2B5EF4-FFF2-40B4-BE49-F238E27FC236}">
                      <a16:creationId xmlns:a16="http://schemas.microsoft.com/office/drawing/2014/main" id="{62A9AE12-F577-6866-4AC5-3B4433405D65}"/>
                    </a:ext>
                  </a:extLst>
                </p:cNvPr>
                <p:cNvSpPr/>
                <p:nvPr/>
              </p:nvSpPr>
              <p:spPr bwMode="auto">
                <a:xfrm>
                  <a:off x="6616701" y="1931988"/>
                  <a:ext cx="1511300" cy="1468438"/>
                </a:xfrm>
                <a:custGeom>
                  <a:avLst/>
                  <a:gdLst>
                    <a:gd name="T0" fmla="*/ 401 w 401"/>
                    <a:gd name="T1" fmla="*/ 0 h 389"/>
                    <a:gd name="T2" fmla="*/ 0 w 401"/>
                    <a:gd name="T3" fmla="*/ 389 h 389"/>
                  </a:gdLst>
                  <a:ahLst/>
                  <a:cxnLst>
                    <a:cxn ang="0">
                      <a:pos x="T0" y="T1"/>
                    </a:cxn>
                    <a:cxn ang="0">
                      <a:pos x="T2" y="T3"/>
                    </a:cxn>
                  </a:cxnLst>
                  <a:rect l="0" t="0" r="r" b="b"/>
                  <a:pathLst>
                    <a:path w="401" h="389">
                      <a:moveTo>
                        <a:pt x="401" y="0"/>
                      </a:moveTo>
                      <a:cubicBezTo>
                        <a:pt x="175" y="25"/>
                        <a:pt x="0" y="189"/>
                        <a:pt x="0" y="389"/>
                      </a:cubicBezTo>
                    </a:path>
                  </a:pathLst>
                </a:custGeom>
                <a:noFill/>
                <a:ln w="285750" cap="flat">
                  <a:gradFill>
                    <a:gsLst>
                      <a:gs pos="100000">
                        <a:schemeClr val="accent5">
                          <a:lumMod val="20000"/>
                          <a:lumOff val="80000"/>
                        </a:schemeClr>
                      </a:gs>
                      <a:gs pos="0">
                        <a:schemeClr val="accent5"/>
                      </a:gs>
                    </a:gsLst>
                    <a:lin ang="5400000" scaled="1"/>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任意多边形: 形状 46">
                  <a:extLst>
                    <a:ext uri="{FF2B5EF4-FFF2-40B4-BE49-F238E27FC236}">
                      <a16:creationId xmlns:a16="http://schemas.microsoft.com/office/drawing/2014/main" id="{B9143AF6-2498-1729-0C13-ADCB064E5337}"/>
                    </a:ext>
                  </a:extLst>
                </p:cNvPr>
                <p:cNvSpPr/>
                <p:nvPr/>
              </p:nvSpPr>
              <p:spPr bwMode="auto">
                <a:xfrm>
                  <a:off x="8094663" y="1597025"/>
                  <a:ext cx="320675" cy="709613"/>
                </a:xfrm>
                <a:custGeom>
                  <a:avLst/>
                  <a:gdLst>
                    <a:gd name="T0" fmla="*/ 202 w 202"/>
                    <a:gd name="T1" fmla="*/ 223 h 447"/>
                    <a:gd name="T2" fmla="*/ 0 w 202"/>
                    <a:gd name="T3" fmla="*/ 447 h 447"/>
                    <a:gd name="T4" fmla="*/ 0 w 202"/>
                    <a:gd name="T5" fmla="*/ 0 h 447"/>
                    <a:gd name="T6" fmla="*/ 202 w 202"/>
                    <a:gd name="T7" fmla="*/ 223 h 447"/>
                  </a:gdLst>
                  <a:ahLst/>
                  <a:cxnLst>
                    <a:cxn ang="0">
                      <a:pos x="T0" y="T1"/>
                    </a:cxn>
                    <a:cxn ang="0">
                      <a:pos x="T2" y="T3"/>
                    </a:cxn>
                    <a:cxn ang="0">
                      <a:pos x="T4" y="T5"/>
                    </a:cxn>
                    <a:cxn ang="0">
                      <a:pos x="T6" y="T7"/>
                    </a:cxn>
                  </a:cxnLst>
                  <a:rect l="0" t="0" r="r" b="b"/>
                  <a:pathLst>
                    <a:path w="202" h="447">
                      <a:moveTo>
                        <a:pt x="202" y="223"/>
                      </a:moveTo>
                      <a:lnTo>
                        <a:pt x="0" y="447"/>
                      </a:lnTo>
                      <a:lnTo>
                        <a:pt x="0" y="0"/>
                      </a:lnTo>
                      <a:lnTo>
                        <a:pt x="202" y="223"/>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43" name="组合 42">
                <a:extLst>
                  <a:ext uri="{FF2B5EF4-FFF2-40B4-BE49-F238E27FC236}">
                    <a16:creationId xmlns:a16="http://schemas.microsoft.com/office/drawing/2014/main" id="{BC85231F-5B0E-5911-289C-BB2D49A65D22}"/>
                  </a:ext>
                </a:extLst>
              </p:cNvPr>
              <p:cNvGrpSpPr/>
              <p:nvPr/>
            </p:nvGrpSpPr>
            <p:grpSpPr>
              <a:xfrm>
                <a:off x="6616701" y="3670527"/>
                <a:ext cx="1798637" cy="1804988"/>
                <a:chOff x="6616701" y="3452813"/>
                <a:chExt cx="1798637" cy="1804988"/>
              </a:xfrm>
            </p:grpSpPr>
            <p:sp>
              <p:nvSpPr>
                <p:cNvPr id="44" name="任意多边形: 形状 43">
                  <a:extLst>
                    <a:ext uri="{FF2B5EF4-FFF2-40B4-BE49-F238E27FC236}">
                      <a16:creationId xmlns:a16="http://schemas.microsoft.com/office/drawing/2014/main" id="{679A7F4B-A8CC-673D-E05F-2C49C44D78E7}"/>
                    </a:ext>
                  </a:extLst>
                </p:cNvPr>
                <p:cNvSpPr/>
                <p:nvPr/>
              </p:nvSpPr>
              <p:spPr bwMode="auto">
                <a:xfrm>
                  <a:off x="6616701" y="3452813"/>
                  <a:ext cx="1511300" cy="1468438"/>
                </a:xfrm>
                <a:custGeom>
                  <a:avLst/>
                  <a:gdLst>
                    <a:gd name="T0" fmla="*/ 401 w 401"/>
                    <a:gd name="T1" fmla="*/ 389 h 389"/>
                    <a:gd name="T2" fmla="*/ 0 w 401"/>
                    <a:gd name="T3" fmla="*/ 0 h 389"/>
                  </a:gdLst>
                  <a:ahLst/>
                  <a:cxnLst>
                    <a:cxn ang="0">
                      <a:pos x="T0" y="T1"/>
                    </a:cxn>
                    <a:cxn ang="0">
                      <a:pos x="T2" y="T3"/>
                    </a:cxn>
                  </a:cxnLst>
                  <a:rect l="0" t="0" r="r" b="b"/>
                  <a:pathLst>
                    <a:path w="401" h="389">
                      <a:moveTo>
                        <a:pt x="401" y="389"/>
                      </a:moveTo>
                      <a:cubicBezTo>
                        <a:pt x="175" y="364"/>
                        <a:pt x="0" y="200"/>
                        <a:pt x="0" y="0"/>
                      </a:cubicBezTo>
                    </a:path>
                  </a:pathLst>
                </a:custGeom>
                <a:noFill/>
                <a:ln w="285750" cap="flat">
                  <a:gradFill>
                    <a:gsLst>
                      <a:gs pos="0">
                        <a:schemeClr val="accent2">
                          <a:lumMod val="20000"/>
                          <a:lumOff val="80000"/>
                        </a:schemeClr>
                      </a:gs>
                      <a:gs pos="100000">
                        <a:schemeClr val="accent2"/>
                      </a:gs>
                    </a:gsLst>
                    <a:lin ang="5400000" scaled="1"/>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任意多边形: 形状 44">
                  <a:extLst>
                    <a:ext uri="{FF2B5EF4-FFF2-40B4-BE49-F238E27FC236}">
                      <a16:creationId xmlns:a16="http://schemas.microsoft.com/office/drawing/2014/main" id="{5F3609F1-9A7F-36A7-BBB8-5A90E85F5150}"/>
                    </a:ext>
                  </a:extLst>
                </p:cNvPr>
                <p:cNvSpPr/>
                <p:nvPr/>
              </p:nvSpPr>
              <p:spPr bwMode="auto">
                <a:xfrm>
                  <a:off x="8094663" y="4548188"/>
                  <a:ext cx="320675" cy="709613"/>
                </a:xfrm>
                <a:custGeom>
                  <a:avLst/>
                  <a:gdLst>
                    <a:gd name="T0" fmla="*/ 202 w 202"/>
                    <a:gd name="T1" fmla="*/ 223 h 447"/>
                    <a:gd name="T2" fmla="*/ 0 w 202"/>
                    <a:gd name="T3" fmla="*/ 0 h 447"/>
                    <a:gd name="T4" fmla="*/ 0 w 202"/>
                    <a:gd name="T5" fmla="*/ 447 h 447"/>
                    <a:gd name="T6" fmla="*/ 202 w 202"/>
                    <a:gd name="T7" fmla="*/ 223 h 447"/>
                  </a:gdLst>
                  <a:ahLst/>
                  <a:cxnLst>
                    <a:cxn ang="0">
                      <a:pos x="T0" y="T1"/>
                    </a:cxn>
                    <a:cxn ang="0">
                      <a:pos x="T2" y="T3"/>
                    </a:cxn>
                    <a:cxn ang="0">
                      <a:pos x="T4" y="T5"/>
                    </a:cxn>
                    <a:cxn ang="0">
                      <a:pos x="T6" y="T7"/>
                    </a:cxn>
                  </a:cxnLst>
                  <a:rect l="0" t="0" r="r" b="b"/>
                  <a:pathLst>
                    <a:path w="202" h="447">
                      <a:moveTo>
                        <a:pt x="202" y="223"/>
                      </a:moveTo>
                      <a:lnTo>
                        <a:pt x="0" y="0"/>
                      </a:lnTo>
                      <a:lnTo>
                        <a:pt x="0" y="447"/>
                      </a:lnTo>
                      <a:lnTo>
                        <a:pt x="202" y="22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0" name="组合 9">
              <a:extLst>
                <a:ext uri="{FF2B5EF4-FFF2-40B4-BE49-F238E27FC236}">
                  <a16:creationId xmlns:a16="http://schemas.microsoft.com/office/drawing/2014/main" id="{A3B6BD31-5E3F-8EE7-DC26-066FEF662002}"/>
                </a:ext>
              </a:extLst>
            </p:cNvPr>
            <p:cNvGrpSpPr/>
            <p:nvPr/>
          </p:nvGrpSpPr>
          <p:grpSpPr>
            <a:xfrm>
              <a:off x="699247" y="1237679"/>
              <a:ext cx="2693725" cy="890387"/>
              <a:chOff x="273824" y="1600294"/>
              <a:chExt cx="2693725" cy="890387"/>
            </a:xfrm>
          </p:grpSpPr>
          <p:grpSp>
            <p:nvGrpSpPr>
              <p:cNvPr id="36" name="组合 35">
                <a:extLst>
                  <a:ext uri="{FF2B5EF4-FFF2-40B4-BE49-F238E27FC236}">
                    <a16:creationId xmlns:a16="http://schemas.microsoft.com/office/drawing/2014/main" id="{820FFC92-2AD6-AEDC-E852-DE130970B829}"/>
                  </a:ext>
                </a:extLst>
              </p:cNvPr>
              <p:cNvGrpSpPr/>
              <p:nvPr/>
            </p:nvGrpSpPr>
            <p:grpSpPr>
              <a:xfrm>
                <a:off x="273824" y="1600294"/>
                <a:ext cx="1984431" cy="890387"/>
                <a:chOff x="-726155" y="2003666"/>
                <a:chExt cx="2160528" cy="969399"/>
              </a:xfrm>
            </p:grpSpPr>
            <p:sp>
              <p:nvSpPr>
                <p:cNvPr id="38" name="文本框 37">
                  <a:extLst>
                    <a:ext uri="{FF2B5EF4-FFF2-40B4-BE49-F238E27FC236}">
                      <a16:creationId xmlns:a16="http://schemas.microsoft.com/office/drawing/2014/main" id="{FC04B607-DC06-C5FA-0D0D-99F798C3893E}"/>
                    </a:ext>
                  </a:extLst>
                </p:cNvPr>
                <p:cNvSpPr txBox="1"/>
                <p:nvPr/>
              </p:nvSpPr>
              <p:spPr>
                <a:xfrm>
                  <a:off x="196293" y="2003666"/>
                  <a:ext cx="1238080" cy="414603"/>
                </a:xfrm>
                <a:prstGeom prst="rect">
                  <a:avLst/>
                </a:prstGeom>
                <a:noFill/>
              </p:spPr>
              <p:txBody>
                <a:bodyPr wrap="square" rtlCol="0">
                  <a:spAutoFit/>
                </a:bodyPr>
                <a:lstStyle/>
                <a:p>
                  <a:pPr algn="r">
                    <a:lnSpc>
                      <a:spcPct val="130000"/>
                    </a:lnSpc>
                  </a:pPr>
                  <a:r>
                    <a:rPr kumimoji="1" lang="zh-CN" altLang="en-US" sz="1600" b="1" dirty="0">
                      <a:solidFill>
                        <a:srgbClr val="FF0000"/>
                      </a:solidFill>
                      <a:latin typeface="Arial" panose="020B0604020202020204" pitchFamily="34" charset="0"/>
                      <a:ea typeface="微软雅黑" panose="020B0503020204020204" pitchFamily="34" charset="-122"/>
                    </a:rPr>
                    <a:t>生产工艺</a:t>
                  </a:r>
                  <a:endParaRPr kumimoji="1" lang="en-US" altLang="zh-CN" b="1" dirty="0">
                    <a:solidFill>
                      <a:srgbClr val="FF0000"/>
                    </a:solidFill>
                    <a:latin typeface="Arial" panose="020B0604020202020204" pitchFamily="34" charset="0"/>
                    <a:ea typeface="微软雅黑" panose="020B0503020204020204" pitchFamily="34" charset="-122"/>
                  </a:endParaRPr>
                </a:p>
              </p:txBody>
            </p:sp>
            <p:sp>
              <p:nvSpPr>
                <p:cNvPr id="39" name="文本框 38">
                  <a:extLst>
                    <a:ext uri="{FF2B5EF4-FFF2-40B4-BE49-F238E27FC236}">
                      <a16:creationId xmlns:a16="http://schemas.microsoft.com/office/drawing/2014/main" id="{40A7CD4E-8C99-8D71-B992-45B566F5DADE}"/>
                    </a:ext>
                  </a:extLst>
                </p:cNvPr>
                <p:cNvSpPr txBox="1"/>
                <p:nvPr/>
              </p:nvSpPr>
              <p:spPr>
                <a:xfrm>
                  <a:off x="-726155" y="2417028"/>
                  <a:ext cx="2160528" cy="556037"/>
                </a:xfrm>
                <a:prstGeom prst="rect">
                  <a:avLst/>
                </a:prstGeom>
                <a:noFill/>
              </p:spPr>
              <p:txBody>
                <a:bodyPr wrap="square" rtlCol="0">
                  <a:spAutoFit/>
                </a:bodyPr>
                <a:lstStyle/>
                <a:p>
                  <a:pPr algn="r">
                    <a:lnSpc>
                      <a:spcPct val="130000"/>
                    </a:lnSpc>
                  </a:pPr>
                  <a:r>
                    <a:rPr kumimoji="1" lang="zh-CN" altLang="en-US" sz="1100" dirty="0">
                      <a:solidFill>
                        <a:schemeClr val="tx1">
                          <a:alpha val="60000"/>
                        </a:schemeClr>
                      </a:solidFill>
                      <a:latin typeface="Arial" panose="020B0604020202020204" pitchFamily="34" charset="0"/>
                      <a:ea typeface="微软雅黑" panose="020B0503020204020204" pitchFamily="34" charset="-122"/>
                    </a:rPr>
                    <a:t>改参数、加减过程、委托变自产、自产变委托</a:t>
                  </a:r>
                  <a:endParaRPr kumimoji="1" lang="en-US" altLang="zh-CN" sz="1100" dirty="0">
                    <a:solidFill>
                      <a:schemeClr val="tx1">
                        <a:alpha val="60000"/>
                      </a:schemeClr>
                    </a:solidFill>
                    <a:latin typeface="Arial" panose="020B0604020202020204" pitchFamily="34" charset="0"/>
                    <a:ea typeface="微软雅黑" panose="020B0503020204020204" pitchFamily="34" charset="-122"/>
                  </a:endParaRPr>
                </a:p>
              </p:txBody>
            </p:sp>
          </p:grpSp>
          <p:sp>
            <p:nvSpPr>
              <p:cNvPr id="37" name="椭圆 36">
                <a:extLst>
                  <a:ext uri="{FF2B5EF4-FFF2-40B4-BE49-F238E27FC236}">
                    <a16:creationId xmlns:a16="http://schemas.microsoft.com/office/drawing/2014/main" id="{9660E9D2-09DD-1334-9591-4A7249C6E391}"/>
                  </a:ext>
                </a:extLst>
              </p:cNvPr>
              <p:cNvSpPr/>
              <p:nvPr/>
            </p:nvSpPr>
            <p:spPr>
              <a:xfrm>
                <a:off x="2356478" y="1807786"/>
                <a:ext cx="611071" cy="611071"/>
              </a:xfrm>
              <a:prstGeom prst="ellipse">
                <a:avLst/>
              </a:prstGeom>
              <a:gradFill>
                <a:gsLst>
                  <a:gs pos="0">
                    <a:schemeClr val="accent1">
                      <a:lumMod val="60000"/>
                      <a:lumOff val="40000"/>
                    </a:schemeClr>
                  </a:gs>
                  <a:gs pos="60000">
                    <a:schemeClr val="accent1"/>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latin typeface="Arial" panose="020B0604020202020204" pitchFamily="34" charset="0"/>
                    <a:ea typeface="微软雅黑" panose="020B0503020204020204" pitchFamily="34" charset="-122"/>
                  </a:rPr>
                  <a:t>01</a:t>
                </a:r>
                <a:endParaRPr lang="zh-CN" altLang="en-US" sz="1600" b="1" dirty="0">
                  <a:latin typeface="Arial" panose="020B0604020202020204" pitchFamily="34" charset="0"/>
                  <a:ea typeface="微软雅黑" panose="020B0503020204020204" pitchFamily="34" charset="-122"/>
                </a:endParaRPr>
              </a:p>
            </p:txBody>
          </p:sp>
        </p:grpSp>
        <p:grpSp>
          <p:nvGrpSpPr>
            <p:cNvPr id="11" name="组合 10">
              <a:extLst>
                <a:ext uri="{FF2B5EF4-FFF2-40B4-BE49-F238E27FC236}">
                  <a16:creationId xmlns:a16="http://schemas.microsoft.com/office/drawing/2014/main" id="{EA018CCE-0A83-47F2-C3F2-1B7F8EC5A4D9}"/>
                </a:ext>
              </a:extLst>
            </p:cNvPr>
            <p:cNvGrpSpPr/>
            <p:nvPr/>
          </p:nvGrpSpPr>
          <p:grpSpPr>
            <a:xfrm>
              <a:off x="812202" y="3116788"/>
              <a:ext cx="2580770" cy="890388"/>
              <a:chOff x="812202" y="3116788"/>
              <a:chExt cx="2580770" cy="890388"/>
            </a:xfrm>
          </p:grpSpPr>
          <p:grpSp>
            <p:nvGrpSpPr>
              <p:cNvPr id="32" name="组合 31">
                <a:extLst>
                  <a:ext uri="{FF2B5EF4-FFF2-40B4-BE49-F238E27FC236}">
                    <a16:creationId xmlns:a16="http://schemas.microsoft.com/office/drawing/2014/main" id="{9F428601-874F-A495-45E3-DB13871F95B2}"/>
                  </a:ext>
                </a:extLst>
              </p:cNvPr>
              <p:cNvGrpSpPr/>
              <p:nvPr/>
            </p:nvGrpSpPr>
            <p:grpSpPr>
              <a:xfrm>
                <a:off x="812202" y="3116788"/>
                <a:ext cx="1871476" cy="890388"/>
                <a:chOff x="-603176" y="2003666"/>
                <a:chExt cx="2037549" cy="969400"/>
              </a:xfrm>
            </p:grpSpPr>
            <p:sp>
              <p:nvSpPr>
                <p:cNvPr id="34" name="文本框 33">
                  <a:extLst>
                    <a:ext uri="{FF2B5EF4-FFF2-40B4-BE49-F238E27FC236}">
                      <a16:creationId xmlns:a16="http://schemas.microsoft.com/office/drawing/2014/main" id="{78F91F9F-11B6-F2B9-099C-0E453D0D80F7}"/>
                    </a:ext>
                  </a:extLst>
                </p:cNvPr>
                <p:cNvSpPr txBox="1"/>
                <p:nvPr/>
              </p:nvSpPr>
              <p:spPr>
                <a:xfrm>
                  <a:off x="-345505" y="2003666"/>
                  <a:ext cx="1779878" cy="414603"/>
                </a:xfrm>
                <a:prstGeom prst="rect">
                  <a:avLst/>
                </a:prstGeom>
                <a:noFill/>
              </p:spPr>
              <p:txBody>
                <a:bodyPr wrap="square" rtlCol="0">
                  <a:spAutoFit/>
                </a:bodyPr>
                <a:lstStyle/>
                <a:p>
                  <a:pPr algn="r">
                    <a:lnSpc>
                      <a:spcPct val="130000"/>
                    </a:lnSpc>
                  </a:pPr>
                  <a:r>
                    <a:rPr kumimoji="1" lang="zh-CN" altLang="en-US" sz="1600" b="1" dirty="0">
                      <a:solidFill>
                        <a:srgbClr val="FF0000"/>
                      </a:solidFill>
                      <a:latin typeface="Arial" panose="020B0604020202020204" pitchFamily="34" charset="0"/>
                      <a:ea typeface="微软雅黑" panose="020B0503020204020204" pitchFamily="34" charset="-122"/>
                    </a:rPr>
                    <a:t>生产和储存环境</a:t>
                  </a:r>
                  <a:endParaRPr kumimoji="1" lang="en-US" altLang="zh-CN" b="1" dirty="0">
                    <a:solidFill>
                      <a:srgbClr val="FF0000"/>
                    </a:solidFill>
                    <a:latin typeface="Arial" panose="020B0604020202020204" pitchFamily="34" charset="0"/>
                    <a:ea typeface="微软雅黑" panose="020B0503020204020204" pitchFamily="34" charset="-122"/>
                  </a:endParaRPr>
                </a:p>
              </p:txBody>
            </p:sp>
            <p:sp>
              <p:nvSpPr>
                <p:cNvPr id="35" name="文本框 34">
                  <a:extLst>
                    <a:ext uri="{FF2B5EF4-FFF2-40B4-BE49-F238E27FC236}">
                      <a16:creationId xmlns:a16="http://schemas.microsoft.com/office/drawing/2014/main" id="{C7ABD913-6200-4AAA-EB47-4E09E908D812}"/>
                    </a:ext>
                  </a:extLst>
                </p:cNvPr>
                <p:cNvSpPr txBox="1"/>
                <p:nvPr/>
              </p:nvSpPr>
              <p:spPr>
                <a:xfrm>
                  <a:off x="-603176" y="2417028"/>
                  <a:ext cx="2037549" cy="556038"/>
                </a:xfrm>
                <a:prstGeom prst="rect">
                  <a:avLst/>
                </a:prstGeom>
                <a:noFill/>
              </p:spPr>
              <p:txBody>
                <a:bodyPr wrap="square" rtlCol="0">
                  <a:spAutoFit/>
                </a:bodyPr>
                <a:lstStyle/>
                <a:p>
                  <a:pPr algn="r">
                    <a:lnSpc>
                      <a:spcPct val="130000"/>
                    </a:lnSpc>
                  </a:pPr>
                  <a:r>
                    <a:rPr kumimoji="1" lang="zh-CN" altLang="en-US" sz="1100" dirty="0">
                      <a:solidFill>
                        <a:schemeClr val="tx1">
                          <a:alpha val="60000"/>
                        </a:schemeClr>
                      </a:solidFill>
                      <a:latin typeface="Arial" panose="020B0604020202020204" pitchFamily="34" charset="0"/>
                      <a:ea typeface="微软雅黑" panose="020B0503020204020204" pitchFamily="34" charset="-122"/>
                    </a:rPr>
                    <a:t>降级、挪用、加减面积、隐藏库区</a:t>
                  </a:r>
                  <a:endParaRPr kumimoji="1" lang="en-US" altLang="zh-CN" sz="1100" dirty="0">
                    <a:solidFill>
                      <a:schemeClr val="tx1">
                        <a:alpha val="60000"/>
                      </a:schemeClr>
                    </a:solidFill>
                    <a:latin typeface="Arial" panose="020B0604020202020204" pitchFamily="34" charset="0"/>
                    <a:ea typeface="微软雅黑" panose="020B0503020204020204" pitchFamily="34" charset="-122"/>
                  </a:endParaRPr>
                </a:p>
              </p:txBody>
            </p:sp>
          </p:grpSp>
          <p:sp>
            <p:nvSpPr>
              <p:cNvPr id="33" name="椭圆 32">
                <a:extLst>
                  <a:ext uri="{FF2B5EF4-FFF2-40B4-BE49-F238E27FC236}">
                    <a16:creationId xmlns:a16="http://schemas.microsoft.com/office/drawing/2014/main" id="{AD0C2160-D6E5-21C7-6094-C80FFA2E07BA}"/>
                  </a:ext>
                </a:extLst>
              </p:cNvPr>
              <p:cNvSpPr/>
              <p:nvPr/>
            </p:nvSpPr>
            <p:spPr>
              <a:xfrm>
                <a:off x="2781901" y="3324280"/>
                <a:ext cx="611071" cy="611071"/>
              </a:xfrm>
              <a:prstGeom prst="ellipse">
                <a:avLst/>
              </a:prstGeom>
              <a:gradFill>
                <a:gsLst>
                  <a:gs pos="0">
                    <a:schemeClr val="accent3">
                      <a:lumMod val="20000"/>
                      <a:lumOff val="80000"/>
                    </a:schemeClr>
                  </a:gs>
                  <a:gs pos="59000">
                    <a:schemeClr val="accent3"/>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latin typeface="Arial" panose="020B0604020202020204" pitchFamily="34" charset="0"/>
                    <a:ea typeface="微软雅黑" panose="020B0503020204020204" pitchFamily="34" charset="-122"/>
                  </a:rPr>
                  <a:t>02</a:t>
                </a:r>
                <a:endParaRPr lang="zh-CN" altLang="en-US" sz="1600" b="1" dirty="0">
                  <a:latin typeface="Arial" panose="020B0604020202020204" pitchFamily="34" charset="0"/>
                  <a:ea typeface="微软雅黑" panose="020B0503020204020204" pitchFamily="34" charset="-122"/>
                </a:endParaRPr>
              </a:p>
            </p:txBody>
          </p:sp>
        </p:grpSp>
        <p:grpSp>
          <p:nvGrpSpPr>
            <p:cNvPr id="12" name="组合 11">
              <a:extLst>
                <a:ext uri="{FF2B5EF4-FFF2-40B4-BE49-F238E27FC236}">
                  <a16:creationId xmlns:a16="http://schemas.microsoft.com/office/drawing/2014/main" id="{B6F1B5DB-4DF9-CE51-D4F8-D917853AD8CC}"/>
                </a:ext>
              </a:extLst>
            </p:cNvPr>
            <p:cNvGrpSpPr/>
            <p:nvPr/>
          </p:nvGrpSpPr>
          <p:grpSpPr>
            <a:xfrm>
              <a:off x="762000" y="4995895"/>
              <a:ext cx="2630972" cy="818564"/>
              <a:chOff x="762000" y="4995895"/>
              <a:chExt cx="2630972" cy="818564"/>
            </a:xfrm>
          </p:grpSpPr>
          <p:grpSp>
            <p:nvGrpSpPr>
              <p:cNvPr id="28" name="组合 27">
                <a:extLst>
                  <a:ext uri="{FF2B5EF4-FFF2-40B4-BE49-F238E27FC236}">
                    <a16:creationId xmlns:a16="http://schemas.microsoft.com/office/drawing/2014/main" id="{41E37EBD-B45E-20FA-FFBE-613197493937}"/>
                  </a:ext>
                </a:extLst>
              </p:cNvPr>
              <p:cNvGrpSpPr/>
              <p:nvPr/>
            </p:nvGrpSpPr>
            <p:grpSpPr>
              <a:xfrm>
                <a:off x="762000" y="4995895"/>
                <a:ext cx="1921678" cy="669173"/>
                <a:chOff x="-657833" y="2003666"/>
                <a:chExt cx="2092206" cy="728555"/>
              </a:xfrm>
            </p:grpSpPr>
            <p:sp>
              <p:nvSpPr>
                <p:cNvPr id="30" name="文本框 29">
                  <a:extLst>
                    <a:ext uri="{FF2B5EF4-FFF2-40B4-BE49-F238E27FC236}">
                      <a16:creationId xmlns:a16="http://schemas.microsoft.com/office/drawing/2014/main" id="{FECC9584-D744-30D5-6B27-BAA44AE09B98}"/>
                    </a:ext>
                  </a:extLst>
                </p:cNvPr>
                <p:cNvSpPr txBox="1"/>
                <p:nvPr/>
              </p:nvSpPr>
              <p:spPr>
                <a:xfrm>
                  <a:off x="196293" y="2003666"/>
                  <a:ext cx="1238080" cy="414603"/>
                </a:xfrm>
                <a:prstGeom prst="rect">
                  <a:avLst/>
                </a:prstGeom>
                <a:noFill/>
              </p:spPr>
              <p:txBody>
                <a:bodyPr wrap="square" rtlCol="0">
                  <a:spAutoFit/>
                </a:bodyPr>
                <a:lstStyle/>
                <a:p>
                  <a:pPr algn="r">
                    <a:lnSpc>
                      <a:spcPct val="130000"/>
                    </a:lnSpc>
                  </a:pPr>
                  <a:r>
                    <a:rPr kumimoji="1" lang="zh-CN" altLang="en-US" sz="1600" b="1" dirty="0">
                      <a:solidFill>
                        <a:srgbClr val="FF0000"/>
                      </a:solidFill>
                      <a:latin typeface="Arial" panose="020B0604020202020204" pitchFamily="34" charset="0"/>
                      <a:ea typeface="微软雅黑" panose="020B0503020204020204" pitchFamily="34" charset="-122"/>
                    </a:rPr>
                    <a:t>场地布局</a:t>
                  </a:r>
                  <a:endParaRPr kumimoji="1" lang="en-US" altLang="zh-CN" b="1" dirty="0">
                    <a:solidFill>
                      <a:srgbClr val="FF0000"/>
                    </a:solidFill>
                    <a:latin typeface="Arial" panose="020B0604020202020204" pitchFamily="34" charset="0"/>
                    <a:ea typeface="微软雅黑" panose="020B0503020204020204" pitchFamily="34" charset="-122"/>
                  </a:endParaRPr>
                </a:p>
              </p:txBody>
            </p:sp>
            <p:sp>
              <p:nvSpPr>
                <p:cNvPr id="31" name="文本框 30">
                  <a:extLst>
                    <a:ext uri="{FF2B5EF4-FFF2-40B4-BE49-F238E27FC236}">
                      <a16:creationId xmlns:a16="http://schemas.microsoft.com/office/drawing/2014/main" id="{2EAE9666-4C80-82C5-D758-CFF60F7907D9}"/>
                    </a:ext>
                  </a:extLst>
                </p:cNvPr>
                <p:cNvSpPr txBox="1"/>
                <p:nvPr/>
              </p:nvSpPr>
              <p:spPr>
                <a:xfrm>
                  <a:off x="-657833" y="2417028"/>
                  <a:ext cx="2092206" cy="315193"/>
                </a:xfrm>
                <a:prstGeom prst="rect">
                  <a:avLst/>
                </a:prstGeom>
                <a:noFill/>
              </p:spPr>
              <p:txBody>
                <a:bodyPr wrap="square" rtlCol="0">
                  <a:spAutoFit/>
                </a:bodyPr>
                <a:lstStyle/>
                <a:p>
                  <a:pPr algn="r">
                    <a:lnSpc>
                      <a:spcPct val="130000"/>
                    </a:lnSpc>
                  </a:pPr>
                  <a:r>
                    <a:rPr kumimoji="1" lang="zh-CN" altLang="en-US" sz="1100" dirty="0">
                      <a:solidFill>
                        <a:schemeClr val="tx1">
                          <a:alpha val="60000"/>
                        </a:schemeClr>
                      </a:solidFill>
                      <a:latin typeface="Arial" panose="020B0604020202020204" pitchFamily="34" charset="0"/>
                      <a:ea typeface="微软雅黑" panose="020B0503020204020204" pitchFamily="34" charset="-122"/>
                    </a:rPr>
                    <a:t>调整控制区位置</a:t>
                  </a:r>
                  <a:endParaRPr kumimoji="1" lang="en-US" altLang="zh-CN" sz="1100" dirty="0">
                    <a:solidFill>
                      <a:schemeClr val="tx1">
                        <a:alpha val="60000"/>
                      </a:schemeClr>
                    </a:solidFill>
                    <a:latin typeface="Arial" panose="020B0604020202020204" pitchFamily="34" charset="0"/>
                    <a:ea typeface="微软雅黑" panose="020B0503020204020204" pitchFamily="34" charset="-122"/>
                  </a:endParaRPr>
                </a:p>
              </p:txBody>
            </p:sp>
          </p:grpSp>
          <p:sp>
            <p:nvSpPr>
              <p:cNvPr id="29" name="椭圆 28">
                <a:extLst>
                  <a:ext uri="{FF2B5EF4-FFF2-40B4-BE49-F238E27FC236}">
                    <a16:creationId xmlns:a16="http://schemas.microsoft.com/office/drawing/2014/main" id="{0B4F2C11-3985-C25B-57D0-0E83317AF5C6}"/>
                  </a:ext>
                </a:extLst>
              </p:cNvPr>
              <p:cNvSpPr/>
              <p:nvPr/>
            </p:nvSpPr>
            <p:spPr>
              <a:xfrm>
                <a:off x="2781901" y="5203388"/>
                <a:ext cx="611071" cy="611071"/>
              </a:xfrm>
              <a:prstGeom prst="ellipse">
                <a:avLst/>
              </a:prstGeom>
              <a:gradFill>
                <a:gsLst>
                  <a:gs pos="0">
                    <a:schemeClr val="accent6">
                      <a:lumMod val="60000"/>
                      <a:lumOff val="40000"/>
                    </a:schemeClr>
                  </a:gs>
                  <a:gs pos="60000">
                    <a:schemeClr val="accent6"/>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latin typeface="Arial" panose="020B0604020202020204" pitchFamily="34" charset="0"/>
                    <a:ea typeface="微软雅黑" panose="020B0503020204020204" pitchFamily="34" charset="-122"/>
                  </a:rPr>
                  <a:t>03</a:t>
                </a:r>
                <a:endParaRPr lang="zh-CN" altLang="en-US" sz="1600" b="1" dirty="0">
                  <a:latin typeface="Arial" panose="020B0604020202020204" pitchFamily="34" charset="0"/>
                  <a:ea typeface="微软雅黑" panose="020B0503020204020204" pitchFamily="34" charset="-122"/>
                </a:endParaRPr>
              </a:p>
            </p:txBody>
          </p:sp>
        </p:grpSp>
        <p:grpSp>
          <p:nvGrpSpPr>
            <p:cNvPr id="13" name="组合 12">
              <a:extLst>
                <a:ext uri="{FF2B5EF4-FFF2-40B4-BE49-F238E27FC236}">
                  <a16:creationId xmlns:a16="http://schemas.microsoft.com/office/drawing/2014/main" id="{1252EA41-BE82-D0E5-D7D1-7E2A15E66112}"/>
                </a:ext>
              </a:extLst>
            </p:cNvPr>
            <p:cNvGrpSpPr/>
            <p:nvPr/>
          </p:nvGrpSpPr>
          <p:grpSpPr>
            <a:xfrm>
              <a:off x="8658319" y="1237679"/>
              <a:ext cx="2938593" cy="890388"/>
              <a:chOff x="8658319" y="1237679"/>
              <a:chExt cx="2938593" cy="890388"/>
            </a:xfrm>
          </p:grpSpPr>
          <p:grpSp>
            <p:nvGrpSpPr>
              <p:cNvPr id="24" name="组合 23">
                <a:extLst>
                  <a:ext uri="{FF2B5EF4-FFF2-40B4-BE49-F238E27FC236}">
                    <a16:creationId xmlns:a16="http://schemas.microsoft.com/office/drawing/2014/main" id="{BE381222-24B4-544F-044D-7F235DC3DFB0}"/>
                  </a:ext>
                </a:extLst>
              </p:cNvPr>
              <p:cNvGrpSpPr/>
              <p:nvPr/>
            </p:nvGrpSpPr>
            <p:grpSpPr>
              <a:xfrm>
                <a:off x="9367613" y="1237679"/>
                <a:ext cx="2229299" cy="890388"/>
                <a:chOff x="-992752" y="2003666"/>
                <a:chExt cx="2427125" cy="969400"/>
              </a:xfrm>
            </p:grpSpPr>
            <p:sp>
              <p:nvSpPr>
                <p:cNvPr id="26" name="文本框 25">
                  <a:extLst>
                    <a:ext uri="{FF2B5EF4-FFF2-40B4-BE49-F238E27FC236}">
                      <a16:creationId xmlns:a16="http://schemas.microsoft.com/office/drawing/2014/main" id="{CB40FF66-B87C-84B9-F108-E148D727DAB0}"/>
                    </a:ext>
                  </a:extLst>
                </p:cNvPr>
                <p:cNvSpPr txBox="1"/>
                <p:nvPr/>
              </p:nvSpPr>
              <p:spPr>
                <a:xfrm>
                  <a:off x="-992752" y="2003666"/>
                  <a:ext cx="1238080" cy="414603"/>
                </a:xfrm>
                <a:prstGeom prst="rect">
                  <a:avLst/>
                </a:prstGeom>
                <a:noFill/>
              </p:spPr>
              <p:txBody>
                <a:bodyPr wrap="square" rtlCol="0">
                  <a:spAutoFit/>
                </a:bodyPr>
                <a:lstStyle/>
                <a:p>
                  <a:pPr>
                    <a:lnSpc>
                      <a:spcPct val="130000"/>
                    </a:lnSpc>
                  </a:pPr>
                  <a:r>
                    <a:rPr kumimoji="1" lang="zh-CN" altLang="en-US" sz="1600" b="1" dirty="0">
                      <a:solidFill>
                        <a:srgbClr val="FF0000"/>
                      </a:solidFill>
                      <a:latin typeface="Arial" panose="020B0604020202020204" pitchFamily="34" charset="0"/>
                      <a:ea typeface="微软雅黑" panose="020B0503020204020204" pitchFamily="34" charset="-122"/>
                    </a:rPr>
                    <a:t>产品放行</a:t>
                  </a:r>
                  <a:endParaRPr kumimoji="1" lang="en-US" altLang="zh-CN" b="1" dirty="0">
                    <a:solidFill>
                      <a:srgbClr val="FF0000"/>
                    </a:solidFill>
                    <a:latin typeface="Arial" panose="020B0604020202020204" pitchFamily="34" charset="0"/>
                    <a:ea typeface="微软雅黑" panose="020B0503020204020204" pitchFamily="34" charset="-122"/>
                  </a:endParaRPr>
                </a:p>
              </p:txBody>
            </p:sp>
            <p:sp>
              <p:nvSpPr>
                <p:cNvPr id="27" name="文本框 26">
                  <a:extLst>
                    <a:ext uri="{FF2B5EF4-FFF2-40B4-BE49-F238E27FC236}">
                      <a16:creationId xmlns:a16="http://schemas.microsoft.com/office/drawing/2014/main" id="{6C1D94D6-FC5B-5B8D-6762-6ACF9047343E}"/>
                    </a:ext>
                  </a:extLst>
                </p:cNvPr>
                <p:cNvSpPr txBox="1"/>
                <p:nvPr/>
              </p:nvSpPr>
              <p:spPr>
                <a:xfrm>
                  <a:off x="-992752" y="2417028"/>
                  <a:ext cx="2427125" cy="556038"/>
                </a:xfrm>
                <a:prstGeom prst="rect">
                  <a:avLst/>
                </a:prstGeom>
                <a:noFill/>
              </p:spPr>
              <p:txBody>
                <a:bodyPr wrap="square" rtlCol="0">
                  <a:spAutoFit/>
                </a:bodyPr>
                <a:lstStyle/>
                <a:p>
                  <a:pPr>
                    <a:lnSpc>
                      <a:spcPct val="130000"/>
                    </a:lnSpc>
                  </a:pPr>
                  <a:r>
                    <a:rPr kumimoji="1" lang="zh-CN" altLang="en-US" sz="1100" dirty="0">
                      <a:solidFill>
                        <a:schemeClr val="tx1">
                          <a:alpha val="60000"/>
                        </a:schemeClr>
                      </a:solidFill>
                      <a:latin typeface="Arial" panose="020B0604020202020204" pitchFamily="34" charset="0"/>
                      <a:ea typeface="微软雅黑" panose="020B0503020204020204" pitchFamily="34" charset="-122"/>
                    </a:rPr>
                    <a:t>过程检查代替成品检验、解析未完全即放行</a:t>
                  </a:r>
                  <a:endParaRPr kumimoji="1" lang="en-US" altLang="zh-CN" sz="1100" dirty="0">
                    <a:solidFill>
                      <a:schemeClr val="tx1">
                        <a:alpha val="60000"/>
                      </a:schemeClr>
                    </a:solidFill>
                    <a:latin typeface="Arial" panose="020B0604020202020204" pitchFamily="34" charset="0"/>
                    <a:ea typeface="微软雅黑" panose="020B0503020204020204" pitchFamily="34" charset="-122"/>
                  </a:endParaRPr>
                </a:p>
              </p:txBody>
            </p:sp>
          </p:grpSp>
          <p:sp>
            <p:nvSpPr>
              <p:cNvPr id="25" name="椭圆 24">
                <a:extLst>
                  <a:ext uri="{FF2B5EF4-FFF2-40B4-BE49-F238E27FC236}">
                    <a16:creationId xmlns:a16="http://schemas.microsoft.com/office/drawing/2014/main" id="{719DB086-6272-0D27-5490-DB7FE503574E}"/>
                  </a:ext>
                </a:extLst>
              </p:cNvPr>
              <p:cNvSpPr/>
              <p:nvPr/>
            </p:nvSpPr>
            <p:spPr>
              <a:xfrm>
                <a:off x="8658319" y="1445171"/>
                <a:ext cx="611071" cy="611071"/>
              </a:xfrm>
              <a:prstGeom prst="ellipse">
                <a:avLst/>
              </a:prstGeom>
              <a:gradFill>
                <a:gsLst>
                  <a:gs pos="0">
                    <a:schemeClr val="accent5">
                      <a:lumMod val="60000"/>
                      <a:lumOff val="40000"/>
                    </a:schemeClr>
                  </a:gs>
                  <a:gs pos="60000">
                    <a:schemeClr val="accent5"/>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latin typeface="Arial" panose="020B0604020202020204" pitchFamily="34" charset="0"/>
                    <a:ea typeface="微软雅黑" panose="020B0503020204020204" pitchFamily="34" charset="-122"/>
                  </a:rPr>
                  <a:t>06</a:t>
                </a:r>
                <a:endParaRPr lang="zh-CN" altLang="en-US" sz="1600" b="1" dirty="0">
                  <a:latin typeface="Arial" panose="020B0604020202020204" pitchFamily="34" charset="0"/>
                  <a:ea typeface="微软雅黑" panose="020B0503020204020204" pitchFamily="34" charset="-122"/>
                </a:endParaRPr>
              </a:p>
            </p:txBody>
          </p:sp>
        </p:grpSp>
        <p:grpSp>
          <p:nvGrpSpPr>
            <p:cNvPr id="14" name="组合 13">
              <a:extLst>
                <a:ext uri="{FF2B5EF4-FFF2-40B4-BE49-F238E27FC236}">
                  <a16:creationId xmlns:a16="http://schemas.microsoft.com/office/drawing/2014/main" id="{B0DCDFCE-F6FD-EC45-5E19-0BC22818A81D}"/>
                </a:ext>
              </a:extLst>
            </p:cNvPr>
            <p:cNvGrpSpPr/>
            <p:nvPr/>
          </p:nvGrpSpPr>
          <p:grpSpPr>
            <a:xfrm>
              <a:off x="8658319" y="3116788"/>
              <a:ext cx="2938593" cy="890388"/>
              <a:chOff x="8658319" y="1237679"/>
              <a:chExt cx="2938593" cy="890388"/>
            </a:xfrm>
          </p:grpSpPr>
          <p:grpSp>
            <p:nvGrpSpPr>
              <p:cNvPr id="20" name="组合 19">
                <a:extLst>
                  <a:ext uri="{FF2B5EF4-FFF2-40B4-BE49-F238E27FC236}">
                    <a16:creationId xmlns:a16="http://schemas.microsoft.com/office/drawing/2014/main" id="{B15EE815-297A-3654-5017-FA721325ABE2}"/>
                  </a:ext>
                </a:extLst>
              </p:cNvPr>
              <p:cNvGrpSpPr/>
              <p:nvPr/>
            </p:nvGrpSpPr>
            <p:grpSpPr>
              <a:xfrm>
                <a:off x="9367613" y="1237679"/>
                <a:ext cx="2229299" cy="890388"/>
                <a:chOff x="-992752" y="2003666"/>
                <a:chExt cx="2427125" cy="969400"/>
              </a:xfrm>
            </p:grpSpPr>
            <p:sp>
              <p:nvSpPr>
                <p:cNvPr id="22" name="文本框 21">
                  <a:extLst>
                    <a:ext uri="{FF2B5EF4-FFF2-40B4-BE49-F238E27FC236}">
                      <a16:creationId xmlns:a16="http://schemas.microsoft.com/office/drawing/2014/main" id="{3EC9568D-93BE-BCEE-D68C-FDC7BB1B2858}"/>
                    </a:ext>
                  </a:extLst>
                </p:cNvPr>
                <p:cNvSpPr txBox="1"/>
                <p:nvPr/>
              </p:nvSpPr>
              <p:spPr>
                <a:xfrm>
                  <a:off x="-992752" y="2003666"/>
                  <a:ext cx="2245401" cy="414603"/>
                </a:xfrm>
                <a:prstGeom prst="rect">
                  <a:avLst/>
                </a:prstGeom>
                <a:noFill/>
              </p:spPr>
              <p:txBody>
                <a:bodyPr wrap="square" rtlCol="0">
                  <a:spAutoFit/>
                </a:bodyPr>
                <a:lstStyle/>
                <a:p>
                  <a:pPr>
                    <a:lnSpc>
                      <a:spcPct val="130000"/>
                    </a:lnSpc>
                  </a:pPr>
                  <a:r>
                    <a:rPr kumimoji="1" lang="zh-CN" altLang="en-US" sz="1600" b="1" dirty="0">
                      <a:solidFill>
                        <a:srgbClr val="FF0000"/>
                      </a:solidFill>
                      <a:latin typeface="Arial" panose="020B0604020202020204" pitchFamily="34" charset="0"/>
                      <a:ea typeface="微软雅黑" panose="020B0503020204020204" pitchFamily="34" charset="-122"/>
                    </a:rPr>
                    <a:t>主要生产和检测设备</a:t>
                  </a:r>
                  <a:endParaRPr kumimoji="1" lang="en-US" altLang="zh-CN" b="1" dirty="0">
                    <a:solidFill>
                      <a:srgbClr val="FF0000"/>
                    </a:solidFill>
                    <a:latin typeface="Arial" panose="020B0604020202020204" pitchFamily="34" charset="0"/>
                    <a:ea typeface="微软雅黑" panose="020B0503020204020204" pitchFamily="34" charset="-122"/>
                  </a:endParaRPr>
                </a:p>
              </p:txBody>
            </p:sp>
            <p:sp>
              <p:nvSpPr>
                <p:cNvPr id="23" name="文本框 22">
                  <a:extLst>
                    <a:ext uri="{FF2B5EF4-FFF2-40B4-BE49-F238E27FC236}">
                      <a16:creationId xmlns:a16="http://schemas.microsoft.com/office/drawing/2014/main" id="{2B80C015-562A-F856-A08E-53DCA57C6C97}"/>
                    </a:ext>
                  </a:extLst>
                </p:cNvPr>
                <p:cNvSpPr txBox="1"/>
                <p:nvPr/>
              </p:nvSpPr>
              <p:spPr>
                <a:xfrm>
                  <a:off x="-992752" y="2417028"/>
                  <a:ext cx="2427125" cy="556038"/>
                </a:xfrm>
                <a:prstGeom prst="rect">
                  <a:avLst/>
                </a:prstGeom>
                <a:noFill/>
              </p:spPr>
              <p:txBody>
                <a:bodyPr wrap="square" rtlCol="0">
                  <a:spAutoFit/>
                </a:bodyPr>
                <a:lstStyle/>
                <a:p>
                  <a:pPr>
                    <a:lnSpc>
                      <a:spcPct val="130000"/>
                    </a:lnSpc>
                  </a:pPr>
                  <a:r>
                    <a:rPr kumimoji="1" lang="zh-CN" altLang="en-US" sz="1100" dirty="0">
                      <a:solidFill>
                        <a:schemeClr val="tx1">
                          <a:alpha val="60000"/>
                        </a:schemeClr>
                      </a:solidFill>
                      <a:latin typeface="Arial" panose="020B0604020202020204" pitchFamily="34" charset="0"/>
                      <a:ea typeface="微软雅黑" panose="020B0503020204020204" pitchFamily="34" charset="-122"/>
                    </a:rPr>
                    <a:t>加减生产设备、检测仪器未经确认；失准</a:t>
                  </a:r>
                  <a:endParaRPr kumimoji="1" lang="en-US" altLang="zh-CN" sz="1100" dirty="0">
                    <a:solidFill>
                      <a:schemeClr val="tx1">
                        <a:alpha val="60000"/>
                      </a:schemeClr>
                    </a:solidFill>
                    <a:latin typeface="Arial" panose="020B0604020202020204" pitchFamily="34" charset="0"/>
                    <a:ea typeface="微软雅黑" panose="020B0503020204020204" pitchFamily="34" charset="-122"/>
                  </a:endParaRPr>
                </a:p>
              </p:txBody>
            </p:sp>
          </p:grpSp>
          <p:sp>
            <p:nvSpPr>
              <p:cNvPr id="21" name="椭圆 20">
                <a:extLst>
                  <a:ext uri="{FF2B5EF4-FFF2-40B4-BE49-F238E27FC236}">
                    <a16:creationId xmlns:a16="http://schemas.microsoft.com/office/drawing/2014/main" id="{B3828EC3-03FF-842E-D9FA-90E124522963}"/>
                  </a:ext>
                </a:extLst>
              </p:cNvPr>
              <p:cNvSpPr/>
              <p:nvPr/>
            </p:nvSpPr>
            <p:spPr>
              <a:xfrm>
                <a:off x="8658319" y="1445171"/>
                <a:ext cx="611071" cy="611071"/>
              </a:xfrm>
              <a:prstGeom prst="ellipse">
                <a:avLst/>
              </a:prstGeom>
              <a:gradFill>
                <a:gsLst>
                  <a:gs pos="0">
                    <a:schemeClr val="accent4">
                      <a:lumMod val="20000"/>
                      <a:lumOff val="80000"/>
                    </a:schemeClr>
                  </a:gs>
                  <a:gs pos="60000">
                    <a:schemeClr val="accent4"/>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latin typeface="Arial" panose="020B0604020202020204" pitchFamily="34" charset="0"/>
                    <a:ea typeface="微软雅黑" panose="020B0503020204020204" pitchFamily="34" charset="-122"/>
                  </a:rPr>
                  <a:t>05</a:t>
                </a:r>
                <a:endParaRPr lang="zh-CN" altLang="en-US" sz="1600" b="1" dirty="0">
                  <a:latin typeface="Arial" panose="020B0604020202020204" pitchFamily="34" charset="0"/>
                  <a:ea typeface="微软雅黑" panose="020B0503020204020204" pitchFamily="34" charset="-122"/>
                </a:endParaRPr>
              </a:p>
            </p:txBody>
          </p:sp>
        </p:grpSp>
        <p:grpSp>
          <p:nvGrpSpPr>
            <p:cNvPr id="15" name="组合 14">
              <a:extLst>
                <a:ext uri="{FF2B5EF4-FFF2-40B4-BE49-F238E27FC236}">
                  <a16:creationId xmlns:a16="http://schemas.microsoft.com/office/drawing/2014/main" id="{8A8DFBE8-098D-FC99-8F97-035AC4D2CCB8}"/>
                </a:ext>
              </a:extLst>
            </p:cNvPr>
            <p:cNvGrpSpPr/>
            <p:nvPr/>
          </p:nvGrpSpPr>
          <p:grpSpPr>
            <a:xfrm>
              <a:off x="8658319" y="4995895"/>
              <a:ext cx="2938593" cy="818564"/>
              <a:chOff x="8658319" y="4995895"/>
              <a:chExt cx="2938593" cy="818564"/>
            </a:xfrm>
          </p:grpSpPr>
          <p:grpSp>
            <p:nvGrpSpPr>
              <p:cNvPr id="16" name="组合 15">
                <a:extLst>
                  <a:ext uri="{FF2B5EF4-FFF2-40B4-BE49-F238E27FC236}">
                    <a16:creationId xmlns:a16="http://schemas.microsoft.com/office/drawing/2014/main" id="{CCDE7846-15EC-E389-9678-7E8F8B9F7023}"/>
                  </a:ext>
                </a:extLst>
              </p:cNvPr>
              <p:cNvGrpSpPr/>
              <p:nvPr/>
            </p:nvGrpSpPr>
            <p:grpSpPr>
              <a:xfrm>
                <a:off x="9367613" y="4995895"/>
                <a:ext cx="2229299" cy="669173"/>
                <a:chOff x="-992752" y="2003666"/>
                <a:chExt cx="2427125" cy="728555"/>
              </a:xfrm>
            </p:grpSpPr>
            <p:sp>
              <p:nvSpPr>
                <p:cNvPr id="18" name="文本框 17">
                  <a:extLst>
                    <a:ext uri="{FF2B5EF4-FFF2-40B4-BE49-F238E27FC236}">
                      <a16:creationId xmlns:a16="http://schemas.microsoft.com/office/drawing/2014/main" id="{C8E0134D-B21D-A966-FE70-6ECF2539C73A}"/>
                    </a:ext>
                  </a:extLst>
                </p:cNvPr>
                <p:cNvSpPr txBox="1"/>
                <p:nvPr/>
              </p:nvSpPr>
              <p:spPr>
                <a:xfrm>
                  <a:off x="-992752" y="2003666"/>
                  <a:ext cx="2245401" cy="414603"/>
                </a:xfrm>
                <a:prstGeom prst="rect">
                  <a:avLst/>
                </a:prstGeom>
                <a:noFill/>
              </p:spPr>
              <p:txBody>
                <a:bodyPr wrap="square" rtlCol="0">
                  <a:spAutoFit/>
                </a:bodyPr>
                <a:lstStyle/>
                <a:p>
                  <a:pPr>
                    <a:lnSpc>
                      <a:spcPct val="130000"/>
                    </a:lnSpc>
                  </a:pPr>
                  <a:r>
                    <a:rPr kumimoji="1" lang="zh-CN" altLang="en-US" sz="1600" b="1" dirty="0">
                      <a:solidFill>
                        <a:srgbClr val="FF0000"/>
                      </a:solidFill>
                      <a:latin typeface="Arial" panose="020B0604020202020204" pitchFamily="34" charset="0"/>
                      <a:ea typeface="微软雅黑" panose="020B0503020204020204" pitchFamily="34" charset="-122"/>
                    </a:rPr>
                    <a:t>关键原材料和制造商</a:t>
                  </a:r>
                  <a:endParaRPr kumimoji="1" lang="en-US" altLang="zh-CN" b="1" dirty="0">
                    <a:solidFill>
                      <a:srgbClr val="FF0000"/>
                    </a:solidFill>
                    <a:latin typeface="Arial" panose="020B0604020202020204" pitchFamily="34" charset="0"/>
                    <a:ea typeface="微软雅黑" panose="020B0503020204020204" pitchFamily="34" charset="-122"/>
                  </a:endParaRPr>
                </a:p>
              </p:txBody>
            </p:sp>
            <p:sp>
              <p:nvSpPr>
                <p:cNvPr id="19" name="文本框 18">
                  <a:extLst>
                    <a:ext uri="{FF2B5EF4-FFF2-40B4-BE49-F238E27FC236}">
                      <a16:creationId xmlns:a16="http://schemas.microsoft.com/office/drawing/2014/main" id="{2764EB0F-683F-4367-0E20-C3A071112722}"/>
                    </a:ext>
                  </a:extLst>
                </p:cNvPr>
                <p:cNvSpPr txBox="1"/>
                <p:nvPr/>
              </p:nvSpPr>
              <p:spPr>
                <a:xfrm>
                  <a:off x="-992752" y="2417028"/>
                  <a:ext cx="2427125" cy="315193"/>
                </a:xfrm>
                <a:prstGeom prst="rect">
                  <a:avLst/>
                </a:prstGeom>
                <a:noFill/>
              </p:spPr>
              <p:txBody>
                <a:bodyPr wrap="square" rtlCol="0">
                  <a:spAutoFit/>
                </a:bodyPr>
                <a:lstStyle/>
                <a:p>
                  <a:pPr>
                    <a:lnSpc>
                      <a:spcPct val="130000"/>
                    </a:lnSpc>
                  </a:pPr>
                  <a:r>
                    <a:rPr kumimoji="1" lang="en-US" altLang="zh-CN" sz="1100" dirty="0">
                      <a:solidFill>
                        <a:schemeClr val="tx1">
                          <a:alpha val="60000"/>
                        </a:schemeClr>
                      </a:solidFill>
                      <a:latin typeface="Arial" panose="020B0604020202020204" pitchFamily="34" charset="0"/>
                      <a:ea typeface="微软雅黑" panose="020B0503020204020204" pitchFamily="34" charset="-122"/>
                    </a:rPr>
                    <a:t>IVD</a:t>
                  </a:r>
                  <a:r>
                    <a:rPr kumimoji="1" lang="zh-CN" altLang="en-US" sz="1100" dirty="0">
                      <a:solidFill>
                        <a:schemeClr val="tx1">
                          <a:alpha val="60000"/>
                        </a:schemeClr>
                      </a:solidFill>
                      <a:latin typeface="Arial" panose="020B0604020202020204" pitchFamily="34" charset="0"/>
                      <a:ea typeface="微软雅黑" panose="020B0503020204020204" pitchFamily="34" charset="-122"/>
                    </a:rPr>
                    <a:t>原材料，注输器具粒料</a:t>
                  </a:r>
                  <a:endParaRPr kumimoji="1" lang="en-US" altLang="zh-CN" sz="1100" dirty="0">
                    <a:solidFill>
                      <a:schemeClr val="tx1">
                        <a:alpha val="60000"/>
                      </a:schemeClr>
                    </a:solidFill>
                    <a:latin typeface="Arial" panose="020B0604020202020204" pitchFamily="34" charset="0"/>
                    <a:ea typeface="微软雅黑" panose="020B0503020204020204" pitchFamily="34" charset="-122"/>
                  </a:endParaRPr>
                </a:p>
              </p:txBody>
            </p:sp>
          </p:grpSp>
          <p:sp>
            <p:nvSpPr>
              <p:cNvPr id="17" name="椭圆 16">
                <a:extLst>
                  <a:ext uri="{FF2B5EF4-FFF2-40B4-BE49-F238E27FC236}">
                    <a16:creationId xmlns:a16="http://schemas.microsoft.com/office/drawing/2014/main" id="{F9329746-8747-586F-9C85-2A0701D98172}"/>
                  </a:ext>
                </a:extLst>
              </p:cNvPr>
              <p:cNvSpPr/>
              <p:nvPr/>
            </p:nvSpPr>
            <p:spPr>
              <a:xfrm>
                <a:off x="8658319" y="5203388"/>
                <a:ext cx="611071" cy="611071"/>
              </a:xfrm>
              <a:prstGeom prst="ellipse">
                <a:avLst/>
              </a:prstGeom>
              <a:gradFill>
                <a:gsLst>
                  <a:gs pos="0">
                    <a:schemeClr val="accent2">
                      <a:lumMod val="60000"/>
                      <a:lumOff val="40000"/>
                    </a:schemeClr>
                  </a:gs>
                  <a:gs pos="60000">
                    <a:schemeClr val="accent2"/>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latin typeface="Arial" panose="020B0604020202020204" pitchFamily="34" charset="0"/>
                    <a:ea typeface="微软雅黑" panose="020B0503020204020204" pitchFamily="34" charset="-122"/>
                  </a:rPr>
                  <a:t>04</a:t>
                </a:r>
                <a:endParaRPr lang="zh-CN" altLang="en-US" sz="1600" b="1" dirty="0">
                  <a:latin typeface="Arial" panose="020B0604020202020204" pitchFamily="34" charset="0"/>
                  <a:ea typeface="微软雅黑" panose="020B0503020204020204" pitchFamily="34" charset="-122"/>
                </a:endParaRPr>
              </a:p>
            </p:txBody>
          </p:sp>
        </p:grpSp>
      </p:grpSp>
      <p:pic>
        <p:nvPicPr>
          <p:cNvPr id="52" name="图片 51">
            <a:extLst>
              <a:ext uri="{FF2B5EF4-FFF2-40B4-BE49-F238E27FC236}">
                <a16:creationId xmlns:a16="http://schemas.microsoft.com/office/drawing/2014/main" id="{03E2E8BD-9F2F-3B39-E748-C79FCA8C8475}"/>
              </a:ext>
            </a:extLst>
          </p:cNvPr>
          <p:cNvPicPr>
            <a:picLocks noChangeAspect="1"/>
          </p:cNvPicPr>
          <p:nvPr/>
        </p:nvPicPr>
        <p:blipFill>
          <a:blip r:embed="rId2"/>
          <a:stretch>
            <a:fillRect/>
          </a:stretch>
        </p:blipFill>
        <p:spPr>
          <a:xfrm>
            <a:off x="4379335" y="2362412"/>
            <a:ext cx="3484063" cy="2298956"/>
          </a:xfrm>
          <a:prstGeom prst="rect">
            <a:avLst/>
          </a:prstGeom>
        </p:spPr>
      </p:pic>
      <p:sp>
        <p:nvSpPr>
          <p:cNvPr id="2" name="标题 8">
            <a:extLst>
              <a:ext uri="{FF2B5EF4-FFF2-40B4-BE49-F238E27FC236}">
                <a16:creationId xmlns:a16="http://schemas.microsoft.com/office/drawing/2014/main" id="{8AB10CB9-BED9-FE1B-84F4-0BB2779F4344}"/>
              </a:ext>
            </a:extLst>
          </p:cNvPr>
          <p:cNvSpPr txBox="1">
            <a:spLocks/>
          </p:cNvSpPr>
          <p:nvPr/>
        </p:nvSpPr>
        <p:spPr>
          <a:xfrm>
            <a:off x="1333500" y="6153503"/>
            <a:ext cx="10858500" cy="480131"/>
          </a:xfrm>
          <a:prstGeom prst="rect">
            <a:avLst/>
          </a:prstGeom>
        </p:spPr>
        <p:txBody>
          <a:bodyPr vert="horz" lIns="91440" tIns="45720" rIns="91440" bIns="45720" rtlCol="0" anchor="b">
            <a:spAutoFit/>
          </a:bodyPr>
          <a:lstStyle>
            <a:lvl1pPr algn="l" defTabSz="914400" rtl="0" eaLnBrk="1" latinLnBrk="0" hangingPunct="1">
              <a:lnSpc>
                <a:spcPct val="90000"/>
              </a:lnSpc>
              <a:spcBef>
                <a:spcPct val="0"/>
              </a:spcBef>
              <a:buNone/>
              <a:defRPr lang="zh-CN" altLang="en-US" sz="2800" b="1" kern="1200">
                <a:solidFill>
                  <a:schemeClr val="tx1"/>
                </a:solidFill>
                <a:latin typeface="+mj-lt"/>
                <a:ea typeface="+mj-ea"/>
                <a:cs typeface="+mj-cs"/>
              </a:defRPr>
            </a:lvl1pPr>
          </a:lstStyle>
          <a:p>
            <a:pPr>
              <a:spcAft>
                <a:spcPts val="500"/>
              </a:spcAft>
            </a:pPr>
            <a:r>
              <a:rPr lang="zh-CN" altLang="en-US" dirty="0">
                <a:solidFill>
                  <a:srgbClr val="FF0000"/>
                </a:solidFill>
                <a:latin typeface="Arial" panose="020B0604020202020204" pitchFamily="34" charset="0"/>
                <a:ea typeface="微软雅黑" panose="020B0503020204020204" pitchFamily="34" charset="-122"/>
                <a:cs typeface="+mn-cs"/>
              </a:rPr>
              <a:t>“偷偷改”，是不能被原谅的！！！</a:t>
            </a:r>
          </a:p>
        </p:txBody>
      </p:sp>
    </p:spTree>
    <p:extLst>
      <p:ext uri="{BB962C8B-B14F-4D97-AF65-F5344CB8AC3E}">
        <p14:creationId xmlns:p14="http://schemas.microsoft.com/office/powerpoint/2010/main" val="2298607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870">
                                          <p:stCondLst>
                                            <p:cond delay="0"/>
                                          </p:stCondLst>
                                        </p:cTn>
                                        <p:tgtEl>
                                          <p:spTgt spid="2"/>
                                        </p:tgtEl>
                                      </p:cBhvr>
                                    </p:animEffect>
                                    <p:anim calcmode="lin" valueType="num">
                                      <p:cBhvr>
                                        <p:cTn id="8" dur="2733"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996"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996" tmFilter="0, 0; 0.125,0.2665; 0.25,0.4; 0.375,0.465; 0.5,0.5;  0.625,0.535; 0.75,0.6; 0.875,0.7335; 1,1">
                                          <p:stCondLst>
                                            <p:cond delay="996"/>
                                          </p:stCondLst>
                                        </p:cTn>
                                        <p:tgtEl>
                                          <p:spTgt spid="2"/>
                                        </p:tgtEl>
                                        <p:attrNameLst>
                                          <p:attrName>ppt_y</p:attrName>
                                        </p:attrNameLst>
                                      </p:cBhvr>
                                      <p:tavLst>
                                        <p:tav tm="0" fmla="#ppt_y-sin(pi*$)/9">
                                          <p:val>
                                            <p:fltVal val="0"/>
                                          </p:val>
                                        </p:tav>
                                        <p:tav tm="100000">
                                          <p:val>
                                            <p:fltVal val="1"/>
                                          </p:val>
                                        </p:tav>
                                      </p:tavLst>
                                    </p:anim>
                                    <p:anim calcmode="lin" valueType="num">
                                      <p:cBhvr>
                                        <p:cTn id="11" dur="498" tmFilter="0, 0; 0.125,0.2665; 0.25,0.4; 0.375,0.465; 0.5,0.5;  0.625,0.535; 0.75,0.6; 0.875,0.7335; 1,1">
                                          <p:stCondLst>
                                            <p:cond delay="1986"/>
                                          </p:stCondLst>
                                        </p:cTn>
                                        <p:tgtEl>
                                          <p:spTgt spid="2"/>
                                        </p:tgtEl>
                                        <p:attrNameLst>
                                          <p:attrName>ppt_y</p:attrName>
                                        </p:attrNameLst>
                                      </p:cBhvr>
                                      <p:tavLst>
                                        <p:tav tm="0" fmla="#ppt_y-sin(pi*$)/27">
                                          <p:val>
                                            <p:fltVal val="0"/>
                                          </p:val>
                                        </p:tav>
                                        <p:tav tm="100000">
                                          <p:val>
                                            <p:fltVal val="1"/>
                                          </p:val>
                                        </p:tav>
                                      </p:tavLst>
                                    </p:anim>
                                    <p:anim calcmode="lin" valueType="num">
                                      <p:cBhvr>
                                        <p:cTn id="12" dur="246" tmFilter="0, 0; 0.125,0.2665; 0.25,0.4; 0.375,0.465; 0.5,0.5;  0.625,0.535; 0.75,0.6; 0.875,0.7335; 1,1">
                                          <p:stCondLst>
                                            <p:cond delay="2484"/>
                                          </p:stCondLst>
                                        </p:cTn>
                                        <p:tgtEl>
                                          <p:spTgt spid="2"/>
                                        </p:tgtEl>
                                        <p:attrNameLst>
                                          <p:attrName>ppt_y</p:attrName>
                                        </p:attrNameLst>
                                      </p:cBhvr>
                                      <p:tavLst>
                                        <p:tav tm="0" fmla="#ppt_y-sin(pi*$)/81">
                                          <p:val>
                                            <p:fltVal val="0"/>
                                          </p:val>
                                        </p:tav>
                                        <p:tav tm="100000">
                                          <p:val>
                                            <p:fltVal val="1"/>
                                          </p:val>
                                        </p:tav>
                                      </p:tavLst>
                                    </p:anim>
                                    <p:animScale>
                                      <p:cBhvr>
                                        <p:cTn id="13" dur="39">
                                          <p:stCondLst>
                                            <p:cond delay="975"/>
                                          </p:stCondLst>
                                        </p:cTn>
                                        <p:tgtEl>
                                          <p:spTgt spid="2"/>
                                        </p:tgtEl>
                                      </p:cBhvr>
                                      <p:to x="100000" y="60000"/>
                                    </p:animScale>
                                    <p:animScale>
                                      <p:cBhvr>
                                        <p:cTn id="14" dur="249" decel="50000">
                                          <p:stCondLst>
                                            <p:cond delay="1014"/>
                                          </p:stCondLst>
                                        </p:cTn>
                                        <p:tgtEl>
                                          <p:spTgt spid="2"/>
                                        </p:tgtEl>
                                      </p:cBhvr>
                                      <p:to x="100000" y="100000"/>
                                    </p:animScale>
                                    <p:animScale>
                                      <p:cBhvr>
                                        <p:cTn id="15" dur="39">
                                          <p:stCondLst>
                                            <p:cond delay="1968"/>
                                          </p:stCondLst>
                                        </p:cTn>
                                        <p:tgtEl>
                                          <p:spTgt spid="2"/>
                                        </p:tgtEl>
                                      </p:cBhvr>
                                      <p:to x="100000" y="80000"/>
                                    </p:animScale>
                                    <p:animScale>
                                      <p:cBhvr>
                                        <p:cTn id="16" dur="249" decel="50000">
                                          <p:stCondLst>
                                            <p:cond delay="2007"/>
                                          </p:stCondLst>
                                        </p:cTn>
                                        <p:tgtEl>
                                          <p:spTgt spid="2"/>
                                        </p:tgtEl>
                                      </p:cBhvr>
                                      <p:to x="100000" y="100000"/>
                                    </p:animScale>
                                    <p:animScale>
                                      <p:cBhvr>
                                        <p:cTn id="17" dur="39">
                                          <p:stCondLst>
                                            <p:cond delay="2463"/>
                                          </p:stCondLst>
                                        </p:cTn>
                                        <p:tgtEl>
                                          <p:spTgt spid="2"/>
                                        </p:tgtEl>
                                      </p:cBhvr>
                                      <p:to x="100000" y="90000"/>
                                    </p:animScale>
                                    <p:animScale>
                                      <p:cBhvr>
                                        <p:cTn id="18" dur="249" decel="50000">
                                          <p:stCondLst>
                                            <p:cond delay="2502"/>
                                          </p:stCondLst>
                                        </p:cTn>
                                        <p:tgtEl>
                                          <p:spTgt spid="2"/>
                                        </p:tgtEl>
                                      </p:cBhvr>
                                      <p:to x="100000" y="100000"/>
                                    </p:animScale>
                                    <p:animScale>
                                      <p:cBhvr>
                                        <p:cTn id="19" dur="39">
                                          <p:stCondLst>
                                            <p:cond delay="2712"/>
                                          </p:stCondLst>
                                        </p:cTn>
                                        <p:tgtEl>
                                          <p:spTgt spid="2"/>
                                        </p:tgtEl>
                                      </p:cBhvr>
                                      <p:to x="100000" y="95000"/>
                                    </p:animScale>
                                    <p:animScale>
                                      <p:cBhvr>
                                        <p:cTn id="20" dur="249" decel="50000">
                                          <p:stCondLst>
                                            <p:cond delay="2751"/>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CEE3FCA9-950B-7E6B-51A8-0ED04C855215}"/>
              </a:ext>
            </a:extLst>
          </p:cNvPr>
          <p:cNvGrpSpPr/>
          <p:nvPr/>
        </p:nvGrpSpPr>
        <p:grpSpPr>
          <a:xfrm>
            <a:off x="441633" y="1307798"/>
            <a:ext cx="10844332" cy="4826302"/>
            <a:chOff x="441633" y="1307798"/>
            <a:chExt cx="10844332" cy="4826302"/>
          </a:xfrm>
        </p:grpSpPr>
        <p:grpSp>
          <p:nvGrpSpPr>
            <p:cNvPr id="3" name="组合 2">
              <a:extLst>
                <a:ext uri="{FF2B5EF4-FFF2-40B4-BE49-F238E27FC236}">
                  <a16:creationId xmlns:a16="http://schemas.microsoft.com/office/drawing/2014/main" id="{8E04E6C9-840A-EA6A-CB04-5470E5EB6E53}"/>
                </a:ext>
              </a:extLst>
            </p:cNvPr>
            <p:cNvGrpSpPr/>
            <p:nvPr/>
          </p:nvGrpSpPr>
          <p:grpSpPr>
            <a:xfrm>
              <a:off x="796054" y="1662219"/>
              <a:ext cx="4117461" cy="4117461"/>
              <a:chOff x="474220" y="1079166"/>
              <a:chExt cx="5621780" cy="5621780"/>
            </a:xfrm>
          </p:grpSpPr>
          <p:sp>
            <p:nvSpPr>
              <p:cNvPr id="36" name="椭圆 35">
                <a:extLst>
                  <a:ext uri="{FF2B5EF4-FFF2-40B4-BE49-F238E27FC236}">
                    <a16:creationId xmlns:a16="http://schemas.microsoft.com/office/drawing/2014/main" id="{F0EE6964-DE3C-BD7A-BB2C-73F9D1E811FA}"/>
                  </a:ext>
                </a:extLst>
              </p:cNvPr>
              <p:cNvSpPr/>
              <p:nvPr/>
            </p:nvSpPr>
            <p:spPr>
              <a:xfrm>
                <a:off x="474220" y="1079166"/>
                <a:ext cx="5621780" cy="5621780"/>
              </a:xfrm>
              <a:prstGeom prst="ellipse">
                <a:avLst/>
              </a:prstGeom>
              <a:solidFill>
                <a:schemeClr val="accent2">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a:extLst>
                  <a:ext uri="{FF2B5EF4-FFF2-40B4-BE49-F238E27FC236}">
                    <a16:creationId xmlns:a16="http://schemas.microsoft.com/office/drawing/2014/main" id="{22D8ECDE-4B92-B68C-9104-170279E38036}"/>
                  </a:ext>
                </a:extLst>
              </p:cNvPr>
              <p:cNvSpPr/>
              <p:nvPr/>
            </p:nvSpPr>
            <p:spPr>
              <a:xfrm>
                <a:off x="893334" y="1498280"/>
                <a:ext cx="4783551" cy="4783551"/>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id="{79C0C4DD-F2E7-1B20-F73F-25B30139C808}"/>
                  </a:ext>
                </a:extLst>
              </p:cNvPr>
              <p:cNvSpPr/>
              <p:nvPr/>
            </p:nvSpPr>
            <p:spPr>
              <a:xfrm>
                <a:off x="1305850" y="1910796"/>
                <a:ext cx="3958520" cy="39585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a:extLst>
                <a:ext uri="{FF2B5EF4-FFF2-40B4-BE49-F238E27FC236}">
                  <a16:creationId xmlns:a16="http://schemas.microsoft.com/office/drawing/2014/main" id="{144EBC0A-CF1A-3D91-87E5-D466A0715E39}"/>
                </a:ext>
              </a:extLst>
            </p:cNvPr>
            <p:cNvSpPr/>
            <p:nvPr/>
          </p:nvSpPr>
          <p:spPr>
            <a:xfrm>
              <a:off x="1675272" y="3459339"/>
              <a:ext cx="2359025" cy="523220"/>
            </a:xfrm>
            <a:prstGeom prst="rect">
              <a:avLst/>
            </a:prstGeom>
          </p:spPr>
          <p:txBody>
            <a:bodyPr wrap="square" anchor="b" anchorCtr="0">
              <a:spAutoFit/>
            </a:bodyPr>
            <a:lstStyle/>
            <a:p>
              <a:pPr algn="ctr">
                <a:buSzPct val="25000"/>
              </a:pPr>
              <a:r>
                <a:rPr lang="zh-CN" altLang="en-US" sz="2800" b="1" dirty="0">
                  <a:solidFill>
                    <a:srgbClr val="FFFFFF"/>
                  </a:solidFill>
                  <a:latin typeface="Arial" panose="020B0604020202020204" pitchFamily="34" charset="0"/>
                  <a:ea typeface="微软雅黑" panose="020B0503020204020204" pitchFamily="34" charset="-122"/>
                </a:rPr>
                <a:t>生产管理</a:t>
              </a:r>
              <a:endParaRPr lang="en-US" altLang="zh-CN" sz="2800" b="1" dirty="0">
                <a:solidFill>
                  <a:srgbClr val="FFFFFF"/>
                </a:solidFill>
                <a:latin typeface="Arial" panose="020B0604020202020204" pitchFamily="34" charset="0"/>
                <a:ea typeface="微软雅黑" panose="020B0503020204020204" pitchFamily="34" charset="-122"/>
              </a:endParaRPr>
            </a:p>
          </p:txBody>
        </p:sp>
        <p:sp>
          <p:nvSpPr>
            <p:cNvPr id="5" name="弧形 4">
              <a:extLst>
                <a:ext uri="{FF2B5EF4-FFF2-40B4-BE49-F238E27FC236}">
                  <a16:creationId xmlns:a16="http://schemas.microsoft.com/office/drawing/2014/main" id="{A99BFA58-65B3-852A-4049-C8481542D0F1}"/>
                </a:ext>
              </a:extLst>
            </p:cNvPr>
            <p:cNvSpPr/>
            <p:nvPr/>
          </p:nvSpPr>
          <p:spPr>
            <a:xfrm>
              <a:off x="441633" y="1307798"/>
              <a:ext cx="4826302" cy="4826302"/>
            </a:xfrm>
            <a:prstGeom prst="arc">
              <a:avLst>
                <a:gd name="adj1" fmla="val 16200000"/>
                <a:gd name="adj2" fmla="val 4972270"/>
              </a:avLst>
            </a:prstGeom>
            <a:noFill/>
            <a:ln>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6" name="组合 5">
              <a:extLst>
                <a:ext uri="{FF2B5EF4-FFF2-40B4-BE49-F238E27FC236}">
                  <a16:creationId xmlns:a16="http://schemas.microsoft.com/office/drawing/2014/main" id="{67180D93-5FD8-5759-057F-42F36B771073}"/>
                </a:ext>
              </a:extLst>
            </p:cNvPr>
            <p:cNvGrpSpPr/>
            <p:nvPr/>
          </p:nvGrpSpPr>
          <p:grpSpPr>
            <a:xfrm>
              <a:off x="5094219" y="3326770"/>
              <a:ext cx="6191746" cy="743701"/>
              <a:chOff x="5094219" y="3279163"/>
              <a:chExt cx="6191746" cy="743701"/>
            </a:xfrm>
          </p:grpSpPr>
          <p:grpSp>
            <p:nvGrpSpPr>
              <p:cNvPr id="27" name="组合 26">
                <a:extLst>
                  <a:ext uri="{FF2B5EF4-FFF2-40B4-BE49-F238E27FC236}">
                    <a16:creationId xmlns:a16="http://schemas.microsoft.com/office/drawing/2014/main" id="{5B683721-AA45-E722-9F2C-A9B64F714F3B}"/>
                  </a:ext>
                </a:extLst>
              </p:cNvPr>
              <p:cNvGrpSpPr/>
              <p:nvPr/>
            </p:nvGrpSpPr>
            <p:grpSpPr>
              <a:xfrm>
                <a:off x="5094219" y="3471813"/>
                <a:ext cx="1987648" cy="358401"/>
                <a:chOff x="4360179" y="1789982"/>
                <a:chExt cx="1987648" cy="358401"/>
              </a:xfrm>
            </p:grpSpPr>
            <p:grpSp>
              <p:nvGrpSpPr>
                <p:cNvPr id="32" name="组合 31">
                  <a:extLst>
                    <a:ext uri="{FF2B5EF4-FFF2-40B4-BE49-F238E27FC236}">
                      <a16:creationId xmlns:a16="http://schemas.microsoft.com/office/drawing/2014/main" id="{9B0AD38E-3F05-8596-235E-D6BAA95BD92D}"/>
                    </a:ext>
                  </a:extLst>
                </p:cNvPr>
                <p:cNvGrpSpPr/>
                <p:nvPr/>
              </p:nvGrpSpPr>
              <p:grpSpPr>
                <a:xfrm flipV="1">
                  <a:off x="4360179" y="1789982"/>
                  <a:ext cx="358401" cy="358401"/>
                  <a:chOff x="474220" y="1079166"/>
                  <a:chExt cx="5621780" cy="5621780"/>
                </a:xfrm>
              </p:grpSpPr>
              <p:sp>
                <p:nvSpPr>
                  <p:cNvPr id="34" name="椭圆 33">
                    <a:extLst>
                      <a:ext uri="{FF2B5EF4-FFF2-40B4-BE49-F238E27FC236}">
                        <a16:creationId xmlns:a16="http://schemas.microsoft.com/office/drawing/2014/main" id="{96FF930A-0F17-8934-AD3E-7E0595A9171A}"/>
                      </a:ext>
                    </a:extLst>
                  </p:cNvPr>
                  <p:cNvSpPr/>
                  <p:nvPr/>
                </p:nvSpPr>
                <p:spPr>
                  <a:xfrm>
                    <a:off x="474220" y="1079166"/>
                    <a:ext cx="5621780" cy="5621780"/>
                  </a:xfrm>
                  <a:prstGeom prst="ellipse">
                    <a:avLst/>
                  </a:prstGeom>
                  <a:solidFill>
                    <a:schemeClr val="accent2">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a:extLst>
                      <a:ext uri="{FF2B5EF4-FFF2-40B4-BE49-F238E27FC236}">
                        <a16:creationId xmlns:a16="http://schemas.microsoft.com/office/drawing/2014/main" id="{7D896619-703F-F996-03C2-D9E71F1C801E}"/>
                      </a:ext>
                    </a:extLst>
                  </p:cNvPr>
                  <p:cNvSpPr/>
                  <p:nvPr/>
                </p:nvSpPr>
                <p:spPr>
                  <a:xfrm>
                    <a:off x="1916605" y="2521552"/>
                    <a:ext cx="2737009" cy="273700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3" name="直接连接符 32">
                  <a:extLst>
                    <a:ext uri="{FF2B5EF4-FFF2-40B4-BE49-F238E27FC236}">
                      <a16:creationId xmlns:a16="http://schemas.microsoft.com/office/drawing/2014/main" id="{0C8E96A2-A310-2824-6D81-FEC4680620B7}"/>
                    </a:ext>
                  </a:extLst>
                </p:cNvPr>
                <p:cNvCxnSpPr>
                  <a:cxnSpLocks/>
                </p:cNvCxnSpPr>
                <p:nvPr/>
              </p:nvCxnSpPr>
              <p:spPr>
                <a:xfrm>
                  <a:off x="4483733" y="1968557"/>
                  <a:ext cx="1864094" cy="0"/>
                </a:xfrm>
                <a:prstGeom prst="line">
                  <a:avLst/>
                </a:prstGeom>
                <a:ln>
                  <a:solidFill>
                    <a:schemeClr val="accent2">
                      <a:alpha val="50000"/>
                    </a:schemeClr>
                  </a:solidFill>
                </a:ln>
              </p:spPr>
              <p:style>
                <a:lnRef idx="1">
                  <a:schemeClr val="accent1"/>
                </a:lnRef>
                <a:fillRef idx="0">
                  <a:schemeClr val="accent1"/>
                </a:fillRef>
                <a:effectRef idx="0">
                  <a:schemeClr val="accent1"/>
                </a:effectRef>
                <a:fontRef idx="minor">
                  <a:schemeClr val="tx1"/>
                </a:fontRef>
              </p:style>
            </p:cxnSp>
          </p:grpSp>
          <p:grpSp>
            <p:nvGrpSpPr>
              <p:cNvPr id="28" name="组合 27">
                <a:extLst>
                  <a:ext uri="{FF2B5EF4-FFF2-40B4-BE49-F238E27FC236}">
                    <a16:creationId xmlns:a16="http://schemas.microsoft.com/office/drawing/2014/main" id="{F4DAE709-BAD7-9613-92A9-5540FD56F6FC}"/>
                  </a:ext>
                </a:extLst>
              </p:cNvPr>
              <p:cNvGrpSpPr/>
              <p:nvPr/>
            </p:nvGrpSpPr>
            <p:grpSpPr>
              <a:xfrm>
                <a:off x="6523465" y="3279163"/>
                <a:ext cx="4762500" cy="743701"/>
                <a:chOff x="5084390" y="1708150"/>
                <a:chExt cx="4762500" cy="743701"/>
              </a:xfrm>
            </p:grpSpPr>
            <p:sp>
              <p:nvSpPr>
                <p:cNvPr id="29" name="矩形: 圆角 28">
                  <a:extLst>
                    <a:ext uri="{FF2B5EF4-FFF2-40B4-BE49-F238E27FC236}">
                      <a16:creationId xmlns:a16="http://schemas.microsoft.com/office/drawing/2014/main" id="{EFC7E358-7D72-53B4-B0EE-B6CA7AB16968}"/>
                    </a:ext>
                  </a:extLst>
                </p:cNvPr>
                <p:cNvSpPr/>
                <p:nvPr/>
              </p:nvSpPr>
              <p:spPr>
                <a:xfrm>
                  <a:off x="5084390" y="1708150"/>
                  <a:ext cx="4762500" cy="743701"/>
                </a:xfrm>
                <a:prstGeom prst="roundRect">
                  <a:avLst>
                    <a:gd name="adj" fmla="val 50000"/>
                  </a:avLst>
                </a:prstGeom>
                <a:solidFill>
                  <a:schemeClr val="accent2">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a:extLst>
                    <a:ext uri="{FF2B5EF4-FFF2-40B4-BE49-F238E27FC236}">
                      <a16:creationId xmlns:a16="http://schemas.microsoft.com/office/drawing/2014/main" id="{5CBC306B-3D35-BF57-42BF-B1039C852AA9}"/>
                    </a:ext>
                  </a:extLst>
                </p:cNvPr>
                <p:cNvSpPr txBox="1"/>
                <p:nvPr/>
              </p:nvSpPr>
              <p:spPr>
                <a:xfrm>
                  <a:off x="5968560" y="1780734"/>
                  <a:ext cx="3878329" cy="614129"/>
                </a:xfrm>
                <a:prstGeom prst="rect">
                  <a:avLst/>
                </a:prstGeom>
                <a:noFill/>
                <a:ln>
                  <a:noFill/>
                </a:ln>
              </p:spPr>
              <p:txBody>
                <a:bodyPr wrap="square" lIns="91440" tIns="45720" rIns="91440" bIns="45720" anchor="ctr" anchorCtr="0">
                  <a:normAutofit/>
                </a:bodyPr>
                <a:lstStyle/>
                <a:p>
                  <a:pPr>
                    <a:buSzPct val="25000"/>
                  </a:pPr>
                  <a:r>
                    <a:rPr lang="zh-CN" altLang="en-US" sz="1600" b="1" dirty="0">
                      <a:latin typeface="Arial" panose="020B0604020202020204" pitchFamily="34" charset="0"/>
                      <a:ea typeface="微软雅黑" panose="020B0503020204020204" pitchFamily="34" charset="-122"/>
                    </a:rPr>
                    <a:t>生产管理活动常见问题</a:t>
                  </a:r>
                  <a:endParaRPr lang="en-US" altLang="zh-CN" sz="1600" b="1" dirty="0">
                    <a:latin typeface="Arial" panose="020B0604020202020204" pitchFamily="34" charset="0"/>
                    <a:ea typeface="微软雅黑" panose="020B0503020204020204" pitchFamily="34" charset="-122"/>
                  </a:endParaRPr>
                </a:p>
              </p:txBody>
            </p:sp>
            <p:sp>
              <p:nvSpPr>
                <p:cNvPr id="31" name="椭圆 30">
                  <a:extLst>
                    <a:ext uri="{FF2B5EF4-FFF2-40B4-BE49-F238E27FC236}">
                      <a16:creationId xmlns:a16="http://schemas.microsoft.com/office/drawing/2014/main" id="{8B90A1A6-3609-A0D4-B222-40E5CBE0D566}"/>
                    </a:ext>
                  </a:extLst>
                </p:cNvPr>
                <p:cNvSpPr/>
                <p:nvPr/>
              </p:nvSpPr>
              <p:spPr>
                <a:xfrm>
                  <a:off x="5257997" y="1780734"/>
                  <a:ext cx="598533" cy="5985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Arial" panose="020B0604020202020204" pitchFamily="34" charset="0"/>
                      <a:ea typeface="微软雅黑" panose="020B0503020204020204" pitchFamily="34" charset="-122"/>
                    </a:rPr>
                    <a:t>B</a:t>
                  </a:r>
                  <a:endParaRPr lang="zh-CN" altLang="en-US" dirty="0">
                    <a:latin typeface="Arial" panose="020B0604020202020204" pitchFamily="34" charset="0"/>
                    <a:ea typeface="微软雅黑" panose="020B0503020204020204" pitchFamily="34" charset="-122"/>
                  </a:endParaRPr>
                </a:p>
              </p:txBody>
            </p:sp>
          </p:grpSp>
        </p:grpSp>
        <p:grpSp>
          <p:nvGrpSpPr>
            <p:cNvPr id="7" name="组合 6">
              <a:extLst>
                <a:ext uri="{FF2B5EF4-FFF2-40B4-BE49-F238E27FC236}">
                  <a16:creationId xmlns:a16="http://schemas.microsoft.com/office/drawing/2014/main" id="{DCCEEC0D-8F20-45D8-F79E-00DF70D32B46}"/>
                </a:ext>
              </a:extLst>
            </p:cNvPr>
            <p:cNvGrpSpPr/>
            <p:nvPr/>
          </p:nvGrpSpPr>
          <p:grpSpPr>
            <a:xfrm>
              <a:off x="4360179" y="1568243"/>
              <a:ext cx="6191746" cy="743701"/>
              <a:chOff x="4360179" y="1568243"/>
              <a:chExt cx="6191746" cy="743701"/>
            </a:xfrm>
          </p:grpSpPr>
          <p:grpSp>
            <p:nvGrpSpPr>
              <p:cNvPr id="18" name="组合 17">
                <a:extLst>
                  <a:ext uri="{FF2B5EF4-FFF2-40B4-BE49-F238E27FC236}">
                    <a16:creationId xmlns:a16="http://schemas.microsoft.com/office/drawing/2014/main" id="{DD4A8D7C-1C86-4607-CF51-F40EBC97CC50}"/>
                  </a:ext>
                </a:extLst>
              </p:cNvPr>
              <p:cNvGrpSpPr/>
              <p:nvPr/>
            </p:nvGrpSpPr>
            <p:grpSpPr>
              <a:xfrm>
                <a:off x="4360179" y="1760893"/>
                <a:ext cx="1987648" cy="358401"/>
                <a:chOff x="4360179" y="1789982"/>
                <a:chExt cx="1987648" cy="358401"/>
              </a:xfrm>
            </p:grpSpPr>
            <p:grpSp>
              <p:nvGrpSpPr>
                <p:cNvPr id="23" name="组合 22">
                  <a:extLst>
                    <a:ext uri="{FF2B5EF4-FFF2-40B4-BE49-F238E27FC236}">
                      <a16:creationId xmlns:a16="http://schemas.microsoft.com/office/drawing/2014/main" id="{0B77F124-67F4-9F59-6164-6046FC35E3E9}"/>
                    </a:ext>
                  </a:extLst>
                </p:cNvPr>
                <p:cNvGrpSpPr/>
                <p:nvPr/>
              </p:nvGrpSpPr>
              <p:grpSpPr>
                <a:xfrm flipV="1">
                  <a:off x="4360179" y="1789982"/>
                  <a:ext cx="358401" cy="358401"/>
                  <a:chOff x="474220" y="1079166"/>
                  <a:chExt cx="5621780" cy="5621780"/>
                </a:xfrm>
              </p:grpSpPr>
              <p:sp>
                <p:nvSpPr>
                  <p:cNvPr id="25" name="椭圆 24">
                    <a:extLst>
                      <a:ext uri="{FF2B5EF4-FFF2-40B4-BE49-F238E27FC236}">
                        <a16:creationId xmlns:a16="http://schemas.microsoft.com/office/drawing/2014/main" id="{F02FCEE1-1E9D-24C2-6E76-FC6383A54066}"/>
                      </a:ext>
                    </a:extLst>
                  </p:cNvPr>
                  <p:cNvSpPr/>
                  <p:nvPr/>
                </p:nvSpPr>
                <p:spPr>
                  <a:xfrm>
                    <a:off x="474220" y="1079166"/>
                    <a:ext cx="5621780" cy="5621780"/>
                  </a:xfrm>
                  <a:prstGeom prst="ellipse">
                    <a:avLst/>
                  </a:prstGeom>
                  <a:solidFill>
                    <a:schemeClr val="accent2">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a:extLst>
                      <a:ext uri="{FF2B5EF4-FFF2-40B4-BE49-F238E27FC236}">
                        <a16:creationId xmlns:a16="http://schemas.microsoft.com/office/drawing/2014/main" id="{8CB9AE0B-177D-DCA7-06FE-77F6BA37B66F}"/>
                      </a:ext>
                    </a:extLst>
                  </p:cNvPr>
                  <p:cNvSpPr/>
                  <p:nvPr/>
                </p:nvSpPr>
                <p:spPr>
                  <a:xfrm>
                    <a:off x="1916605" y="2521552"/>
                    <a:ext cx="2737009" cy="273700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4" name="直接连接符 23">
                  <a:extLst>
                    <a:ext uri="{FF2B5EF4-FFF2-40B4-BE49-F238E27FC236}">
                      <a16:creationId xmlns:a16="http://schemas.microsoft.com/office/drawing/2014/main" id="{13357629-3CA8-03E6-2787-3F2A8DD45081}"/>
                    </a:ext>
                  </a:extLst>
                </p:cNvPr>
                <p:cNvCxnSpPr>
                  <a:cxnSpLocks/>
                </p:cNvCxnSpPr>
                <p:nvPr/>
              </p:nvCxnSpPr>
              <p:spPr>
                <a:xfrm>
                  <a:off x="4483733" y="1968557"/>
                  <a:ext cx="1864094" cy="0"/>
                </a:xfrm>
                <a:prstGeom prst="line">
                  <a:avLst/>
                </a:prstGeom>
                <a:ln>
                  <a:solidFill>
                    <a:schemeClr val="accent2">
                      <a:alpha val="50000"/>
                    </a:schemeClr>
                  </a:solidFill>
                </a:ln>
              </p:spPr>
              <p:style>
                <a:lnRef idx="1">
                  <a:schemeClr val="accent1"/>
                </a:lnRef>
                <a:fillRef idx="0">
                  <a:schemeClr val="accent1"/>
                </a:fillRef>
                <a:effectRef idx="0">
                  <a:schemeClr val="accent1"/>
                </a:effectRef>
                <a:fontRef idx="minor">
                  <a:schemeClr val="tx1"/>
                </a:fontRef>
              </p:style>
            </p:cxnSp>
          </p:grpSp>
          <p:grpSp>
            <p:nvGrpSpPr>
              <p:cNvPr id="19" name="组合 18">
                <a:extLst>
                  <a:ext uri="{FF2B5EF4-FFF2-40B4-BE49-F238E27FC236}">
                    <a16:creationId xmlns:a16="http://schemas.microsoft.com/office/drawing/2014/main" id="{6129BD81-A374-C9C2-74A5-D97A97EDB58D}"/>
                  </a:ext>
                </a:extLst>
              </p:cNvPr>
              <p:cNvGrpSpPr/>
              <p:nvPr/>
            </p:nvGrpSpPr>
            <p:grpSpPr>
              <a:xfrm>
                <a:off x="5789425" y="1568243"/>
                <a:ext cx="4762500" cy="743701"/>
                <a:chOff x="5084390" y="1708150"/>
                <a:chExt cx="4762500" cy="743701"/>
              </a:xfrm>
            </p:grpSpPr>
            <p:sp>
              <p:nvSpPr>
                <p:cNvPr id="20" name="矩形: 圆角 19">
                  <a:extLst>
                    <a:ext uri="{FF2B5EF4-FFF2-40B4-BE49-F238E27FC236}">
                      <a16:creationId xmlns:a16="http://schemas.microsoft.com/office/drawing/2014/main" id="{7E09C6B2-9416-3A99-8B7E-F51EF0511996}"/>
                    </a:ext>
                  </a:extLst>
                </p:cNvPr>
                <p:cNvSpPr/>
                <p:nvPr/>
              </p:nvSpPr>
              <p:spPr>
                <a:xfrm>
                  <a:off x="5084390" y="1708150"/>
                  <a:ext cx="4762500" cy="743701"/>
                </a:xfrm>
                <a:prstGeom prst="roundRect">
                  <a:avLst>
                    <a:gd name="adj" fmla="val 50000"/>
                  </a:avLst>
                </a:prstGeom>
                <a:solidFill>
                  <a:schemeClr val="accent2">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a:extLst>
                    <a:ext uri="{FF2B5EF4-FFF2-40B4-BE49-F238E27FC236}">
                      <a16:creationId xmlns:a16="http://schemas.microsoft.com/office/drawing/2014/main" id="{B9665FFE-A1E8-08EE-F29F-FC9B66047799}"/>
                    </a:ext>
                  </a:extLst>
                </p:cNvPr>
                <p:cNvSpPr txBox="1"/>
                <p:nvPr/>
              </p:nvSpPr>
              <p:spPr>
                <a:xfrm>
                  <a:off x="5968560" y="1780734"/>
                  <a:ext cx="3878329" cy="614129"/>
                </a:xfrm>
                <a:prstGeom prst="rect">
                  <a:avLst/>
                </a:prstGeom>
                <a:noFill/>
                <a:ln>
                  <a:noFill/>
                </a:ln>
              </p:spPr>
              <p:txBody>
                <a:bodyPr wrap="square" lIns="91440" tIns="45720" rIns="91440" bIns="45720" anchor="ctr" anchorCtr="0">
                  <a:normAutofit/>
                </a:bodyPr>
                <a:lstStyle/>
                <a:p>
                  <a:pPr>
                    <a:buSzPct val="25000"/>
                  </a:pPr>
                  <a:r>
                    <a:rPr lang="zh-CN" altLang="en-US" sz="1600" b="1" dirty="0">
                      <a:latin typeface="Arial" panose="020B0604020202020204" pitchFamily="34" charset="0"/>
                      <a:ea typeface="微软雅黑" panose="020B0503020204020204" pitchFamily="34" charset="-122"/>
                    </a:rPr>
                    <a:t>概述和法规要求</a:t>
                  </a:r>
                  <a:endParaRPr lang="en-US" altLang="zh-CN" sz="1600" b="1" dirty="0">
                    <a:latin typeface="Arial" panose="020B0604020202020204" pitchFamily="34" charset="0"/>
                    <a:ea typeface="微软雅黑" panose="020B0503020204020204" pitchFamily="34" charset="-122"/>
                  </a:endParaRPr>
                </a:p>
              </p:txBody>
            </p:sp>
            <p:sp>
              <p:nvSpPr>
                <p:cNvPr id="22" name="椭圆 21">
                  <a:extLst>
                    <a:ext uri="{FF2B5EF4-FFF2-40B4-BE49-F238E27FC236}">
                      <a16:creationId xmlns:a16="http://schemas.microsoft.com/office/drawing/2014/main" id="{DEA59909-99A4-9069-9CFC-BF4382DF31E6}"/>
                    </a:ext>
                  </a:extLst>
                </p:cNvPr>
                <p:cNvSpPr/>
                <p:nvPr/>
              </p:nvSpPr>
              <p:spPr>
                <a:xfrm>
                  <a:off x="5257997" y="1780734"/>
                  <a:ext cx="598533" cy="5985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Arial" panose="020B0604020202020204" pitchFamily="34" charset="0"/>
                      <a:ea typeface="微软雅黑" panose="020B0503020204020204" pitchFamily="34" charset="-122"/>
                    </a:rPr>
                    <a:t>A</a:t>
                  </a:r>
                  <a:endParaRPr lang="zh-CN" altLang="en-US" dirty="0">
                    <a:latin typeface="Arial" panose="020B0604020202020204" pitchFamily="34" charset="0"/>
                    <a:ea typeface="微软雅黑" panose="020B0503020204020204" pitchFamily="34" charset="-122"/>
                  </a:endParaRPr>
                </a:p>
              </p:txBody>
            </p:sp>
          </p:grpSp>
        </p:grpSp>
        <p:grpSp>
          <p:nvGrpSpPr>
            <p:cNvPr id="8" name="组合 7">
              <a:extLst>
                <a:ext uri="{FF2B5EF4-FFF2-40B4-BE49-F238E27FC236}">
                  <a16:creationId xmlns:a16="http://schemas.microsoft.com/office/drawing/2014/main" id="{12092847-B330-4860-89A1-4F7B228F55FE}"/>
                </a:ext>
              </a:extLst>
            </p:cNvPr>
            <p:cNvGrpSpPr/>
            <p:nvPr/>
          </p:nvGrpSpPr>
          <p:grpSpPr>
            <a:xfrm>
              <a:off x="4360179" y="5085296"/>
              <a:ext cx="6191746" cy="743701"/>
              <a:chOff x="4360179" y="5085296"/>
              <a:chExt cx="6191746" cy="743701"/>
            </a:xfrm>
          </p:grpSpPr>
          <p:grpSp>
            <p:nvGrpSpPr>
              <p:cNvPr id="9" name="组合 8">
                <a:extLst>
                  <a:ext uri="{FF2B5EF4-FFF2-40B4-BE49-F238E27FC236}">
                    <a16:creationId xmlns:a16="http://schemas.microsoft.com/office/drawing/2014/main" id="{FD046A77-A6CE-768B-D070-FB7C62458701}"/>
                  </a:ext>
                </a:extLst>
              </p:cNvPr>
              <p:cNvGrpSpPr/>
              <p:nvPr/>
            </p:nvGrpSpPr>
            <p:grpSpPr>
              <a:xfrm>
                <a:off x="4360179" y="5277946"/>
                <a:ext cx="1987648" cy="358401"/>
                <a:chOff x="4360179" y="1789982"/>
                <a:chExt cx="1987648" cy="358401"/>
              </a:xfrm>
            </p:grpSpPr>
            <p:grpSp>
              <p:nvGrpSpPr>
                <p:cNvPr id="14" name="组合 13">
                  <a:extLst>
                    <a:ext uri="{FF2B5EF4-FFF2-40B4-BE49-F238E27FC236}">
                      <a16:creationId xmlns:a16="http://schemas.microsoft.com/office/drawing/2014/main" id="{7ACF8F32-F9A0-F56A-0925-C5157BF4B2E1}"/>
                    </a:ext>
                  </a:extLst>
                </p:cNvPr>
                <p:cNvGrpSpPr/>
                <p:nvPr/>
              </p:nvGrpSpPr>
              <p:grpSpPr>
                <a:xfrm flipV="1">
                  <a:off x="4360179" y="1789982"/>
                  <a:ext cx="358401" cy="358401"/>
                  <a:chOff x="474220" y="1079166"/>
                  <a:chExt cx="5621780" cy="5621780"/>
                </a:xfrm>
              </p:grpSpPr>
              <p:sp>
                <p:nvSpPr>
                  <p:cNvPr id="16" name="椭圆 15">
                    <a:extLst>
                      <a:ext uri="{FF2B5EF4-FFF2-40B4-BE49-F238E27FC236}">
                        <a16:creationId xmlns:a16="http://schemas.microsoft.com/office/drawing/2014/main" id="{CFA98765-FC51-5947-2595-099D0E32FFD8}"/>
                      </a:ext>
                    </a:extLst>
                  </p:cNvPr>
                  <p:cNvSpPr/>
                  <p:nvPr/>
                </p:nvSpPr>
                <p:spPr>
                  <a:xfrm>
                    <a:off x="474220" y="1079166"/>
                    <a:ext cx="5621780" cy="5621780"/>
                  </a:xfrm>
                  <a:prstGeom prst="ellipse">
                    <a:avLst/>
                  </a:prstGeom>
                  <a:solidFill>
                    <a:schemeClr val="accent2">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a:extLst>
                      <a:ext uri="{FF2B5EF4-FFF2-40B4-BE49-F238E27FC236}">
                        <a16:creationId xmlns:a16="http://schemas.microsoft.com/office/drawing/2014/main" id="{DB11DF0D-32C3-9658-72D2-8725674C785F}"/>
                      </a:ext>
                    </a:extLst>
                  </p:cNvPr>
                  <p:cNvSpPr/>
                  <p:nvPr/>
                </p:nvSpPr>
                <p:spPr>
                  <a:xfrm>
                    <a:off x="1916605" y="2521552"/>
                    <a:ext cx="2737009" cy="273700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5" name="直接连接符 14">
                  <a:extLst>
                    <a:ext uri="{FF2B5EF4-FFF2-40B4-BE49-F238E27FC236}">
                      <a16:creationId xmlns:a16="http://schemas.microsoft.com/office/drawing/2014/main" id="{8B334FEE-A5CD-C014-D285-F50099A3B6E8}"/>
                    </a:ext>
                  </a:extLst>
                </p:cNvPr>
                <p:cNvCxnSpPr>
                  <a:cxnSpLocks/>
                </p:cNvCxnSpPr>
                <p:nvPr/>
              </p:nvCxnSpPr>
              <p:spPr>
                <a:xfrm>
                  <a:off x="4483733" y="1968557"/>
                  <a:ext cx="1864094" cy="0"/>
                </a:xfrm>
                <a:prstGeom prst="line">
                  <a:avLst/>
                </a:prstGeom>
                <a:ln>
                  <a:solidFill>
                    <a:schemeClr val="accent2">
                      <a:alpha val="50000"/>
                    </a:schemeClr>
                  </a:solidFill>
                </a:ln>
              </p:spPr>
              <p:style>
                <a:lnRef idx="1">
                  <a:schemeClr val="accent1"/>
                </a:lnRef>
                <a:fillRef idx="0">
                  <a:schemeClr val="accent1"/>
                </a:fillRef>
                <a:effectRef idx="0">
                  <a:schemeClr val="accent1"/>
                </a:effectRef>
                <a:fontRef idx="minor">
                  <a:schemeClr val="tx1"/>
                </a:fontRef>
              </p:style>
            </p:cxnSp>
          </p:grpSp>
          <p:grpSp>
            <p:nvGrpSpPr>
              <p:cNvPr id="10" name="组合 9">
                <a:extLst>
                  <a:ext uri="{FF2B5EF4-FFF2-40B4-BE49-F238E27FC236}">
                    <a16:creationId xmlns:a16="http://schemas.microsoft.com/office/drawing/2014/main" id="{2CCBCA26-0EA3-5F37-6C89-ED58E1AF3DB0}"/>
                  </a:ext>
                </a:extLst>
              </p:cNvPr>
              <p:cNvGrpSpPr/>
              <p:nvPr/>
            </p:nvGrpSpPr>
            <p:grpSpPr>
              <a:xfrm>
                <a:off x="5789425" y="5085296"/>
                <a:ext cx="4762500" cy="743701"/>
                <a:chOff x="5084390" y="1708150"/>
                <a:chExt cx="4762500" cy="743701"/>
              </a:xfrm>
            </p:grpSpPr>
            <p:sp>
              <p:nvSpPr>
                <p:cNvPr id="11" name="矩形: 圆角 10">
                  <a:extLst>
                    <a:ext uri="{FF2B5EF4-FFF2-40B4-BE49-F238E27FC236}">
                      <a16:creationId xmlns:a16="http://schemas.microsoft.com/office/drawing/2014/main" id="{B46EDD60-DD17-7822-C962-EC940401F54A}"/>
                    </a:ext>
                  </a:extLst>
                </p:cNvPr>
                <p:cNvSpPr/>
                <p:nvPr/>
              </p:nvSpPr>
              <p:spPr>
                <a:xfrm>
                  <a:off x="5084390" y="1708150"/>
                  <a:ext cx="4762500" cy="743701"/>
                </a:xfrm>
                <a:prstGeom prst="roundRect">
                  <a:avLst>
                    <a:gd name="adj" fmla="val 50000"/>
                  </a:avLst>
                </a:prstGeom>
                <a:solidFill>
                  <a:schemeClr val="accent2">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id="{C08E8BEF-240B-50FF-650C-5551018B09FA}"/>
                    </a:ext>
                  </a:extLst>
                </p:cNvPr>
                <p:cNvSpPr txBox="1"/>
                <p:nvPr/>
              </p:nvSpPr>
              <p:spPr>
                <a:xfrm>
                  <a:off x="5968560" y="1780734"/>
                  <a:ext cx="3878329" cy="614129"/>
                </a:xfrm>
                <a:prstGeom prst="rect">
                  <a:avLst/>
                </a:prstGeom>
                <a:noFill/>
                <a:ln>
                  <a:noFill/>
                </a:ln>
              </p:spPr>
              <p:txBody>
                <a:bodyPr wrap="square" lIns="91440" tIns="45720" rIns="91440" bIns="45720" anchor="ctr" anchorCtr="0">
                  <a:normAutofit/>
                </a:bodyPr>
                <a:lstStyle/>
                <a:p>
                  <a:pPr>
                    <a:buSzPct val="25000"/>
                  </a:pPr>
                  <a:r>
                    <a:rPr lang="zh-CN" altLang="en-US" sz="1600" b="1" dirty="0">
                      <a:solidFill>
                        <a:srgbClr val="00B0F0"/>
                      </a:solidFill>
                      <a:latin typeface="Arial" panose="020B0604020202020204" pitchFamily="34" charset="0"/>
                      <a:ea typeface="微软雅黑" panose="020B0503020204020204" pitchFamily="34" charset="-122"/>
                    </a:rPr>
                    <a:t>实例交流</a:t>
                  </a:r>
                  <a:endParaRPr lang="en-US" altLang="zh-CN" sz="1600" b="1" dirty="0">
                    <a:solidFill>
                      <a:srgbClr val="00B0F0"/>
                    </a:solidFill>
                    <a:latin typeface="Arial" panose="020B0604020202020204" pitchFamily="34" charset="0"/>
                    <a:ea typeface="微软雅黑" panose="020B0503020204020204" pitchFamily="34" charset="-122"/>
                  </a:endParaRPr>
                </a:p>
              </p:txBody>
            </p:sp>
            <p:sp>
              <p:nvSpPr>
                <p:cNvPr id="13" name="椭圆 12">
                  <a:extLst>
                    <a:ext uri="{FF2B5EF4-FFF2-40B4-BE49-F238E27FC236}">
                      <a16:creationId xmlns:a16="http://schemas.microsoft.com/office/drawing/2014/main" id="{A108A449-0518-832A-0DFE-CD12F7D22FAB}"/>
                    </a:ext>
                  </a:extLst>
                </p:cNvPr>
                <p:cNvSpPr/>
                <p:nvPr/>
              </p:nvSpPr>
              <p:spPr>
                <a:xfrm>
                  <a:off x="5257997" y="1780734"/>
                  <a:ext cx="598533" cy="5985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F0000"/>
                      </a:solidFill>
                      <a:latin typeface="Arial" panose="020B0604020202020204" pitchFamily="34" charset="0"/>
                      <a:ea typeface="微软雅黑" panose="020B0503020204020204" pitchFamily="34" charset="-122"/>
                    </a:rPr>
                    <a:t>C</a:t>
                  </a:r>
                  <a:endParaRPr lang="zh-CN" altLang="en-US" dirty="0">
                    <a:solidFill>
                      <a:srgbClr val="FF0000"/>
                    </a:solidFill>
                    <a:latin typeface="Arial" panose="020B0604020202020204" pitchFamily="34" charset="0"/>
                    <a:ea typeface="微软雅黑" panose="020B0503020204020204" pitchFamily="34" charset="-122"/>
                  </a:endParaRPr>
                </a:p>
              </p:txBody>
            </p:sp>
          </p:grpSp>
        </p:grpSp>
      </p:grpSp>
    </p:spTree>
    <p:extLst>
      <p:ext uri="{BB962C8B-B14F-4D97-AF65-F5344CB8AC3E}">
        <p14:creationId xmlns:p14="http://schemas.microsoft.com/office/powerpoint/2010/main" val="384457746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对角圆角 2">
            <a:extLst>
              <a:ext uri="{FF2B5EF4-FFF2-40B4-BE49-F238E27FC236}">
                <a16:creationId xmlns:a16="http://schemas.microsoft.com/office/drawing/2014/main" id="{DE1FAC33-9C26-2992-EA47-11ED3B1B1A48}"/>
              </a:ext>
            </a:extLst>
          </p:cNvPr>
          <p:cNvSpPr/>
          <p:nvPr/>
        </p:nvSpPr>
        <p:spPr>
          <a:xfrm flipH="1" flipV="1">
            <a:off x="550862" y="1073149"/>
            <a:ext cx="11090275" cy="4991099"/>
          </a:xfrm>
          <a:prstGeom prst="round2DiagRect">
            <a:avLst>
              <a:gd name="adj1" fmla="val 10499"/>
              <a:gd name="adj2" fmla="val 0"/>
            </a:avLst>
          </a:prstGeom>
          <a:solidFill>
            <a:schemeClr val="bg1"/>
          </a:solidFill>
          <a:ln>
            <a:noFill/>
          </a:ln>
          <a:effectLst>
            <a:outerShdw blurRad="76200" dist="50800" dir="5400000" algn="t" rotWithShape="0">
              <a:schemeClr val="accent2">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cs typeface="+mn-cs"/>
            </a:endParaRPr>
          </a:p>
        </p:txBody>
      </p:sp>
      <p:sp>
        <p:nvSpPr>
          <p:cNvPr id="2" name="标题 1">
            <a:extLst>
              <a:ext uri="{FF2B5EF4-FFF2-40B4-BE49-F238E27FC236}">
                <a16:creationId xmlns:a16="http://schemas.microsoft.com/office/drawing/2014/main" id="{2C07A680-B1BE-C912-B388-0561FA770D5F}"/>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生产管理过程经常出现的问题</a:t>
            </a:r>
          </a:p>
        </p:txBody>
      </p:sp>
      <p:sp>
        <p:nvSpPr>
          <p:cNvPr id="5" name="文本框 4">
            <a:extLst>
              <a:ext uri="{FF2B5EF4-FFF2-40B4-BE49-F238E27FC236}">
                <a16:creationId xmlns:a16="http://schemas.microsoft.com/office/drawing/2014/main" id="{C5F5DEE3-EE0F-3A54-014C-BAB3F4132F03}"/>
              </a:ext>
            </a:extLst>
          </p:cNvPr>
          <p:cNvSpPr txBox="1"/>
          <p:nvPr/>
        </p:nvSpPr>
        <p:spPr>
          <a:xfrm>
            <a:off x="952499" y="1322185"/>
            <a:ext cx="10287000" cy="504241"/>
          </a:xfrm>
          <a:prstGeom prst="rect">
            <a:avLst/>
          </a:prstGeom>
          <a:noFill/>
        </p:spPr>
        <p:txBody>
          <a:bodyPr wrap="square">
            <a:spAutoFit/>
          </a:bodyPr>
          <a:lstStyle/>
          <a:p>
            <a:pPr marL="342900" indent="-342900">
              <a:lnSpc>
                <a:spcPct val="120000"/>
              </a:lnSpc>
              <a:buFont typeface="Arial" panose="020B0604020202020204" pitchFamily="34" charset="0"/>
              <a:buChar char="•"/>
            </a:pPr>
            <a:r>
              <a:rPr lang="zh-CN" altLang="en-US" sz="2400" dirty="0">
                <a:latin typeface="Arial" panose="020B0604020202020204" pitchFamily="34" charset="0"/>
                <a:ea typeface="微软雅黑" panose="020B0503020204020204" pitchFamily="34" charset="-122"/>
              </a:rPr>
              <a:t>批号等唯一性追溯标识管理混乱（如原料、母液、中间产品等）</a:t>
            </a:r>
            <a:endParaRPr lang="en-US" altLang="zh-CN" sz="2400" dirty="0">
              <a:latin typeface="Arial" panose="020B0604020202020204" pitchFamily="34" charset="0"/>
              <a:ea typeface="微软雅黑" panose="020B0503020204020204" pitchFamily="34" charset="-122"/>
            </a:endParaRPr>
          </a:p>
        </p:txBody>
      </p:sp>
      <p:sp>
        <p:nvSpPr>
          <p:cNvPr id="4" name="文本框 3">
            <a:extLst>
              <a:ext uri="{FF2B5EF4-FFF2-40B4-BE49-F238E27FC236}">
                <a16:creationId xmlns:a16="http://schemas.microsoft.com/office/drawing/2014/main" id="{A68E4CED-A765-EFC6-A72E-436DDAD93BB0}"/>
              </a:ext>
            </a:extLst>
          </p:cNvPr>
          <p:cNvSpPr txBox="1"/>
          <p:nvPr/>
        </p:nvSpPr>
        <p:spPr>
          <a:xfrm>
            <a:off x="952499" y="1916595"/>
            <a:ext cx="10287000" cy="804964"/>
          </a:xfrm>
          <a:prstGeom prst="rect">
            <a:avLst/>
          </a:prstGeom>
          <a:noFill/>
        </p:spPr>
        <p:txBody>
          <a:bodyPr wrap="square">
            <a:spAutoFit/>
          </a:bodyPr>
          <a:lstStyle/>
          <a:p>
            <a:pPr>
              <a:lnSpc>
                <a:spcPct val="120000"/>
              </a:lnSpc>
            </a:pPr>
            <a:r>
              <a:rPr lang="zh-CN" altLang="en-US" sz="2000" dirty="0">
                <a:latin typeface="Arial" panose="020B0604020202020204" pitchFamily="34" charset="0"/>
                <a:ea typeface="微软雅黑" panose="020B0503020204020204" pitchFamily="34" charset="-122"/>
              </a:rPr>
              <a:t>某</a:t>
            </a:r>
            <a:r>
              <a:rPr lang="en-US" altLang="zh-CN" sz="2000" dirty="0">
                <a:latin typeface="Arial" panose="020B0604020202020204" pitchFamily="34" charset="0"/>
                <a:ea typeface="微软雅黑" panose="020B0503020204020204" pitchFamily="34" charset="-122"/>
              </a:rPr>
              <a:t>IVD</a:t>
            </a:r>
            <a:r>
              <a:rPr lang="zh-CN" altLang="en-US" sz="2000" dirty="0">
                <a:latin typeface="Arial" panose="020B0604020202020204" pitchFamily="34" charset="0"/>
                <a:ea typeface="微软雅黑" panose="020B0503020204020204" pitchFamily="34" charset="-122"/>
              </a:rPr>
              <a:t>生产企业，其产品组成中提供了一种纸塑包装的移液管，其包装上有供方批号，无其他信息，企业该如何确保质量可控、可追溯？</a:t>
            </a:r>
            <a:endParaRPr lang="en-US" altLang="zh-CN" sz="2000" dirty="0">
              <a:latin typeface="Arial" panose="020B0604020202020204" pitchFamily="34" charset="0"/>
              <a:ea typeface="微软雅黑" panose="020B0503020204020204" pitchFamily="34" charset="-122"/>
            </a:endParaRPr>
          </a:p>
        </p:txBody>
      </p:sp>
      <p:sp>
        <p:nvSpPr>
          <p:cNvPr id="6" name="文本框 5">
            <a:extLst>
              <a:ext uri="{FF2B5EF4-FFF2-40B4-BE49-F238E27FC236}">
                <a16:creationId xmlns:a16="http://schemas.microsoft.com/office/drawing/2014/main" id="{FA930A43-7FA2-7B80-8873-DD709CBA0FAF}"/>
              </a:ext>
            </a:extLst>
          </p:cNvPr>
          <p:cNvSpPr txBox="1"/>
          <p:nvPr/>
        </p:nvSpPr>
        <p:spPr>
          <a:xfrm>
            <a:off x="952499" y="2943950"/>
            <a:ext cx="10287000" cy="2282291"/>
          </a:xfrm>
          <a:prstGeom prst="rect">
            <a:avLst/>
          </a:prstGeom>
          <a:noFill/>
        </p:spPr>
        <p:txBody>
          <a:bodyPr wrap="square">
            <a:spAutoFit/>
          </a:bodyPr>
          <a:lstStyle/>
          <a:p>
            <a:pPr>
              <a:lnSpc>
                <a:spcPct val="120000"/>
              </a:lnSpc>
            </a:pPr>
            <a:r>
              <a:rPr lang="zh-CN" altLang="en-US" sz="2000" dirty="0">
                <a:latin typeface="Arial" panose="020B0604020202020204" pitchFamily="34" charset="0"/>
                <a:ea typeface="微软雅黑" panose="020B0503020204020204" pitchFamily="34" charset="-122"/>
              </a:rPr>
              <a:t>关注点：</a:t>
            </a:r>
            <a:endParaRPr lang="en-US" altLang="zh-CN" sz="2000" dirty="0">
              <a:latin typeface="Arial" panose="020B0604020202020204" pitchFamily="34" charset="0"/>
              <a:ea typeface="微软雅黑" panose="020B0503020204020204" pitchFamily="34" charset="-122"/>
            </a:endParaRPr>
          </a:p>
          <a:p>
            <a:pPr marL="342900" indent="-342900">
              <a:lnSpc>
                <a:spcPct val="120000"/>
              </a:lnSpc>
              <a:buFont typeface="Wingdings" panose="05000000000000000000" pitchFamily="2" charset="2"/>
              <a:buChar char="Ø"/>
            </a:pPr>
            <a:r>
              <a:rPr lang="zh-CN" altLang="en-US" sz="2000" dirty="0">
                <a:latin typeface="Arial" panose="020B0604020202020204" pitchFamily="34" charset="0"/>
                <a:ea typeface="微软雅黑" panose="020B0503020204020204" pitchFamily="34" charset="-122"/>
              </a:rPr>
              <a:t>设计开发过程中识别移液管的必要性，进行风险评估</a:t>
            </a:r>
            <a:endParaRPr lang="en-US" altLang="zh-CN" sz="2000" dirty="0">
              <a:latin typeface="Arial" panose="020B0604020202020204" pitchFamily="34" charset="0"/>
              <a:ea typeface="微软雅黑" panose="020B0503020204020204" pitchFamily="34" charset="-122"/>
            </a:endParaRPr>
          </a:p>
          <a:p>
            <a:pPr marL="342900" indent="-342900">
              <a:lnSpc>
                <a:spcPct val="120000"/>
              </a:lnSpc>
              <a:buFont typeface="Wingdings" panose="05000000000000000000" pitchFamily="2" charset="2"/>
              <a:buChar char="Ø"/>
            </a:pPr>
            <a:r>
              <a:rPr lang="zh-CN" altLang="en-US" sz="2000" dirty="0">
                <a:latin typeface="Arial" panose="020B0604020202020204" pitchFamily="34" charset="0"/>
                <a:ea typeface="微软雅黑" panose="020B0503020204020204" pitchFamily="34" charset="-122"/>
              </a:rPr>
              <a:t>必要时，开展该移液管与试剂组分的适用性研究</a:t>
            </a:r>
            <a:endParaRPr lang="en-US" altLang="zh-CN" sz="2000" dirty="0">
              <a:latin typeface="Arial" panose="020B0604020202020204" pitchFamily="34" charset="0"/>
              <a:ea typeface="微软雅黑" panose="020B0503020204020204" pitchFamily="34" charset="-122"/>
            </a:endParaRPr>
          </a:p>
          <a:p>
            <a:pPr marL="342900" indent="-342900">
              <a:lnSpc>
                <a:spcPct val="120000"/>
              </a:lnSpc>
              <a:buFont typeface="Wingdings" panose="05000000000000000000" pitchFamily="2" charset="2"/>
              <a:buChar char="Ø"/>
            </a:pPr>
            <a:r>
              <a:rPr lang="zh-CN" altLang="en-US" sz="2000" dirty="0">
                <a:latin typeface="Arial" panose="020B0604020202020204" pitchFamily="34" charset="0"/>
                <a:ea typeface="微软雅黑" panose="020B0503020204020204" pitchFamily="34" charset="-122"/>
              </a:rPr>
              <a:t>输出物料技术要求（材质、外观、规格、包装及标识、</a:t>
            </a:r>
            <a:r>
              <a:rPr lang="zh-CN" altLang="en-US" sz="2000" dirty="0">
                <a:highlight>
                  <a:srgbClr val="FFFF00"/>
                </a:highlight>
                <a:latin typeface="Arial" panose="020B0604020202020204" pitchFamily="34" charset="0"/>
                <a:ea typeface="微软雅黑" panose="020B0503020204020204" pitchFamily="34" charset="-122"/>
              </a:rPr>
              <a:t>状态</a:t>
            </a:r>
            <a:r>
              <a:rPr lang="zh-CN" altLang="en-US" sz="2000" dirty="0">
                <a:latin typeface="Arial" panose="020B0604020202020204" pitchFamily="34" charset="0"/>
                <a:ea typeface="微软雅黑" panose="020B0503020204020204" pitchFamily="34" charset="-122"/>
              </a:rPr>
              <a:t>、</a:t>
            </a:r>
            <a:r>
              <a:rPr lang="zh-CN" altLang="en-US" sz="2000" dirty="0">
                <a:highlight>
                  <a:srgbClr val="FFFF00"/>
                </a:highlight>
                <a:latin typeface="Arial" panose="020B0604020202020204" pitchFamily="34" charset="0"/>
                <a:ea typeface="微软雅黑" panose="020B0503020204020204" pitchFamily="34" charset="-122"/>
              </a:rPr>
              <a:t>有效期</a:t>
            </a:r>
            <a:r>
              <a:rPr lang="zh-CN" altLang="en-US" sz="2000" dirty="0">
                <a:latin typeface="Arial" panose="020B0604020202020204" pitchFamily="34" charset="0"/>
                <a:ea typeface="微软雅黑" panose="020B0503020204020204" pitchFamily="34" charset="-122"/>
              </a:rPr>
              <a:t>等）</a:t>
            </a:r>
            <a:endParaRPr lang="en-US" altLang="zh-CN" sz="2000" dirty="0">
              <a:latin typeface="Arial" panose="020B0604020202020204" pitchFamily="34" charset="0"/>
              <a:ea typeface="微软雅黑" panose="020B0503020204020204" pitchFamily="34" charset="-122"/>
            </a:endParaRPr>
          </a:p>
          <a:p>
            <a:pPr marL="342900" indent="-342900">
              <a:lnSpc>
                <a:spcPct val="120000"/>
              </a:lnSpc>
              <a:buFont typeface="Wingdings" panose="05000000000000000000" pitchFamily="2" charset="2"/>
              <a:buChar char="Ø"/>
            </a:pPr>
            <a:r>
              <a:rPr lang="zh-CN" altLang="en-US" sz="2000" dirty="0">
                <a:latin typeface="Arial" panose="020B0604020202020204" pitchFamily="34" charset="0"/>
                <a:ea typeface="微软雅黑" panose="020B0503020204020204" pitchFamily="34" charset="-122"/>
              </a:rPr>
              <a:t>按规定验收，记录有效期；</a:t>
            </a:r>
            <a:endParaRPr lang="en-US" altLang="zh-CN" sz="2000" dirty="0">
              <a:latin typeface="Arial" panose="020B0604020202020204" pitchFamily="34" charset="0"/>
              <a:ea typeface="微软雅黑" panose="020B0503020204020204" pitchFamily="34" charset="-122"/>
            </a:endParaRPr>
          </a:p>
          <a:p>
            <a:pPr marL="342900" indent="-342900">
              <a:lnSpc>
                <a:spcPct val="120000"/>
              </a:lnSpc>
              <a:buFont typeface="Wingdings" panose="05000000000000000000" pitchFamily="2" charset="2"/>
              <a:buChar char="Ø"/>
            </a:pPr>
            <a:r>
              <a:rPr lang="zh-CN" altLang="en-US" sz="2000" dirty="0">
                <a:latin typeface="Arial" panose="020B0604020202020204" pitchFamily="34" charset="0"/>
                <a:ea typeface="微软雅黑" panose="020B0503020204020204" pitchFamily="34" charset="-122"/>
              </a:rPr>
              <a:t>在生产记录中记载物料批号</a:t>
            </a:r>
            <a:endParaRPr lang="en-US" altLang="zh-CN" sz="2000" dirty="0">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3589069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对角圆角 2">
            <a:extLst>
              <a:ext uri="{FF2B5EF4-FFF2-40B4-BE49-F238E27FC236}">
                <a16:creationId xmlns:a16="http://schemas.microsoft.com/office/drawing/2014/main" id="{DE1FAC33-9C26-2992-EA47-11ED3B1B1A48}"/>
              </a:ext>
            </a:extLst>
          </p:cNvPr>
          <p:cNvSpPr/>
          <p:nvPr/>
        </p:nvSpPr>
        <p:spPr>
          <a:xfrm flipH="1" flipV="1">
            <a:off x="550862" y="1073149"/>
            <a:ext cx="11090275" cy="4991099"/>
          </a:xfrm>
          <a:prstGeom prst="round2DiagRect">
            <a:avLst>
              <a:gd name="adj1" fmla="val 10499"/>
              <a:gd name="adj2" fmla="val 0"/>
            </a:avLst>
          </a:prstGeom>
          <a:solidFill>
            <a:schemeClr val="bg1"/>
          </a:solidFill>
          <a:ln>
            <a:noFill/>
          </a:ln>
          <a:effectLst>
            <a:outerShdw blurRad="76200" dist="50800" dir="5400000" algn="t" rotWithShape="0">
              <a:schemeClr val="accent2">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cs typeface="+mn-cs"/>
            </a:endParaRPr>
          </a:p>
        </p:txBody>
      </p:sp>
      <p:sp>
        <p:nvSpPr>
          <p:cNvPr id="2" name="标题 1">
            <a:extLst>
              <a:ext uri="{FF2B5EF4-FFF2-40B4-BE49-F238E27FC236}">
                <a16:creationId xmlns:a16="http://schemas.microsoft.com/office/drawing/2014/main" id="{2C07A680-B1BE-C912-B388-0561FA770D5F}"/>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生产管理过程经常出现的问题</a:t>
            </a:r>
          </a:p>
        </p:txBody>
      </p:sp>
      <p:pic>
        <p:nvPicPr>
          <p:cNvPr id="8" name="图片 7">
            <a:extLst>
              <a:ext uri="{FF2B5EF4-FFF2-40B4-BE49-F238E27FC236}">
                <a16:creationId xmlns:a16="http://schemas.microsoft.com/office/drawing/2014/main" id="{C96F63E2-1C4B-17A8-F673-3ABD9500D53F}"/>
              </a:ext>
            </a:extLst>
          </p:cNvPr>
          <p:cNvPicPr>
            <a:picLocks noChangeAspect="1"/>
          </p:cNvPicPr>
          <p:nvPr/>
        </p:nvPicPr>
        <p:blipFill>
          <a:blip r:embed="rId2"/>
          <a:stretch>
            <a:fillRect/>
          </a:stretch>
        </p:blipFill>
        <p:spPr>
          <a:xfrm>
            <a:off x="1296297" y="1130300"/>
            <a:ext cx="9493624" cy="4815867"/>
          </a:xfrm>
          <a:prstGeom prst="rect">
            <a:avLst/>
          </a:prstGeom>
        </p:spPr>
      </p:pic>
      <p:sp>
        <p:nvSpPr>
          <p:cNvPr id="9" name="文本框 8">
            <a:extLst>
              <a:ext uri="{FF2B5EF4-FFF2-40B4-BE49-F238E27FC236}">
                <a16:creationId xmlns:a16="http://schemas.microsoft.com/office/drawing/2014/main" id="{1854FF3F-7CCB-0E57-49A5-990DB7A6077C}"/>
              </a:ext>
            </a:extLst>
          </p:cNvPr>
          <p:cNvSpPr txBox="1"/>
          <p:nvPr/>
        </p:nvSpPr>
        <p:spPr>
          <a:xfrm>
            <a:off x="1240347" y="6134100"/>
            <a:ext cx="6580461" cy="362343"/>
          </a:xfrm>
          <a:prstGeom prst="rect">
            <a:avLst/>
          </a:prstGeom>
          <a:noFill/>
        </p:spPr>
        <p:txBody>
          <a:bodyPr wrap="square">
            <a:spAutoFit/>
          </a:bodyPr>
          <a:lstStyle/>
          <a:p>
            <a:pPr>
              <a:lnSpc>
                <a:spcPct val="120000"/>
              </a:lnSpc>
            </a:pPr>
            <a:r>
              <a:rPr lang="zh-CN" altLang="en-US" sz="1600" b="1" dirty="0">
                <a:solidFill>
                  <a:schemeClr val="accent1">
                    <a:lumMod val="60000"/>
                    <a:lumOff val="40000"/>
                  </a:schemeClr>
                </a:solidFill>
                <a:latin typeface="Arial" panose="020B0604020202020204" pitchFamily="34" charset="0"/>
                <a:ea typeface="微软雅黑" panose="020B0503020204020204" pitchFamily="34" charset="-122"/>
              </a:rPr>
              <a:t>案例来源于浙江药品检查中心王老师分享</a:t>
            </a:r>
            <a:endParaRPr lang="en-US" altLang="zh-CN" sz="1600" dirty="0">
              <a:solidFill>
                <a:schemeClr val="accent1">
                  <a:lumMod val="60000"/>
                  <a:lumOff val="40000"/>
                </a:schemeClr>
              </a:solidFill>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189178836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对角圆角 2">
            <a:extLst>
              <a:ext uri="{FF2B5EF4-FFF2-40B4-BE49-F238E27FC236}">
                <a16:creationId xmlns:a16="http://schemas.microsoft.com/office/drawing/2014/main" id="{DE1FAC33-9C26-2992-EA47-11ED3B1B1A48}"/>
              </a:ext>
            </a:extLst>
          </p:cNvPr>
          <p:cNvSpPr/>
          <p:nvPr/>
        </p:nvSpPr>
        <p:spPr>
          <a:xfrm flipH="1" flipV="1">
            <a:off x="550862" y="1073149"/>
            <a:ext cx="11090275" cy="4991099"/>
          </a:xfrm>
          <a:prstGeom prst="round2DiagRect">
            <a:avLst>
              <a:gd name="adj1" fmla="val 10499"/>
              <a:gd name="adj2" fmla="val 0"/>
            </a:avLst>
          </a:prstGeom>
          <a:solidFill>
            <a:schemeClr val="bg1"/>
          </a:solidFill>
          <a:ln>
            <a:noFill/>
          </a:ln>
          <a:effectLst>
            <a:outerShdw blurRad="76200" dist="50800" dir="5400000" algn="t" rotWithShape="0">
              <a:schemeClr val="accent2">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cs typeface="+mn-cs"/>
            </a:endParaRPr>
          </a:p>
        </p:txBody>
      </p:sp>
      <p:sp>
        <p:nvSpPr>
          <p:cNvPr id="2" name="标题 1">
            <a:extLst>
              <a:ext uri="{FF2B5EF4-FFF2-40B4-BE49-F238E27FC236}">
                <a16:creationId xmlns:a16="http://schemas.microsoft.com/office/drawing/2014/main" id="{2C07A680-B1BE-C912-B388-0561FA770D5F}"/>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生产管理过程经常出现的问题</a:t>
            </a:r>
          </a:p>
        </p:txBody>
      </p:sp>
      <p:pic>
        <p:nvPicPr>
          <p:cNvPr id="5" name="图片 4">
            <a:extLst>
              <a:ext uri="{FF2B5EF4-FFF2-40B4-BE49-F238E27FC236}">
                <a16:creationId xmlns:a16="http://schemas.microsoft.com/office/drawing/2014/main" id="{9C443FB7-B71C-5B6E-2778-5EB30D0F0C6F}"/>
              </a:ext>
            </a:extLst>
          </p:cNvPr>
          <p:cNvPicPr>
            <a:picLocks noChangeAspect="1"/>
          </p:cNvPicPr>
          <p:nvPr/>
        </p:nvPicPr>
        <p:blipFill>
          <a:blip r:embed="rId2"/>
          <a:stretch>
            <a:fillRect/>
          </a:stretch>
        </p:blipFill>
        <p:spPr>
          <a:xfrm>
            <a:off x="1376979" y="1125294"/>
            <a:ext cx="9348394" cy="4886808"/>
          </a:xfrm>
          <a:prstGeom prst="rect">
            <a:avLst/>
          </a:prstGeom>
        </p:spPr>
      </p:pic>
      <p:sp>
        <p:nvSpPr>
          <p:cNvPr id="6" name="文本框 5">
            <a:extLst>
              <a:ext uri="{FF2B5EF4-FFF2-40B4-BE49-F238E27FC236}">
                <a16:creationId xmlns:a16="http://schemas.microsoft.com/office/drawing/2014/main" id="{791D538B-9A3B-52C8-82B2-4B1B5B897FF5}"/>
              </a:ext>
            </a:extLst>
          </p:cNvPr>
          <p:cNvSpPr txBox="1"/>
          <p:nvPr/>
        </p:nvSpPr>
        <p:spPr>
          <a:xfrm>
            <a:off x="1240347" y="6134100"/>
            <a:ext cx="6580461" cy="362343"/>
          </a:xfrm>
          <a:prstGeom prst="rect">
            <a:avLst/>
          </a:prstGeom>
          <a:noFill/>
        </p:spPr>
        <p:txBody>
          <a:bodyPr wrap="square">
            <a:spAutoFit/>
          </a:bodyPr>
          <a:lstStyle/>
          <a:p>
            <a:pPr>
              <a:lnSpc>
                <a:spcPct val="120000"/>
              </a:lnSpc>
            </a:pPr>
            <a:r>
              <a:rPr lang="zh-CN" altLang="en-US" sz="1600" b="1" dirty="0">
                <a:solidFill>
                  <a:schemeClr val="accent1">
                    <a:lumMod val="60000"/>
                    <a:lumOff val="40000"/>
                  </a:schemeClr>
                </a:solidFill>
                <a:latin typeface="Arial" panose="020B0604020202020204" pitchFamily="34" charset="0"/>
                <a:ea typeface="微软雅黑" panose="020B0503020204020204" pitchFamily="34" charset="-122"/>
              </a:rPr>
              <a:t>案例来源于浙江药品检查中心王老师分享</a:t>
            </a:r>
            <a:endParaRPr lang="en-US" altLang="zh-CN" sz="1600" dirty="0">
              <a:solidFill>
                <a:schemeClr val="accent1">
                  <a:lumMod val="60000"/>
                  <a:lumOff val="40000"/>
                </a:schemeClr>
              </a:solidFill>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124149845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对角圆角 2">
            <a:extLst>
              <a:ext uri="{FF2B5EF4-FFF2-40B4-BE49-F238E27FC236}">
                <a16:creationId xmlns:a16="http://schemas.microsoft.com/office/drawing/2014/main" id="{DE1FAC33-9C26-2992-EA47-11ED3B1B1A48}"/>
              </a:ext>
            </a:extLst>
          </p:cNvPr>
          <p:cNvSpPr/>
          <p:nvPr/>
        </p:nvSpPr>
        <p:spPr>
          <a:xfrm flipH="1" flipV="1">
            <a:off x="550862" y="1073149"/>
            <a:ext cx="11090275" cy="4991099"/>
          </a:xfrm>
          <a:prstGeom prst="round2DiagRect">
            <a:avLst>
              <a:gd name="adj1" fmla="val 10499"/>
              <a:gd name="adj2" fmla="val 0"/>
            </a:avLst>
          </a:prstGeom>
          <a:solidFill>
            <a:schemeClr val="bg1"/>
          </a:solidFill>
          <a:ln>
            <a:noFill/>
          </a:ln>
          <a:effectLst>
            <a:outerShdw blurRad="76200" dist="50800" dir="5400000" algn="t" rotWithShape="0">
              <a:schemeClr val="accent2">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cs typeface="+mn-cs"/>
            </a:endParaRPr>
          </a:p>
        </p:txBody>
      </p:sp>
      <p:sp>
        <p:nvSpPr>
          <p:cNvPr id="2" name="标题 1">
            <a:extLst>
              <a:ext uri="{FF2B5EF4-FFF2-40B4-BE49-F238E27FC236}">
                <a16:creationId xmlns:a16="http://schemas.microsoft.com/office/drawing/2014/main" id="{2C07A680-B1BE-C912-B388-0561FA770D5F}"/>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生产管理过程经常出现的问题</a:t>
            </a:r>
          </a:p>
        </p:txBody>
      </p:sp>
      <p:sp>
        <p:nvSpPr>
          <p:cNvPr id="5" name="文本框 4">
            <a:extLst>
              <a:ext uri="{FF2B5EF4-FFF2-40B4-BE49-F238E27FC236}">
                <a16:creationId xmlns:a16="http://schemas.microsoft.com/office/drawing/2014/main" id="{C5F5DEE3-EE0F-3A54-014C-BAB3F4132F03}"/>
              </a:ext>
            </a:extLst>
          </p:cNvPr>
          <p:cNvSpPr txBox="1"/>
          <p:nvPr/>
        </p:nvSpPr>
        <p:spPr>
          <a:xfrm>
            <a:off x="952499" y="1322185"/>
            <a:ext cx="10287000" cy="504241"/>
          </a:xfrm>
          <a:prstGeom prst="rect">
            <a:avLst/>
          </a:prstGeom>
          <a:noFill/>
        </p:spPr>
        <p:txBody>
          <a:bodyPr wrap="square">
            <a:spAutoFit/>
          </a:bodyPr>
          <a:lstStyle/>
          <a:p>
            <a:pPr marL="342900" indent="-342900">
              <a:lnSpc>
                <a:spcPct val="120000"/>
              </a:lnSpc>
              <a:buFont typeface="Arial" panose="020B0604020202020204" pitchFamily="34" charset="0"/>
              <a:buChar char="•"/>
            </a:pPr>
            <a:r>
              <a:rPr lang="zh-CN" altLang="en-US" sz="2400" dirty="0">
                <a:latin typeface="Arial" panose="020B0604020202020204" pitchFamily="34" charset="0"/>
                <a:ea typeface="微软雅黑" panose="020B0503020204020204" pitchFamily="34" charset="-122"/>
              </a:rPr>
              <a:t>批号等唯一性追溯标识管理混乱（如原料、母液、中间产品等）</a:t>
            </a:r>
            <a:endParaRPr lang="en-US" altLang="zh-CN" sz="2400" dirty="0">
              <a:latin typeface="Arial" panose="020B0604020202020204" pitchFamily="34" charset="0"/>
              <a:ea typeface="微软雅黑" panose="020B0503020204020204" pitchFamily="34" charset="-122"/>
            </a:endParaRPr>
          </a:p>
        </p:txBody>
      </p:sp>
      <p:sp>
        <p:nvSpPr>
          <p:cNvPr id="4" name="文本框 3">
            <a:extLst>
              <a:ext uri="{FF2B5EF4-FFF2-40B4-BE49-F238E27FC236}">
                <a16:creationId xmlns:a16="http://schemas.microsoft.com/office/drawing/2014/main" id="{A68E4CED-A765-EFC6-A72E-436DDAD93BB0}"/>
              </a:ext>
            </a:extLst>
          </p:cNvPr>
          <p:cNvSpPr txBox="1"/>
          <p:nvPr/>
        </p:nvSpPr>
        <p:spPr>
          <a:xfrm>
            <a:off x="952499" y="1916595"/>
            <a:ext cx="10287000" cy="2725426"/>
          </a:xfrm>
          <a:prstGeom prst="rect">
            <a:avLst/>
          </a:prstGeom>
          <a:noFill/>
        </p:spPr>
        <p:txBody>
          <a:bodyPr wrap="square">
            <a:spAutoFit/>
          </a:bodyPr>
          <a:lstStyle/>
          <a:p>
            <a:pPr marL="285750" indent="-285750">
              <a:lnSpc>
                <a:spcPct val="120000"/>
              </a:lnSpc>
              <a:buClr>
                <a:srgbClr val="00B0F0"/>
              </a:buClr>
              <a:buFont typeface="Wingdings" panose="05000000000000000000" pitchFamily="2" charset="2"/>
              <a:buChar char="u"/>
            </a:pPr>
            <a:r>
              <a:rPr lang="zh-CN" altLang="en-US" dirty="0">
                <a:latin typeface="Arial" panose="020B0604020202020204" pitchFamily="34" charset="0"/>
                <a:ea typeface="微软雅黑" panose="020B0503020204020204" pitchFamily="34" charset="-122"/>
              </a:rPr>
              <a:t>某企业口罩生产车间现场堆放有大量无生产批号、无检验状态标识的中间品。</a:t>
            </a:r>
            <a:endParaRPr lang="en-US" altLang="zh-CN" dirty="0">
              <a:latin typeface="Arial" panose="020B0604020202020204" pitchFamily="34" charset="0"/>
              <a:ea typeface="微软雅黑" panose="020B0503020204020204" pitchFamily="34" charset="-122"/>
            </a:endParaRPr>
          </a:p>
          <a:p>
            <a:pPr marL="285750" indent="-285750">
              <a:lnSpc>
                <a:spcPct val="120000"/>
              </a:lnSpc>
              <a:buClr>
                <a:srgbClr val="00B0F0"/>
              </a:buClr>
              <a:buFont typeface="Wingdings" panose="05000000000000000000" pitchFamily="2" charset="2"/>
              <a:buChar char="u"/>
            </a:pPr>
            <a:r>
              <a:rPr lang="zh-CN" altLang="en-US" dirty="0">
                <a:latin typeface="Arial" panose="020B0604020202020204" pitchFamily="34" charset="0"/>
                <a:ea typeface="微软雅黑" panose="020B0503020204020204" pitchFamily="34" charset="-122"/>
              </a:rPr>
              <a:t>某企业某日生产的医用防护口罩的批号规则与</a:t>
            </a:r>
            <a:r>
              <a:rPr lang="en-US" altLang="zh-CN" dirty="0">
                <a:latin typeface="Arial" panose="020B0604020202020204" pitchFamily="34" charset="0"/>
                <a:ea typeface="微软雅黑" panose="020B0503020204020204" pitchFamily="34" charset="-122"/>
              </a:rPr>
              <a:t>《</a:t>
            </a:r>
            <a:r>
              <a:rPr lang="zh-CN" altLang="en-US" dirty="0">
                <a:latin typeface="Arial" panose="020B0604020202020204" pitchFamily="34" charset="0"/>
                <a:ea typeface="微软雅黑" panose="020B0503020204020204" pitchFamily="34" charset="-122"/>
              </a:rPr>
              <a:t>批号管理规定</a:t>
            </a:r>
            <a:r>
              <a:rPr lang="en-US" altLang="zh-CN" dirty="0">
                <a:latin typeface="Arial" panose="020B0604020202020204" pitchFamily="34" charset="0"/>
                <a:ea typeface="微软雅黑" panose="020B0503020204020204" pitchFamily="34" charset="-122"/>
              </a:rPr>
              <a:t>》</a:t>
            </a:r>
            <a:r>
              <a:rPr lang="zh-CN" altLang="en-US" dirty="0">
                <a:latin typeface="Arial" panose="020B0604020202020204" pitchFamily="34" charset="0"/>
                <a:ea typeface="微软雅黑" panose="020B0503020204020204" pitchFamily="34" charset="-122"/>
              </a:rPr>
              <a:t>规定不一致。	</a:t>
            </a:r>
          </a:p>
          <a:p>
            <a:pPr marL="285750" indent="-285750">
              <a:lnSpc>
                <a:spcPct val="120000"/>
              </a:lnSpc>
              <a:buClr>
                <a:srgbClr val="00B0F0"/>
              </a:buClr>
              <a:buFont typeface="Wingdings" panose="05000000000000000000" pitchFamily="2" charset="2"/>
              <a:buChar char="u"/>
            </a:pPr>
            <a:r>
              <a:rPr lang="zh-CN" altLang="en-US" dirty="0">
                <a:latin typeface="Arial" panose="020B0604020202020204" pitchFamily="34" charset="0"/>
                <a:ea typeface="微软雅黑" panose="020B0503020204020204" pitchFamily="34" charset="-122"/>
              </a:rPr>
              <a:t>某接触镜产品有销售商贴牌订单式生产，标签标识制作包括标签设计、销售商定制信息、</a:t>
            </a:r>
            <a:r>
              <a:rPr lang="en-US" altLang="zh-CN" dirty="0">
                <a:latin typeface="Arial" panose="020B0604020202020204" pitchFamily="34" charset="0"/>
                <a:ea typeface="微软雅黑" panose="020B0503020204020204" pitchFamily="34" charset="-122"/>
              </a:rPr>
              <a:t>UDI</a:t>
            </a:r>
            <a:r>
              <a:rPr lang="zh-CN" altLang="en-US" dirty="0">
                <a:latin typeface="Arial" panose="020B0604020202020204" pitchFamily="34" charset="0"/>
                <a:ea typeface="微软雅黑" panose="020B0503020204020204" pitchFamily="34" charset="-122"/>
              </a:rPr>
              <a:t>码、生产批号制定等，现场未见标签制作工序相关控制程序、台账记录。</a:t>
            </a:r>
            <a:endParaRPr lang="en-US" altLang="zh-CN" dirty="0">
              <a:latin typeface="Arial" panose="020B0604020202020204" pitchFamily="34" charset="0"/>
              <a:ea typeface="微软雅黑" panose="020B0503020204020204" pitchFamily="34" charset="-122"/>
            </a:endParaRPr>
          </a:p>
          <a:p>
            <a:pPr marL="285750" indent="-285750">
              <a:lnSpc>
                <a:spcPct val="120000"/>
              </a:lnSpc>
              <a:buClr>
                <a:srgbClr val="00B0F0"/>
              </a:buClr>
              <a:buFont typeface="Wingdings" panose="05000000000000000000" pitchFamily="2" charset="2"/>
              <a:buChar char="u"/>
            </a:pPr>
            <a:r>
              <a:rPr lang="zh-CN" altLang="en-US" b="0" i="0" u="none" strike="noStrike" baseline="0" dirty="0">
                <a:solidFill>
                  <a:srgbClr val="000000"/>
                </a:solidFill>
                <a:latin typeface="Arial" panose="020B0604020202020204" pitchFamily="34" charset="0"/>
                <a:ea typeface="微软雅黑" panose="020B0503020204020204" pitchFamily="34" charset="-122"/>
              </a:rPr>
              <a:t>企业采购液体原材料（供方规定有效期为五年）进行无菌灌封，未明确灌封时间与原材料生产日期间隔区间，仅规定灌封、内包装后半成品有效期三年，有效期内进行环氧乙烷灭菌，成品有期为两年，即存在液体有效期可能超过五年有效期的风险，企业仅提供一批半成品液体三年有效期确认报告，验证数据不足。</a:t>
            </a:r>
            <a:endParaRPr lang="zh-CN" altLang="en-US" sz="1800" b="0" i="0" u="none" strike="noStrike" baseline="0" dirty="0">
              <a:solidFill>
                <a:srgbClr val="000000"/>
              </a:solidFill>
              <a:latin typeface="Arial" panose="020B0604020202020204" pitchFamily="34" charset="0"/>
              <a:ea typeface="微软雅黑" panose="020B0503020204020204" pitchFamily="34" charset="-122"/>
            </a:endParaRPr>
          </a:p>
        </p:txBody>
      </p:sp>
      <p:sp>
        <p:nvSpPr>
          <p:cNvPr id="6" name="文本框 5">
            <a:extLst>
              <a:ext uri="{FF2B5EF4-FFF2-40B4-BE49-F238E27FC236}">
                <a16:creationId xmlns:a16="http://schemas.microsoft.com/office/drawing/2014/main" id="{FA930A43-7FA2-7B80-8873-DD709CBA0FAF}"/>
              </a:ext>
            </a:extLst>
          </p:cNvPr>
          <p:cNvSpPr txBox="1"/>
          <p:nvPr/>
        </p:nvSpPr>
        <p:spPr>
          <a:xfrm>
            <a:off x="952499" y="4885705"/>
            <a:ext cx="10287000" cy="435632"/>
          </a:xfrm>
          <a:prstGeom prst="rect">
            <a:avLst/>
          </a:prstGeom>
          <a:noFill/>
        </p:spPr>
        <p:txBody>
          <a:bodyPr wrap="square">
            <a:spAutoFit/>
          </a:bodyPr>
          <a:lstStyle/>
          <a:p>
            <a:pPr>
              <a:lnSpc>
                <a:spcPct val="120000"/>
              </a:lnSpc>
            </a:pPr>
            <a:r>
              <a:rPr lang="zh-CN" altLang="en-US" sz="2000" dirty="0">
                <a:latin typeface="Arial" panose="020B0604020202020204" pitchFamily="34" charset="0"/>
                <a:ea typeface="微软雅黑" panose="020B0503020204020204" pitchFamily="34" charset="-122"/>
              </a:rPr>
              <a:t>关注点：过程产品标识；原材料对终产品的影响；制度执行</a:t>
            </a:r>
            <a:endParaRPr lang="en-US" altLang="zh-CN" sz="2000" dirty="0">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1354303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对角圆角 2">
            <a:extLst>
              <a:ext uri="{FF2B5EF4-FFF2-40B4-BE49-F238E27FC236}">
                <a16:creationId xmlns:a16="http://schemas.microsoft.com/office/drawing/2014/main" id="{DE1FAC33-9C26-2992-EA47-11ED3B1B1A48}"/>
              </a:ext>
            </a:extLst>
          </p:cNvPr>
          <p:cNvSpPr/>
          <p:nvPr/>
        </p:nvSpPr>
        <p:spPr>
          <a:xfrm flipH="1" flipV="1">
            <a:off x="550862" y="1073149"/>
            <a:ext cx="11090275" cy="4991099"/>
          </a:xfrm>
          <a:prstGeom prst="round2DiagRect">
            <a:avLst>
              <a:gd name="adj1" fmla="val 10499"/>
              <a:gd name="adj2" fmla="val 0"/>
            </a:avLst>
          </a:prstGeom>
          <a:solidFill>
            <a:schemeClr val="bg1"/>
          </a:solidFill>
          <a:ln>
            <a:noFill/>
          </a:ln>
          <a:effectLst>
            <a:outerShdw blurRad="76200" dist="50800" dir="5400000" algn="t" rotWithShape="0">
              <a:schemeClr val="accent2">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cs typeface="+mn-cs"/>
            </a:endParaRPr>
          </a:p>
        </p:txBody>
      </p:sp>
      <p:sp>
        <p:nvSpPr>
          <p:cNvPr id="2" name="标题 1">
            <a:extLst>
              <a:ext uri="{FF2B5EF4-FFF2-40B4-BE49-F238E27FC236}">
                <a16:creationId xmlns:a16="http://schemas.microsoft.com/office/drawing/2014/main" id="{2C07A680-B1BE-C912-B388-0561FA770D5F}"/>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生产管理过程经常出现的问题</a:t>
            </a:r>
          </a:p>
        </p:txBody>
      </p:sp>
      <p:sp>
        <p:nvSpPr>
          <p:cNvPr id="5" name="文本框 4">
            <a:extLst>
              <a:ext uri="{FF2B5EF4-FFF2-40B4-BE49-F238E27FC236}">
                <a16:creationId xmlns:a16="http://schemas.microsoft.com/office/drawing/2014/main" id="{C5F5DEE3-EE0F-3A54-014C-BAB3F4132F03}"/>
              </a:ext>
            </a:extLst>
          </p:cNvPr>
          <p:cNvSpPr txBox="1"/>
          <p:nvPr/>
        </p:nvSpPr>
        <p:spPr>
          <a:xfrm>
            <a:off x="966028" y="2565573"/>
            <a:ext cx="10287000" cy="733662"/>
          </a:xfrm>
          <a:prstGeom prst="rect">
            <a:avLst/>
          </a:prstGeom>
          <a:noFill/>
        </p:spPr>
        <p:txBody>
          <a:bodyPr wrap="square">
            <a:spAutoFit/>
          </a:bodyPr>
          <a:lstStyle/>
          <a:p>
            <a:pPr>
              <a:lnSpc>
                <a:spcPct val="120000"/>
              </a:lnSpc>
            </a:pPr>
            <a:r>
              <a:rPr lang="zh-CN" altLang="en-US" dirty="0">
                <a:latin typeface="Arial" panose="020B0604020202020204" pitchFamily="34" charset="0"/>
                <a:ea typeface="微软雅黑" panose="020B0503020204020204" pitchFamily="34" charset="-122"/>
              </a:rPr>
              <a:t>某产品洁净车间要求湿度≤</a:t>
            </a:r>
            <a:r>
              <a:rPr lang="en-US" altLang="zh-CN" dirty="0">
                <a:latin typeface="Arial" panose="020B0604020202020204" pitchFamily="34" charset="0"/>
                <a:ea typeface="微软雅黑" panose="020B0503020204020204" pitchFamily="34" charset="-122"/>
              </a:rPr>
              <a:t>30%</a:t>
            </a:r>
            <a:r>
              <a:rPr lang="zh-CN" altLang="en-US" dirty="0">
                <a:latin typeface="Arial" panose="020B0604020202020204" pitchFamily="34" charset="0"/>
                <a:ea typeface="微软雅黑" panose="020B0503020204020204" pitchFamily="34" charset="-122"/>
              </a:rPr>
              <a:t>，生产记录中没有设计湿度记载项，但有每日上午</a:t>
            </a:r>
            <a:r>
              <a:rPr lang="en-US" altLang="zh-CN" dirty="0">
                <a:latin typeface="Arial" panose="020B0604020202020204" pitchFamily="34" charset="0"/>
                <a:ea typeface="微软雅黑" panose="020B0503020204020204" pitchFamily="34" charset="-122"/>
              </a:rPr>
              <a:t>9</a:t>
            </a:r>
            <a:r>
              <a:rPr lang="zh-CN" altLang="en-US" dirty="0">
                <a:latin typeface="Arial" panose="020B0604020202020204" pitchFamily="34" charset="0"/>
                <a:ea typeface="微软雅黑" panose="020B0503020204020204" pitchFamily="34" charset="-122"/>
              </a:rPr>
              <a:t>时和下午</a:t>
            </a:r>
            <a:r>
              <a:rPr lang="en-US" altLang="zh-CN" dirty="0">
                <a:latin typeface="Arial" panose="020B0604020202020204" pitchFamily="34" charset="0"/>
                <a:ea typeface="微软雅黑" panose="020B0503020204020204" pitchFamily="34" charset="-122"/>
              </a:rPr>
              <a:t>2</a:t>
            </a:r>
            <a:r>
              <a:rPr lang="zh-CN" altLang="en-US" dirty="0">
                <a:latin typeface="Arial" panose="020B0604020202020204" pitchFamily="34" charset="0"/>
                <a:ea typeface="微软雅黑" panose="020B0503020204020204" pitchFamily="34" charset="-122"/>
              </a:rPr>
              <a:t>时的车间内温湿度记录，且车间较大，仅于入口处放置一温湿度表。</a:t>
            </a:r>
            <a:endParaRPr lang="en-US" altLang="zh-CN" dirty="0">
              <a:latin typeface="Arial" panose="020B0604020202020204" pitchFamily="34" charset="0"/>
              <a:ea typeface="微软雅黑" panose="020B0503020204020204" pitchFamily="34" charset="-122"/>
            </a:endParaRPr>
          </a:p>
        </p:txBody>
      </p:sp>
      <p:sp>
        <p:nvSpPr>
          <p:cNvPr id="4" name="文本框 3">
            <a:extLst>
              <a:ext uri="{FF2B5EF4-FFF2-40B4-BE49-F238E27FC236}">
                <a16:creationId xmlns:a16="http://schemas.microsoft.com/office/drawing/2014/main" id="{1B76E79B-E6BE-C7E5-FB9D-D9DC4816FFB5}"/>
              </a:ext>
            </a:extLst>
          </p:cNvPr>
          <p:cNvSpPr txBox="1"/>
          <p:nvPr/>
        </p:nvSpPr>
        <p:spPr>
          <a:xfrm>
            <a:off x="1046711" y="1419884"/>
            <a:ext cx="10287000" cy="947439"/>
          </a:xfrm>
          <a:prstGeom prst="rect">
            <a:avLst/>
          </a:prstGeom>
          <a:noFill/>
        </p:spPr>
        <p:txBody>
          <a:bodyPr wrap="square">
            <a:spAutoFit/>
          </a:bodyPr>
          <a:lstStyle/>
          <a:p>
            <a:pPr marL="342900" indent="-342900">
              <a:lnSpc>
                <a:spcPct val="120000"/>
              </a:lnSpc>
              <a:buFont typeface="Arial" panose="020B0604020202020204" pitchFamily="34" charset="0"/>
              <a:buChar char="•"/>
            </a:pPr>
            <a:r>
              <a:rPr lang="zh-CN" altLang="en-US" sz="2400" dirty="0">
                <a:latin typeface="Arial" panose="020B0604020202020204" pitchFamily="34" charset="0"/>
                <a:ea typeface="微软雅黑" panose="020B0503020204020204" pitchFamily="34" charset="-122"/>
              </a:rPr>
              <a:t>批生产记录内容不全面（物料信息、品种信息、规格、生产环境、设备信息、关键参数、操作人、复核检查人、时间）</a:t>
            </a:r>
            <a:endParaRPr lang="en-US" altLang="zh-CN" sz="2400" dirty="0">
              <a:latin typeface="Arial" panose="020B0604020202020204" pitchFamily="34" charset="0"/>
              <a:ea typeface="微软雅黑" panose="020B0503020204020204" pitchFamily="34" charset="-122"/>
            </a:endParaRPr>
          </a:p>
        </p:txBody>
      </p:sp>
      <p:sp>
        <p:nvSpPr>
          <p:cNvPr id="8" name="文本框 7">
            <a:extLst>
              <a:ext uri="{FF2B5EF4-FFF2-40B4-BE49-F238E27FC236}">
                <a16:creationId xmlns:a16="http://schemas.microsoft.com/office/drawing/2014/main" id="{AE56EC21-7F30-BFE3-FBE1-5EB5B8FAD27E}"/>
              </a:ext>
            </a:extLst>
          </p:cNvPr>
          <p:cNvSpPr txBox="1"/>
          <p:nvPr/>
        </p:nvSpPr>
        <p:spPr>
          <a:xfrm>
            <a:off x="1046711" y="3856349"/>
            <a:ext cx="3100362" cy="1058688"/>
          </a:xfrm>
          <a:prstGeom prst="rect">
            <a:avLst/>
          </a:prstGeom>
          <a:noFill/>
        </p:spPr>
        <p:txBody>
          <a:bodyPr wrap="square">
            <a:spAutoFit/>
          </a:bodyPr>
          <a:lstStyle/>
          <a:p>
            <a:pPr>
              <a:lnSpc>
                <a:spcPct val="120000"/>
              </a:lnSpc>
            </a:pPr>
            <a:r>
              <a:rPr lang="zh-CN" altLang="en-US" b="1" dirty="0">
                <a:solidFill>
                  <a:srgbClr val="00B0F0"/>
                </a:solidFill>
                <a:latin typeface="Arial" panose="020B0604020202020204" pitchFamily="34" charset="0"/>
                <a:ea typeface="微软雅黑" panose="020B0503020204020204" pitchFamily="34" charset="-122"/>
              </a:rPr>
              <a:t>讨论</a:t>
            </a:r>
            <a:endParaRPr lang="en-US" altLang="zh-CN" b="1" dirty="0">
              <a:solidFill>
                <a:srgbClr val="00B0F0"/>
              </a:solidFill>
              <a:latin typeface="Arial" panose="020B0604020202020204" pitchFamily="34" charset="0"/>
              <a:ea typeface="微软雅黑" panose="020B0503020204020204" pitchFamily="34" charset="-122"/>
            </a:endParaRPr>
          </a:p>
          <a:p>
            <a:pPr>
              <a:lnSpc>
                <a:spcPct val="120000"/>
              </a:lnSpc>
            </a:pPr>
            <a:r>
              <a:rPr lang="zh-CN" altLang="en-US" dirty="0">
                <a:latin typeface="Arial" panose="020B0604020202020204" pitchFamily="34" charset="0"/>
                <a:ea typeface="微软雅黑" panose="020B0503020204020204" pitchFamily="34" charset="-122"/>
              </a:rPr>
              <a:t>是否必须按班次记录湿度？</a:t>
            </a:r>
            <a:endParaRPr lang="en-US" altLang="zh-CN" dirty="0">
              <a:latin typeface="Arial" panose="020B0604020202020204" pitchFamily="34" charset="0"/>
              <a:ea typeface="微软雅黑" panose="020B0503020204020204" pitchFamily="34" charset="-122"/>
            </a:endParaRPr>
          </a:p>
          <a:p>
            <a:pPr>
              <a:lnSpc>
                <a:spcPct val="120000"/>
              </a:lnSpc>
            </a:pPr>
            <a:endParaRPr lang="en-US" altLang="zh-CN" dirty="0">
              <a:latin typeface="Arial" panose="020B0604020202020204" pitchFamily="34" charset="0"/>
              <a:ea typeface="微软雅黑" panose="020B0503020204020204" pitchFamily="34" charset="-122"/>
            </a:endParaRPr>
          </a:p>
        </p:txBody>
      </p:sp>
      <p:sp>
        <p:nvSpPr>
          <p:cNvPr id="9" name="矩形 8">
            <a:extLst>
              <a:ext uri="{FF2B5EF4-FFF2-40B4-BE49-F238E27FC236}">
                <a16:creationId xmlns:a16="http://schemas.microsoft.com/office/drawing/2014/main" id="{A1A1EC3D-8E16-E056-882C-1BC7AD96DCBE}"/>
              </a:ext>
            </a:extLst>
          </p:cNvPr>
          <p:cNvSpPr/>
          <p:nvPr/>
        </p:nvSpPr>
        <p:spPr>
          <a:xfrm>
            <a:off x="6512017" y="3924028"/>
            <a:ext cx="2954656" cy="923330"/>
          </a:xfrm>
          <a:prstGeom prst="rect">
            <a:avLst/>
          </a:prstGeom>
          <a:noFill/>
        </p:spPr>
        <p:txBody>
          <a:bodyPr wrap="none" lIns="91440" tIns="45720" rIns="91440" bIns="45720">
            <a:spAutoFit/>
          </a:bodyPr>
          <a:lstStyle/>
          <a:p>
            <a:pPr algn="ctr"/>
            <a:r>
              <a:rPr lang="zh-CN" altLang="en-US" sz="5400" b="1" cap="none" spc="0" dirty="0">
                <a:ln w="22225">
                  <a:solidFill>
                    <a:srgbClr val="FF0000"/>
                  </a:solidFill>
                  <a:prstDash val="solid"/>
                </a:ln>
                <a:solidFill>
                  <a:srgbClr val="FF0000"/>
                </a:solidFill>
                <a:effectLst/>
                <a:latin typeface="Arial" panose="020B0604020202020204" pitchFamily="34" charset="0"/>
                <a:ea typeface="微软雅黑" panose="020B0503020204020204" pitchFamily="34" charset="-122"/>
              </a:rPr>
              <a:t>风险自担</a:t>
            </a:r>
          </a:p>
        </p:txBody>
      </p:sp>
    </p:spTree>
    <p:extLst>
      <p:ext uri="{BB962C8B-B14F-4D97-AF65-F5344CB8AC3E}">
        <p14:creationId xmlns:p14="http://schemas.microsoft.com/office/powerpoint/2010/main" val="3055329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ppt_x"/>
                                          </p:val>
                                        </p:tav>
                                        <p:tav tm="100000">
                                          <p:val>
                                            <p:strVal val="#ppt_x"/>
                                          </p:val>
                                        </p:tav>
                                      </p:tavLst>
                                    </p:anim>
                                    <p:anim calcmode="lin" valueType="num">
                                      <p:cBhvr additive="base">
                                        <p:cTn id="8"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对角圆角 2">
            <a:extLst>
              <a:ext uri="{FF2B5EF4-FFF2-40B4-BE49-F238E27FC236}">
                <a16:creationId xmlns:a16="http://schemas.microsoft.com/office/drawing/2014/main" id="{DE1FAC33-9C26-2992-EA47-11ED3B1B1A48}"/>
              </a:ext>
            </a:extLst>
          </p:cNvPr>
          <p:cNvSpPr/>
          <p:nvPr/>
        </p:nvSpPr>
        <p:spPr>
          <a:xfrm flipH="1" flipV="1">
            <a:off x="550862" y="1073149"/>
            <a:ext cx="11090275" cy="4991099"/>
          </a:xfrm>
          <a:prstGeom prst="round2DiagRect">
            <a:avLst>
              <a:gd name="adj1" fmla="val 10499"/>
              <a:gd name="adj2" fmla="val 0"/>
            </a:avLst>
          </a:prstGeom>
          <a:solidFill>
            <a:schemeClr val="bg1"/>
          </a:solidFill>
          <a:ln>
            <a:noFill/>
          </a:ln>
          <a:effectLst>
            <a:outerShdw blurRad="76200" dist="50800" dir="5400000" algn="t" rotWithShape="0">
              <a:schemeClr val="accent2">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cs typeface="+mn-cs"/>
            </a:endParaRPr>
          </a:p>
        </p:txBody>
      </p:sp>
      <p:sp>
        <p:nvSpPr>
          <p:cNvPr id="2" name="标题 1">
            <a:extLst>
              <a:ext uri="{FF2B5EF4-FFF2-40B4-BE49-F238E27FC236}">
                <a16:creationId xmlns:a16="http://schemas.microsoft.com/office/drawing/2014/main" id="{2C07A680-B1BE-C912-B388-0561FA770D5F}"/>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生产管理过程经常出现的问题</a:t>
            </a:r>
          </a:p>
        </p:txBody>
      </p:sp>
      <p:sp>
        <p:nvSpPr>
          <p:cNvPr id="5" name="文本框 4">
            <a:extLst>
              <a:ext uri="{FF2B5EF4-FFF2-40B4-BE49-F238E27FC236}">
                <a16:creationId xmlns:a16="http://schemas.microsoft.com/office/drawing/2014/main" id="{C5F5DEE3-EE0F-3A54-014C-BAB3F4132F03}"/>
              </a:ext>
            </a:extLst>
          </p:cNvPr>
          <p:cNvSpPr txBox="1"/>
          <p:nvPr/>
        </p:nvSpPr>
        <p:spPr>
          <a:xfrm>
            <a:off x="952499" y="1322185"/>
            <a:ext cx="10287000" cy="504241"/>
          </a:xfrm>
          <a:prstGeom prst="rect">
            <a:avLst/>
          </a:prstGeom>
          <a:noFill/>
        </p:spPr>
        <p:txBody>
          <a:bodyPr wrap="square">
            <a:spAutoFit/>
          </a:bodyPr>
          <a:lstStyle/>
          <a:p>
            <a:pPr marL="342900" indent="-342900">
              <a:lnSpc>
                <a:spcPct val="120000"/>
              </a:lnSpc>
              <a:buFont typeface="Arial" panose="020B0604020202020204" pitchFamily="34" charset="0"/>
              <a:buChar char="•"/>
            </a:pPr>
            <a:r>
              <a:rPr lang="zh-CN" altLang="en-US" sz="2400" dirty="0">
                <a:latin typeface="Arial" panose="020B0604020202020204" pitchFamily="34" charset="0"/>
                <a:ea typeface="微软雅黑" panose="020B0503020204020204" pitchFamily="34" charset="-122"/>
              </a:rPr>
              <a:t>设施设备使用、维护、保养证据不全面（关键参数控制）</a:t>
            </a:r>
            <a:endParaRPr lang="en-US" altLang="zh-CN" sz="2400" dirty="0">
              <a:latin typeface="Arial" panose="020B0604020202020204" pitchFamily="34" charset="0"/>
              <a:ea typeface="微软雅黑" panose="020B0503020204020204" pitchFamily="34" charset="-122"/>
            </a:endParaRPr>
          </a:p>
        </p:txBody>
      </p:sp>
      <p:sp>
        <p:nvSpPr>
          <p:cNvPr id="4" name="文本框 3">
            <a:extLst>
              <a:ext uri="{FF2B5EF4-FFF2-40B4-BE49-F238E27FC236}">
                <a16:creationId xmlns:a16="http://schemas.microsoft.com/office/drawing/2014/main" id="{EC8D141B-9647-532B-2025-E362249A2453}"/>
              </a:ext>
            </a:extLst>
          </p:cNvPr>
          <p:cNvSpPr txBox="1"/>
          <p:nvPr/>
        </p:nvSpPr>
        <p:spPr>
          <a:xfrm>
            <a:off x="966028" y="2075462"/>
            <a:ext cx="10287000" cy="2127634"/>
          </a:xfrm>
          <a:prstGeom prst="rect">
            <a:avLst/>
          </a:prstGeom>
          <a:noFill/>
        </p:spPr>
        <p:txBody>
          <a:bodyPr wrap="square">
            <a:spAutoFit/>
          </a:bodyPr>
          <a:lstStyle/>
          <a:p>
            <a:pPr marL="285750" indent="-285750">
              <a:lnSpc>
                <a:spcPct val="150000"/>
              </a:lnSpc>
              <a:buClr>
                <a:schemeClr val="accent1"/>
              </a:buClr>
              <a:buFont typeface="Wingdings" panose="05000000000000000000" pitchFamily="2" charset="2"/>
              <a:buChar char="u"/>
            </a:pPr>
            <a:r>
              <a:rPr lang="zh-CN" altLang="en-US" sz="1800" b="0" i="0" u="none" strike="noStrike" baseline="0" dirty="0">
                <a:solidFill>
                  <a:srgbClr val="000000"/>
                </a:solidFill>
                <a:latin typeface="Arial" panose="020B0604020202020204" pitchFamily="34" charset="0"/>
                <a:ea typeface="微软雅黑" panose="020B0503020204020204" pitchFamily="34" charset="-122"/>
              </a:rPr>
              <a:t>生产车间超声波清洗机、海波管清洗机设备维护规程日常维护保养内容未在维护保养记录中详细体现。</a:t>
            </a:r>
            <a:endParaRPr lang="en-US" altLang="zh-CN" sz="1800" b="0" i="0" u="none" strike="noStrike" baseline="0" dirty="0">
              <a:solidFill>
                <a:srgbClr val="000000"/>
              </a:solidFill>
              <a:latin typeface="Arial" panose="020B0604020202020204" pitchFamily="34" charset="0"/>
              <a:ea typeface="微软雅黑" panose="020B0503020204020204" pitchFamily="34" charset="-122"/>
            </a:endParaRPr>
          </a:p>
          <a:p>
            <a:pPr marL="285750" indent="-285750">
              <a:lnSpc>
                <a:spcPct val="150000"/>
              </a:lnSpc>
              <a:buClr>
                <a:schemeClr val="accent1"/>
              </a:buClr>
              <a:buFont typeface="Wingdings" panose="05000000000000000000" pitchFamily="2" charset="2"/>
              <a:buChar char="u"/>
            </a:pPr>
            <a:r>
              <a:rPr lang="zh-CN" altLang="en-US" sz="1800" b="0" i="0" u="none" strike="noStrike" baseline="0" dirty="0">
                <a:solidFill>
                  <a:srgbClr val="000000"/>
                </a:solidFill>
                <a:latin typeface="Arial" panose="020B0604020202020204" pitchFamily="34" charset="0"/>
                <a:ea typeface="微软雅黑" panose="020B0503020204020204" pitchFamily="34" charset="-122"/>
              </a:rPr>
              <a:t>未建立口罩合成血液穿透仪、气相色谱仪等检验设备的使用和维修等相关记录。	</a:t>
            </a:r>
          </a:p>
          <a:p>
            <a:pPr marL="285750" indent="-285750">
              <a:lnSpc>
                <a:spcPct val="150000"/>
              </a:lnSpc>
              <a:buClr>
                <a:schemeClr val="accent1"/>
              </a:buClr>
              <a:buFont typeface="Wingdings" panose="05000000000000000000" pitchFamily="2" charset="2"/>
              <a:buChar char="u"/>
            </a:pPr>
            <a:r>
              <a:rPr lang="zh-CN" altLang="en-US" sz="1800" b="0" i="0" u="none" strike="noStrike" baseline="0" dirty="0">
                <a:solidFill>
                  <a:srgbClr val="000000"/>
                </a:solidFill>
                <a:latin typeface="Arial" panose="020B0604020202020204" pitchFamily="34" charset="0"/>
                <a:ea typeface="微软雅黑" panose="020B0503020204020204" pitchFamily="34" charset="-122"/>
              </a:rPr>
              <a:t>企业相关生产线已停产，但制水系统的纯化水贮罐及相应管道残留纯化水，未定期进行维护。	</a:t>
            </a:r>
          </a:p>
          <a:p>
            <a:pPr marL="285750" indent="-285750">
              <a:lnSpc>
                <a:spcPct val="150000"/>
              </a:lnSpc>
              <a:buClr>
                <a:schemeClr val="accent1"/>
              </a:buClr>
              <a:buFont typeface="Wingdings" panose="05000000000000000000" pitchFamily="2" charset="2"/>
              <a:buChar char="u"/>
            </a:pPr>
            <a:r>
              <a:rPr lang="zh-CN" altLang="en-US" sz="1800" b="0" i="0" u="none" strike="noStrike" baseline="0" dirty="0">
                <a:solidFill>
                  <a:srgbClr val="000000"/>
                </a:solidFill>
                <a:latin typeface="Arial" panose="020B0604020202020204" pitchFamily="34" charset="0"/>
                <a:ea typeface="微软雅黑" panose="020B0503020204020204" pitchFamily="34" charset="-122"/>
              </a:rPr>
              <a:t>设备间手动压力机机械工作平台上有锈斑等，未按程序要求进行清洁保养。</a:t>
            </a:r>
          </a:p>
        </p:txBody>
      </p:sp>
      <p:sp>
        <p:nvSpPr>
          <p:cNvPr id="6" name="文本框 5">
            <a:extLst>
              <a:ext uri="{FF2B5EF4-FFF2-40B4-BE49-F238E27FC236}">
                <a16:creationId xmlns:a16="http://schemas.microsoft.com/office/drawing/2014/main" id="{1727ADBD-75C1-C1D4-691B-589C8A2BC40B}"/>
              </a:ext>
            </a:extLst>
          </p:cNvPr>
          <p:cNvSpPr txBox="1"/>
          <p:nvPr/>
        </p:nvSpPr>
        <p:spPr>
          <a:xfrm>
            <a:off x="966027" y="4726163"/>
            <a:ext cx="6580461" cy="733662"/>
          </a:xfrm>
          <a:prstGeom prst="rect">
            <a:avLst/>
          </a:prstGeom>
          <a:noFill/>
        </p:spPr>
        <p:txBody>
          <a:bodyPr wrap="square">
            <a:spAutoFit/>
          </a:bodyPr>
          <a:lstStyle/>
          <a:p>
            <a:pPr>
              <a:lnSpc>
                <a:spcPct val="120000"/>
              </a:lnSpc>
            </a:pPr>
            <a:r>
              <a:rPr lang="zh-CN" altLang="en-US" b="1" dirty="0">
                <a:solidFill>
                  <a:srgbClr val="00B0F0"/>
                </a:solidFill>
                <a:latin typeface="Arial" panose="020B0604020202020204" pitchFamily="34" charset="0"/>
                <a:ea typeface="微软雅黑" panose="020B0503020204020204" pitchFamily="34" charset="-122"/>
              </a:rPr>
              <a:t>关注点：</a:t>
            </a:r>
            <a:endParaRPr lang="en-US" altLang="zh-CN" b="1" dirty="0">
              <a:solidFill>
                <a:srgbClr val="00B0F0"/>
              </a:solidFill>
              <a:latin typeface="Arial" panose="020B0604020202020204" pitchFamily="34" charset="0"/>
              <a:ea typeface="微软雅黑" panose="020B0503020204020204" pitchFamily="34" charset="-122"/>
            </a:endParaRPr>
          </a:p>
          <a:p>
            <a:pPr>
              <a:lnSpc>
                <a:spcPct val="120000"/>
              </a:lnSpc>
            </a:pPr>
            <a:r>
              <a:rPr lang="zh-CN" altLang="en-US" dirty="0">
                <a:latin typeface="Arial" panose="020B0604020202020204" pitchFamily="34" charset="0"/>
                <a:ea typeface="微软雅黑" panose="020B0503020204020204" pitchFamily="34" charset="-122"/>
              </a:rPr>
              <a:t>无规定；有规定不执行；执行不记录；规定不合理</a:t>
            </a:r>
            <a:endParaRPr lang="en-US" altLang="zh-CN" dirty="0">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247132300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单圆角 3">
            <a:extLst>
              <a:ext uri="{FF2B5EF4-FFF2-40B4-BE49-F238E27FC236}">
                <a16:creationId xmlns:a16="http://schemas.microsoft.com/office/drawing/2014/main" id="{48342556-A1A6-B776-099F-ABCFE815C8E4}"/>
              </a:ext>
            </a:extLst>
          </p:cNvPr>
          <p:cNvSpPr/>
          <p:nvPr/>
        </p:nvSpPr>
        <p:spPr>
          <a:xfrm flipV="1">
            <a:off x="1" y="1656674"/>
            <a:ext cx="12192000" cy="4534571"/>
          </a:xfrm>
          <a:prstGeom prst="round1Rect">
            <a:avLst>
              <a:gd name="adj" fmla="val 22537"/>
            </a:avLst>
          </a:prstGeom>
          <a:ln/>
        </p:spPr>
        <p:style>
          <a:lnRef idx="3">
            <a:schemeClr val="lt1"/>
          </a:lnRef>
          <a:fillRef idx="1">
            <a:schemeClr val="accent3"/>
          </a:fillRef>
          <a:effectRef idx="1">
            <a:schemeClr val="accent3"/>
          </a:effectRef>
          <a:fontRef idx="minor">
            <a:schemeClr val="lt1"/>
          </a:fontRef>
        </p:style>
        <p:txBody>
          <a:bodyPr wrap="square" rtlCol="0" anchor="ctr">
            <a:noAutofit/>
          </a:bodyPr>
          <a:lstStyle/>
          <a:p>
            <a:pPr marL="0" marR="0" lvl="0" indent="0" algn="ctr" defTabSz="914400" rtl="0" eaLnBrk="1" fontAlgn="auto" latinLnBrk="0" hangingPunct="1">
              <a:lnSpc>
                <a:spcPct val="120000"/>
              </a:lnSpc>
              <a:spcBef>
                <a:spcPts val="0"/>
              </a:spcBef>
              <a:spcAft>
                <a:spcPts val="50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Segoe UI"/>
              <a:ea typeface="等线"/>
              <a:cs typeface="+mn-cs"/>
            </a:endParaRPr>
          </a:p>
        </p:txBody>
      </p:sp>
      <p:sp>
        <p:nvSpPr>
          <p:cNvPr id="3" name="矩形: 对角圆角 2">
            <a:extLst>
              <a:ext uri="{FF2B5EF4-FFF2-40B4-BE49-F238E27FC236}">
                <a16:creationId xmlns:a16="http://schemas.microsoft.com/office/drawing/2014/main" id="{DE1FAC33-9C26-2992-EA47-11ED3B1B1A48}"/>
              </a:ext>
            </a:extLst>
          </p:cNvPr>
          <p:cNvSpPr/>
          <p:nvPr/>
        </p:nvSpPr>
        <p:spPr>
          <a:xfrm flipH="1" flipV="1">
            <a:off x="550861" y="1073149"/>
            <a:ext cx="11090275" cy="1530202"/>
          </a:xfrm>
          <a:prstGeom prst="round2DiagRect">
            <a:avLst>
              <a:gd name="adj1" fmla="val 10499"/>
              <a:gd name="adj2" fmla="val 0"/>
            </a:avLst>
          </a:prstGeom>
          <a:solidFill>
            <a:schemeClr val="bg1"/>
          </a:solidFill>
          <a:ln>
            <a:noFill/>
          </a:ln>
          <a:effectLst>
            <a:outerShdw blurRad="76200" dist="50800" dir="5400000" algn="t" rotWithShape="0">
              <a:schemeClr val="accent2">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cs typeface="+mn-cs"/>
            </a:endParaRPr>
          </a:p>
        </p:txBody>
      </p:sp>
      <p:sp>
        <p:nvSpPr>
          <p:cNvPr id="2" name="标题 1">
            <a:extLst>
              <a:ext uri="{FF2B5EF4-FFF2-40B4-BE49-F238E27FC236}">
                <a16:creationId xmlns:a16="http://schemas.microsoft.com/office/drawing/2014/main" id="{2C07A680-B1BE-C912-B388-0561FA770D5F}"/>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生产管理过程经常出现的问题</a:t>
            </a:r>
          </a:p>
        </p:txBody>
      </p:sp>
      <p:sp>
        <p:nvSpPr>
          <p:cNvPr id="5" name="文本框 4">
            <a:extLst>
              <a:ext uri="{FF2B5EF4-FFF2-40B4-BE49-F238E27FC236}">
                <a16:creationId xmlns:a16="http://schemas.microsoft.com/office/drawing/2014/main" id="{C5F5DEE3-EE0F-3A54-014C-BAB3F4132F03}"/>
              </a:ext>
            </a:extLst>
          </p:cNvPr>
          <p:cNvSpPr txBox="1"/>
          <p:nvPr/>
        </p:nvSpPr>
        <p:spPr>
          <a:xfrm>
            <a:off x="952499" y="1322185"/>
            <a:ext cx="10287000" cy="947439"/>
          </a:xfrm>
          <a:prstGeom prst="rect">
            <a:avLst/>
          </a:prstGeom>
          <a:noFill/>
        </p:spPr>
        <p:txBody>
          <a:bodyPr wrap="square">
            <a:spAutoFit/>
          </a:bodyPr>
          <a:lstStyle/>
          <a:p>
            <a:pPr marL="342900" indent="-342900">
              <a:lnSpc>
                <a:spcPct val="120000"/>
              </a:lnSpc>
              <a:buFont typeface="Arial" panose="020B0604020202020204" pitchFamily="34" charset="0"/>
              <a:buChar char="•"/>
            </a:pPr>
            <a:r>
              <a:rPr lang="zh-CN" altLang="en-US" sz="2400" dirty="0">
                <a:latin typeface="Arial" panose="020B0604020202020204" pitchFamily="34" charset="0"/>
                <a:ea typeface="微软雅黑" panose="020B0503020204020204" pitchFamily="34" charset="-122"/>
              </a:rPr>
              <a:t>灭菌控制（自行灭菌参数记录不可靠，例如灭菌剂加入量。委托灭菌未能收集每批产品的灭菌数据，供方灭菌能力变化未进行再确认）</a:t>
            </a:r>
            <a:endParaRPr lang="en-US" altLang="zh-CN" sz="2400" dirty="0">
              <a:latin typeface="Arial" panose="020B0604020202020204" pitchFamily="34" charset="0"/>
              <a:ea typeface="微软雅黑" panose="020B0503020204020204" pitchFamily="34" charset="-122"/>
            </a:endParaRPr>
          </a:p>
        </p:txBody>
      </p:sp>
      <p:sp>
        <p:nvSpPr>
          <p:cNvPr id="6" name="文本框 5">
            <a:extLst>
              <a:ext uri="{FF2B5EF4-FFF2-40B4-BE49-F238E27FC236}">
                <a16:creationId xmlns:a16="http://schemas.microsoft.com/office/drawing/2014/main" id="{085D361C-F376-5A4A-325F-70E520B23FD1}"/>
              </a:ext>
            </a:extLst>
          </p:cNvPr>
          <p:cNvSpPr txBox="1"/>
          <p:nvPr/>
        </p:nvSpPr>
        <p:spPr>
          <a:xfrm>
            <a:off x="952498" y="2677840"/>
            <a:ext cx="10287000" cy="3153620"/>
          </a:xfrm>
          <a:prstGeom prst="rect">
            <a:avLst/>
          </a:prstGeom>
          <a:noFill/>
        </p:spPr>
        <p:txBody>
          <a:bodyPr wrap="square">
            <a:spAutoFit/>
          </a:bodyPr>
          <a:lstStyle/>
          <a:p>
            <a:pPr marL="342900" indent="-342900">
              <a:lnSpc>
                <a:spcPct val="120000"/>
              </a:lnSpc>
              <a:buFont typeface="Wingdings" panose="05000000000000000000" pitchFamily="2" charset="2"/>
              <a:buChar char="u"/>
            </a:pPr>
            <a:r>
              <a:rPr lang="zh-CN" altLang="en-US" sz="2400" dirty="0">
                <a:solidFill>
                  <a:schemeClr val="bg1"/>
                </a:solidFill>
                <a:latin typeface="Arial" panose="020B0604020202020204" pitchFamily="34" charset="0"/>
                <a:ea typeface="微软雅黑" panose="020B0503020204020204" pitchFamily="34" charset="-122"/>
              </a:rPr>
              <a:t>称量</a:t>
            </a:r>
            <a:r>
              <a:rPr lang="en-US" altLang="zh-CN" sz="2400" dirty="0">
                <a:solidFill>
                  <a:schemeClr val="bg1"/>
                </a:solidFill>
                <a:latin typeface="Arial" panose="020B0604020202020204" pitchFamily="34" charset="0"/>
                <a:ea typeface="微软雅黑" panose="020B0503020204020204" pitchFamily="34" charset="-122"/>
              </a:rPr>
              <a:t>EO</a:t>
            </a:r>
            <a:r>
              <a:rPr lang="zh-CN" altLang="en-US" sz="2400" dirty="0">
                <a:solidFill>
                  <a:schemeClr val="bg1"/>
                </a:solidFill>
                <a:latin typeface="Arial" panose="020B0604020202020204" pitchFamily="34" charset="0"/>
                <a:ea typeface="微软雅黑" panose="020B0503020204020204" pitchFamily="34" charset="-122"/>
              </a:rPr>
              <a:t>用磅秤未计量</a:t>
            </a:r>
            <a:endParaRPr lang="en-US" altLang="zh-CN" sz="2400" dirty="0">
              <a:solidFill>
                <a:schemeClr val="bg1"/>
              </a:solidFill>
              <a:latin typeface="Arial" panose="020B0604020202020204" pitchFamily="34" charset="0"/>
              <a:ea typeface="微软雅黑" panose="020B0503020204020204" pitchFamily="34" charset="-122"/>
            </a:endParaRPr>
          </a:p>
          <a:p>
            <a:pPr marL="342900" indent="-342900">
              <a:lnSpc>
                <a:spcPct val="120000"/>
              </a:lnSpc>
              <a:buFont typeface="Wingdings" panose="05000000000000000000" pitchFamily="2" charset="2"/>
              <a:buChar char="u"/>
            </a:pPr>
            <a:r>
              <a:rPr lang="en-US" altLang="zh-CN" sz="2400" dirty="0">
                <a:solidFill>
                  <a:schemeClr val="bg1"/>
                </a:solidFill>
                <a:latin typeface="Arial" panose="020B0604020202020204" pitchFamily="34" charset="0"/>
                <a:ea typeface="微软雅黑" panose="020B0503020204020204" pitchFamily="34" charset="-122"/>
              </a:rPr>
              <a:t>EO</a:t>
            </a:r>
            <a:r>
              <a:rPr lang="zh-CN" altLang="en-US" sz="2400" dirty="0">
                <a:solidFill>
                  <a:schemeClr val="bg1"/>
                </a:solidFill>
                <a:latin typeface="Arial" panose="020B0604020202020204" pitchFamily="34" charset="0"/>
                <a:ea typeface="微软雅黑" panose="020B0503020204020204" pitchFamily="34" charset="-122"/>
              </a:rPr>
              <a:t>供方提供的检测报告，未标识</a:t>
            </a:r>
            <a:r>
              <a:rPr lang="en-US" altLang="zh-CN" sz="2400" dirty="0">
                <a:solidFill>
                  <a:schemeClr val="bg1"/>
                </a:solidFill>
                <a:latin typeface="Arial" panose="020B0604020202020204" pitchFamily="34" charset="0"/>
                <a:ea typeface="微软雅黑" panose="020B0503020204020204" pitchFamily="34" charset="-122"/>
              </a:rPr>
              <a:t>EO</a:t>
            </a:r>
            <a:r>
              <a:rPr lang="zh-CN" altLang="en-US" sz="2400" dirty="0">
                <a:solidFill>
                  <a:schemeClr val="bg1"/>
                </a:solidFill>
                <a:latin typeface="Arial" panose="020B0604020202020204" pitchFamily="34" charset="0"/>
                <a:ea typeface="微软雅黑" panose="020B0503020204020204" pitchFamily="34" charset="-122"/>
              </a:rPr>
              <a:t>浓度</a:t>
            </a:r>
            <a:endParaRPr lang="en-US" altLang="zh-CN" sz="2400" dirty="0">
              <a:solidFill>
                <a:schemeClr val="bg1"/>
              </a:solidFill>
              <a:latin typeface="Arial" panose="020B0604020202020204" pitchFamily="34" charset="0"/>
              <a:ea typeface="微软雅黑" panose="020B0503020204020204" pitchFamily="34" charset="-122"/>
            </a:endParaRPr>
          </a:p>
          <a:p>
            <a:pPr marL="342900" indent="-342900">
              <a:lnSpc>
                <a:spcPct val="120000"/>
              </a:lnSpc>
              <a:buFont typeface="Wingdings" panose="05000000000000000000" pitchFamily="2" charset="2"/>
              <a:buChar char="u"/>
            </a:pPr>
            <a:r>
              <a:rPr lang="zh-CN" altLang="en-US" sz="2400" dirty="0">
                <a:solidFill>
                  <a:schemeClr val="bg1"/>
                </a:solidFill>
                <a:latin typeface="Arial" panose="020B0604020202020204" pitchFamily="34" charset="0"/>
                <a:ea typeface="微软雅黑" panose="020B0503020204020204" pitchFamily="34" charset="-122"/>
              </a:rPr>
              <a:t>灭菌设备无即时数据记录（历史记录未及时导出被新记录覆盖）；操作员未按时监测设备数据打印机</a:t>
            </a:r>
            <a:endParaRPr lang="en-US" altLang="zh-CN" sz="2400" dirty="0">
              <a:solidFill>
                <a:schemeClr val="bg1"/>
              </a:solidFill>
              <a:latin typeface="Arial" panose="020B0604020202020204" pitchFamily="34" charset="0"/>
              <a:ea typeface="微软雅黑" panose="020B0503020204020204" pitchFamily="34" charset="-122"/>
            </a:endParaRPr>
          </a:p>
          <a:p>
            <a:pPr marL="342900" indent="-342900">
              <a:lnSpc>
                <a:spcPct val="120000"/>
              </a:lnSpc>
              <a:buFont typeface="Wingdings" panose="05000000000000000000" pitchFamily="2" charset="2"/>
              <a:buChar char="u"/>
            </a:pPr>
            <a:r>
              <a:rPr lang="zh-CN" altLang="en-US" sz="2400" dirty="0">
                <a:solidFill>
                  <a:schemeClr val="bg1"/>
                </a:solidFill>
                <a:latin typeface="Arial" panose="020B0604020202020204" pitchFamily="34" charset="0"/>
                <a:ea typeface="微软雅黑" panose="020B0503020204020204" pitchFamily="34" charset="-122"/>
              </a:rPr>
              <a:t>解析仅记录解析时间，未记录库内温度</a:t>
            </a:r>
            <a:endParaRPr lang="en-US" altLang="zh-CN" sz="2400" dirty="0">
              <a:solidFill>
                <a:schemeClr val="bg1"/>
              </a:solidFill>
              <a:latin typeface="Arial" panose="020B0604020202020204" pitchFamily="34" charset="0"/>
              <a:ea typeface="微软雅黑" panose="020B0503020204020204" pitchFamily="34" charset="-122"/>
            </a:endParaRPr>
          </a:p>
          <a:p>
            <a:pPr marL="342900" indent="-342900">
              <a:lnSpc>
                <a:spcPct val="120000"/>
              </a:lnSpc>
              <a:buFont typeface="Wingdings" panose="05000000000000000000" pitchFamily="2" charset="2"/>
              <a:buChar char="u"/>
            </a:pPr>
            <a:r>
              <a:rPr lang="zh-CN" altLang="en-US" sz="2400" dirty="0">
                <a:solidFill>
                  <a:schemeClr val="bg1"/>
                </a:solidFill>
                <a:latin typeface="Arial" panose="020B0604020202020204" pitchFamily="34" charset="0"/>
                <a:ea typeface="微软雅黑" panose="020B0503020204020204" pitchFamily="34" charset="-122"/>
              </a:rPr>
              <a:t>未向受托方索取灭菌数据即放行</a:t>
            </a:r>
            <a:endParaRPr lang="en-US" altLang="zh-CN" sz="2400" dirty="0">
              <a:solidFill>
                <a:schemeClr val="bg1"/>
              </a:solidFill>
              <a:latin typeface="Arial" panose="020B0604020202020204" pitchFamily="34" charset="0"/>
              <a:ea typeface="微软雅黑" panose="020B0503020204020204" pitchFamily="34" charset="-122"/>
            </a:endParaRPr>
          </a:p>
          <a:p>
            <a:pPr marL="342900" indent="-342900">
              <a:lnSpc>
                <a:spcPct val="120000"/>
              </a:lnSpc>
              <a:buFont typeface="Wingdings" panose="05000000000000000000" pitchFamily="2" charset="2"/>
              <a:buChar char="u"/>
            </a:pPr>
            <a:r>
              <a:rPr lang="zh-CN" altLang="en-US" sz="2400" dirty="0">
                <a:solidFill>
                  <a:schemeClr val="bg1"/>
                </a:solidFill>
                <a:latin typeface="Arial" panose="020B0604020202020204" pitchFamily="34" charset="0"/>
                <a:ea typeface="微软雅黑" panose="020B0503020204020204" pitchFamily="34" charset="-122"/>
              </a:rPr>
              <a:t>受托方迁址，未开展再确认</a:t>
            </a:r>
            <a:endParaRPr lang="en-US" altLang="zh-CN" sz="2400" dirty="0">
              <a:solidFill>
                <a:schemeClr val="bg1"/>
              </a:solidFill>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75159209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单圆角 3">
            <a:extLst>
              <a:ext uri="{FF2B5EF4-FFF2-40B4-BE49-F238E27FC236}">
                <a16:creationId xmlns:a16="http://schemas.microsoft.com/office/drawing/2014/main" id="{48342556-A1A6-B776-099F-ABCFE815C8E4}"/>
              </a:ext>
            </a:extLst>
          </p:cNvPr>
          <p:cNvSpPr/>
          <p:nvPr/>
        </p:nvSpPr>
        <p:spPr>
          <a:xfrm flipV="1">
            <a:off x="1" y="1656674"/>
            <a:ext cx="12192000" cy="4534571"/>
          </a:xfrm>
          <a:prstGeom prst="round1Rect">
            <a:avLst>
              <a:gd name="adj" fmla="val 22537"/>
            </a:avLst>
          </a:prstGeom>
          <a:ln/>
        </p:spPr>
        <p:style>
          <a:lnRef idx="3">
            <a:schemeClr val="lt1"/>
          </a:lnRef>
          <a:fillRef idx="1">
            <a:schemeClr val="accent1"/>
          </a:fillRef>
          <a:effectRef idx="1">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20000"/>
              </a:lnSpc>
              <a:spcBef>
                <a:spcPts val="0"/>
              </a:spcBef>
              <a:spcAft>
                <a:spcPts val="50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Segoe UI"/>
              <a:ea typeface="等线"/>
              <a:cs typeface="+mn-cs"/>
            </a:endParaRPr>
          </a:p>
        </p:txBody>
      </p:sp>
      <p:sp>
        <p:nvSpPr>
          <p:cNvPr id="3" name="矩形: 对角圆角 2">
            <a:extLst>
              <a:ext uri="{FF2B5EF4-FFF2-40B4-BE49-F238E27FC236}">
                <a16:creationId xmlns:a16="http://schemas.microsoft.com/office/drawing/2014/main" id="{DE1FAC33-9C26-2992-EA47-11ED3B1B1A48}"/>
              </a:ext>
            </a:extLst>
          </p:cNvPr>
          <p:cNvSpPr/>
          <p:nvPr/>
        </p:nvSpPr>
        <p:spPr>
          <a:xfrm flipH="1" flipV="1">
            <a:off x="550861" y="1073149"/>
            <a:ext cx="11090275" cy="1530202"/>
          </a:xfrm>
          <a:prstGeom prst="round2DiagRect">
            <a:avLst>
              <a:gd name="adj1" fmla="val 10499"/>
              <a:gd name="adj2" fmla="val 0"/>
            </a:avLst>
          </a:prstGeom>
          <a:solidFill>
            <a:schemeClr val="bg1"/>
          </a:solidFill>
          <a:ln>
            <a:noFill/>
          </a:ln>
          <a:effectLst>
            <a:outerShdw blurRad="76200" dist="50800" dir="5400000" algn="t" rotWithShape="0">
              <a:schemeClr val="accent2">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cs typeface="+mn-cs"/>
            </a:endParaRPr>
          </a:p>
        </p:txBody>
      </p:sp>
      <p:sp>
        <p:nvSpPr>
          <p:cNvPr id="2" name="标题 1">
            <a:extLst>
              <a:ext uri="{FF2B5EF4-FFF2-40B4-BE49-F238E27FC236}">
                <a16:creationId xmlns:a16="http://schemas.microsoft.com/office/drawing/2014/main" id="{2C07A680-B1BE-C912-B388-0561FA770D5F}"/>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生产管理过程经常出现的问题</a:t>
            </a:r>
          </a:p>
        </p:txBody>
      </p:sp>
      <p:sp>
        <p:nvSpPr>
          <p:cNvPr id="5" name="文本框 4">
            <a:extLst>
              <a:ext uri="{FF2B5EF4-FFF2-40B4-BE49-F238E27FC236}">
                <a16:creationId xmlns:a16="http://schemas.microsoft.com/office/drawing/2014/main" id="{C5F5DEE3-EE0F-3A54-014C-BAB3F4132F03}"/>
              </a:ext>
            </a:extLst>
          </p:cNvPr>
          <p:cNvSpPr txBox="1"/>
          <p:nvPr/>
        </p:nvSpPr>
        <p:spPr>
          <a:xfrm>
            <a:off x="952499" y="1322185"/>
            <a:ext cx="10287000" cy="947439"/>
          </a:xfrm>
          <a:prstGeom prst="rect">
            <a:avLst/>
          </a:prstGeom>
          <a:noFill/>
        </p:spPr>
        <p:txBody>
          <a:bodyPr wrap="square">
            <a:spAutoFit/>
          </a:bodyPr>
          <a:lstStyle/>
          <a:p>
            <a:pPr marL="342900" indent="-342900">
              <a:lnSpc>
                <a:spcPct val="120000"/>
              </a:lnSpc>
              <a:buFont typeface="Arial" panose="020B0604020202020204" pitchFamily="34" charset="0"/>
              <a:buChar char="•"/>
            </a:pPr>
            <a:r>
              <a:rPr lang="zh-CN" altLang="en-US" sz="2400" dirty="0">
                <a:latin typeface="Arial" panose="020B0604020202020204" pitchFamily="34" charset="0"/>
                <a:ea typeface="微软雅黑" panose="020B0503020204020204" pitchFamily="34" charset="-122"/>
              </a:rPr>
              <a:t>灭菌控制（自行灭菌参数记录不可靠，例如灭菌剂加入量。委托灭菌未能收集每批产品的灭菌数据，供方灭菌能力变化未进行再确认）</a:t>
            </a:r>
            <a:endParaRPr lang="en-US" altLang="zh-CN" sz="2400" dirty="0">
              <a:latin typeface="Arial" panose="020B0604020202020204" pitchFamily="34" charset="0"/>
              <a:ea typeface="微软雅黑" panose="020B0503020204020204" pitchFamily="34" charset="-122"/>
            </a:endParaRPr>
          </a:p>
        </p:txBody>
      </p:sp>
      <p:sp>
        <p:nvSpPr>
          <p:cNvPr id="6" name="文本框 5">
            <a:extLst>
              <a:ext uri="{FF2B5EF4-FFF2-40B4-BE49-F238E27FC236}">
                <a16:creationId xmlns:a16="http://schemas.microsoft.com/office/drawing/2014/main" id="{085D361C-F376-5A4A-325F-70E520B23FD1}"/>
              </a:ext>
            </a:extLst>
          </p:cNvPr>
          <p:cNvSpPr txBox="1"/>
          <p:nvPr/>
        </p:nvSpPr>
        <p:spPr>
          <a:xfrm>
            <a:off x="952498" y="2976139"/>
            <a:ext cx="10287000" cy="1824025"/>
          </a:xfrm>
          <a:prstGeom prst="rect">
            <a:avLst/>
          </a:prstGeom>
          <a:noFill/>
        </p:spPr>
        <p:txBody>
          <a:bodyPr wrap="square">
            <a:spAutoFit/>
          </a:bodyPr>
          <a:lstStyle/>
          <a:p>
            <a:pPr marL="342900" indent="-342900">
              <a:lnSpc>
                <a:spcPct val="120000"/>
              </a:lnSpc>
              <a:buFont typeface="Wingdings" panose="05000000000000000000" pitchFamily="2" charset="2"/>
              <a:buChar char="u"/>
            </a:pPr>
            <a:r>
              <a:rPr lang="zh-CN" altLang="en-US" sz="2400" dirty="0">
                <a:solidFill>
                  <a:schemeClr val="bg1"/>
                </a:solidFill>
                <a:latin typeface="Arial" panose="020B0604020202020204" pitchFamily="34" charset="0"/>
                <a:ea typeface="微软雅黑" panose="020B0503020204020204" pitchFamily="34" charset="-122"/>
              </a:rPr>
              <a:t>辐射灭菌，未按规定开展剂量确认</a:t>
            </a:r>
            <a:endParaRPr lang="en-US" altLang="zh-CN" sz="2400" dirty="0">
              <a:solidFill>
                <a:schemeClr val="bg1"/>
              </a:solidFill>
              <a:latin typeface="Arial" panose="020B0604020202020204" pitchFamily="34" charset="0"/>
              <a:ea typeface="微软雅黑" panose="020B0503020204020204" pitchFamily="34" charset="-122"/>
            </a:endParaRPr>
          </a:p>
          <a:p>
            <a:pPr marL="342900" indent="-342900">
              <a:lnSpc>
                <a:spcPct val="120000"/>
              </a:lnSpc>
              <a:buFont typeface="Wingdings" panose="05000000000000000000" pitchFamily="2" charset="2"/>
              <a:buChar char="u"/>
            </a:pPr>
            <a:r>
              <a:rPr lang="zh-CN" altLang="en-US" sz="2400" dirty="0">
                <a:solidFill>
                  <a:schemeClr val="bg1"/>
                </a:solidFill>
                <a:latin typeface="Arial" panose="020B0604020202020204" pitchFamily="34" charset="0"/>
                <a:ea typeface="微软雅黑" panose="020B0503020204020204" pitchFamily="34" charset="-122"/>
              </a:rPr>
              <a:t>灭菌设备操作员未开展培训考核（特别是压力灭菌器）</a:t>
            </a:r>
            <a:endParaRPr lang="en-US" altLang="zh-CN" sz="2400" dirty="0">
              <a:solidFill>
                <a:schemeClr val="bg1"/>
              </a:solidFill>
              <a:latin typeface="Arial" panose="020B0604020202020204" pitchFamily="34" charset="0"/>
              <a:ea typeface="微软雅黑" panose="020B0503020204020204" pitchFamily="34" charset="-122"/>
            </a:endParaRPr>
          </a:p>
          <a:p>
            <a:pPr marL="342900" indent="-342900">
              <a:lnSpc>
                <a:spcPct val="120000"/>
              </a:lnSpc>
              <a:buFont typeface="Wingdings" panose="05000000000000000000" pitchFamily="2" charset="2"/>
              <a:buChar char="u"/>
            </a:pPr>
            <a:endParaRPr lang="en-US" altLang="zh-CN" sz="2400" dirty="0">
              <a:solidFill>
                <a:schemeClr val="bg1"/>
              </a:solidFill>
              <a:latin typeface="Arial" panose="020B0604020202020204" pitchFamily="34" charset="0"/>
              <a:ea typeface="微软雅黑" panose="020B0503020204020204" pitchFamily="34" charset="-122"/>
            </a:endParaRPr>
          </a:p>
          <a:p>
            <a:pPr marL="342900" indent="-342900">
              <a:lnSpc>
                <a:spcPct val="120000"/>
              </a:lnSpc>
              <a:buFont typeface="Wingdings" panose="05000000000000000000" pitchFamily="2" charset="2"/>
              <a:buChar char="u"/>
            </a:pPr>
            <a:r>
              <a:rPr lang="zh-CN" altLang="en-US" sz="2400" dirty="0">
                <a:solidFill>
                  <a:schemeClr val="bg1"/>
                </a:solidFill>
                <a:latin typeface="Arial" panose="020B0604020202020204" pitchFamily="34" charset="0"/>
                <a:ea typeface="微软雅黑" panose="020B0503020204020204" pitchFamily="34" charset="-122"/>
              </a:rPr>
              <a:t>使用前灭菌产品，未开展初始污染菌检查</a:t>
            </a:r>
            <a:endParaRPr lang="en-US" altLang="zh-CN" sz="2400" dirty="0">
              <a:solidFill>
                <a:schemeClr val="bg1"/>
              </a:solidFill>
              <a:latin typeface="Arial" panose="020B0604020202020204" pitchFamily="34" charset="0"/>
              <a:ea typeface="微软雅黑" panose="020B0503020204020204" pitchFamily="34" charset="-122"/>
            </a:endParaRPr>
          </a:p>
        </p:txBody>
      </p:sp>
      <p:sp>
        <p:nvSpPr>
          <p:cNvPr id="7" name="文本框 6">
            <a:extLst>
              <a:ext uri="{FF2B5EF4-FFF2-40B4-BE49-F238E27FC236}">
                <a16:creationId xmlns:a16="http://schemas.microsoft.com/office/drawing/2014/main" id="{F48A37E5-B345-AA9E-E055-96788F010139}"/>
              </a:ext>
            </a:extLst>
          </p:cNvPr>
          <p:cNvSpPr txBox="1"/>
          <p:nvPr/>
        </p:nvSpPr>
        <p:spPr>
          <a:xfrm>
            <a:off x="952498" y="4894462"/>
            <a:ext cx="10286999" cy="1058688"/>
          </a:xfrm>
          <a:prstGeom prst="rect">
            <a:avLst/>
          </a:prstGeom>
          <a:noFill/>
        </p:spPr>
        <p:txBody>
          <a:bodyPr wrap="square">
            <a:spAutoFit/>
          </a:bodyPr>
          <a:lstStyle/>
          <a:p>
            <a:pPr>
              <a:lnSpc>
                <a:spcPct val="120000"/>
              </a:lnSpc>
            </a:pPr>
            <a:r>
              <a:rPr lang="zh-CN" altLang="en-US" b="1" dirty="0">
                <a:solidFill>
                  <a:srgbClr val="FF0000"/>
                </a:solidFill>
                <a:latin typeface="Arial" panose="020B0604020202020204" pitchFamily="34" charset="0"/>
                <a:ea typeface="微软雅黑" panose="020B0503020204020204" pitchFamily="34" charset="-122"/>
              </a:rPr>
              <a:t>思考</a:t>
            </a:r>
            <a:endParaRPr lang="en-US" altLang="zh-CN" b="1" dirty="0">
              <a:solidFill>
                <a:srgbClr val="FF0000"/>
              </a:solidFill>
              <a:latin typeface="Arial" panose="020B0604020202020204" pitchFamily="34" charset="0"/>
              <a:ea typeface="微软雅黑" panose="020B0503020204020204" pitchFamily="34" charset="-122"/>
            </a:endParaRPr>
          </a:p>
          <a:p>
            <a:pPr>
              <a:lnSpc>
                <a:spcPct val="120000"/>
              </a:lnSpc>
            </a:pPr>
            <a:r>
              <a:rPr lang="zh-CN" altLang="en-US" dirty="0">
                <a:solidFill>
                  <a:schemeClr val="bg1"/>
                </a:solidFill>
                <a:latin typeface="Arial" panose="020B0604020202020204" pitchFamily="34" charset="0"/>
                <a:ea typeface="微软雅黑" panose="020B0503020204020204" pitchFamily="34" charset="-122"/>
              </a:rPr>
              <a:t>非无菌提供的使用前灭菌产品，需在何种环境下生产？</a:t>
            </a:r>
            <a:endParaRPr lang="en-US" altLang="zh-CN" dirty="0">
              <a:solidFill>
                <a:schemeClr val="bg1"/>
              </a:solidFill>
              <a:latin typeface="Arial" panose="020B0604020202020204" pitchFamily="34" charset="0"/>
              <a:ea typeface="微软雅黑" panose="020B0503020204020204" pitchFamily="34" charset="-122"/>
            </a:endParaRPr>
          </a:p>
          <a:p>
            <a:pPr>
              <a:lnSpc>
                <a:spcPct val="120000"/>
              </a:lnSpc>
            </a:pPr>
            <a:r>
              <a:rPr lang="zh-CN" altLang="en-US" dirty="0">
                <a:solidFill>
                  <a:schemeClr val="bg1"/>
                </a:solidFill>
                <a:latin typeface="Arial" panose="020B0604020202020204" pitchFamily="34" charset="0"/>
                <a:ea typeface="微软雅黑" panose="020B0503020204020204" pitchFamily="34" charset="-122"/>
              </a:rPr>
              <a:t>使用前灭菌产品，需考虑使用方的哪些要素？</a:t>
            </a:r>
            <a:endParaRPr lang="en-US" altLang="zh-CN" dirty="0">
              <a:solidFill>
                <a:schemeClr val="bg1"/>
              </a:solidFill>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156997456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对角圆角 2">
            <a:extLst>
              <a:ext uri="{FF2B5EF4-FFF2-40B4-BE49-F238E27FC236}">
                <a16:creationId xmlns:a16="http://schemas.microsoft.com/office/drawing/2014/main" id="{DE1FAC33-9C26-2992-EA47-11ED3B1B1A48}"/>
              </a:ext>
            </a:extLst>
          </p:cNvPr>
          <p:cNvSpPr/>
          <p:nvPr/>
        </p:nvSpPr>
        <p:spPr>
          <a:xfrm flipH="1" flipV="1">
            <a:off x="550862" y="1073149"/>
            <a:ext cx="11090275" cy="4991099"/>
          </a:xfrm>
          <a:prstGeom prst="round2DiagRect">
            <a:avLst>
              <a:gd name="adj1" fmla="val 10499"/>
              <a:gd name="adj2" fmla="val 0"/>
            </a:avLst>
          </a:prstGeom>
          <a:solidFill>
            <a:schemeClr val="bg1"/>
          </a:solidFill>
          <a:ln>
            <a:noFill/>
          </a:ln>
          <a:effectLst>
            <a:outerShdw blurRad="76200" dist="50800" dir="5400000" algn="t" rotWithShape="0">
              <a:schemeClr val="accent2">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cs typeface="+mn-cs"/>
            </a:endParaRPr>
          </a:p>
        </p:txBody>
      </p:sp>
      <p:sp>
        <p:nvSpPr>
          <p:cNvPr id="2" name="标题 1">
            <a:extLst>
              <a:ext uri="{FF2B5EF4-FFF2-40B4-BE49-F238E27FC236}">
                <a16:creationId xmlns:a16="http://schemas.microsoft.com/office/drawing/2014/main" id="{2C07A680-B1BE-C912-B388-0561FA770D5F}"/>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生产管理过程经常出现的问题</a:t>
            </a:r>
          </a:p>
        </p:txBody>
      </p:sp>
      <p:sp>
        <p:nvSpPr>
          <p:cNvPr id="5" name="文本框 4">
            <a:extLst>
              <a:ext uri="{FF2B5EF4-FFF2-40B4-BE49-F238E27FC236}">
                <a16:creationId xmlns:a16="http://schemas.microsoft.com/office/drawing/2014/main" id="{C5F5DEE3-EE0F-3A54-014C-BAB3F4132F03}"/>
              </a:ext>
            </a:extLst>
          </p:cNvPr>
          <p:cNvSpPr txBox="1"/>
          <p:nvPr/>
        </p:nvSpPr>
        <p:spPr>
          <a:xfrm>
            <a:off x="952499" y="1322185"/>
            <a:ext cx="10287000" cy="504241"/>
          </a:xfrm>
          <a:prstGeom prst="rect">
            <a:avLst/>
          </a:prstGeom>
          <a:noFill/>
        </p:spPr>
        <p:txBody>
          <a:bodyPr wrap="square">
            <a:spAutoFit/>
          </a:bodyPr>
          <a:lstStyle/>
          <a:p>
            <a:pPr marL="342900" indent="-342900">
              <a:lnSpc>
                <a:spcPct val="120000"/>
              </a:lnSpc>
              <a:buFont typeface="Arial" panose="020B0604020202020204" pitchFamily="34" charset="0"/>
              <a:buChar char="•"/>
            </a:pPr>
            <a:r>
              <a:rPr lang="zh-CN" altLang="en-US" sz="2400" dirty="0">
                <a:latin typeface="Arial" panose="020B0604020202020204" pitchFamily="34" charset="0"/>
                <a:ea typeface="微软雅黑" panose="020B0503020204020204" pitchFamily="34" charset="-122"/>
              </a:rPr>
              <a:t>标识、标签使用不规范（缺少标识，标签发放使用失控）</a:t>
            </a:r>
            <a:endParaRPr lang="en-US" altLang="zh-CN" sz="2400" dirty="0">
              <a:latin typeface="Arial" panose="020B0604020202020204" pitchFamily="34" charset="0"/>
              <a:ea typeface="微软雅黑" panose="020B0503020204020204" pitchFamily="34" charset="-122"/>
            </a:endParaRPr>
          </a:p>
        </p:txBody>
      </p:sp>
      <p:pic>
        <p:nvPicPr>
          <p:cNvPr id="4" name="图片 3">
            <a:extLst>
              <a:ext uri="{FF2B5EF4-FFF2-40B4-BE49-F238E27FC236}">
                <a16:creationId xmlns:a16="http://schemas.microsoft.com/office/drawing/2014/main" id="{4B78DE2D-CA0D-588D-F26B-F6D2E2BCC786}"/>
              </a:ext>
            </a:extLst>
          </p:cNvPr>
          <p:cNvPicPr>
            <a:picLocks noChangeAspect="1"/>
          </p:cNvPicPr>
          <p:nvPr/>
        </p:nvPicPr>
        <p:blipFill>
          <a:blip r:embed="rId2"/>
          <a:stretch>
            <a:fillRect/>
          </a:stretch>
        </p:blipFill>
        <p:spPr>
          <a:xfrm>
            <a:off x="1695531" y="1934778"/>
            <a:ext cx="9048669" cy="4021117"/>
          </a:xfrm>
          <a:prstGeom prst="rect">
            <a:avLst/>
          </a:prstGeom>
        </p:spPr>
      </p:pic>
      <p:sp>
        <p:nvSpPr>
          <p:cNvPr id="6" name="椭圆 5">
            <a:extLst>
              <a:ext uri="{FF2B5EF4-FFF2-40B4-BE49-F238E27FC236}">
                <a16:creationId xmlns:a16="http://schemas.microsoft.com/office/drawing/2014/main" id="{E735FA46-F86A-6D96-62BF-8F1529A8A30B}"/>
              </a:ext>
            </a:extLst>
          </p:cNvPr>
          <p:cNvSpPr/>
          <p:nvPr/>
        </p:nvSpPr>
        <p:spPr>
          <a:xfrm>
            <a:off x="6419850" y="1877211"/>
            <a:ext cx="2400300" cy="1627989"/>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Tree>
    <p:extLst>
      <p:ext uri="{BB962C8B-B14F-4D97-AF65-F5344CB8AC3E}">
        <p14:creationId xmlns:p14="http://schemas.microsoft.com/office/powerpoint/2010/main" val="191614857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对角圆角 2">
            <a:extLst>
              <a:ext uri="{FF2B5EF4-FFF2-40B4-BE49-F238E27FC236}">
                <a16:creationId xmlns:a16="http://schemas.microsoft.com/office/drawing/2014/main" id="{DE1FAC33-9C26-2992-EA47-11ED3B1B1A48}"/>
              </a:ext>
            </a:extLst>
          </p:cNvPr>
          <p:cNvSpPr/>
          <p:nvPr/>
        </p:nvSpPr>
        <p:spPr>
          <a:xfrm flipH="1" flipV="1">
            <a:off x="550862" y="1073149"/>
            <a:ext cx="11090275" cy="4991099"/>
          </a:xfrm>
          <a:prstGeom prst="round2DiagRect">
            <a:avLst>
              <a:gd name="adj1" fmla="val 10499"/>
              <a:gd name="adj2" fmla="val 0"/>
            </a:avLst>
          </a:prstGeom>
          <a:solidFill>
            <a:schemeClr val="bg1"/>
          </a:solidFill>
          <a:ln>
            <a:noFill/>
          </a:ln>
          <a:effectLst>
            <a:outerShdw blurRad="76200" dist="50800" dir="5400000" algn="t" rotWithShape="0">
              <a:schemeClr val="accent2">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cs typeface="+mn-cs"/>
            </a:endParaRPr>
          </a:p>
        </p:txBody>
      </p:sp>
      <p:sp>
        <p:nvSpPr>
          <p:cNvPr id="2" name="标题 1">
            <a:extLst>
              <a:ext uri="{FF2B5EF4-FFF2-40B4-BE49-F238E27FC236}">
                <a16:creationId xmlns:a16="http://schemas.microsoft.com/office/drawing/2014/main" id="{2C07A680-B1BE-C912-B388-0561FA770D5F}"/>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生产管理过程经常出现的问题</a:t>
            </a:r>
          </a:p>
        </p:txBody>
      </p:sp>
      <p:pic>
        <p:nvPicPr>
          <p:cNvPr id="6" name="图片 5">
            <a:extLst>
              <a:ext uri="{FF2B5EF4-FFF2-40B4-BE49-F238E27FC236}">
                <a16:creationId xmlns:a16="http://schemas.microsoft.com/office/drawing/2014/main" id="{DB75C7F8-5C8F-E37F-C4A5-8F9F754AEE9D}"/>
              </a:ext>
            </a:extLst>
          </p:cNvPr>
          <p:cNvPicPr>
            <a:picLocks noChangeAspect="1"/>
          </p:cNvPicPr>
          <p:nvPr/>
        </p:nvPicPr>
        <p:blipFill>
          <a:blip r:embed="rId2"/>
          <a:stretch>
            <a:fillRect/>
          </a:stretch>
        </p:blipFill>
        <p:spPr>
          <a:xfrm>
            <a:off x="2251785" y="1333499"/>
            <a:ext cx="7285916" cy="4347311"/>
          </a:xfrm>
          <a:prstGeom prst="rect">
            <a:avLst/>
          </a:prstGeom>
        </p:spPr>
      </p:pic>
    </p:spTree>
    <p:extLst>
      <p:ext uri="{BB962C8B-B14F-4D97-AF65-F5344CB8AC3E}">
        <p14:creationId xmlns:p14="http://schemas.microsoft.com/office/powerpoint/2010/main" val="365659601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对角圆角 2">
            <a:extLst>
              <a:ext uri="{FF2B5EF4-FFF2-40B4-BE49-F238E27FC236}">
                <a16:creationId xmlns:a16="http://schemas.microsoft.com/office/drawing/2014/main" id="{DE1FAC33-9C26-2992-EA47-11ED3B1B1A48}"/>
              </a:ext>
            </a:extLst>
          </p:cNvPr>
          <p:cNvSpPr/>
          <p:nvPr/>
        </p:nvSpPr>
        <p:spPr>
          <a:xfrm flipH="1" flipV="1">
            <a:off x="550862" y="1073149"/>
            <a:ext cx="11090275" cy="4991099"/>
          </a:xfrm>
          <a:prstGeom prst="round2DiagRect">
            <a:avLst>
              <a:gd name="adj1" fmla="val 10499"/>
              <a:gd name="adj2" fmla="val 0"/>
            </a:avLst>
          </a:prstGeom>
          <a:solidFill>
            <a:schemeClr val="bg1"/>
          </a:solidFill>
          <a:ln>
            <a:noFill/>
          </a:ln>
          <a:effectLst>
            <a:outerShdw blurRad="76200" dist="50800" dir="5400000" algn="t" rotWithShape="0">
              <a:schemeClr val="accent2">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cs typeface="+mn-cs"/>
            </a:endParaRPr>
          </a:p>
        </p:txBody>
      </p:sp>
      <p:sp>
        <p:nvSpPr>
          <p:cNvPr id="2" name="标题 1">
            <a:extLst>
              <a:ext uri="{FF2B5EF4-FFF2-40B4-BE49-F238E27FC236}">
                <a16:creationId xmlns:a16="http://schemas.microsoft.com/office/drawing/2014/main" id="{2C07A680-B1BE-C912-B388-0561FA770D5F}"/>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生产管理过程经常出现的问题</a:t>
            </a:r>
          </a:p>
        </p:txBody>
      </p:sp>
      <p:sp>
        <p:nvSpPr>
          <p:cNvPr id="5" name="文本框 4">
            <a:extLst>
              <a:ext uri="{FF2B5EF4-FFF2-40B4-BE49-F238E27FC236}">
                <a16:creationId xmlns:a16="http://schemas.microsoft.com/office/drawing/2014/main" id="{C5F5DEE3-EE0F-3A54-014C-BAB3F4132F03}"/>
              </a:ext>
            </a:extLst>
          </p:cNvPr>
          <p:cNvSpPr txBox="1"/>
          <p:nvPr/>
        </p:nvSpPr>
        <p:spPr>
          <a:xfrm>
            <a:off x="952499" y="1322185"/>
            <a:ext cx="10287000" cy="504241"/>
          </a:xfrm>
          <a:prstGeom prst="rect">
            <a:avLst/>
          </a:prstGeom>
          <a:noFill/>
        </p:spPr>
        <p:txBody>
          <a:bodyPr wrap="square">
            <a:spAutoFit/>
          </a:bodyPr>
          <a:lstStyle/>
          <a:p>
            <a:pPr marL="342900" indent="-342900">
              <a:lnSpc>
                <a:spcPct val="120000"/>
              </a:lnSpc>
              <a:buFont typeface="Arial" panose="020B0604020202020204" pitchFamily="34" charset="0"/>
              <a:buChar char="•"/>
            </a:pPr>
            <a:r>
              <a:rPr lang="zh-CN" altLang="en-US" sz="2400" dirty="0">
                <a:latin typeface="Arial" panose="020B0604020202020204" pitchFamily="34" charset="0"/>
                <a:ea typeface="微软雅黑" panose="020B0503020204020204" pitchFamily="34" charset="-122"/>
              </a:rPr>
              <a:t>标识、标签使用不规范（缺少标识，标签发放使用失控）</a:t>
            </a:r>
            <a:endParaRPr lang="en-US" altLang="zh-CN" sz="2400" dirty="0">
              <a:latin typeface="Arial" panose="020B0604020202020204" pitchFamily="34" charset="0"/>
              <a:ea typeface="微软雅黑" panose="020B0503020204020204" pitchFamily="34" charset="-122"/>
            </a:endParaRPr>
          </a:p>
        </p:txBody>
      </p:sp>
      <p:pic>
        <p:nvPicPr>
          <p:cNvPr id="4" name="图片 3">
            <a:extLst>
              <a:ext uri="{FF2B5EF4-FFF2-40B4-BE49-F238E27FC236}">
                <a16:creationId xmlns:a16="http://schemas.microsoft.com/office/drawing/2014/main" id="{E1E70D8E-594A-2C9E-2249-73C5265BA345}"/>
              </a:ext>
            </a:extLst>
          </p:cNvPr>
          <p:cNvPicPr>
            <a:picLocks noChangeAspect="1"/>
          </p:cNvPicPr>
          <p:nvPr/>
        </p:nvPicPr>
        <p:blipFill>
          <a:blip r:embed="rId2"/>
          <a:stretch>
            <a:fillRect/>
          </a:stretch>
        </p:blipFill>
        <p:spPr>
          <a:xfrm>
            <a:off x="2276849" y="1992631"/>
            <a:ext cx="7419601" cy="3468369"/>
          </a:xfrm>
          <a:prstGeom prst="rect">
            <a:avLst/>
          </a:prstGeom>
        </p:spPr>
      </p:pic>
    </p:spTree>
    <p:extLst>
      <p:ext uri="{BB962C8B-B14F-4D97-AF65-F5344CB8AC3E}">
        <p14:creationId xmlns:p14="http://schemas.microsoft.com/office/powerpoint/2010/main" val="220928922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对角圆角 2">
            <a:extLst>
              <a:ext uri="{FF2B5EF4-FFF2-40B4-BE49-F238E27FC236}">
                <a16:creationId xmlns:a16="http://schemas.microsoft.com/office/drawing/2014/main" id="{DE1FAC33-9C26-2992-EA47-11ED3B1B1A48}"/>
              </a:ext>
            </a:extLst>
          </p:cNvPr>
          <p:cNvSpPr/>
          <p:nvPr/>
        </p:nvSpPr>
        <p:spPr>
          <a:xfrm flipH="1" flipV="1">
            <a:off x="550862" y="1073149"/>
            <a:ext cx="11090275" cy="4991099"/>
          </a:xfrm>
          <a:prstGeom prst="round2DiagRect">
            <a:avLst>
              <a:gd name="adj1" fmla="val 10499"/>
              <a:gd name="adj2" fmla="val 0"/>
            </a:avLst>
          </a:prstGeom>
          <a:solidFill>
            <a:schemeClr val="bg1"/>
          </a:solidFill>
          <a:ln>
            <a:noFill/>
          </a:ln>
          <a:effectLst>
            <a:outerShdw blurRad="76200" dist="50800" dir="5400000" algn="t" rotWithShape="0">
              <a:schemeClr val="accent2">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cs typeface="+mn-cs"/>
            </a:endParaRPr>
          </a:p>
        </p:txBody>
      </p:sp>
      <p:sp>
        <p:nvSpPr>
          <p:cNvPr id="2" name="标题 1">
            <a:extLst>
              <a:ext uri="{FF2B5EF4-FFF2-40B4-BE49-F238E27FC236}">
                <a16:creationId xmlns:a16="http://schemas.microsoft.com/office/drawing/2014/main" id="{2C07A680-B1BE-C912-B388-0561FA770D5F}"/>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生产管理过程经常出现的问题</a:t>
            </a:r>
          </a:p>
        </p:txBody>
      </p:sp>
      <p:sp>
        <p:nvSpPr>
          <p:cNvPr id="5" name="文本框 4">
            <a:extLst>
              <a:ext uri="{FF2B5EF4-FFF2-40B4-BE49-F238E27FC236}">
                <a16:creationId xmlns:a16="http://schemas.microsoft.com/office/drawing/2014/main" id="{C5F5DEE3-EE0F-3A54-014C-BAB3F4132F03}"/>
              </a:ext>
            </a:extLst>
          </p:cNvPr>
          <p:cNvSpPr txBox="1"/>
          <p:nvPr/>
        </p:nvSpPr>
        <p:spPr>
          <a:xfrm>
            <a:off x="952499" y="1322185"/>
            <a:ext cx="10287000" cy="504241"/>
          </a:xfrm>
          <a:prstGeom prst="rect">
            <a:avLst/>
          </a:prstGeom>
          <a:noFill/>
        </p:spPr>
        <p:txBody>
          <a:bodyPr wrap="square">
            <a:spAutoFit/>
          </a:bodyPr>
          <a:lstStyle/>
          <a:p>
            <a:pPr marL="342900" indent="-342900">
              <a:lnSpc>
                <a:spcPct val="120000"/>
              </a:lnSpc>
              <a:buFont typeface="Arial" panose="020B0604020202020204" pitchFamily="34" charset="0"/>
              <a:buChar char="•"/>
            </a:pPr>
            <a:r>
              <a:rPr lang="zh-CN" altLang="en-US" sz="2400" dirty="0">
                <a:latin typeface="Arial" panose="020B0604020202020204" pitchFamily="34" charset="0"/>
                <a:ea typeface="微软雅黑" panose="020B0503020204020204" pitchFamily="34" charset="-122"/>
              </a:rPr>
              <a:t>标识、标签使用不规范（缺少标识，标签发放使用失控）</a:t>
            </a:r>
            <a:endParaRPr lang="en-US" altLang="zh-CN" sz="2400" dirty="0">
              <a:latin typeface="Arial" panose="020B0604020202020204" pitchFamily="34" charset="0"/>
              <a:ea typeface="微软雅黑" panose="020B0503020204020204" pitchFamily="34" charset="-122"/>
            </a:endParaRPr>
          </a:p>
        </p:txBody>
      </p:sp>
      <p:pic>
        <p:nvPicPr>
          <p:cNvPr id="6" name="图片 5">
            <a:extLst>
              <a:ext uri="{FF2B5EF4-FFF2-40B4-BE49-F238E27FC236}">
                <a16:creationId xmlns:a16="http://schemas.microsoft.com/office/drawing/2014/main" id="{C43E10C5-C4B6-7FB1-CC3E-69ABE8E1B246}"/>
              </a:ext>
            </a:extLst>
          </p:cNvPr>
          <p:cNvPicPr>
            <a:picLocks noChangeAspect="1"/>
          </p:cNvPicPr>
          <p:nvPr/>
        </p:nvPicPr>
        <p:blipFill>
          <a:blip r:embed="rId2"/>
          <a:stretch>
            <a:fillRect/>
          </a:stretch>
        </p:blipFill>
        <p:spPr>
          <a:xfrm>
            <a:off x="393291" y="73226"/>
            <a:ext cx="5634234" cy="6711950"/>
          </a:xfrm>
          <a:prstGeom prst="rect">
            <a:avLst/>
          </a:prstGeom>
        </p:spPr>
      </p:pic>
      <p:pic>
        <p:nvPicPr>
          <p:cNvPr id="7" name="图片 6">
            <a:extLst>
              <a:ext uri="{FF2B5EF4-FFF2-40B4-BE49-F238E27FC236}">
                <a16:creationId xmlns:a16="http://schemas.microsoft.com/office/drawing/2014/main" id="{552A29FD-B330-A391-DFE1-2B845BE7D2CA}"/>
              </a:ext>
            </a:extLst>
          </p:cNvPr>
          <p:cNvPicPr>
            <a:picLocks noChangeAspect="1"/>
          </p:cNvPicPr>
          <p:nvPr/>
        </p:nvPicPr>
        <p:blipFill>
          <a:blip r:embed="rId3"/>
          <a:stretch>
            <a:fillRect/>
          </a:stretch>
        </p:blipFill>
        <p:spPr>
          <a:xfrm>
            <a:off x="6033125" y="72824"/>
            <a:ext cx="5751681" cy="6711950"/>
          </a:xfrm>
          <a:prstGeom prst="rect">
            <a:avLst/>
          </a:prstGeom>
        </p:spPr>
      </p:pic>
    </p:spTree>
    <p:extLst>
      <p:ext uri="{BB962C8B-B14F-4D97-AF65-F5344CB8AC3E}">
        <p14:creationId xmlns:p14="http://schemas.microsoft.com/office/powerpoint/2010/main" val="52782893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对角圆角 2">
            <a:extLst>
              <a:ext uri="{FF2B5EF4-FFF2-40B4-BE49-F238E27FC236}">
                <a16:creationId xmlns:a16="http://schemas.microsoft.com/office/drawing/2014/main" id="{DE1FAC33-9C26-2992-EA47-11ED3B1B1A48}"/>
              </a:ext>
            </a:extLst>
          </p:cNvPr>
          <p:cNvSpPr/>
          <p:nvPr/>
        </p:nvSpPr>
        <p:spPr>
          <a:xfrm flipH="1" flipV="1">
            <a:off x="550862" y="1073149"/>
            <a:ext cx="11090275" cy="4991099"/>
          </a:xfrm>
          <a:prstGeom prst="round2DiagRect">
            <a:avLst>
              <a:gd name="adj1" fmla="val 10499"/>
              <a:gd name="adj2" fmla="val 0"/>
            </a:avLst>
          </a:prstGeom>
          <a:solidFill>
            <a:schemeClr val="bg1"/>
          </a:solidFill>
          <a:ln>
            <a:noFill/>
          </a:ln>
          <a:effectLst>
            <a:outerShdw blurRad="76200" dist="50800" dir="5400000" algn="t" rotWithShape="0">
              <a:schemeClr val="accent2">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cs typeface="+mn-cs"/>
            </a:endParaRPr>
          </a:p>
        </p:txBody>
      </p:sp>
      <p:sp>
        <p:nvSpPr>
          <p:cNvPr id="2" name="标题 1">
            <a:extLst>
              <a:ext uri="{FF2B5EF4-FFF2-40B4-BE49-F238E27FC236}">
                <a16:creationId xmlns:a16="http://schemas.microsoft.com/office/drawing/2014/main" id="{2C07A680-B1BE-C912-B388-0561FA770D5F}"/>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生产管理过程经常出现的问题</a:t>
            </a:r>
          </a:p>
        </p:txBody>
      </p:sp>
      <p:sp>
        <p:nvSpPr>
          <p:cNvPr id="5" name="文本框 4">
            <a:extLst>
              <a:ext uri="{FF2B5EF4-FFF2-40B4-BE49-F238E27FC236}">
                <a16:creationId xmlns:a16="http://schemas.microsoft.com/office/drawing/2014/main" id="{C5F5DEE3-EE0F-3A54-014C-BAB3F4132F03}"/>
              </a:ext>
            </a:extLst>
          </p:cNvPr>
          <p:cNvSpPr txBox="1"/>
          <p:nvPr/>
        </p:nvSpPr>
        <p:spPr>
          <a:xfrm>
            <a:off x="952499" y="1322185"/>
            <a:ext cx="10287000" cy="504241"/>
          </a:xfrm>
          <a:prstGeom prst="rect">
            <a:avLst/>
          </a:prstGeom>
          <a:noFill/>
        </p:spPr>
        <p:txBody>
          <a:bodyPr wrap="square">
            <a:spAutoFit/>
          </a:bodyPr>
          <a:lstStyle/>
          <a:p>
            <a:pPr marL="342900" indent="-342900">
              <a:lnSpc>
                <a:spcPct val="120000"/>
              </a:lnSpc>
              <a:buFont typeface="Arial" panose="020B0604020202020204" pitchFamily="34" charset="0"/>
              <a:buChar char="•"/>
            </a:pPr>
            <a:r>
              <a:rPr lang="zh-CN" altLang="en-US" sz="2400" dirty="0">
                <a:latin typeface="Arial" panose="020B0604020202020204" pitchFamily="34" charset="0"/>
                <a:ea typeface="微软雅黑" panose="020B0503020204020204" pitchFamily="34" charset="-122"/>
              </a:rPr>
              <a:t>标识、标签使用不规范（缺少标识，标签发放使用失控）</a:t>
            </a:r>
            <a:endParaRPr lang="en-US" altLang="zh-CN" sz="2400" dirty="0">
              <a:latin typeface="Arial" panose="020B0604020202020204" pitchFamily="34" charset="0"/>
              <a:ea typeface="微软雅黑" panose="020B0503020204020204" pitchFamily="34" charset="-122"/>
            </a:endParaRPr>
          </a:p>
        </p:txBody>
      </p:sp>
      <p:pic>
        <p:nvPicPr>
          <p:cNvPr id="4" name="图片 3">
            <a:extLst>
              <a:ext uri="{FF2B5EF4-FFF2-40B4-BE49-F238E27FC236}">
                <a16:creationId xmlns:a16="http://schemas.microsoft.com/office/drawing/2014/main" id="{8EF7644D-5A90-F498-7AEA-5EA29277ECCE}"/>
              </a:ext>
            </a:extLst>
          </p:cNvPr>
          <p:cNvPicPr>
            <a:picLocks noChangeAspect="1"/>
          </p:cNvPicPr>
          <p:nvPr/>
        </p:nvPicPr>
        <p:blipFill>
          <a:blip r:embed="rId2"/>
          <a:stretch>
            <a:fillRect/>
          </a:stretch>
        </p:blipFill>
        <p:spPr>
          <a:xfrm>
            <a:off x="5600699" y="3789253"/>
            <a:ext cx="5091953" cy="2969011"/>
          </a:xfrm>
          <a:prstGeom prst="rect">
            <a:avLst/>
          </a:prstGeom>
        </p:spPr>
      </p:pic>
      <p:pic>
        <p:nvPicPr>
          <p:cNvPr id="7" name="图片 6">
            <a:extLst>
              <a:ext uri="{FF2B5EF4-FFF2-40B4-BE49-F238E27FC236}">
                <a16:creationId xmlns:a16="http://schemas.microsoft.com/office/drawing/2014/main" id="{D2A0278A-5447-BE3C-CE1F-2FF198F8CA00}"/>
              </a:ext>
            </a:extLst>
          </p:cNvPr>
          <p:cNvPicPr>
            <a:picLocks noChangeAspect="1"/>
          </p:cNvPicPr>
          <p:nvPr/>
        </p:nvPicPr>
        <p:blipFill>
          <a:blip r:embed="rId3"/>
          <a:stretch>
            <a:fillRect/>
          </a:stretch>
        </p:blipFill>
        <p:spPr>
          <a:xfrm>
            <a:off x="442855" y="143109"/>
            <a:ext cx="4973620" cy="6631493"/>
          </a:xfrm>
          <a:prstGeom prst="rect">
            <a:avLst/>
          </a:prstGeom>
        </p:spPr>
      </p:pic>
      <p:pic>
        <p:nvPicPr>
          <p:cNvPr id="8" name="图片 7">
            <a:extLst>
              <a:ext uri="{FF2B5EF4-FFF2-40B4-BE49-F238E27FC236}">
                <a16:creationId xmlns:a16="http://schemas.microsoft.com/office/drawing/2014/main" id="{91A11C84-0903-53F3-AF02-FE0F2B9E63DE}"/>
              </a:ext>
            </a:extLst>
          </p:cNvPr>
          <p:cNvPicPr>
            <a:picLocks noChangeAspect="1"/>
          </p:cNvPicPr>
          <p:nvPr/>
        </p:nvPicPr>
        <p:blipFill>
          <a:blip r:embed="rId4"/>
          <a:stretch>
            <a:fillRect/>
          </a:stretch>
        </p:blipFill>
        <p:spPr>
          <a:xfrm>
            <a:off x="5600699" y="143109"/>
            <a:ext cx="5091953" cy="3329493"/>
          </a:xfrm>
          <a:prstGeom prst="rect">
            <a:avLst/>
          </a:prstGeom>
        </p:spPr>
      </p:pic>
    </p:spTree>
    <p:extLst>
      <p:ext uri="{BB962C8B-B14F-4D97-AF65-F5344CB8AC3E}">
        <p14:creationId xmlns:p14="http://schemas.microsoft.com/office/powerpoint/2010/main" val="148546911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对角圆角 2">
            <a:extLst>
              <a:ext uri="{FF2B5EF4-FFF2-40B4-BE49-F238E27FC236}">
                <a16:creationId xmlns:a16="http://schemas.microsoft.com/office/drawing/2014/main" id="{DE1FAC33-9C26-2992-EA47-11ED3B1B1A48}"/>
              </a:ext>
            </a:extLst>
          </p:cNvPr>
          <p:cNvSpPr/>
          <p:nvPr/>
        </p:nvSpPr>
        <p:spPr>
          <a:xfrm flipH="1" flipV="1">
            <a:off x="550862" y="1073149"/>
            <a:ext cx="11090275" cy="4991099"/>
          </a:xfrm>
          <a:prstGeom prst="round2DiagRect">
            <a:avLst>
              <a:gd name="adj1" fmla="val 10499"/>
              <a:gd name="adj2" fmla="val 0"/>
            </a:avLst>
          </a:prstGeom>
          <a:solidFill>
            <a:schemeClr val="bg1"/>
          </a:solidFill>
          <a:ln>
            <a:noFill/>
          </a:ln>
          <a:effectLst>
            <a:outerShdw blurRad="76200" dist="50800" dir="5400000" algn="t" rotWithShape="0">
              <a:schemeClr val="accent2">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r>
              <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rPr>
              <a:t>原材料为有低温</a:t>
            </a:r>
            <a:r>
              <a:rPr kumimoji="0" lang="en-US" altLang="zh-CN"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rPr>
              <a:t>+</a:t>
            </a:r>
            <a:r>
              <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rPr>
              <a:t>超低温冰箱，用于物料存储，规定为每天上午、下午各记录一次冰箱内温度，而下班后至第二天上班前近</a:t>
            </a:r>
            <a:r>
              <a:rPr kumimoji="0" lang="en-US" altLang="zh-CN"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rPr>
              <a:t>12</a:t>
            </a:r>
            <a:r>
              <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rPr>
              <a:t>小时不能掌握冰箱温度变化情况，存在因断电而储存失控风险。</a:t>
            </a: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endParaRPr>
          </a:p>
        </p:txBody>
      </p:sp>
      <p:sp>
        <p:nvSpPr>
          <p:cNvPr id="2" name="标题 1">
            <a:extLst>
              <a:ext uri="{FF2B5EF4-FFF2-40B4-BE49-F238E27FC236}">
                <a16:creationId xmlns:a16="http://schemas.microsoft.com/office/drawing/2014/main" id="{2C07A680-B1BE-C912-B388-0561FA770D5F}"/>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生产管理过程经常出现的问题</a:t>
            </a:r>
          </a:p>
        </p:txBody>
      </p:sp>
      <p:sp>
        <p:nvSpPr>
          <p:cNvPr id="5" name="文本框 4">
            <a:extLst>
              <a:ext uri="{FF2B5EF4-FFF2-40B4-BE49-F238E27FC236}">
                <a16:creationId xmlns:a16="http://schemas.microsoft.com/office/drawing/2014/main" id="{C5F5DEE3-EE0F-3A54-014C-BAB3F4132F03}"/>
              </a:ext>
            </a:extLst>
          </p:cNvPr>
          <p:cNvSpPr txBox="1"/>
          <p:nvPr/>
        </p:nvSpPr>
        <p:spPr>
          <a:xfrm>
            <a:off x="952499" y="1322185"/>
            <a:ext cx="10287000" cy="947439"/>
          </a:xfrm>
          <a:prstGeom prst="rect">
            <a:avLst/>
          </a:prstGeom>
          <a:noFill/>
        </p:spPr>
        <p:txBody>
          <a:bodyPr wrap="square">
            <a:spAutoFit/>
          </a:bodyPr>
          <a:lstStyle/>
          <a:p>
            <a:pPr marL="342900" indent="-342900">
              <a:lnSpc>
                <a:spcPct val="120000"/>
              </a:lnSpc>
              <a:buFont typeface="Arial" panose="020B0604020202020204" pitchFamily="34" charset="0"/>
              <a:buChar char="•"/>
            </a:pPr>
            <a:r>
              <a:rPr lang="zh-CN" altLang="en-US" sz="2400" dirty="0">
                <a:latin typeface="Arial" panose="020B0604020202020204" pitchFamily="34" charset="0"/>
                <a:ea typeface="微软雅黑" panose="020B0503020204020204" pitchFamily="34" charset="-122"/>
              </a:rPr>
              <a:t>产品防护（原材料、中间产品、返回产品、成品）</a:t>
            </a:r>
            <a:endParaRPr lang="en-US" altLang="zh-CN" sz="2400" dirty="0">
              <a:latin typeface="Arial" panose="020B0604020202020204" pitchFamily="34" charset="0"/>
              <a:ea typeface="微软雅黑" panose="020B0503020204020204" pitchFamily="34" charset="-122"/>
            </a:endParaRPr>
          </a:p>
          <a:p>
            <a:pPr marL="342900" indent="-342900">
              <a:lnSpc>
                <a:spcPct val="120000"/>
              </a:lnSpc>
              <a:buFont typeface="Arial" panose="020B0604020202020204" pitchFamily="34" charset="0"/>
              <a:buChar char="•"/>
            </a:pPr>
            <a:r>
              <a:rPr lang="zh-CN" altLang="en-US" sz="2400" dirty="0">
                <a:latin typeface="Arial" panose="020B0604020202020204" pitchFamily="34" charset="0"/>
                <a:ea typeface="微软雅黑" panose="020B0503020204020204" pitchFamily="34" charset="-122"/>
              </a:rPr>
              <a:t>数据统计与分析（产品合格率与质量目标有差距）</a:t>
            </a:r>
            <a:endParaRPr lang="en-US" altLang="zh-CN" sz="2400" dirty="0">
              <a:latin typeface="Arial" panose="020B0604020202020204" pitchFamily="34" charset="0"/>
              <a:ea typeface="微软雅黑" panose="020B0503020204020204" pitchFamily="34" charset="-122"/>
            </a:endParaRPr>
          </a:p>
        </p:txBody>
      </p:sp>
      <p:sp>
        <p:nvSpPr>
          <p:cNvPr id="6" name="文本框 5">
            <a:extLst>
              <a:ext uri="{FF2B5EF4-FFF2-40B4-BE49-F238E27FC236}">
                <a16:creationId xmlns:a16="http://schemas.microsoft.com/office/drawing/2014/main" id="{6D235B27-0990-42D0-55D9-C9934C5F3F56}"/>
              </a:ext>
            </a:extLst>
          </p:cNvPr>
          <p:cNvSpPr txBox="1"/>
          <p:nvPr/>
        </p:nvSpPr>
        <p:spPr>
          <a:xfrm>
            <a:off x="952498" y="2313246"/>
            <a:ext cx="10286999" cy="1296637"/>
          </a:xfrm>
          <a:prstGeom prst="rect">
            <a:avLst/>
          </a:prstGeom>
          <a:noFill/>
        </p:spPr>
        <p:txBody>
          <a:bodyPr wrap="square">
            <a:spAutoFit/>
          </a:bodyPr>
          <a:lstStyle/>
          <a:p>
            <a:pPr marL="0" marR="0" lvl="0" indent="0" defTabSz="914400" rtl="0" eaLnBrk="1" fontAlgn="auto" latinLnBrk="0" hangingPunct="1">
              <a:lnSpc>
                <a:spcPct val="150000"/>
              </a:lnSpc>
              <a:spcAft>
                <a:spcPts val="500"/>
              </a:spcAft>
              <a:buClrTx/>
              <a:buSzTx/>
              <a:buFontTx/>
              <a:buNone/>
              <a:tabLst/>
              <a:defRPr/>
            </a:pPr>
            <a:r>
              <a:rPr lang="zh-CN" altLang="en-US" sz="1800" kern="100" dirty="0">
                <a:solidFill>
                  <a:srgbClr val="000000"/>
                </a:solidFill>
                <a:effectLst/>
                <a:latin typeface="Arial" panose="020B0604020202020204" pitchFamily="34" charset="0"/>
                <a:ea typeface="微软雅黑" panose="020B0503020204020204" pitchFamily="34" charset="-122"/>
                <a:cs typeface="Times New Roman" panose="02020603050405020304" pitchFamily="18" charset="0"/>
              </a:rPr>
              <a:t>企业</a:t>
            </a:r>
            <a:r>
              <a:rPr lang="zh-CN" altLang="zh-CN" sz="1800" kern="100" dirty="0">
                <a:solidFill>
                  <a:srgbClr val="000000"/>
                </a:solidFill>
                <a:effectLst/>
                <a:latin typeface="Arial" panose="020B0604020202020204" pitchFamily="34" charset="0"/>
                <a:ea typeface="微软雅黑" panose="020B0503020204020204" pitchFamily="34" charset="-122"/>
                <a:cs typeface="Times New Roman" panose="02020603050405020304" pitchFamily="18" charset="0"/>
              </a:rPr>
              <a:t>未设计生产剩余物料退库记录。如</a:t>
            </a:r>
            <a:r>
              <a:rPr lang="en-US" altLang="zh-CN" sz="1800" kern="100" dirty="0">
                <a:solidFill>
                  <a:srgbClr val="000000"/>
                </a:solidFill>
                <a:effectLst/>
                <a:latin typeface="Arial" panose="020B0604020202020204" pitchFamily="34" charset="0"/>
                <a:ea typeface="微软雅黑" panose="020B0503020204020204" pitchFamily="34" charset="-122"/>
                <a:cs typeface="Times New Roman" panose="02020603050405020304" pitchFamily="18" charset="0"/>
              </a:rPr>
              <a:t>XXXXXXX</a:t>
            </a:r>
            <a:r>
              <a:rPr lang="zh-CN" altLang="zh-CN" sz="1800" kern="100" dirty="0">
                <a:solidFill>
                  <a:srgbClr val="000000"/>
                </a:solidFill>
                <a:effectLst/>
                <a:latin typeface="Arial" panose="020B0604020202020204" pitchFamily="34" charset="0"/>
                <a:ea typeface="微软雅黑" panose="020B0503020204020204" pitchFamily="34" charset="-122"/>
                <a:cs typeface="Times New Roman" panose="02020603050405020304" pitchFamily="18" charset="0"/>
              </a:rPr>
              <a:t>批次样品生产记录中显示，最终交付终产品</a:t>
            </a:r>
            <a:r>
              <a:rPr lang="en-US" altLang="zh-CN" sz="1800" kern="100" dirty="0">
                <a:solidFill>
                  <a:srgbClr val="000000"/>
                </a:solidFill>
                <a:effectLst/>
                <a:latin typeface="Arial" panose="020B0604020202020204" pitchFamily="34" charset="0"/>
                <a:ea typeface="微软雅黑" panose="020B0503020204020204" pitchFamily="34" charset="-122"/>
                <a:cs typeface="Times New Roman" panose="02020603050405020304" pitchFamily="18" charset="0"/>
              </a:rPr>
              <a:t>319</a:t>
            </a:r>
            <a:r>
              <a:rPr lang="zh-CN" altLang="zh-CN" sz="1800" kern="100" dirty="0">
                <a:solidFill>
                  <a:srgbClr val="000000"/>
                </a:solidFill>
                <a:effectLst/>
                <a:latin typeface="Arial" panose="020B0604020202020204" pitchFamily="34" charset="0"/>
                <a:ea typeface="微软雅黑" panose="020B0503020204020204" pitchFamily="34" charset="-122"/>
                <a:cs typeface="Times New Roman" panose="02020603050405020304" pitchFamily="18" charset="0"/>
              </a:rPr>
              <a:t>盒，领取白盒</a:t>
            </a:r>
            <a:r>
              <a:rPr lang="en-US" altLang="zh-CN" sz="1800" kern="100" dirty="0">
                <a:solidFill>
                  <a:srgbClr val="000000"/>
                </a:solidFill>
                <a:effectLst/>
                <a:latin typeface="Arial" panose="020B0604020202020204" pitchFamily="34" charset="0"/>
                <a:ea typeface="微软雅黑" panose="020B0503020204020204" pitchFamily="34" charset="-122"/>
                <a:cs typeface="Times New Roman" panose="02020603050405020304" pitchFamily="18" charset="0"/>
              </a:rPr>
              <a:t>350</a:t>
            </a:r>
            <a:r>
              <a:rPr lang="zh-CN" altLang="zh-CN" sz="1800" kern="100" dirty="0">
                <a:solidFill>
                  <a:srgbClr val="000000"/>
                </a:solidFill>
                <a:effectLst/>
                <a:latin typeface="Arial" panose="020B0604020202020204" pitchFamily="34" charset="0"/>
                <a:ea typeface="微软雅黑" panose="020B0503020204020204" pitchFamily="34" charset="-122"/>
                <a:cs typeface="Times New Roman" panose="02020603050405020304" pitchFamily="18" charset="0"/>
              </a:rPr>
              <a:t>个，因标签黏贴失误报废了</a:t>
            </a:r>
            <a:r>
              <a:rPr lang="en-US" altLang="zh-CN" sz="1800" kern="100" dirty="0">
                <a:solidFill>
                  <a:srgbClr val="000000"/>
                </a:solidFill>
                <a:effectLst/>
                <a:latin typeface="Arial" panose="020B0604020202020204" pitchFamily="34" charset="0"/>
                <a:ea typeface="微软雅黑" panose="020B0503020204020204" pitchFamily="34" charset="-122"/>
                <a:cs typeface="Times New Roman" panose="02020603050405020304" pitchFamily="18" charset="0"/>
              </a:rPr>
              <a:t>3</a:t>
            </a:r>
            <a:r>
              <a:rPr lang="zh-CN" altLang="zh-CN" sz="1800" kern="100" dirty="0">
                <a:solidFill>
                  <a:srgbClr val="000000"/>
                </a:solidFill>
                <a:effectLst/>
                <a:latin typeface="Arial" panose="020B0604020202020204" pitchFamily="34" charset="0"/>
                <a:ea typeface="微软雅黑" panose="020B0503020204020204" pitchFamily="34" charset="-122"/>
                <a:cs typeface="Times New Roman" panose="02020603050405020304" pitchFamily="18" charset="0"/>
              </a:rPr>
              <a:t>枚侧签，同时损失的</a:t>
            </a:r>
            <a:r>
              <a:rPr lang="en-US" altLang="zh-CN" sz="1800" kern="100" dirty="0">
                <a:solidFill>
                  <a:srgbClr val="000000"/>
                </a:solidFill>
                <a:effectLst/>
                <a:latin typeface="Arial" panose="020B0604020202020204" pitchFamily="34" charset="0"/>
                <a:ea typeface="微软雅黑" panose="020B0503020204020204" pitchFamily="34" charset="-122"/>
                <a:cs typeface="Times New Roman" panose="02020603050405020304" pitchFamily="18" charset="0"/>
              </a:rPr>
              <a:t>3</a:t>
            </a:r>
            <a:r>
              <a:rPr lang="zh-CN" altLang="zh-CN" sz="1800" kern="100" dirty="0">
                <a:solidFill>
                  <a:srgbClr val="000000"/>
                </a:solidFill>
                <a:effectLst/>
                <a:latin typeface="Arial" panose="020B0604020202020204" pitchFamily="34" charset="0"/>
                <a:ea typeface="微软雅黑" panose="020B0503020204020204" pitchFamily="34" charset="-122"/>
                <a:cs typeface="Times New Roman" panose="02020603050405020304" pitchFamily="18" charset="0"/>
              </a:rPr>
              <a:t>个白盒去向不明，理论上应有结余</a:t>
            </a:r>
            <a:r>
              <a:rPr lang="en-US" altLang="zh-CN" sz="1800" kern="100" dirty="0">
                <a:solidFill>
                  <a:srgbClr val="000000"/>
                </a:solidFill>
                <a:effectLst/>
                <a:latin typeface="Arial" panose="020B0604020202020204" pitchFamily="34" charset="0"/>
                <a:ea typeface="微软雅黑" panose="020B0503020204020204" pitchFamily="34" charset="-122"/>
                <a:cs typeface="Times New Roman" panose="02020603050405020304" pitchFamily="18" charset="0"/>
              </a:rPr>
              <a:t>28</a:t>
            </a:r>
            <a:r>
              <a:rPr lang="zh-CN" altLang="zh-CN" sz="1800" kern="100" dirty="0">
                <a:solidFill>
                  <a:srgbClr val="000000"/>
                </a:solidFill>
                <a:effectLst/>
                <a:latin typeface="Arial" panose="020B0604020202020204" pitchFamily="34" charset="0"/>
                <a:ea typeface="微软雅黑" panose="020B0503020204020204" pitchFamily="34" charset="-122"/>
                <a:cs typeface="Times New Roman" panose="02020603050405020304" pitchFamily="18" charset="0"/>
              </a:rPr>
              <a:t>个白盒，亦去向不明。</a:t>
            </a: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endParaRPr>
          </a:p>
        </p:txBody>
      </p:sp>
      <p:sp>
        <p:nvSpPr>
          <p:cNvPr id="11" name="文本框 10">
            <a:extLst>
              <a:ext uri="{FF2B5EF4-FFF2-40B4-BE49-F238E27FC236}">
                <a16:creationId xmlns:a16="http://schemas.microsoft.com/office/drawing/2014/main" id="{340446A3-733E-60C0-650B-E0869AB46B0B}"/>
              </a:ext>
            </a:extLst>
          </p:cNvPr>
          <p:cNvSpPr txBox="1"/>
          <p:nvPr/>
        </p:nvSpPr>
        <p:spPr>
          <a:xfrm>
            <a:off x="966028" y="3653505"/>
            <a:ext cx="10286999" cy="465640"/>
          </a:xfrm>
          <a:prstGeom prst="rect">
            <a:avLst/>
          </a:prstGeom>
          <a:noFill/>
        </p:spPr>
        <p:txBody>
          <a:bodyPr wrap="square">
            <a:spAutoFit/>
          </a:bodyPr>
          <a:lstStyle/>
          <a:p>
            <a:pPr marL="0" marR="0" lvl="0" indent="0" defTabSz="914400" rtl="0" eaLnBrk="1" fontAlgn="auto" latinLnBrk="0" hangingPunct="1">
              <a:lnSpc>
                <a:spcPct val="150000"/>
              </a:lnSpc>
              <a:spcAft>
                <a:spcPts val="500"/>
              </a:spcAft>
              <a:buClrTx/>
              <a:buSzTx/>
              <a:buFontTx/>
              <a:buNone/>
              <a:tabLst/>
              <a:defRPr/>
            </a:pPr>
            <a:r>
              <a:rPr kumimoji="0" lang="zh-CN" altLang="en-US" sz="1800" b="0" i="0" u="none" strike="noStrike" kern="1200" cap="none" spc="0" normalizeH="0" baseline="0" noProof="0" dirty="0">
                <a:ln>
                  <a:noFill/>
                </a:ln>
                <a:effectLst/>
                <a:uLnTx/>
                <a:uFillTx/>
                <a:latin typeface="Arial" panose="020B0604020202020204" pitchFamily="34" charset="0"/>
                <a:ea typeface="微软雅黑" panose="020B0503020204020204" pitchFamily="34" charset="-122"/>
                <a:cs typeface="+mn-cs"/>
              </a:rPr>
              <a:t>患者已试戴的定制式义齿返回工厂修整，未消毒即修整。</a:t>
            </a:r>
          </a:p>
        </p:txBody>
      </p:sp>
      <p:sp>
        <p:nvSpPr>
          <p:cNvPr id="14" name="文本框 13">
            <a:extLst>
              <a:ext uri="{FF2B5EF4-FFF2-40B4-BE49-F238E27FC236}">
                <a16:creationId xmlns:a16="http://schemas.microsoft.com/office/drawing/2014/main" id="{9757B4D5-F908-E3BF-5DF6-A8F1599AF57A}"/>
              </a:ext>
            </a:extLst>
          </p:cNvPr>
          <p:cNvSpPr txBox="1"/>
          <p:nvPr/>
        </p:nvSpPr>
        <p:spPr>
          <a:xfrm>
            <a:off x="966027" y="4162767"/>
            <a:ext cx="10273469" cy="881139"/>
          </a:xfrm>
          <a:prstGeom prst="rect">
            <a:avLst/>
          </a:prstGeom>
          <a:noFill/>
        </p:spPr>
        <p:txBody>
          <a:bodyPr wrap="square">
            <a:spAutoFit/>
          </a:bodyPr>
          <a:lstStyle/>
          <a:p>
            <a:pPr algn="just">
              <a:lnSpc>
                <a:spcPct val="150000"/>
              </a:lnSpc>
            </a:pPr>
            <a:r>
              <a:rPr lang="zh-CN" altLang="zh-CN" sz="1800" kern="100" dirty="0">
                <a:solidFill>
                  <a:srgbClr val="000000"/>
                </a:solidFill>
                <a:effectLst/>
                <a:latin typeface="Arial" panose="020B0604020202020204" pitchFamily="34" charset="0"/>
                <a:ea typeface="微软雅黑" panose="020B0503020204020204" pitchFamily="34" charset="-122"/>
              </a:rPr>
              <a:t>原材料为有低温</a:t>
            </a:r>
            <a:r>
              <a:rPr lang="en-US" altLang="zh-CN" sz="1800" kern="100" dirty="0">
                <a:solidFill>
                  <a:srgbClr val="000000"/>
                </a:solidFill>
                <a:effectLst/>
                <a:latin typeface="Arial" panose="020B0604020202020204" pitchFamily="34" charset="0"/>
                <a:ea typeface="微软雅黑" panose="020B0503020204020204" pitchFamily="34" charset="-122"/>
              </a:rPr>
              <a:t>+</a:t>
            </a:r>
            <a:r>
              <a:rPr lang="zh-CN" altLang="zh-CN" sz="1800" kern="100" dirty="0">
                <a:solidFill>
                  <a:srgbClr val="000000"/>
                </a:solidFill>
                <a:effectLst/>
                <a:latin typeface="Arial" panose="020B0604020202020204" pitchFamily="34" charset="0"/>
                <a:ea typeface="微软雅黑" panose="020B0503020204020204" pitchFamily="34" charset="-122"/>
              </a:rPr>
              <a:t>超低温冰箱，用于物料存储，规定为每天上午、下午各记录一次冰箱内温度，而下班后至第二天上班前近</a:t>
            </a:r>
            <a:r>
              <a:rPr lang="en-US" altLang="zh-CN" sz="1800" kern="100" dirty="0">
                <a:solidFill>
                  <a:srgbClr val="000000"/>
                </a:solidFill>
                <a:effectLst/>
                <a:latin typeface="Arial" panose="020B0604020202020204" pitchFamily="34" charset="0"/>
                <a:ea typeface="微软雅黑" panose="020B0503020204020204" pitchFamily="34" charset="-122"/>
              </a:rPr>
              <a:t>12</a:t>
            </a:r>
            <a:r>
              <a:rPr lang="zh-CN" altLang="zh-CN" sz="1800" kern="100" dirty="0">
                <a:solidFill>
                  <a:srgbClr val="000000"/>
                </a:solidFill>
                <a:effectLst/>
                <a:latin typeface="Arial" panose="020B0604020202020204" pitchFamily="34" charset="0"/>
                <a:ea typeface="微软雅黑" panose="020B0503020204020204" pitchFamily="34" charset="-122"/>
              </a:rPr>
              <a:t>小时不能掌握冰箱温度变化情况，存在因断电而储存失控风险。</a:t>
            </a:r>
            <a:endParaRPr lang="zh-CN" altLang="zh-CN" sz="1800" kern="100" dirty="0">
              <a:effectLst/>
              <a:latin typeface="Arial" panose="020B0604020202020204" pitchFamily="34" charset="0"/>
              <a:ea typeface="微软雅黑" panose="020B0503020204020204" pitchFamily="34" charset="-122"/>
            </a:endParaRPr>
          </a:p>
        </p:txBody>
      </p:sp>
      <p:sp>
        <p:nvSpPr>
          <p:cNvPr id="16" name="文本框 15">
            <a:extLst>
              <a:ext uri="{FF2B5EF4-FFF2-40B4-BE49-F238E27FC236}">
                <a16:creationId xmlns:a16="http://schemas.microsoft.com/office/drawing/2014/main" id="{0444E9AB-9637-B415-7527-0CBDCAE4020E}"/>
              </a:ext>
            </a:extLst>
          </p:cNvPr>
          <p:cNvSpPr txBox="1"/>
          <p:nvPr/>
        </p:nvSpPr>
        <p:spPr>
          <a:xfrm>
            <a:off x="966026" y="5166483"/>
            <a:ext cx="10273469" cy="369332"/>
          </a:xfrm>
          <a:prstGeom prst="rect">
            <a:avLst/>
          </a:prstGeom>
          <a:noFill/>
        </p:spPr>
        <p:txBody>
          <a:bodyPr wrap="square">
            <a:spAutoFit/>
          </a:bodyPr>
          <a:lstStyle/>
          <a:p>
            <a:r>
              <a:rPr lang="zh-CN" altLang="zh-CN" sz="1800" kern="100" dirty="0">
                <a:solidFill>
                  <a:srgbClr val="000000"/>
                </a:solidFill>
                <a:effectLst/>
                <a:latin typeface="Arial" panose="020B0604020202020204" pitchFamily="34" charset="0"/>
                <a:ea typeface="微软雅黑" panose="020B0503020204020204" pitchFamily="34" charset="-122"/>
                <a:cs typeface="Times New Roman" panose="02020603050405020304" pitchFamily="18" charset="0"/>
              </a:rPr>
              <a:t>现场未见</a:t>
            </a:r>
            <a:r>
              <a:rPr lang="en-US" altLang="zh-CN" sz="1800" kern="100" dirty="0">
                <a:solidFill>
                  <a:srgbClr val="000000"/>
                </a:solidFill>
                <a:effectLst/>
                <a:latin typeface="Arial" panose="020B0604020202020204" pitchFamily="34" charset="0"/>
                <a:ea typeface="微软雅黑" panose="020B0503020204020204" pitchFamily="34" charset="-122"/>
                <a:cs typeface="Times New Roman" panose="02020603050405020304" pitchFamily="18" charset="0"/>
              </a:rPr>
              <a:t>2-8</a:t>
            </a:r>
            <a:r>
              <a:rPr lang="zh-CN" altLang="zh-CN" sz="1800" kern="100" dirty="0">
                <a:solidFill>
                  <a:srgbClr val="000000"/>
                </a:solidFill>
                <a:effectLst/>
                <a:latin typeface="Arial" panose="020B0604020202020204" pitchFamily="34" charset="0"/>
                <a:ea typeface="微软雅黑" panose="020B0503020204020204" pitchFamily="34" charset="-122"/>
                <a:cs typeface="Times New Roman" panose="02020603050405020304" pitchFamily="18" charset="0"/>
              </a:rPr>
              <a:t>℃和</a:t>
            </a:r>
            <a:r>
              <a:rPr lang="en-US" altLang="zh-CN" sz="1800" kern="100" dirty="0">
                <a:solidFill>
                  <a:srgbClr val="000000"/>
                </a:solidFill>
                <a:effectLst/>
                <a:latin typeface="Arial" panose="020B0604020202020204" pitchFamily="34" charset="0"/>
                <a:ea typeface="微软雅黑" panose="020B0503020204020204" pitchFamily="34" charset="-122"/>
                <a:cs typeface="Times New Roman" panose="02020603050405020304" pitchFamily="18" charset="0"/>
              </a:rPr>
              <a:t>-20</a:t>
            </a:r>
            <a:r>
              <a:rPr lang="zh-CN" altLang="zh-CN" sz="1800" kern="100" dirty="0">
                <a:solidFill>
                  <a:srgbClr val="000000"/>
                </a:solidFill>
                <a:effectLst/>
                <a:latin typeface="Arial" panose="020B0604020202020204" pitchFamily="34" charset="0"/>
                <a:ea typeface="微软雅黑" panose="020B0503020204020204" pitchFamily="34" charset="-122"/>
                <a:cs typeface="Times New Roman" panose="02020603050405020304" pitchFamily="18" charset="0"/>
              </a:rPr>
              <a:t>℃保存要求的物料转运装置。</a:t>
            </a:r>
            <a:endParaRPr lang="zh-CN" altLang="en-US" dirty="0">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251059779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对角圆角 2">
            <a:extLst>
              <a:ext uri="{FF2B5EF4-FFF2-40B4-BE49-F238E27FC236}">
                <a16:creationId xmlns:a16="http://schemas.microsoft.com/office/drawing/2014/main" id="{DE1FAC33-9C26-2992-EA47-11ED3B1B1A48}"/>
              </a:ext>
            </a:extLst>
          </p:cNvPr>
          <p:cNvSpPr/>
          <p:nvPr/>
        </p:nvSpPr>
        <p:spPr>
          <a:xfrm rot="10800000" flipH="1" flipV="1">
            <a:off x="660400" y="1476561"/>
            <a:ext cx="11090275" cy="4991099"/>
          </a:xfrm>
          <a:prstGeom prst="round2DiagRect">
            <a:avLst>
              <a:gd name="adj1" fmla="val 10499"/>
              <a:gd name="adj2" fmla="val 0"/>
            </a:avLst>
          </a:prstGeom>
          <a:solidFill>
            <a:schemeClr val="bg1"/>
          </a:solidFill>
          <a:ln>
            <a:noFill/>
          </a:ln>
          <a:effectLst>
            <a:outerShdw blurRad="76200" dist="50800" dir="5400000" algn="t" rotWithShape="0">
              <a:schemeClr val="accent2">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mn-cs"/>
            </a:endParaRPr>
          </a:p>
        </p:txBody>
      </p:sp>
      <p:sp>
        <p:nvSpPr>
          <p:cNvPr id="2" name="标题 1">
            <a:extLst>
              <a:ext uri="{FF2B5EF4-FFF2-40B4-BE49-F238E27FC236}">
                <a16:creationId xmlns:a16="http://schemas.microsoft.com/office/drawing/2014/main" id="{2C07A680-B1BE-C912-B388-0561FA770D5F}"/>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生产管理过程经常出现的问题</a:t>
            </a:r>
          </a:p>
        </p:txBody>
      </p:sp>
      <p:sp>
        <p:nvSpPr>
          <p:cNvPr id="7" name="文本框 6">
            <a:extLst>
              <a:ext uri="{FF2B5EF4-FFF2-40B4-BE49-F238E27FC236}">
                <a16:creationId xmlns:a16="http://schemas.microsoft.com/office/drawing/2014/main" id="{DA2AC8BE-6A6A-64B5-9DA3-729EE816555E}"/>
              </a:ext>
            </a:extLst>
          </p:cNvPr>
          <p:cNvSpPr txBox="1"/>
          <p:nvPr/>
        </p:nvSpPr>
        <p:spPr>
          <a:xfrm>
            <a:off x="1611349" y="2402580"/>
            <a:ext cx="9188376" cy="2462213"/>
          </a:xfrm>
          <a:prstGeom prst="rect">
            <a:avLst/>
          </a:prstGeom>
          <a:noFill/>
        </p:spPr>
        <p:txBody>
          <a:bodyPr wrap="square">
            <a:spAutoFit/>
          </a:bodyPr>
          <a:lstStyle/>
          <a:p>
            <a:pPr algn="ctr"/>
            <a:r>
              <a:rPr lang="zh-CN" altLang="en-US" sz="3200" dirty="0">
                <a:solidFill>
                  <a:srgbClr val="FF0000"/>
                </a:solidFill>
              </a:rPr>
              <a:t>案例</a:t>
            </a:r>
            <a:endParaRPr lang="en-US" altLang="zh-CN" sz="3200" dirty="0">
              <a:solidFill>
                <a:srgbClr val="FF0000"/>
              </a:solidFill>
            </a:endParaRPr>
          </a:p>
          <a:p>
            <a:r>
              <a:rPr lang="en-US" altLang="zh-CN" sz="3200" dirty="0">
                <a:solidFill>
                  <a:srgbClr val="FF0000"/>
                </a:solidFill>
              </a:rPr>
              <a:t>    </a:t>
            </a:r>
            <a:r>
              <a:rPr lang="zh-CN" altLang="en-US" dirty="0"/>
              <a:t>检查一家无菌器械生产企业，现场查看特殊过程:初包装封口过程，封口机上贴有温度参数要求: 200°C士10C，现场看到封口机温度恒定在210°C，询问操作人员，操作员解释说“小包装我就把温度设定在210°C，是在规定范封口要求200°C+10°C，围内”。</a:t>
            </a:r>
            <a:endParaRPr lang="en-US" altLang="zh-CN" dirty="0"/>
          </a:p>
          <a:p>
            <a:endParaRPr lang="en-US" altLang="zh-CN" dirty="0"/>
          </a:p>
          <a:p>
            <a:r>
              <a:rPr lang="zh-CN" altLang="en-US" dirty="0"/>
              <a:t>      再询问操作员，现实际封口温度是多少? </a:t>
            </a:r>
            <a:endParaRPr lang="en-US" altLang="zh-CN" dirty="0"/>
          </a:p>
          <a:p>
            <a:r>
              <a:rPr lang="zh-CN" altLang="en-US" dirty="0"/>
              <a:t>      操作员说:“封口设备只右设定温度，无实际温度显示，我也不知道实际温度是多少</a:t>
            </a:r>
          </a:p>
        </p:txBody>
      </p:sp>
      <p:sp>
        <p:nvSpPr>
          <p:cNvPr id="8" name="文本框 7">
            <a:extLst>
              <a:ext uri="{FF2B5EF4-FFF2-40B4-BE49-F238E27FC236}">
                <a16:creationId xmlns:a16="http://schemas.microsoft.com/office/drawing/2014/main" id="{408EB462-0DD9-583D-4692-7AE1BD209CA0}"/>
              </a:ext>
            </a:extLst>
          </p:cNvPr>
          <p:cNvSpPr txBox="1"/>
          <p:nvPr/>
        </p:nvSpPr>
        <p:spPr>
          <a:xfrm>
            <a:off x="1374818" y="5563945"/>
            <a:ext cx="6580461" cy="362343"/>
          </a:xfrm>
          <a:prstGeom prst="rect">
            <a:avLst/>
          </a:prstGeom>
          <a:noFill/>
        </p:spPr>
        <p:txBody>
          <a:bodyPr wrap="square">
            <a:spAutoFit/>
          </a:bodyPr>
          <a:lstStyle/>
          <a:p>
            <a:pPr>
              <a:lnSpc>
                <a:spcPct val="120000"/>
              </a:lnSpc>
            </a:pPr>
            <a:r>
              <a:rPr lang="zh-CN" altLang="en-US" sz="1600" b="1" dirty="0">
                <a:solidFill>
                  <a:schemeClr val="accent1">
                    <a:lumMod val="60000"/>
                    <a:lumOff val="40000"/>
                  </a:schemeClr>
                </a:solidFill>
                <a:latin typeface="Arial" panose="020B0604020202020204" pitchFamily="34" charset="0"/>
                <a:ea typeface="微软雅黑" panose="020B0503020204020204" pitchFamily="34" charset="-122"/>
              </a:rPr>
              <a:t>案例来源于浙江药品检查中心王老师分享</a:t>
            </a:r>
            <a:endParaRPr lang="en-US" altLang="zh-CN" sz="1600" dirty="0">
              <a:solidFill>
                <a:schemeClr val="accent1">
                  <a:lumMod val="60000"/>
                  <a:lumOff val="40000"/>
                </a:schemeClr>
              </a:solidFill>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80407637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对角圆角 2">
            <a:extLst>
              <a:ext uri="{FF2B5EF4-FFF2-40B4-BE49-F238E27FC236}">
                <a16:creationId xmlns:a16="http://schemas.microsoft.com/office/drawing/2014/main" id="{DE1FAC33-9C26-2992-EA47-11ED3B1B1A48}"/>
              </a:ext>
            </a:extLst>
          </p:cNvPr>
          <p:cNvSpPr/>
          <p:nvPr/>
        </p:nvSpPr>
        <p:spPr>
          <a:xfrm flipH="1" flipV="1">
            <a:off x="550862" y="1073149"/>
            <a:ext cx="11090275" cy="4991099"/>
          </a:xfrm>
          <a:prstGeom prst="round2DiagRect">
            <a:avLst>
              <a:gd name="adj1" fmla="val 10499"/>
              <a:gd name="adj2" fmla="val 0"/>
            </a:avLst>
          </a:prstGeom>
          <a:solidFill>
            <a:schemeClr val="bg1"/>
          </a:solidFill>
          <a:ln>
            <a:noFill/>
          </a:ln>
          <a:effectLst>
            <a:outerShdw blurRad="76200" dist="50800" dir="5400000" algn="t" rotWithShape="0">
              <a:schemeClr val="accent2">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r>
              <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rPr>
              <a:t>现场未见</a:t>
            </a:r>
            <a:r>
              <a:rPr kumimoji="0" lang="en-US" altLang="zh-CN"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rPr>
              <a:t>2-8℃</a:t>
            </a:r>
            <a:r>
              <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rPr>
              <a:t>和</a:t>
            </a:r>
            <a:r>
              <a:rPr kumimoji="0" lang="en-US" altLang="zh-CN"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rPr>
              <a:t>-20℃</a:t>
            </a:r>
            <a:r>
              <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rPr>
              <a:t>保存要求的物料转运装置。</a:t>
            </a: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endParaRPr>
          </a:p>
        </p:txBody>
      </p:sp>
      <p:sp>
        <p:nvSpPr>
          <p:cNvPr id="2" name="标题 1">
            <a:extLst>
              <a:ext uri="{FF2B5EF4-FFF2-40B4-BE49-F238E27FC236}">
                <a16:creationId xmlns:a16="http://schemas.microsoft.com/office/drawing/2014/main" id="{2C07A680-B1BE-C912-B388-0561FA770D5F}"/>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生产管理过程经常出现的问题</a:t>
            </a:r>
          </a:p>
        </p:txBody>
      </p:sp>
      <p:sp>
        <p:nvSpPr>
          <p:cNvPr id="5" name="文本框 4">
            <a:extLst>
              <a:ext uri="{FF2B5EF4-FFF2-40B4-BE49-F238E27FC236}">
                <a16:creationId xmlns:a16="http://schemas.microsoft.com/office/drawing/2014/main" id="{C5F5DEE3-EE0F-3A54-014C-BAB3F4132F03}"/>
              </a:ext>
            </a:extLst>
          </p:cNvPr>
          <p:cNvSpPr txBox="1"/>
          <p:nvPr/>
        </p:nvSpPr>
        <p:spPr>
          <a:xfrm>
            <a:off x="952499" y="1322185"/>
            <a:ext cx="10287000" cy="504241"/>
          </a:xfrm>
          <a:prstGeom prst="rect">
            <a:avLst/>
          </a:prstGeom>
          <a:noFill/>
        </p:spPr>
        <p:txBody>
          <a:bodyPr wrap="square">
            <a:spAutoFit/>
          </a:bodyPr>
          <a:lstStyle/>
          <a:p>
            <a:pPr marL="342900" indent="-342900">
              <a:lnSpc>
                <a:spcPct val="120000"/>
              </a:lnSpc>
              <a:buFont typeface="Arial" panose="020B0604020202020204" pitchFamily="34" charset="0"/>
              <a:buChar char="•"/>
            </a:pPr>
            <a:r>
              <a:rPr lang="zh-CN" altLang="en-US" sz="2400" dirty="0">
                <a:latin typeface="Arial" panose="020B0604020202020204" pitchFamily="34" charset="0"/>
                <a:ea typeface="微软雅黑" panose="020B0503020204020204" pitchFamily="34" charset="-122"/>
              </a:rPr>
              <a:t>现场操作人员不能顺利讲出</a:t>
            </a:r>
            <a:r>
              <a:rPr lang="en-US" altLang="zh-CN" sz="2400" dirty="0">
                <a:latin typeface="Arial" panose="020B0604020202020204" pitchFamily="34" charset="0"/>
                <a:ea typeface="微软雅黑" panose="020B0503020204020204" pitchFamily="34" charset="-122"/>
              </a:rPr>
              <a:t>SOP</a:t>
            </a:r>
            <a:r>
              <a:rPr lang="zh-CN" altLang="en-US" sz="2400" dirty="0">
                <a:latin typeface="Arial" panose="020B0604020202020204" pitchFamily="34" charset="0"/>
                <a:ea typeface="微软雅黑" panose="020B0503020204020204" pitchFamily="34" charset="-122"/>
              </a:rPr>
              <a:t>和关键参数控制有关要求</a:t>
            </a:r>
            <a:endParaRPr lang="en-US" altLang="zh-CN" sz="2400" dirty="0">
              <a:latin typeface="Arial" panose="020B0604020202020204" pitchFamily="34" charset="0"/>
              <a:ea typeface="微软雅黑" panose="020B0503020204020204" pitchFamily="34" charset="-122"/>
            </a:endParaRPr>
          </a:p>
        </p:txBody>
      </p:sp>
      <p:sp>
        <p:nvSpPr>
          <p:cNvPr id="6" name="文本框 5">
            <a:extLst>
              <a:ext uri="{FF2B5EF4-FFF2-40B4-BE49-F238E27FC236}">
                <a16:creationId xmlns:a16="http://schemas.microsoft.com/office/drawing/2014/main" id="{3D593D94-61D4-B061-2A8D-23A06D993BF6}"/>
              </a:ext>
            </a:extLst>
          </p:cNvPr>
          <p:cNvSpPr txBox="1"/>
          <p:nvPr/>
        </p:nvSpPr>
        <p:spPr>
          <a:xfrm>
            <a:off x="3048448" y="3244334"/>
            <a:ext cx="6096896" cy="954107"/>
          </a:xfrm>
          <a:prstGeom prst="rect">
            <a:avLst/>
          </a:prstGeom>
          <a:noFill/>
        </p:spPr>
        <p:txBody>
          <a:bodyPr wrap="square">
            <a:spAutoFit/>
          </a:bodyPr>
          <a:lstStyle/>
          <a:p>
            <a:r>
              <a:rPr lang="zh-CN" altLang="en-US" sz="2800" kern="100" dirty="0">
                <a:solidFill>
                  <a:srgbClr val="FF0000"/>
                </a:solidFill>
                <a:effectLst/>
                <a:latin typeface="Arial" panose="020B0604020202020204" pitchFamily="34" charset="0"/>
                <a:ea typeface="微软雅黑" panose="020B0503020204020204" pitchFamily="34" charset="-122"/>
                <a:cs typeface="Times New Roman" panose="02020603050405020304" pitchFamily="18" charset="0"/>
              </a:rPr>
              <a:t>这个事情，我真的不想多说什么了</a:t>
            </a:r>
            <a:r>
              <a:rPr lang="en-US" altLang="zh-CN" sz="2800" kern="100" dirty="0">
                <a:solidFill>
                  <a:srgbClr val="FF0000"/>
                </a:solidFill>
                <a:effectLst/>
                <a:latin typeface="Arial" panose="020B0604020202020204" pitchFamily="34" charset="0"/>
                <a:ea typeface="微软雅黑" panose="020B0503020204020204" pitchFamily="34" charset="-122"/>
                <a:cs typeface="Times New Roman" panose="02020603050405020304" pitchFamily="18" charset="0"/>
              </a:rPr>
              <a:t>……</a:t>
            </a:r>
            <a:endParaRPr lang="zh-CN" altLang="en-US" sz="2800" dirty="0">
              <a:solidFill>
                <a:srgbClr val="FF0000"/>
              </a:solidFill>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724534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3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AB5845A-81F1-C6D7-81CB-62F295BFBBFE}"/>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生产管理过程到底我们要做些什么呢？</a:t>
            </a:r>
          </a:p>
        </p:txBody>
      </p:sp>
      <p:sp>
        <p:nvSpPr>
          <p:cNvPr id="3" name="文本框 2">
            <a:extLst>
              <a:ext uri="{FF2B5EF4-FFF2-40B4-BE49-F238E27FC236}">
                <a16:creationId xmlns:a16="http://schemas.microsoft.com/office/drawing/2014/main" id="{3D6FE4F8-B64D-DBE2-A51B-F84C31DB598A}"/>
              </a:ext>
            </a:extLst>
          </p:cNvPr>
          <p:cNvSpPr txBox="1"/>
          <p:nvPr/>
        </p:nvSpPr>
        <p:spPr>
          <a:xfrm>
            <a:off x="952499" y="1322185"/>
            <a:ext cx="10287000" cy="3153620"/>
          </a:xfrm>
          <a:prstGeom prst="rect">
            <a:avLst/>
          </a:prstGeom>
          <a:noFill/>
        </p:spPr>
        <p:txBody>
          <a:bodyPr wrap="square">
            <a:spAutoFit/>
          </a:bodyPr>
          <a:lstStyle/>
          <a:p>
            <a:pPr marL="342900" indent="-342900">
              <a:lnSpc>
                <a:spcPct val="120000"/>
              </a:lnSpc>
              <a:buFont typeface="Arial" panose="020B0604020202020204" pitchFamily="34" charset="0"/>
              <a:buChar char="•"/>
            </a:pPr>
            <a:r>
              <a:rPr lang="zh-CN" altLang="en-US" sz="2400" dirty="0">
                <a:latin typeface="Arial" panose="020B0604020202020204" pitchFamily="34" charset="0"/>
                <a:ea typeface="微软雅黑" panose="020B0503020204020204" pitchFamily="34" charset="-122"/>
              </a:rPr>
              <a:t>建立健全</a:t>
            </a:r>
            <a:r>
              <a:rPr lang="en-US" altLang="zh-CN" sz="2400" dirty="0">
                <a:latin typeface="Arial" panose="020B0604020202020204" pitchFamily="34" charset="0"/>
                <a:ea typeface="微软雅黑" panose="020B0503020204020204" pitchFamily="34" charset="-122"/>
              </a:rPr>
              <a:t>SOP</a:t>
            </a:r>
            <a:r>
              <a:rPr lang="zh-CN" altLang="en-US" sz="2400" dirty="0">
                <a:latin typeface="Arial" panose="020B0604020202020204" pitchFamily="34" charset="0"/>
                <a:ea typeface="微软雅黑" panose="020B0503020204020204" pitchFamily="34" charset="-122"/>
              </a:rPr>
              <a:t>（关键工序、特殊过程、设备）和对应的记录规范</a:t>
            </a:r>
            <a:endParaRPr lang="en-US" altLang="zh-CN" sz="2400" dirty="0">
              <a:latin typeface="Arial" panose="020B0604020202020204" pitchFamily="34" charset="0"/>
              <a:ea typeface="微软雅黑" panose="020B0503020204020204" pitchFamily="34" charset="-122"/>
            </a:endParaRPr>
          </a:p>
          <a:p>
            <a:pPr marL="342900" indent="-342900">
              <a:lnSpc>
                <a:spcPct val="120000"/>
              </a:lnSpc>
              <a:buFont typeface="Arial" panose="020B0604020202020204" pitchFamily="34" charset="0"/>
              <a:buChar char="•"/>
            </a:pPr>
            <a:r>
              <a:rPr lang="zh-CN" altLang="en-US" sz="2400" dirty="0">
                <a:latin typeface="Arial" panose="020B0604020202020204" pitchFamily="34" charset="0"/>
                <a:ea typeface="微软雅黑" panose="020B0503020204020204" pitchFamily="34" charset="-122"/>
              </a:rPr>
              <a:t>开展必要的验证、确认活动</a:t>
            </a:r>
            <a:endParaRPr lang="en-US" altLang="zh-CN" sz="2400" dirty="0">
              <a:latin typeface="Arial" panose="020B0604020202020204" pitchFamily="34" charset="0"/>
              <a:ea typeface="微软雅黑" panose="020B0503020204020204" pitchFamily="34" charset="-122"/>
            </a:endParaRPr>
          </a:p>
          <a:p>
            <a:pPr marL="342900" indent="-342900">
              <a:lnSpc>
                <a:spcPct val="120000"/>
              </a:lnSpc>
              <a:buFont typeface="Arial" panose="020B0604020202020204" pitchFamily="34" charset="0"/>
              <a:buChar char="•"/>
            </a:pPr>
            <a:r>
              <a:rPr lang="zh-CN" altLang="en-US" sz="2400" dirty="0">
                <a:latin typeface="Arial" panose="020B0604020202020204" pitchFamily="34" charset="0"/>
                <a:ea typeface="微软雅黑" panose="020B0503020204020204" pitchFamily="34" charset="-122"/>
              </a:rPr>
              <a:t>物料、中间产品、终产品储运与使用要依规</a:t>
            </a:r>
            <a:endParaRPr lang="en-US" altLang="zh-CN" sz="2400" dirty="0">
              <a:latin typeface="Arial" panose="020B0604020202020204" pitchFamily="34" charset="0"/>
              <a:ea typeface="微软雅黑" panose="020B0503020204020204" pitchFamily="34" charset="-122"/>
            </a:endParaRPr>
          </a:p>
          <a:p>
            <a:pPr marL="342900" indent="-342900">
              <a:lnSpc>
                <a:spcPct val="120000"/>
              </a:lnSpc>
              <a:buFont typeface="Arial" panose="020B0604020202020204" pitchFamily="34" charset="0"/>
              <a:buChar char="•"/>
            </a:pPr>
            <a:r>
              <a:rPr lang="zh-CN" altLang="en-US" sz="2400" dirty="0">
                <a:latin typeface="Arial" panose="020B0604020202020204" pitchFamily="34" charset="0"/>
                <a:ea typeface="微软雅黑" panose="020B0503020204020204" pitchFamily="34" charset="-122"/>
              </a:rPr>
              <a:t>证据完整、可追溯，填写要规范</a:t>
            </a:r>
            <a:endParaRPr lang="en-US" altLang="zh-CN" sz="2400" dirty="0">
              <a:latin typeface="Arial" panose="020B0604020202020204" pitchFamily="34" charset="0"/>
              <a:ea typeface="微软雅黑" panose="020B0503020204020204" pitchFamily="34" charset="-122"/>
            </a:endParaRPr>
          </a:p>
          <a:p>
            <a:pPr marL="342900" indent="-342900">
              <a:lnSpc>
                <a:spcPct val="120000"/>
              </a:lnSpc>
              <a:buFont typeface="Arial" panose="020B0604020202020204" pitchFamily="34" charset="0"/>
              <a:buChar char="•"/>
            </a:pPr>
            <a:r>
              <a:rPr lang="zh-CN" altLang="en-US" sz="2400" dirty="0">
                <a:latin typeface="Arial" panose="020B0604020202020204" pitchFamily="34" charset="0"/>
                <a:ea typeface="微软雅黑" panose="020B0503020204020204" pitchFamily="34" charset="-122"/>
              </a:rPr>
              <a:t>公用设施、环境管理同样很重要</a:t>
            </a:r>
            <a:endParaRPr lang="en-US" altLang="zh-CN" sz="2400" dirty="0">
              <a:latin typeface="Arial" panose="020B0604020202020204" pitchFamily="34" charset="0"/>
              <a:ea typeface="微软雅黑" panose="020B0503020204020204" pitchFamily="34" charset="-122"/>
            </a:endParaRPr>
          </a:p>
          <a:p>
            <a:pPr marL="342900" indent="-342900">
              <a:lnSpc>
                <a:spcPct val="120000"/>
              </a:lnSpc>
              <a:buFont typeface="Arial" panose="020B0604020202020204" pitchFamily="34" charset="0"/>
              <a:buChar char="•"/>
            </a:pPr>
            <a:r>
              <a:rPr lang="zh-CN" altLang="en-US" sz="2400" dirty="0">
                <a:latin typeface="Arial" panose="020B0604020202020204" pitchFamily="34" charset="0"/>
                <a:ea typeface="微软雅黑" panose="020B0503020204020204" pitchFamily="34" charset="-122"/>
              </a:rPr>
              <a:t>有效利用统计分析，设定必要的警戒线，及时发现潜在风险</a:t>
            </a:r>
            <a:endParaRPr lang="en-US" altLang="zh-CN" sz="2400" dirty="0">
              <a:latin typeface="Arial" panose="020B0604020202020204" pitchFamily="34" charset="0"/>
              <a:ea typeface="微软雅黑" panose="020B0503020204020204" pitchFamily="34" charset="-122"/>
            </a:endParaRPr>
          </a:p>
          <a:p>
            <a:pPr marL="342900" indent="-342900">
              <a:lnSpc>
                <a:spcPct val="120000"/>
              </a:lnSpc>
              <a:buFont typeface="Arial" panose="020B0604020202020204" pitchFamily="34" charset="0"/>
              <a:buChar char="•"/>
            </a:pPr>
            <a:r>
              <a:rPr lang="zh-CN" altLang="en-US" sz="2400" dirty="0">
                <a:latin typeface="Arial" panose="020B0604020202020204" pitchFamily="34" charset="0"/>
                <a:ea typeface="微软雅黑" panose="020B0503020204020204" pitchFamily="34" charset="-122"/>
              </a:rPr>
              <a:t>不合理的、操作性不强的，一定要提出意见</a:t>
            </a:r>
            <a:endParaRPr lang="en-US" altLang="zh-CN" sz="2400" dirty="0">
              <a:latin typeface="Arial" panose="020B0604020202020204" pitchFamily="34" charset="0"/>
              <a:ea typeface="微软雅黑" panose="020B0503020204020204" pitchFamily="34" charset="-122"/>
            </a:endParaRPr>
          </a:p>
        </p:txBody>
      </p:sp>
      <p:sp>
        <p:nvSpPr>
          <p:cNvPr id="4" name="文本框 3">
            <a:extLst>
              <a:ext uri="{FF2B5EF4-FFF2-40B4-BE49-F238E27FC236}">
                <a16:creationId xmlns:a16="http://schemas.microsoft.com/office/drawing/2014/main" id="{2DD33552-89FC-FDBF-0C54-4A73F4A8F281}"/>
              </a:ext>
            </a:extLst>
          </p:cNvPr>
          <p:cNvSpPr txBox="1"/>
          <p:nvPr/>
        </p:nvSpPr>
        <p:spPr>
          <a:xfrm>
            <a:off x="952499" y="5071225"/>
            <a:ext cx="10287000" cy="504241"/>
          </a:xfrm>
          <a:prstGeom prst="rect">
            <a:avLst/>
          </a:prstGeom>
          <a:noFill/>
        </p:spPr>
        <p:txBody>
          <a:bodyPr wrap="square">
            <a:spAutoFit/>
          </a:bodyPr>
          <a:lstStyle/>
          <a:p>
            <a:pPr>
              <a:lnSpc>
                <a:spcPct val="120000"/>
              </a:lnSpc>
            </a:pPr>
            <a:r>
              <a:rPr lang="zh-CN" altLang="en-US" sz="2400" dirty="0">
                <a:solidFill>
                  <a:srgbClr val="FF0000"/>
                </a:solidFill>
                <a:latin typeface="Arial" panose="020B0604020202020204" pitchFamily="34" charset="0"/>
                <a:ea typeface="微软雅黑" panose="020B0503020204020204" pitchFamily="34" charset="-122"/>
              </a:rPr>
              <a:t>无规矩不成方圆，无证据</a:t>
            </a:r>
            <a:r>
              <a:rPr lang="en-US" altLang="zh-CN" sz="2400" dirty="0">
                <a:solidFill>
                  <a:srgbClr val="FF0000"/>
                </a:solidFill>
                <a:latin typeface="Arial" panose="020B0604020202020204" pitchFamily="34" charset="0"/>
                <a:ea typeface="微软雅黑" panose="020B0503020204020204" pitchFamily="34" charset="-122"/>
              </a:rPr>
              <a:t>=</a:t>
            </a:r>
            <a:r>
              <a:rPr lang="zh-CN" altLang="en-US" sz="2400" dirty="0">
                <a:solidFill>
                  <a:srgbClr val="FF0000"/>
                </a:solidFill>
                <a:latin typeface="Arial" panose="020B0604020202020204" pitchFamily="34" charset="0"/>
                <a:ea typeface="微软雅黑" panose="020B0503020204020204" pitchFamily="34" charset="-122"/>
              </a:rPr>
              <a:t>啥也没干</a:t>
            </a:r>
            <a:endParaRPr lang="en-US" altLang="zh-CN" sz="2400" dirty="0">
              <a:solidFill>
                <a:srgbClr val="FF0000"/>
              </a:solidFill>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48878764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999F1B3-F8E8-3139-91BF-A1C2E0828F9E}"/>
              </a:ext>
            </a:extLst>
          </p:cNvPr>
          <p:cNvSpPr>
            <a:spLocks noGrp="1"/>
          </p:cNvSpPr>
          <p:nvPr>
            <p:ph type="title"/>
          </p:nvPr>
        </p:nvSpPr>
        <p:spPr/>
        <p:txBody>
          <a:bodyPr/>
          <a:lstStyle/>
          <a:p>
            <a:r>
              <a:rPr lang="zh-CN" altLang="en-US" dirty="0"/>
              <a:t>质量控制、产品放行</a:t>
            </a:r>
          </a:p>
        </p:txBody>
      </p:sp>
      <p:sp>
        <p:nvSpPr>
          <p:cNvPr id="3" name="文本占位符 2">
            <a:extLst>
              <a:ext uri="{FF2B5EF4-FFF2-40B4-BE49-F238E27FC236}">
                <a16:creationId xmlns:a16="http://schemas.microsoft.com/office/drawing/2014/main" id="{61D03E95-F9C3-4A42-CBAA-02C35C8F9CE8}"/>
              </a:ext>
            </a:extLst>
          </p:cNvPr>
          <p:cNvSpPr>
            <a:spLocks noGrp="1"/>
          </p:cNvSpPr>
          <p:nvPr>
            <p:ph type="body" idx="1"/>
          </p:nvPr>
        </p:nvSpPr>
        <p:spPr>
          <a:xfrm>
            <a:off x="6096000" y="4648200"/>
            <a:ext cx="5422900" cy="308674"/>
          </a:xfrm>
        </p:spPr>
        <p: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1" lang="zh-CN" altLang="en-US" sz="1200" b="0" i="0" u="none" strike="noStrike" kern="1200" cap="none" spc="0" normalizeH="0" baseline="0" noProof="0" dirty="0">
                <a:ln>
                  <a:noFill/>
                </a:ln>
                <a:effectLst/>
                <a:uLnTx/>
                <a:uFillTx/>
                <a:latin typeface="Arial" panose="020B0604020202020204" pitchFamily="34" charset="0"/>
                <a:ea typeface="微软雅黑" panose="020B0503020204020204" pitchFamily="34" charset="-122"/>
                <a:cs typeface="+mn-cs"/>
              </a:rPr>
              <a:t>检验、检查；不合格品；放行</a:t>
            </a:r>
            <a:endParaRPr kumimoji="1" lang="en-US" altLang="zh-CN" sz="1200" b="0" i="0" u="none" strike="noStrike" kern="1200" cap="none" spc="0" normalizeH="0" baseline="0" noProof="0" dirty="0">
              <a:ln>
                <a:noFill/>
              </a:ln>
              <a:effectLst/>
              <a:uLnTx/>
              <a:uFillTx/>
              <a:latin typeface="Arial" panose="020B0604020202020204" pitchFamily="34" charset="0"/>
              <a:ea typeface="微软雅黑" panose="020B0503020204020204" pitchFamily="34" charset="-122"/>
              <a:cs typeface="+mn-cs"/>
            </a:endParaRPr>
          </a:p>
        </p:txBody>
      </p:sp>
      <p:sp>
        <p:nvSpPr>
          <p:cNvPr id="5" name="标题 1">
            <a:extLst>
              <a:ext uri="{FF2B5EF4-FFF2-40B4-BE49-F238E27FC236}">
                <a16:creationId xmlns:a16="http://schemas.microsoft.com/office/drawing/2014/main" id="{23430974-E5AC-9655-7CE5-53877CA11E41}"/>
              </a:ext>
            </a:extLst>
          </p:cNvPr>
          <p:cNvSpPr txBox="1">
            <a:spLocks/>
          </p:cNvSpPr>
          <p:nvPr/>
        </p:nvSpPr>
        <p:spPr>
          <a:xfrm>
            <a:off x="6096000" y="3798736"/>
            <a:ext cx="5422900" cy="424732"/>
          </a:xfrm>
          <a:prstGeom prst="rect">
            <a:avLst/>
          </a:prstGeom>
        </p:spPr>
        <p:txBody>
          <a:bodyPr vert="horz" wrap="square" lIns="91440" tIns="45720" rIns="91440" bIns="45720" rtlCol="0" anchor="b">
            <a:spAutoFit/>
          </a:bodyPr>
          <a:lstStyle>
            <a:lvl1pPr algn="l" defTabSz="914400" rtl="0" eaLnBrk="1" latinLnBrk="0" hangingPunct="1">
              <a:lnSpc>
                <a:spcPct val="90000"/>
              </a:lnSpc>
              <a:spcBef>
                <a:spcPct val="0"/>
              </a:spcBef>
              <a:buNone/>
              <a:defRPr lang="zh-CN" altLang="en-US" sz="2400" b="1" kern="1200">
                <a:solidFill>
                  <a:schemeClr val="tx1"/>
                </a:solidFill>
                <a:latin typeface="+mj-lt"/>
                <a:ea typeface="+mj-ea"/>
                <a:cs typeface="+mj-cs"/>
              </a:defRPr>
            </a:lvl1pPr>
          </a:lstStyle>
          <a:p>
            <a:r>
              <a:rPr lang="en-US" altLang="zh-CN" dirty="0"/>
              <a:t>04</a:t>
            </a:r>
            <a:endParaRPr lang="zh-CN" altLang="en-US" dirty="0"/>
          </a:p>
        </p:txBody>
      </p:sp>
    </p:spTree>
    <p:extLst>
      <p:ext uri="{BB962C8B-B14F-4D97-AF65-F5344CB8AC3E}">
        <p14:creationId xmlns:p14="http://schemas.microsoft.com/office/powerpoint/2010/main" val="400903276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DC88FD4F-A257-D925-63C7-F193E67CB9F2}"/>
              </a:ext>
            </a:extLst>
          </p:cNvPr>
          <p:cNvGrpSpPr/>
          <p:nvPr/>
        </p:nvGrpSpPr>
        <p:grpSpPr>
          <a:xfrm>
            <a:off x="1783606" y="4089877"/>
            <a:ext cx="3241760" cy="1786528"/>
            <a:chOff x="1783606" y="4089877"/>
            <a:chExt cx="3241760" cy="1786528"/>
          </a:xfrm>
        </p:grpSpPr>
        <p:sp>
          <p:nvSpPr>
            <p:cNvPr id="4" name="矩形 3">
              <a:extLst>
                <a:ext uri="{FF2B5EF4-FFF2-40B4-BE49-F238E27FC236}">
                  <a16:creationId xmlns:a16="http://schemas.microsoft.com/office/drawing/2014/main" id="{253C2780-48BE-308B-5131-BC378698EBCE}"/>
                </a:ext>
              </a:extLst>
            </p:cNvPr>
            <p:cNvSpPr/>
            <p:nvPr/>
          </p:nvSpPr>
          <p:spPr>
            <a:xfrm>
              <a:off x="1786695" y="4089877"/>
              <a:ext cx="3238671" cy="1786528"/>
            </a:xfrm>
            <a:prstGeom prst="rect">
              <a:avLst/>
            </a:prstGeom>
            <a:gradFill flip="none" rotWithShape="1">
              <a:gsLst>
                <a:gs pos="60000">
                  <a:schemeClr val="accent2"/>
                </a:gs>
                <a:gs pos="0">
                  <a:schemeClr val="accent2">
                    <a:lumMod val="60000"/>
                    <a:lumOff val="40000"/>
                  </a:schemeClr>
                </a:gs>
              </a:gsLst>
              <a:lin ang="2700000" scaled="1"/>
              <a:tileRect/>
            </a:gradFill>
            <a:ln>
              <a:noFill/>
            </a:ln>
            <a:effectLst/>
            <a:scene3d>
              <a:camera prst="orthographicFront"/>
              <a:lightRig rig="balanced" dir="t"/>
            </a:scene3d>
            <a:sp3d z="811643" prstMaterial="softEdge"/>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spcAft>
                  <a:spcPts val="500"/>
                </a:spcAft>
              </a:pPr>
              <a:endParaRPr lang="zh-CN" altLang="en-US" dirty="0"/>
            </a:p>
          </p:txBody>
        </p:sp>
        <p:sp>
          <p:nvSpPr>
            <p:cNvPr id="5" name="等腰三角形 4">
              <a:extLst>
                <a:ext uri="{FF2B5EF4-FFF2-40B4-BE49-F238E27FC236}">
                  <a16:creationId xmlns:a16="http://schemas.microsoft.com/office/drawing/2014/main" id="{CBD3F1A4-83D8-0BFD-8756-CB955A939246}"/>
                </a:ext>
              </a:extLst>
            </p:cNvPr>
            <p:cNvSpPr/>
            <p:nvPr/>
          </p:nvSpPr>
          <p:spPr>
            <a:xfrm rot="5400000">
              <a:off x="1772272" y="4381424"/>
              <a:ext cx="164352" cy="141683"/>
            </a:xfrm>
            <a:prstGeom prst="triangle">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cs typeface="+mn-cs"/>
              </a:endParaRPr>
            </a:p>
          </p:txBody>
        </p:sp>
      </p:grpSp>
      <p:grpSp>
        <p:nvGrpSpPr>
          <p:cNvPr id="6" name="组合 5">
            <a:extLst>
              <a:ext uri="{FF2B5EF4-FFF2-40B4-BE49-F238E27FC236}">
                <a16:creationId xmlns:a16="http://schemas.microsoft.com/office/drawing/2014/main" id="{7A4EB925-34FE-F978-33B7-7D8164B1954C}"/>
              </a:ext>
            </a:extLst>
          </p:cNvPr>
          <p:cNvGrpSpPr/>
          <p:nvPr/>
        </p:nvGrpSpPr>
        <p:grpSpPr>
          <a:xfrm>
            <a:off x="1774031" y="1873278"/>
            <a:ext cx="3251335" cy="1786528"/>
            <a:chOff x="1774031" y="1892328"/>
            <a:chExt cx="3251335" cy="1786528"/>
          </a:xfrm>
        </p:grpSpPr>
        <p:sp>
          <p:nvSpPr>
            <p:cNvPr id="7" name="矩形 6">
              <a:extLst>
                <a:ext uri="{FF2B5EF4-FFF2-40B4-BE49-F238E27FC236}">
                  <a16:creationId xmlns:a16="http://schemas.microsoft.com/office/drawing/2014/main" id="{D2C57BFF-7E85-C36A-FCCE-DC4CECB92773}"/>
                </a:ext>
              </a:extLst>
            </p:cNvPr>
            <p:cNvSpPr/>
            <p:nvPr/>
          </p:nvSpPr>
          <p:spPr>
            <a:xfrm>
              <a:off x="1786695" y="1892328"/>
              <a:ext cx="3238671" cy="1786528"/>
            </a:xfrm>
            <a:prstGeom prst="rect">
              <a:avLst/>
            </a:prstGeom>
            <a:gradFill flip="none" rotWithShape="1">
              <a:gsLst>
                <a:gs pos="60000">
                  <a:schemeClr val="accent2"/>
                </a:gs>
                <a:gs pos="0">
                  <a:schemeClr val="accent2">
                    <a:lumMod val="60000"/>
                    <a:lumOff val="40000"/>
                  </a:schemeClr>
                </a:gs>
              </a:gsLst>
              <a:lin ang="2700000" scaled="1"/>
              <a:tileRect/>
            </a:gradFill>
            <a:ln>
              <a:noFill/>
            </a:ln>
            <a:effectLst/>
            <a:scene3d>
              <a:camera prst="orthographicFront"/>
              <a:lightRig rig="balanced" dir="t"/>
            </a:scene3d>
            <a:sp3d z="811643" prstMaterial="softEdge"/>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spcAft>
                  <a:spcPts val="500"/>
                </a:spcAft>
              </a:pPr>
              <a:endParaRPr lang="zh-CN" altLang="en-US">
                <a:solidFill>
                  <a:schemeClr val="lt1"/>
                </a:solidFill>
              </a:endParaRPr>
            </a:p>
          </p:txBody>
        </p:sp>
        <p:sp>
          <p:nvSpPr>
            <p:cNvPr id="8" name="等腰三角形 7">
              <a:extLst>
                <a:ext uri="{FF2B5EF4-FFF2-40B4-BE49-F238E27FC236}">
                  <a16:creationId xmlns:a16="http://schemas.microsoft.com/office/drawing/2014/main" id="{E1B1DE6A-B244-BDB3-667D-67CA25231CEE}"/>
                </a:ext>
              </a:extLst>
            </p:cNvPr>
            <p:cNvSpPr/>
            <p:nvPr/>
          </p:nvSpPr>
          <p:spPr>
            <a:xfrm rot="5400000">
              <a:off x="1762697" y="2171275"/>
              <a:ext cx="164352" cy="141683"/>
            </a:xfrm>
            <a:prstGeom prst="triangle">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cs typeface="+mn-cs"/>
              </a:endParaRPr>
            </a:p>
          </p:txBody>
        </p:sp>
      </p:grpSp>
      <p:sp>
        <p:nvSpPr>
          <p:cNvPr id="9" name="标题 8">
            <a:extLst>
              <a:ext uri="{FF2B5EF4-FFF2-40B4-BE49-F238E27FC236}">
                <a16:creationId xmlns:a16="http://schemas.microsoft.com/office/drawing/2014/main" id="{B50AFFE4-912D-650B-7547-FD09D183FFBE}"/>
              </a:ext>
            </a:extLst>
          </p:cNvPr>
          <p:cNvSpPr>
            <a:spLocks noGrp="1"/>
          </p:cNvSpPr>
          <p:nvPr>
            <p:ph type="title"/>
          </p:nvPr>
        </p:nvSpPr>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质量管理和产品放行</a:t>
            </a:r>
          </a:p>
        </p:txBody>
      </p:sp>
      <p:sp>
        <p:nvSpPr>
          <p:cNvPr id="10" name="文本框 9">
            <a:extLst>
              <a:ext uri="{FF2B5EF4-FFF2-40B4-BE49-F238E27FC236}">
                <a16:creationId xmlns:a16="http://schemas.microsoft.com/office/drawing/2014/main" id="{AED4E77D-C4F8-07E9-BCFA-D22D703BA6DD}"/>
              </a:ext>
            </a:extLst>
          </p:cNvPr>
          <p:cNvSpPr txBox="1"/>
          <p:nvPr/>
        </p:nvSpPr>
        <p:spPr>
          <a:xfrm>
            <a:off x="660400" y="1125538"/>
            <a:ext cx="4071620" cy="364395"/>
          </a:xfrm>
          <a:prstGeom prst="rect">
            <a:avLst/>
          </a:prstGeom>
          <a:noFill/>
        </p:spPr>
        <p:txBody>
          <a:bodyPr wrap="square" rtlCol="0">
            <a:spAutoFit/>
          </a:bodyPr>
          <a:lstStyle/>
          <a:p>
            <a:pPr>
              <a:lnSpc>
                <a:spcPct val="120000"/>
              </a:lnSpc>
              <a:spcAft>
                <a:spcPts val="500"/>
              </a:spcAft>
            </a:pPr>
            <a:r>
              <a:rPr lang="zh-CN" altLang="en-US" sz="1600" dirty="0">
                <a:latin typeface="Arial" panose="020B0604020202020204" pitchFamily="34" charset="0"/>
                <a:ea typeface="微软雅黑" panose="020B0503020204020204" pitchFamily="34" charset="-122"/>
              </a:rPr>
              <a:t>合格、不合格；处置</a:t>
            </a:r>
          </a:p>
        </p:txBody>
      </p:sp>
      <p:grpSp>
        <p:nvGrpSpPr>
          <p:cNvPr id="12" name="组合 11">
            <a:extLst>
              <a:ext uri="{FF2B5EF4-FFF2-40B4-BE49-F238E27FC236}">
                <a16:creationId xmlns:a16="http://schemas.microsoft.com/office/drawing/2014/main" id="{35D6C6A9-6619-FF28-4246-8A730C2E043A}"/>
              </a:ext>
            </a:extLst>
          </p:cNvPr>
          <p:cNvGrpSpPr/>
          <p:nvPr/>
        </p:nvGrpSpPr>
        <p:grpSpPr>
          <a:xfrm>
            <a:off x="2063886" y="4355078"/>
            <a:ext cx="2817569" cy="1130531"/>
            <a:chOff x="2063886" y="4209030"/>
            <a:chExt cx="2817569" cy="883141"/>
          </a:xfrm>
        </p:grpSpPr>
        <p:sp>
          <p:nvSpPr>
            <p:cNvPr id="13" name="文本框 12">
              <a:extLst>
                <a:ext uri="{FF2B5EF4-FFF2-40B4-BE49-F238E27FC236}">
                  <a16:creationId xmlns:a16="http://schemas.microsoft.com/office/drawing/2014/main" id="{2C7C87AA-C97C-7A02-B2A6-30ECC5CA012D}"/>
                </a:ext>
              </a:extLst>
            </p:cNvPr>
            <p:cNvSpPr txBox="1"/>
            <p:nvPr/>
          </p:nvSpPr>
          <p:spPr>
            <a:xfrm>
              <a:off x="2063886" y="4209030"/>
              <a:ext cx="1107996" cy="288512"/>
            </a:xfrm>
            <a:prstGeom prst="rect">
              <a:avLst/>
            </a:prstGeom>
            <a:noFill/>
          </p:spPr>
          <p:txBody>
            <a:bodyPr wrap="none" rtlCol="0">
              <a:spAutoFit/>
            </a:bodyPr>
            <a:lstStyle/>
            <a:p>
              <a:pPr marL="0" marR="0" lvl="0" indent="0" algn="l" defTabSz="914400" rtl="0" eaLnBrk="1" fontAlgn="auto" latinLnBrk="0" hangingPunct="1">
                <a:spcAft>
                  <a:spcPts val="500"/>
                </a:spcAft>
                <a:buClrTx/>
                <a:buSzTx/>
                <a:buFontTx/>
                <a:buNone/>
                <a:tabLst/>
                <a:defRPr/>
              </a:pPr>
              <a:r>
                <a:rPr kumimoji="0" lang="zh-CN" altLang="en-US" b="1"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OPPOSans H" panose="00020600040101010101" pitchFamily="18" charset="-122"/>
                </a:rPr>
                <a:t>产品放行</a:t>
              </a:r>
            </a:p>
          </p:txBody>
        </p:sp>
        <p:sp>
          <p:nvSpPr>
            <p:cNvPr id="15" name="文本框 14">
              <a:extLst>
                <a:ext uri="{FF2B5EF4-FFF2-40B4-BE49-F238E27FC236}">
                  <a16:creationId xmlns:a16="http://schemas.microsoft.com/office/drawing/2014/main" id="{3E9A0030-3DBA-D804-5E47-1B93EA475683}"/>
                </a:ext>
              </a:extLst>
            </p:cNvPr>
            <p:cNvSpPr txBox="1"/>
            <p:nvPr/>
          </p:nvSpPr>
          <p:spPr>
            <a:xfrm>
              <a:off x="2157632" y="4596741"/>
              <a:ext cx="2723823" cy="495430"/>
            </a:xfrm>
            <a:prstGeom prst="rect">
              <a:avLst/>
            </a:prstGeom>
            <a:noFill/>
            <a:effectLst/>
          </p:spPr>
          <p:txBody>
            <a:bodyPr wrap="square" lIns="0" tIns="0" rIns="0" bIns="0" rtlCol="0">
              <a:spAutoFit/>
            </a:bodyPr>
            <a:lstStyle>
              <a:defPPr>
                <a:defRPr lang="zh-CN"/>
              </a:defPPr>
              <a:lvl1pPr marL="285750" marR="0" lvl="0" indent="-285750" fontAlgn="auto">
                <a:lnSpc>
                  <a:spcPct val="150000"/>
                </a:lnSpc>
                <a:spcBef>
                  <a:spcPts val="0"/>
                </a:spcBef>
                <a:spcAft>
                  <a:spcPts val="0"/>
                </a:spcAft>
                <a:buClrTx/>
                <a:buSzTx/>
                <a:buFont typeface="Arial" panose="020B0604020202020204" pitchFamily="34" charset="0"/>
                <a:buChar char="•"/>
                <a:tabLst/>
                <a:defRPr kumimoji="0" sz="1400" b="0" i="0" u="none" strike="noStrike" cap="none" spc="300" normalizeH="0" baseline="0">
                  <a:ln>
                    <a:noFill/>
                  </a:ln>
                  <a:solidFill>
                    <a:schemeClr val="bg1"/>
                  </a:solidFill>
                  <a:effectLst/>
                  <a:uLnTx/>
                  <a:uFillTx/>
                  <a:latin typeface="+mn-ea"/>
                </a:defRPr>
              </a:lvl1pPr>
            </a:lstStyle>
            <a:p>
              <a:pPr marL="182563" indent="-182563">
                <a:lnSpc>
                  <a:spcPct val="120000"/>
                </a:lnSpc>
                <a:spcAft>
                  <a:spcPts val="500"/>
                </a:spcAft>
                <a:defRPr/>
              </a:pPr>
              <a:r>
                <a:rPr lang="zh-CN" altLang="en-US" sz="1600" spc="0" dirty="0">
                  <a:solidFill>
                    <a:srgbClr val="FFFFFF"/>
                  </a:solidFill>
                  <a:latin typeface="Arial" panose="020B0604020202020204" pitchFamily="34" charset="0"/>
                  <a:ea typeface="微软雅黑" panose="020B0503020204020204" pitchFamily="34" charset="-122"/>
                  <a:sym typeface="微软雅黑" panose="020B0503020204020204" pitchFamily="34" charset="-122"/>
                </a:rPr>
                <a:t>过程可靠</a:t>
              </a:r>
              <a:endParaRPr lang="en-US" altLang="zh-CN" sz="1600" spc="0" dirty="0">
                <a:solidFill>
                  <a:srgbClr val="FFFFFF"/>
                </a:solidFill>
                <a:latin typeface="Arial" panose="020B0604020202020204" pitchFamily="34" charset="0"/>
                <a:ea typeface="微软雅黑" panose="020B0503020204020204" pitchFamily="34" charset="-122"/>
                <a:sym typeface="微软雅黑" panose="020B0503020204020204" pitchFamily="34" charset="-122"/>
              </a:endParaRPr>
            </a:p>
            <a:p>
              <a:pPr marL="182563" indent="-182563">
                <a:lnSpc>
                  <a:spcPct val="120000"/>
                </a:lnSpc>
                <a:spcAft>
                  <a:spcPts val="500"/>
                </a:spcAft>
                <a:defRPr/>
              </a:pPr>
              <a:r>
                <a:rPr lang="zh-CN" altLang="en-US" sz="1600" spc="0" dirty="0">
                  <a:solidFill>
                    <a:srgbClr val="FFFFFF"/>
                  </a:solidFill>
                  <a:latin typeface="Arial" panose="020B0604020202020204" pitchFamily="34" charset="0"/>
                  <a:ea typeface="微软雅黑" panose="020B0503020204020204" pitchFamily="34" charset="-122"/>
                  <a:sym typeface="微软雅黑" panose="020B0503020204020204" pitchFamily="34" charset="-122"/>
                </a:rPr>
                <a:t>证据完整</a:t>
              </a:r>
              <a:endParaRPr lang="en-US" altLang="zh-CN" sz="1600" spc="0" dirty="0">
                <a:solidFill>
                  <a:srgbClr val="FFFFFF"/>
                </a:solidFill>
                <a:latin typeface="Arial" panose="020B0604020202020204" pitchFamily="34" charset="0"/>
                <a:ea typeface="微软雅黑" panose="020B0503020204020204" pitchFamily="34" charset="-122"/>
                <a:sym typeface="微软雅黑" panose="020B0503020204020204" pitchFamily="34" charset="-122"/>
              </a:endParaRPr>
            </a:p>
          </p:txBody>
        </p:sp>
      </p:grpSp>
      <p:grpSp>
        <p:nvGrpSpPr>
          <p:cNvPr id="16" name="组合 15">
            <a:extLst>
              <a:ext uri="{FF2B5EF4-FFF2-40B4-BE49-F238E27FC236}">
                <a16:creationId xmlns:a16="http://schemas.microsoft.com/office/drawing/2014/main" id="{391E9922-C9B6-7935-0B85-F9DE3EC20639}"/>
              </a:ext>
            </a:extLst>
          </p:cNvPr>
          <p:cNvGrpSpPr/>
          <p:nvPr/>
        </p:nvGrpSpPr>
        <p:grpSpPr>
          <a:xfrm>
            <a:off x="2063886" y="1954331"/>
            <a:ext cx="2685436" cy="1416204"/>
            <a:chOff x="2063886" y="2074981"/>
            <a:chExt cx="2685436" cy="1416204"/>
          </a:xfrm>
        </p:grpSpPr>
        <p:sp>
          <p:nvSpPr>
            <p:cNvPr id="17" name="文本框 16">
              <a:extLst>
                <a:ext uri="{FF2B5EF4-FFF2-40B4-BE49-F238E27FC236}">
                  <a16:creationId xmlns:a16="http://schemas.microsoft.com/office/drawing/2014/main" id="{479B6468-565A-E1B2-4E3B-689582E40343}"/>
                </a:ext>
              </a:extLst>
            </p:cNvPr>
            <p:cNvSpPr txBox="1"/>
            <p:nvPr/>
          </p:nvSpPr>
          <p:spPr>
            <a:xfrm>
              <a:off x="2063886" y="2074981"/>
              <a:ext cx="1107996" cy="369332"/>
            </a:xfrm>
            <a:prstGeom prst="rect">
              <a:avLst/>
            </a:prstGeom>
            <a:noFill/>
          </p:spPr>
          <p:txBody>
            <a:bodyPr wrap="none" rtlCol="0">
              <a:spAutoFit/>
            </a:bodyPr>
            <a:lstStyle/>
            <a:p>
              <a:pPr marL="0" marR="0" lvl="0" indent="0" algn="l" defTabSz="914400" rtl="0" eaLnBrk="1" fontAlgn="auto" latinLnBrk="0" hangingPunct="1">
                <a:spcAft>
                  <a:spcPts val="500"/>
                </a:spcAft>
                <a:buClrTx/>
                <a:buSzTx/>
                <a:buFontTx/>
                <a:buNone/>
                <a:tabLst/>
                <a:defRPr/>
              </a:pPr>
              <a:r>
                <a:rPr kumimoji="0" lang="zh-CN" altLang="en-US" b="1"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OPPOSans H" panose="00020600040101010101" pitchFamily="18" charset="-122"/>
                </a:rPr>
                <a:t>质量管理</a:t>
              </a:r>
            </a:p>
          </p:txBody>
        </p:sp>
        <p:sp>
          <p:nvSpPr>
            <p:cNvPr id="19" name="文本框 18">
              <a:extLst>
                <a:ext uri="{FF2B5EF4-FFF2-40B4-BE49-F238E27FC236}">
                  <a16:creationId xmlns:a16="http://schemas.microsoft.com/office/drawing/2014/main" id="{0AF75E22-20A1-7019-D063-9B487A4251AB}"/>
                </a:ext>
              </a:extLst>
            </p:cNvPr>
            <p:cNvSpPr txBox="1"/>
            <p:nvPr/>
          </p:nvSpPr>
          <p:spPr>
            <a:xfrm>
              <a:off x="2157632" y="2503927"/>
              <a:ext cx="2591690" cy="987258"/>
            </a:xfrm>
            <a:prstGeom prst="rect">
              <a:avLst/>
            </a:prstGeom>
            <a:noFill/>
            <a:effectLst/>
          </p:spPr>
          <p:txBody>
            <a:bodyPr wrap="square" lIns="0" tIns="0" rIns="0" bIns="0" rtlCol="0">
              <a:spAutoFit/>
            </a:bodyPr>
            <a:lstStyle/>
            <a:p>
              <a:pPr marL="177800" marR="0" lvl="0" indent="-177800" algn="l" defTabSz="914400" rtl="0" eaLnBrk="1" fontAlgn="auto" latinLnBrk="0" hangingPunct="1">
                <a:lnSpc>
                  <a:spcPct val="120000"/>
                </a:lnSpc>
                <a:spcAft>
                  <a:spcPts val="50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cs"/>
                  <a:sym typeface="微软雅黑" panose="020B0503020204020204" pitchFamily="34" charset="-122"/>
                </a:rPr>
                <a:t>检验、检查；</a:t>
              </a:r>
              <a:endParaRPr kumimoji="0" lang="en-US" altLang="zh-CN" sz="160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cs"/>
                <a:sym typeface="微软雅黑" panose="020B0503020204020204" pitchFamily="34" charset="-122"/>
              </a:endParaRPr>
            </a:p>
            <a:p>
              <a:pPr marL="177800" marR="0" lvl="0" indent="-177800" algn="l" defTabSz="914400" rtl="0" eaLnBrk="1" fontAlgn="auto" latinLnBrk="0" hangingPunct="1">
                <a:lnSpc>
                  <a:spcPct val="120000"/>
                </a:lnSpc>
                <a:spcAft>
                  <a:spcPts val="50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cs"/>
                  <a:sym typeface="微软雅黑" panose="020B0503020204020204" pitchFamily="34" charset="-122"/>
                </a:rPr>
                <a:t>监督；</a:t>
              </a:r>
              <a:endParaRPr kumimoji="0" lang="en-US" altLang="zh-CN" sz="160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cs"/>
                <a:sym typeface="微软雅黑" panose="020B0503020204020204" pitchFamily="34" charset="-122"/>
              </a:endParaRPr>
            </a:p>
            <a:p>
              <a:pPr marL="177800" marR="0" lvl="0" indent="-177800" algn="l" defTabSz="914400" rtl="0" eaLnBrk="1" fontAlgn="auto" latinLnBrk="0" hangingPunct="1">
                <a:lnSpc>
                  <a:spcPct val="120000"/>
                </a:lnSpc>
                <a:spcAft>
                  <a:spcPts val="500"/>
                </a:spcAft>
                <a:buClrTx/>
                <a:buSzTx/>
                <a:buFont typeface="Arial" panose="020B0604020202020204" pitchFamily="34" charset="0"/>
                <a:buChar char="•"/>
                <a:tabLst/>
                <a:defRPr/>
              </a:pPr>
              <a:r>
                <a:rPr lang="zh-CN" altLang="en-US" sz="1600" dirty="0">
                  <a:solidFill>
                    <a:srgbClr val="FFFFFF"/>
                  </a:solidFill>
                  <a:latin typeface="Arial" panose="020B0604020202020204" pitchFamily="34" charset="0"/>
                  <a:ea typeface="微软雅黑" panose="020B0503020204020204" pitchFamily="34" charset="-122"/>
                  <a:sym typeface="微软雅黑" panose="020B0503020204020204" pitchFamily="34" charset="-122"/>
                </a:rPr>
                <a:t>纠正。</a:t>
              </a:r>
              <a:endParaRPr kumimoji="0" lang="en-US" altLang="zh-CN" sz="160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cs"/>
                <a:sym typeface="微软雅黑" panose="020B0503020204020204" pitchFamily="34" charset="-122"/>
              </a:endParaRPr>
            </a:p>
          </p:txBody>
        </p:sp>
      </p:grpSp>
      <p:grpSp>
        <p:nvGrpSpPr>
          <p:cNvPr id="20" name="组合 19">
            <a:extLst>
              <a:ext uri="{FF2B5EF4-FFF2-40B4-BE49-F238E27FC236}">
                <a16:creationId xmlns:a16="http://schemas.microsoft.com/office/drawing/2014/main" id="{BE9C57CB-FBD0-1C5F-34B6-B2A33EE3AF0C}"/>
              </a:ext>
            </a:extLst>
          </p:cNvPr>
          <p:cNvGrpSpPr/>
          <p:nvPr/>
        </p:nvGrpSpPr>
        <p:grpSpPr>
          <a:xfrm>
            <a:off x="1259048" y="1855356"/>
            <a:ext cx="146050" cy="4082008"/>
            <a:chOff x="1259048" y="1855356"/>
            <a:chExt cx="146050" cy="4082008"/>
          </a:xfrm>
        </p:grpSpPr>
        <p:cxnSp>
          <p:nvCxnSpPr>
            <p:cNvPr id="21" name="直接连接符 20">
              <a:extLst>
                <a:ext uri="{FF2B5EF4-FFF2-40B4-BE49-F238E27FC236}">
                  <a16:creationId xmlns:a16="http://schemas.microsoft.com/office/drawing/2014/main" id="{708FC36F-5E23-3E21-38C0-B680564F37B7}"/>
                </a:ext>
              </a:extLst>
            </p:cNvPr>
            <p:cNvCxnSpPr>
              <a:cxnSpLocks/>
            </p:cNvCxnSpPr>
            <p:nvPr/>
          </p:nvCxnSpPr>
          <p:spPr>
            <a:xfrm>
              <a:off x="1332073" y="1855356"/>
              <a:ext cx="0" cy="4082008"/>
            </a:xfrm>
            <a:prstGeom prst="line">
              <a:avLst/>
            </a:prstGeom>
            <a:noFill/>
            <a:ln w="12700" cap="flat" cmpd="sng" algn="ctr">
              <a:gradFill flip="none" rotWithShape="1">
                <a:gsLst>
                  <a:gs pos="60000">
                    <a:schemeClr val="accent2"/>
                  </a:gs>
                  <a:gs pos="0">
                    <a:schemeClr val="accent2">
                      <a:lumMod val="60000"/>
                      <a:lumOff val="40000"/>
                    </a:schemeClr>
                  </a:gs>
                </a:gsLst>
                <a:lin ang="2700000" scaled="1"/>
                <a:tileRect/>
              </a:gradFill>
              <a:prstDash val="solid"/>
              <a:miter lim="800000"/>
            </a:ln>
            <a:effectLst/>
          </p:spPr>
        </p:cxnSp>
        <p:sp>
          <p:nvSpPr>
            <p:cNvPr id="22" name="矩形 21">
              <a:extLst>
                <a:ext uri="{FF2B5EF4-FFF2-40B4-BE49-F238E27FC236}">
                  <a16:creationId xmlns:a16="http://schemas.microsoft.com/office/drawing/2014/main" id="{34C8DAED-7F5F-A44D-A539-56133D4DCC1D}"/>
                </a:ext>
              </a:extLst>
            </p:cNvPr>
            <p:cNvSpPr/>
            <p:nvPr/>
          </p:nvSpPr>
          <p:spPr>
            <a:xfrm>
              <a:off x="1259048" y="2182609"/>
              <a:ext cx="146050" cy="146050"/>
            </a:xfrm>
            <a:prstGeom prst="rect">
              <a:avLst/>
            </a:prstGeom>
            <a:gradFill flip="none" rotWithShape="1">
              <a:gsLst>
                <a:gs pos="60000">
                  <a:schemeClr val="accent2"/>
                </a:gs>
                <a:gs pos="0">
                  <a:schemeClr val="accent2">
                    <a:lumMod val="60000"/>
                    <a:lumOff val="40000"/>
                  </a:schemeClr>
                </a:gs>
              </a:gsLst>
              <a:lin ang="27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mn-ea"/>
                <a:cs typeface="+mn-cs"/>
              </a:endParaRPr>
            </a:p>
          </p:txBody>
        </p:sp>
        <p:sp>
          <p:nvSpPr>
            <p:cNvPr id="23" name="矩形 22">
              <a:extLst>
                <a:ext uri="{FF2B5EF4-FFF2-40B4-BE49-F238E27FC236}">
                  <a16:creationId xmlns:a16="http://schemas.microsoft.com/office/drawing/2014/main" id="{04B11851-2658-1360-6D63-BC8EAF63AA9D}"/>
                </a:ext>
              </a:extLst>
            </p:cNvPr>
            <p:cNvSpPr/>
            <p:nvPr/>
          </p:nvSpPr>
          <p:spPr>
            <a:xfrm>
              <a:off x="1259048" y="4379709"/>
              <a:ext cx="146050" cy="146050"/>
            </a:xfrm>
            <a:prstGeom prst="rect">
              <a:avLst/>
            </a:prstGeom>
            <a:gradFill flip="none" rotWithShape="1">
              <a:gsLst>
                <a:gs pos="60000">
                  <a:schemeClr val="accent2"/>
                </a:gs>
                <a:gs pos="0">
                  <a:schemeClr val="accent2">
                    <a:lumMod val="60000"/>
                    <a:lumOff val="40000"/>
                  </a:schemeClr>
                </a:gs>
              </a:gsLst>
              <a:lin ang="2700000" scaled="1"/>
              <a:tileRect/>
            </a:gradFill>
            <a:ln w="12700" cap="flat" cmpd="sng" algn="ctr">
              <a:noFill/>
              <a:prstDash val="solid"/>
              <a:miter lim="800000"/>
            </a:ln>
            <a:effectLst/>
          </p:spPr>
          <p:txBody>
            <a:bodyPr rtlCol="0" anchor="ctr"/>
            <a:lstStyle/>
            <a:p>
              <a:pPr algn="ctr">
                <a:lnSpc>
                  <a:spcPct val="120000"/>
                </a:lnSpc>
                <a:spcAft>
                  <a:spcPts val="500"/>
                </a:spcAft>
              </a:pPr>
              <a:endParaRPr lang="zh-CN" altLang="en-US" kern="0" dirty="0">
                <a:solidFill>
                  <a:prstClr val="white"/>
                </a:solidFill>
                <a:latin typeface="+mn-ea"/>
              </a:endParaRPr>
            </a:p>
          </p:txBody>
        </p:sp>
      </p:grpSp>
      <p:pic>
        <p:nvPicPr>
          <p:cNvPr id="11" name="图片 10">
            <a:extLst>
              <a:ext uri="{FF2B5EF4-FFF2-40B4-BE49-F238E27FC236}">
                <a16:creationId xmlns:a16="http://schemas.microsoft.com/office/drawing/2014/main" id="{6DB15B39-FBFA-F9FB-1520-1ABE6F2F593C}"/>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5597794" y="1873278"/>
            <a:ext cx="5735388" cy="4064086"/>
          </a:xfrm>
          <a:prstGeom prst="rect">
            <a:avLst/>
          </a:prstGeom>
        </p:spPr>
      </p:pic>
    </p:spTree>
    <p:extLst>
      <p:ext uri="{BB962C8B-B14F-4D97-AF65-F5344CB8AC3E}">
        <p14:creationId xmlns:p14="http://schemas.microsoft.com/office/powerpoint/2010/main" val="139133518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40C800E-853A-52E9-242C-8068FCE9A915}"/>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医疗器械生产企业质量控制与成品放行指南</a:t>
            </a:r>
          </a:p>
        </p:txBody>
      </p:sp>
      <p:pic>
        <p:nvPicPr>
          <p:cNvPr id="4" name="图片 3">
            <a:extLst>
              <a:ext uri="{FF2B5EF4-FFF2-40B4-BE49-F238E27FC236}">
                <a16:creationId xmlns:a16="http://schemas.microsoft.com/office/drawing/2014/main" id="{FD308763-2E31-0C1D-1D1E-5FF3D72D2BBE}"/>
              </a:ext>
            </a:extLst>
          </p:cNvPr>
          <p:cNvPicPr>
            <a:picLocks noChangeAspect="1"/>
          </p:cNvPicPr>
          <p:nvPr/>
        </p:nvPicPr>
        <p:blipFill>
          <a:blip r:embed="rId2"/>
          <a:stretch>
            <a:fillRect/>
          </a:stretch>
        </p:blipFill>
        <p:spPr>
          <a:xfrm>
            <a:off x="787399" y="1336052"/>
            <a:ext cx="10495053" cy="4893298"/>
          </a:xfrm>
          <a:prstGeom prst="rect">
            <a:avLst/>
          </a:prstGeom>
        </p:spPr>
      </p:pic>
    </p:spTree>
    <p:extLst>
      <p:ext uri="{BB962C8B-B14F-4D97-AF65-F5344CB8AC3E}">
        <p14:creationId xmlns:p14="http://schemas.microsoft.com/office/powerpoint/2010/main" val="366868468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40C800E-853A-52E9-242C-8068FCE9A915}"/>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医疗器械生产企业质量控制与成品放行指南</a:t>
            </a:r>
          </a:p>
        </p:txBody>
      </p:sp>
      <p:sp>
        <p:nvSpPr>
          <p:cNvPr id="5" name="文本框 4">
            <a:extLst>
              <a:ext uri="{FF2B5EF4-FFF2-40B4-BE49-F238E27FC236}">
                <a16:creationId xmlns:a16="http://schemas.microsoft.com/office/drawing/2014/main" id="{BE2EDA30-BF98-5CE9-AC31-0000B3B11B63}"/>
              </a:ext>
            </a:extLst>
          </p:cNvPr>
          <p:cNvSpPr txBox="1"/>
          <p:nvPr/>
        </p:nvSpPr>
        <p:spPr>
          <a:xfrm>
            <a:off x="877128" y="1641349"/>
            <a:ext cx="10464800" cy="3769622"/>
          </a:xfrm>
          <a:prstGeom prst="rect">
            <a:avLst/>
          </a:prstGeom>
          <a:noFill/>
        </p:spPr>
        <p:txBody>
          <a:bodyPr wrap="square">
            <a:spAutoFit/>
          </a:bodyPr>
          <a:lstStyle/>
          <a:p>
            <a:pPr marL="406400" indent="266700" algn="just">
              <a:lnSpc>
                <a:spcPts val="2900"/>
              </a:lnSpc>
            </a:pPr>
            <a:r>
              <a:rPr lang="zh-CN" altLang="zh-CN" sz="1800" kern="100" dirty="0">
                <a:effectLst/>
                <a:latin typeface="Arial" panose="020B0604020202020204" pitchFamily="34" charset="0"/>
                <a:ea typeface="微软雅黑" panose="020B0503020204020204" pitchFamily="34" charset="-122"/>
                <a:cs typeface="Times New Roman" panose="02020603050405020304" pitchFamily="18" charset="0"/>
              </a:rPr>
              <a:t>一、适用范围</a:t>
            </a:r>
            <a:endParaRPr lang="zh-CN" altLang="zh-CN" sz="1100" kern="100" dirty="0">
              <a:effectLst/>
              <a:latin typeface="Arial" panose="020B0604020202020204" pitchFamily="34" charset="0"/>
              <a:ea typeface="微软雅黑" panose="020B0503020204020204" pitchFamily="34" charset="-122"/>
              <a:cs typeface="Times New Roman" panose="02020603050405020304" pitchFamily="18" charset="0"/>
            </a:endParaRPr>
          </a:p>
          <a:p>
            <a:pPr indent="406400" algn="just">
              <a:lnSpc>
                <a:spcPts val="2900"/>
              </a:lnSpc>
            </a:pPr>
            <a:r>
              <a:rPr lang="zh-CN" altLang="zh-CN" sz="1800" kern="100" dirty="0">
                <a:effectLst/>
                <a:latin typeface="Arial" panose="020B0604020202020204" pitchFamily="34" charset="0"/>
                <a:ea typeface="微软雅黑" panose="020B0503020204020204" pitchFamily="34" charset="-122"/>
              </a:rPr>
              <a:t>本</a:t>
            </a:r>
            <a:r>
              <a:rPr lang="zh-CN" altLang="zh-CN" sz="1800" kern="100" spc="-20" dirty="0">
                <a:effectLst/>
                <a:latin typeface="Arial" panose="020B0604020202020204" pitchFamily="34" charset="0"/>
                <a:ea typeface="微软雅黑" panose="020B0503020204020204" pitchFamily="34" charset="-122"/>
              </a:rPr>
              <a:t>指南所指质量控制，</a:t>
            </a:r>
            <a:r>
              <a:rPr lang="zh-CN" altLang="zh-CN" sz="1800" kern="100" spc="-20" dirty="0">
                <a:solidFill>
                  <a:srgbClr val="FF0000"/>
                </a:solidFill>
                <a:effectLst/>
                <a:highlight>
                  <a:srgbClr val="FFFF00"/>
                </a:highlight>
                <a:latin typeface="Arial" panose="020B0604020202020204" pitchFamily="34" charset="0"/>
                <a:ea typeface="微软雅黑" panose="020B0503020204020204" pitchFamily="34" charset="-122"/>
              </a:rPr>
              <a:t>包括与产品有关的主要原材料、零部件、外协件、中间品、成品、初包装材料、标签等相关的验证</a:t>
            </a:r>
            <a:r>
              <a:rPr lang="en-US" altLang="zh-CN" sz="1800" kern="100" spc="-20" dirty="0">
                <a:solidFill>
                  <a:srgbClr val="FF0000"/>
                </a:solidFill>
                <a:effectLst/>
                <a:highlight>
                  <a:srgbClr val="FFFF00"/>
                </a:highlight>
                <a:latin typeface="Arial" panose="020B0604020202020204" pitchFamily="34" charset="0"/>
                <a:ea typeface="微软雅黑" panose="020B0503020204020204" pitchFamily="34" charset="-122"/>
              </a:rPr>
              <a:t>/</a:t>
            </a:r>
            <a:r>
              <a:rPr lang="zh-CN" altLang="zh-CN" sz="1800" kern="100" spc="-20" dirty="0">
                <a:solidFill>
                  <a:srgbClr val="FF0000"/>
                </a:solidFill>
                <a:effectLst/>
                <a:highlight>
                  <a:srgbClr val="FFFF00"/>
                </a:highlight>
                <a:latin typeface="Arial" panose="020B0604020202020204" pitchFamily="34" charset="0"/>
                <a:ea typeface="微软雅黑" panose="020B0503020204020204" pitchFamily="34" charset="-122"/>
              </a:rPr>
              <a:t>确</a:t>
            </a:r>
            <a:r>
              <a:rPr lang="zh-CN" altLang="zh-CN" sz="1800" kern="100" dirty="0">
                <a:solidFill>
                  <a:srgbClr val="FF0000"/>
                </a:solidFill>
                <a:effectLst/>
                <a:highlight>
                  <a:srgbClr val="FFFF00"/>
                </a:highlight>
                <a:latin typeface="Arial" panose="020B0604020202020204" pitchFamily="34" charset="0"/>
                <a:ea typeface="微软雅黑" panose="020B0503020204020204" pitchFamily="34" charset="-122"/>
              </a:rPr>
              <a:t>认</a:t>
            </a:r>
            <a:r>
              <a:rPr lang="en-US" altLang="zh-CN" sz="1800" kern="100" dirty="0">
                <a:solidFill>
                  <a:srgbClr val="FF0000"/>
                </a:solidFill>
                <a:effectLst/>
                <a:highlight>
                  <a:srgbClr val="FFFF00"/>
                </a:highlight>
                <a:latin typeface="Arial" panose="020B0604020202020204" pitchFamily="34" charset="0"/>
                <a:ea typeface="微软雅黑" panose="020B0503020204020204" pitchFamily="34" charset="-122"/>
              </a:rPr>
              <a:t>/</a:t>
            </a:r>
            <a:r>
              <a:rPr lang="zh-CN" altLang="zh-CN" sz="1800" kern="100" dirty="0">
                <a:solidFill>
                  <a:srgbClr val="FF0000"/>
                </a:solidFill>
                <a:effectLst/>
                <a:highlight>
                  <a:srgbClr val="FFFF00"/>
                </a:highlight>
                <a:latin typeface="Arial" panose="020B0604020202020204" pitchFamily="34" charset="0"/>
                <a:ea typeface="微软雅黑" panose="020B0503020204020204" pitchFamily="34" charset="-122"/>
              </a:rPr>
              <a:t>监视</a:t>
            </a:r>
            <a:r>
              <a:rPr lang="en-US" altLang="zh-CN" sz="1800" kern="100" dirty="0">
                <a:solidFill>
                  <a:srgbClr val="FF0000"/>
                </a:solidFill>
                <a:effectLst/>
                <a:highlight>
                  <a:srgbClr val="FFFF00"/>
                </a:highlight>
                <a:latin typeface="Arial" panose="020B0604020202020204" pitchFamily="34" charset="0"/>
                <a:ea typeface="微软雅黑" panose="020B0503020204020204" pitchFamily="34" charset="-122"/>
              </a:rPr>
              <a:t>/</a:t>
            </a:r>
            <a:r>
              <a:rPr lang="zh-CN" altLang="zh-CN" sz="1800" kern="100" dirty="0">
                <a:solidFill>
                  <a:srgbClr val="FF0000"/>
                </a:solidFill>
                <a:effectLst/>
                <a:highlight>
                  <a:srgbClr val="FFFF00"/>
                </a:highlight>
                <a:latin typeface="Arial" panose="020B0604020202020204" pitchFamily="34" charset="0"/>
                <a:ea typeface="微软雅黑" panose="020B0503020204020204" pitchFamily="34" charset="-122"/>
              </a:rPr>
              <a:t>测量</a:t>
            </a:r>
            <a:r>
              <a:rPr lang="en-US" altLang="zh-CN" sz="1800" kern="100" dirty="0">
                <a:solidFill>
                  <a:srgbClr val="FF0000"/>
                </a:solidFill>
                <a:effectLst/>
                <a:highlight>
                  <a:srgbClr val="FFFF00"/>
                </a:highlight>
                <a:latin typeface="Arial" panose="020B0604020202020204" pitchFamily="34" charset="0"/>
                <a:ea typeface="微软雅黑" panose="020B0503020204020204" pitchFamily="34" charset="-122"/>
              </a:rPr>
              <a:t>/</a:t>
            </a:r>
            <a:r>
              <a:rPr lang="zh-CN" altLang="zh-CN" sz="1800" kern="100" dirty="0">
                <a:solidFill>
                  <a:srgbClr val="FF0000"/>
                </a:solidFill>
                <a:effectLst/>
                <a:highlight>
                  <a:srgbClr val="FFFF00"/>
                </a:highlight>
                <a:latin typeface="Arial" panose="020B0604020202020204" pitchFamily="34" charset="0"/>
                <a:ea typeface="微软雅黑" panose="020B0503020204020204" pitchFamily="34" charset="-122"/>
              </a:rPr>
              <a:t>检验</a:t>
            </a:r>
            <a:r>
              <a:rPr lang="en-US" altLang="zh-CN" sz="1800" kern="100" dirty="0">
                <a:solidFill>
                  <a:srgbClr val="FF0000"/>
                </a:solidFill>
                <a:effectLst/>
                <a:highlight>
                  <a:srgbClr val="FFFF00"/>
                </a:highlight>
                <a:latin typeface="Arial" panose="020B0604020202020204" pitchFamily="34" charset="0"/>
                <a:ea typeface="微软雅黑" panose="020B0503020204020204" pitchFamily="34" charset="-122"/>
              </a:rPr>
              <a:t>/</a:t>
            </a:r>
            <a:r>
              <a:rPr lang="zh-CN" altLang="zh-CN" sz="1800" kern="100" dirty="0">
                <a:solidFill>
                  <a:srgbClr val="FF0000"/>
                </a:solidFill>
                <a:effectLst/>
                <a:highlight>
                  <a:srgbClr val="FFFF00"/>
                </a:highlight>
                <a:latin typeface="Arial" panose="020B0604020202020204" pitchFamily="34" charset="0"/>
                <a:ea typeface="微软雅黑" panose="020B0503020204020204" pitchFamily="34" charset="-122"/>
              </a:rPr>
              <a:t>试验活动及其质量管理，也包括与生产过程相关的，特别是与生产过程中关键工序和特殊过程相关的验证</a:t>
            </a:r>
            <a:r>
              <a:rPr lang="en-US" altLang="zh-CN" sz="1800" kern="100" dirty="0">
                <a:solidFill>
                  <a:srgbClr val="FF0000"/>
                </a:solidFill>
                <a:effectLst/>
                <a:highlight>
                  <a:srgbClr val="FFFF00"/>
                </a:highlight>
                <a:latin typeface="Arial" panose="020B0604020202020204" pitchFamily="34" charset="0"/>
                <a:ea typeface="微软雅黑" panose="020B0503020204020204" pitchFamily="34" charset="-122"/>
              </a:rPr>
              <a:t>/</a:t>
            </a:r>
            <a:r>
              <a:rPr lang="zh-CN" altLang="zh-CN" sz="1800" kern="100" dirty="0">
                <a:solidFill>
                  <a:srgbClr val="FF0000"/>
                </a:solidFill>
                <a:effectLst/>
                <a:highlight>
                  <a:srgbClr val="FFFF00"/>
                </a:highlight>
                <a:latin typeface="Arial" panose="020B0604020202020204" pitchFamily="34" charset="0"/>
                <a:ea typeface="微软雅黑" panose="020B0503020204020204" pitchFamily="34" charset="-122"/>
              </a:rPr>
              <a:t>确认</a:t>
            </a:r>
            <a:r>
              <a:rPr lang="en-US" altLang="zh-CN" sz="1800" kern="100" dirty="0">
                <a:solidFill>
                  <a:srgbClr val="FF0000"/>
                </a:solidFill>
                <a:effectLst/>
                <a:highlight>
                  <a:srgbClr val="FFFF00"/>
                </a:highlight>
                <a:latin typeface="Arial" panose="020B0604020202020204" pitchFamily="34" charset="0"/>
                <a:ea typeface="微软雅黑" panose="020B0503020204020204" pitchFamily="34" charset="-122"/>
              </a:rPr>
              <a:t>/</a:t>
            </a:r>
            <a:r>
              <a:rPr lang="zh-CN" altLang="zh-CN" sz="1800" kern="100" dirty="0">
                <a:solidFill>
                  <a:srgbClr val="FF0000"/>
                </a:solidFill>
                <a:effectLst/>
                <a:highlight>
                  <a:srgbClr val="FFFF00"/>
                </a:highlight>
                <a:latin typeface="Arial" panose="020B0604020202020204" pitchFamily="34" charset="0"/>
                <a:ea typeface="微软雅黑" panose="020B0503020204020204" pitchFamily="34" charset="-122"/>
              </a:rPr>
              <a:t>监视</a:t>
            </a:r>
            <a:r>
              <a:rPr lang="en-US" altLang="zh-CN" sz="1800" kern="100" dirty="0">
                <a:solidFill>
                  <a:srgbClr val="FF0000"/>
                </a:solidFill>
                <a:effectLst/>
                <a:highlight>
                  <a:srgbClr val="FFFF00"/>
                </a:highlight>
                <a:latin typeface="Arial" panose="020B0604020202020204" pitchFamily="34" charset="0"/>
                <a:ea typeface="微软雅黑" panose="020B0503020204020204" pitchFamily="34" charset="-122"/>
              </a:rPr>
              <a:t>/</a:t>
            </a:r>
            <a:r>
              <a:rPr lang="zh-CN" altLang="zh-CN" sz="1800" kern="100" dirty="0">
                <a:solidFill>
                  <a:srgbClr val="FF0000"/>
                </a:solidFill>
                <a:effectLst/>
                <a:highlight>
                  <a:srgbClr val="FFFF00"/>
                </a:highlight>
                <a:latin typeface="Arial" panose="020B0604020202020204" pitchFamily="34" charset="0"/>
                <a:ea typeface="微软雅黑" panose="020B0503020204020204" pitchFamily="34" charset="-122"/>
              </a:rPr>
              <a:t>测量</a:t>
            </a:r>
            <a:r>
              <a:rPr lang="en-US" altLang="zh-CN" sz="1800" kern="100" dirty="0">
                <a:solidFill>
                  <a:srgbClr val="FF0000"/>
                </a:solidFill>
                <a:effectLst/>
                <a:highlight>
                  <a:srgbClr val="FFFF00"/>
                </a:highlight>
                <a:latin typeface="Arial" panose="020B0604020202020204" pitchFamily="34" charset="0"/>
                <a:ea typeface="微软雅黑" panose="020B0503020204020204" pitchFamily="34" charset="-122"/>
              </a:rPr>
              <a:t>/</a:t>
            </a:r>
            <a:r>
              <a:rPr lang="zh-CN" altLang="zh-CN" sz="1800" kern="100" dirty="0">
                <a:solidFill>
                  <a:srgbClr val="FF0000"/>
                </a:solidFill>
                <a:effectLst/>
                <a:highlight>
                  <a:srgbClr val="FFFF00"/>
                </a:highlight>
                <a:latin typeface="Arial" panose="020B0604020202020204" pitchFamily="34" charset="0"/>
                <a:ea typeface="微软雅黑" panose="020B0503020204020204" pitchFamily="34" charset="-122"/>
              </a:rPr>
              <a:t>检验</a:t>
            </a:r>
            <a:r>
              <a:rPr lang="en-US" altLang="zh-CN" sz="1800" kern="100" dirty="0">
                <a:solidFill>
                  <a:srgbClr val="FF0000"/>
                </a:solidFill>
                <a:effectLst/>
                <a:highlight>
                  <a:srgbClr val="FFFF00"/>
                </a:highlight>
                <a:latin typeface="Arial" panose="020B0604020202020204" pitchFamily="34" charset="0"/>
                <a:ea typeface="微软雅黑" panose="020B0503020204020204" pitchFamily="34" charset="-122"/>
              </a:rPr>
              <a:t>/</a:t>
            </a:r>
            <a:r>
              <a:rPr lang="zh-CN" altLang="zh-CN" sz="1800" kern="100" dirty="0">
                <a:solidFill>
                  <a:srgbClr val="FF0000"/>
                </a:solidFill>
                <a:effectLst/>
                <a:highlight>
                  <a:srgbClr val="FFFF00"/>
                </a:highlight>
                <a:latin typeface="Arial" panose="020B0604020202020204" pitchFamily="34" charset="0"/>
                <a:ea typeface="微软雅黑" panose="020B0503020204020204" pitchFamily="34" charset="-122"/>
              </a:rPr>
              <a:t>试验活动及其质量管理</a:t>
            </a:r>
            <a:r>
              <a:rPr lang="zh-CN" altLang="zh-CN" sz="1800" kern="100" dirty="0">
                <a:effectLst/>
                <a:latin typeface="Arial" panose="020B0604020202020204" pitchFamily="34" charset="0"/>
                <a:ea typeface="微软雅黑" panose="020B0503020204020204" pitchFamily="34" charset="-122"/>
              </a:rPr>
              <a:t>。</a:t>
            </a:r>
            <a:endParaRPr lang="zh-CN" altLang="zh-CN" sz="1100" kern="100" dirty="0">
              <a:effectLst/>
              <a:latin typeface="Arial" panose="020B0604020202020204" pitchFamily="34" charset="0"/>
              <a:ea typeface="微软雅黑" panose="020B0503020204020204" pitchFamily="34" charset="-122"/>
            </a:endParaRPr>
          </a:p>
          <a:p>
            <a:pPr indent="406400" algn="just">
              <a:lnSpc>
                <a:spcPts val="2900"/>
              </a:lnSpc>
            </a:pPr>
            <a:r>
              <a:rPr lang="zh-CN" altLang="zh-CN" sz="1800" kern="100" dirty="0">
                <a:effectLst/>
                <a:latin typeface="Arial" panose="020B0604020202020204" pitchFamily="34" charset="0"/>
                <a:ea typeface="微软雅黑" panose="020B0503020204020204" pitchFamily="34" charset="-122"/>
              </a:rPr>
              <a:t>本指南所指</a:t>
            </a:r>
            <a:r>
              <a:rPr lang="zh-CN" altLang="zh-CN" sz="1800" kern="100" dirty="0">
                <a:solidFill>
                  <a:srgbClr val="00B0F0"/>
                </a:solidFill>
                <a:effectLst/>
                <a:highlight>
                  <a:srgbClr val="FFFF00"/>
                </a:highlight>
                <a:latin typeface="Arial" panose="020B0604020202020204" pitchFamily="34" charset="0"/>
                <a:ea typeface="微软雅黑" panose="020B0503020204020204" pitchFamily="34" charset="-122"/>
              </a:rPr>
              <a:t>成品放行，不包括采购物品和中间品的放行程序</a:t>
            </a:r>
            <a:r>
              <a:rPr lang="zh-CN" altLang="zh-CN" sz="1800" kern="100" dirty="0">
                <a:effectLst/>
                <a:latin typeface="Arial" panose="020B0604020202020204" pitchFamily="34" charset="0"/>
                <a:ea typeface="微软雅黑" panose="020B0503020204020204" pitchFamily="34" charset="-122"/>
              </a:rPr>
              <a:t>。企业可以参考医疗器械成品放行的原则，自行制定采购物品和中间品的放行程序。</a:t>
            </a:r>
            <a:endParaRPr lang="zh-CN" altLang="zh-CN" sz="1100" kern="100" dirty="0">
              <a:effectLst/>
              <a:latin typeface="Arial" panose="020B0604020202020204" pitchFamily="34" charset="0"/>
              <a:ea typeface="微软雅黑" panose="020B0503020204020204" pitchFamily="34" charset="-122"/>
            </a:endParaRPr>
          </a:p>
          <a:p>
            <a:pPr indent="406400" algn="just">
              <a:lnSpc>
                <a:spcPts val="2900"/>
              </a:lnSpc>
            </a:pPr>
            <a:r>
              <a:rPr lang="zh-CN" altLang="zh-CN" sz="1800" kern="100" dirty="0">
                <a:effectLst/>
                <a:latin typeface="Arial" panose="020B0604020202020204" pitchFamily="34" charset="0"/>
                <a:ea typeface="微软雅黑" panose="020B0503020204020204" pitchFamily="34" charset="-122"/>
              </a:rPr>
              <a:t>本指南</a:t>
            </a:r>
            <a:r>
              <a:rPr lang="zh-CN" altLang="zh-CN" sz="1800" kern="100" dirty="0">
                <a:solidFill>
                  <a:srgbClr val="00B0F0"/>
                </a:solidFill>
                <a:effectLst/>
                <a:highlight>
                  <a:srgbClr val="FFFF00"/>
                </a:highlight>
                <a:latin typeface="Arial" panose="020B0604020202020204" pitchFamily="34" charset="0"/>
                <a:ea typeface="微软雅黑" panose="020B0503020204020204" pitchFamily="34" charset="-122"/>
              </a:rPr>
              <a:t>不包括与生产、检验相关的环境、设施、设备及其相关过程的质量控制与管理</a:t>
            </a:r>
            <a:r>
              <a:rPr lang="zh-CN" altLang="zh-CN" sz="1800" kern="100" dirty="0">
                <a:effectLst/>
                <a:latin typeface="Arial" panose="020B0604020202020204" pitchFamily="34" charset="0"/>
                <a:ea typeface="微软雅黑" panose="020B0503020204020204" pitchFamily="34" charset="-122"/>
              </a:rPr>
              <a:t>，如生产、检验洁净区的环境监测，辅助工艺用水、辅助工艺用气的质量管理等要求。如上述质量控制及其管理活动与采购</a:t>
            </a:r>
            <a:r>
              <a:rPr lang="zh-CN" altLang="zh-CN" sz="1800" kern="100" dirty="0">
                <a:solidFill>
                  <a:srgbClr val="000000"/>
                </a:solidFill>
                <a:effectLst/>
                <a:latin typeface="Arial" panose="020B0604020202020204" pitchFamily="34" charset="0"/>
                <a:ea typeface="微软雅黑" panose="020B0503020204020204" pitchFamily="34" charset="-122"/>
              </a:rPr>
              <a:t>物品、中间品或成品要求</a:t>
            </a:r>
            <a:r>
              <a:rPr lang="zh-CN" altLang="zh-CN" sz="1800" kern="100" dirty="0">
                <a:effectLst/>
                <a:latin typeface="Arial" panose="020B0604020202020204" pitchFamily="34" charset="0"/>
                <a:ea typeface="微软雅黑" panose="020B0503020204020204" pitchFamily="34" charset="-122"/>
              </a:rPr>
              <a:t>直接相关，则本指南视其为采购物品、中间品或成品相关要求的一部分。</a:t>
            </a:r>
            <a:endParaRPr lang="zh-CN" altLang="zh-CN" sz="1100" kern="100" dirty="0">
              <a:effectLst/>
              <a:latin typeface="Arial" panose="020B0604020202020204" pitchFamily="34" charset="0"/>
              <a:ea typeface="微软雅黑" panose="020B0503020204020204" pitchFamily="34" charset="-122"/>
            </a:endParaRPr>
          </a:p>
        </p:txBody>
      </p:sp>
      <p:sp>
        <p:nvSpPr>
          <p:cNvPr id="7" name="对话气泡: 圆角矩形 6">
            <a:extLst>
              <a:ext uri="{FF2B5EF4-FFF2-40B4-BE49-F238E27FC236}">
                <a16:creationId xmlns:a16="http://schemas.microsoft.com/office/drawing/2014/main" id="{6F36D787-C261-9853-F0CE-6F852B0D5182}"/>
              </a:ext>
            </a:extLst>
          </p:cNvPr>
          <p:cNvSpPr/>
          <p:nvPr/>
        </p:nvSpPr>
        <p:spPr>
          <a:xfrm>
            <a:off x="8210550" y="821175"/>
            <a:ext cx="2997200" cy="612648"/>
          </a:xfrm>
          <a:prstGeom prst="wedgeRoundRectCallout">
            <a:avLst>
              <a:gd name="adj1" fmla="val -55367"/>
              <a:gd name="adj2" fmla="val 166148"/>
              <a:gd name="adj3" fmla="val 1666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Arial" panose="020B0604020202020204" pitchFamily="34" charset="0"/>
                <a:ea typeface="微软雅黑" panose="020B0503020204020204" pitchFamily="34" charset="-122"/>
              </a:rPr>
              <a:t>物料和过程的质量控制</a:t>
            </a:r>
          </a:p>
        </p:txBody>
      </p:sp>
      <p:sp>
        <p:nvSpPr>
          <p:cNvPr id="6" name="文本框 5">
            <a:extLst>
              <a:ext uri="{FF2B5EF4-FFF2-40B4-BE49-F238E27FC236}">
                <a16:creationId xmlns:a16="http://schemas.microsoft.com/office/drawing/2014/main" id="{BEC27782-1B53-9C20-846E-25AFD0049957}"/>
              </a:ext>
            </a:extLst>
          </p:cNvPr>
          <p:cNvSpPr txBox="1"/>
          <p:nvPr/>
        </p:nvSpPr>
        <p:spPr>
          <a:xfrm>
            <a:off x="2552700" y="5700008"/>
            <a:ext cx="6318250" cy="369332"/>
          </a:xfrm>
          <a:prstGeom prst="rect">
            <a:avLst/>
          </a:prstGeom>
          <a:noFill/>
        </p:spPr>
        <p:txBody>
          <a:bodyPr wrap="square" rtlCol="0">
            <a:spAutoFit/>
          </a:bodyPr>
          <a:lstStyle/>
          <a:p>
            <a:r>
              <a:rPr lang="zh-CN" altLang="en-US" dirty="0">
                <a:highlight>
                  <a:srgbClr val="FFFF00"/>
                </a:highlight>
                <a:latin typeface="Arial" panose="020B0604020202020204" pitchFamily="34" charset="0"/>
                <a:ea typeface="微软雅黑" panose="020B0503020204020204" pitchFamily="34" charset="-122"/>
              </a:rPr>
              <a:t>指南分为两个部分：即物料和过程的质量控制；成品放行</a:t>
            </a:r>
          </a:p>
        </p:txBody>
      </p:sp>
      <p:sp>
        <p:nvSpPr>
          <p:cNvPr id="8" name="对话气泡: 椭圆形 7">
            <a:extLst>
              <a:ext uri="{FF2B5EF4-FFF2-40B4-BE49-F238E27FC236}">
                <a16:creationId xmlns:a16="http://schemas.microsoft.com/office/drawing/2014/main" id="{92C5878A-F44D-9075-69A2-7B4CBF64139C}"/>
              </a:ext>
            </a:extLst>
          </p:cNvPr>
          <p:cNvSpPr/>
          <p:nvPr/>
        </p:nvSpPr>
        <p:spPr>
          <a:xfrm>
            <a:off x="1181100" y="1892300"/>
            <a:ext cx="2235200" cy="1241298"/>
          </a:xfrm>
          <a:prstGeom prst="wedgeEllipseCallout">
            <a:avLst>
              <a:gd name="adj1" fmla="val 25190"/>
              <a:gd name="adj2" fmla="val 6042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Arial" panose="020B0604020202020204" pitchFamily="34" charset="0"/>
                <a:ea typeface="微软雅黑" panose="020B0503020204020204" pitchFamily="34" charset="-122"/>
              </a:rPr>
              <a:t>成品的放行</a:t>
            </a:r>
          </a:p>
        </p:txBody>
      </p:sp>
    </p:spTree>
    <p:extLst>
      <p:ext uri="{BB962C8B-B14F-4D97-AF65-F5344CB8AC3E}">
        <p14:creationId xmlns:p14="http://schemas.microsoft.com/office/powerpoint/2010/main" val="2238968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randombar(horizontal)">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40C800E-853A-52E9-242C-8068FCE9A915}"/>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医疗器械生产企业质量控制与成品放行指南</a:t>
            </a:r>
          </a:p>
        </p:txBody>
      </p:sp>
      <p:sp>
        <p:nvSpPr>
          <p:cNvPr id="5" name="文本框 4">
            <a:extLst>
              <a:ext uri="{FF2B5EF4-FFF2-40B4-BE49-F238E27FC236}">
                <a16:creationId xmlns:a16="http://schemas.microsoft.com/office/drawing/2014/main" id="{911F8C4C-2610-8C1D-3BCF-8A1CBA66CEC0}"/>
              </a:ext>
            </a:extLst>
          </p:cNvPr>
          <p:cNvSpPr txBox="1"/>
          <p:nvPr/>
        </p:nvSpPr>
        <p:spPr>
          <a:xfrm>
            <a:off x="952500" y="1154490"/>
            <a:ext cx="10153650" cy="3785652"/>
          </a:xfrm>
          <a:prstGeom prst="rect">
            <a:avLst/>
          </a:prstGeom>
          <a:noFill/>
        </p:spPr>
        <p:txBody>
          <a:bodyPr wrap="square">
            <a:spAutoFit/>
          </a:bodyPr>
          <a:lstStyle/>
          <a:p>
            <a:r>
              <a:rPr lang="zh-CN" altLang="en-US" sz="2000" dirty="0">
                <a:latin typeface="Arial" panose="020B0604020202020204" pitchFamily="34" charset="0"/>
                <a:ea typeface="微软雅黑" panose="020B0503020204020204" pitchFamily="34" charset="-122"/>
              </a:rPr>
              <a:t>GB/T 19000-2016/IS0 9000:2015</a:t>
            </a:r>
            <a:endParaRPr lang="en-US" altLang="zh-CN" sz="2000" dirty="0">
              <a:latin typeface="Arial" panose="020B0604020202020204" pitchFamily="34" charset="0"/>
              <a:ea typeface="微软雅黑" panose="020B0503020204020204" pitchFamily="34" charset="-122"/>
            </a:endParaRPr>
          </a:p>
          <a:p>
            <a:endParaRPr lang="en-US" altLang="zh-CN" sz="2000" dirty="0">
              <a:latin typeface="Arial" panose="020B0604020202020204" pitchFamily="34" charset="0"/>
              <a:ea typeface="微软雅黑" panose="020B0503020204020204" pitchFamily="34" charset="-122"/>
            </a:endParaRPr>
          </a:p>
          <a:p>
            <a:r>
              <a:rPr lang="zh-CN" altLang="en-US" sz="2000" dirty="0">
                <a:latin typeface="Arial" panose="020B0604020202020204" pitchFamily="34" charset="0"/>
                <a:ea typeface="微软雅黑" panose="020B0503020204020204" pitchFamily="34" charset="-122"/>
              </a:rPr>
              <a:t>3.7.6</a:t>
            </a:r>
            <a:endParaRPr lang="en-US" altLang="zh-CN" sz="2000" dirty="0">
              <a:latin typeface="Arial" panose="020B0604020202020204" pitchFamily="34" charset="0"/>
              <a:ea typeface="微软雅黑" panose="020B0503020204020204" pitchFamily="34" charset="-122"/>
            </a:endParaRPr>
          </a:p>
          <a:p>
            <a:r>
              <a:rPr lang="zh-CN" altLang="en-US" sz="2000" b="1" dirty="0">
                <a:latin typeface="Arial" panose="020B0604020202020204" pitchFamily="34" charset="0"/>
                <a:ea typeface="微软雅黑" panose="020B0503020204020204" pitchFamily="34" charset="-122"/>
              </a:rPr>
              <a:t>产品 product</a:t>
            </a:r>
            <a:endParaRPr lang="en-US" altLang="zh-CN" sz="2000" b="1" dirty="0">
              <a:latin typeface="Arial" panose="020B0604020202020204" pitchFamily="34" charset="0"/>
              <a:ea typeface="微软雅黑" panose="020B0503020204020204" pitchFamily="34" charset="-122"/>
            </a:endParaRPr>
          </a:p>
          <a:p>
            <a:r>
              <a:rPr lang="zh-CN" altLang="en-US" sz="2000" dirty="0">
                <a:latin typeface="Arial" panose="020B0604020202020204" pitchFamily="34" charset="0"/>
                <a:ea typeface="微软雅黑" panose="020B0503020204020204" pitchFamily="34" charset="-122"/>
              </a:rPr>
              <a:t>在组织和</a:t>
            </a:r>
            <a:r>
              <a:rPr lang="zh-CN" altLang="en-US" sz="2000" b="1" dirty="0">
                <a:latin typeface="Arial" panose="020B0604020202020204" pitchFamily="34" charset="0"/>
                <a:ea typeface="微软雅黑" panose="020B0503020204020204" pitchFamily="34" charset="-122"/>
              </a:rPr>
              <a:t>顾客</a:t>
            </a:r>
            <a:r>
              <a:rPr lang="zh-CN" altLang="en-US" sz="2000" dirty="0">
                <a:latin typeface="Arial" panose="020B0604020202020204" pitchFamily="34" charset="0"/>
                <a:ea typeface="微软雅黑" panose="020B0503020204020204" pitchFamily="34" charset="-122"/>
              </a:rPr>
              <a:t>(3.2.4)之间未发生任何交易的情况下,</a:t>
            </a:r>
            <a:r>
              <a:rPr lang="zh-CN" altLang="en-US" sz="2000" b="1" dirty="0">
                <a:latin typeface="Arial" panose="020B0604020202020204" pitchFamily="34" charset="0"/>
                <a:ea typeface="微软雅黑" panose="020B0503020204020204" pitchFamily="34" charset="-122"/>
              </a:rPr>
              <a:t>组织</a:t>
            </a:r>
            <a:r>
              <a:rPr lang="zh-CN" altLang="en-US" sz="2000" dirty="0">
                <a:latin typeface="Arial" panose="020B0604020202020204" pitchFamily="34" charset="0"/>
                <a:ea typeface="微软雅黑" panose="020B0503020204020204" pitchFamily="34" charset="-122"/>
              </a:rPr>
              <a:t>(3.2.1)能够产生的</a:t>
            </a:r>
            <a:r>
              <a:rPr lang="zh-CN" altLang="en-US" sz="2000" b="1" dirty="0">
                <a:latin typeface="Arial" panose="020B0604020202020204" pitchFamily="34" charset="0"/>
                <a:ea typeface="微软雅黑" panose="020B0503020204020204" pitchFamily="34" charset="-122"/>
              </a:rPr>
              <a:t>输出</a:t>
            </a:r>
            <a:r>
              <a:rPr lang="zh-CN" altLang="en-US" sz="2000" dirty="0">
                <a:latin typeface="Arial" panose="020B0604020202020204" pitchFamily="34" charset="0"/>
                <a:ea typeface="微软雅黑" panose="020B0503020204020204" pitchFamily="34" charset="-122"/>
              </a:rPr>
              <a:t>(3.7.5)</a:t>
            </a:r>
            <a:endParaRPr lang="en-US" altLang="zh-CN" sz="2000" dirty="0">
              <a:latin typeface="Arial" panose="020B0604020202020204" pitchFamily="34" charset="0"/>
              <a:ea typeface="微软雅黑" panose="020B0503020204020204" pitchFamily="34" charset="-122"/>
            </a:endParaRPr>
          </a:p>
          <a:p>
            <a:r>
              <a:rPr lang="zh-CN" altLang="en-US" sz="2000" b="1" dirty="0">
                <a:latin typeface="Arial" panose="020B0604020202020204" pitchFamily="34" charset="0"/>
                <a:ea typeface="微软雅黑" panose="020B0503020204020204" pitchFamily="34" charset="-122"/>
              </a:rPr>
              <a:t>注 1:  </a:t>
            </a:r>
            <a:r>
              <a:rPr lang="zh-CN" altLang="en-US" sz="2000" dirty="0">
                <a:latin typeface="Arial" panose="020B0604020202020204" pitchFamily="34" charset="0"/>
                <a:ea typeface="微软雅黑" panose="020B0503020204020204" pitchFamily="34" charset="-122"/>
              </a:rPr>
              <a:t>在</a:t>
            </a:r>
            <a:r>
              <a:rPr lang="zh-CN" altLang="en-US" sz="2000" b="1" dirty="0">
                <a:latin typeface="Arial" panose="020B0604020202020204" pitchFamily="34" charset="0"/>
                <a:ea typeface="微软雅黑" panose="020B0503020204020204" pitchFamily="34" charset="-122"/>
              </a:rPr>
              <a:t>供方</a:t>
            </a:r>
            <a:r>
              <a:rPr lang="zh-CN" altLang="en-US" sz="2000" dirty="0">
                <a:latin typeface="Arial" panose="020B0604020202020204" pitchFamily="34" charset="0"/>
                <a:ea typeface="微软雅黑" panose="020B0503020204020204" pitchFamily="34" charset="-122"/>
              </a:rPr>
              <a:t>(3.2.5)和顾客之间未发生任何业要交易的情况下,可以实现产品的生产。但是</a:t>
            </a:r>
            <a:r>
              <a:rPr lang="en-US" altLang="zh-CN" sz="2000" dirty="0">
                <a:latin typeface="Arial" panose="020B0604020202020204" pitchFamily="34" charset="0"/>
                <a:ea typeface="微软雅黑" panose="020B0503020204020204" pitchFamily="34" charset="-122"/>
              </a:rPr>
              <a:t>,</a:t>
            </a:r>
            <a:r>
              <a:rPr lang="zh-CN" altLang="en-US" sz="2000" dirty="0">
                <a:latin typeface="Arial" panose="020B0604020202020204" pitchFamily="34" charset="0"/>
                <a:ea typeface="微软雅黑" panose="020B0503020204020204" pitchFamily="34" charset="-122"/>
              </a:rPr>
              <a:t>当产品交付给顾客时</a:t>
            </a:r>
            <a:r>
              <a:rPr lang="en-US" altLang="zh-CN" sz="2000" dirty="0">
                <a:latin typeface="Arial" panose="020B0604020202020204" pitchFamily="34" charset="0"/>
                <a:ea typeface="微软雅黑" panose="020B0503020204020204" pitchFamily="34" charset="-122"/>
              </a:rPr>
              <a:t>,</a:t>
            </a:r>
            <a:r>
              <a:rPr lang="zh-CN" altLang="en-US" sz="2000" dirty="0">
                <a:latin typeface="Arial" panose="020B0604020202020204" pitchFamily="34" charset="0"/>
                <a:ea typeface="微软雅黑" panose="020B0503020204020204" pitchFamily="34" charset="-122"/>
              </a:rPr>
              <a:t>通常包含</a:t>
            </a:r>
            <a:r>
              <a:rPr lang="zh-CN" altLang="en-US" sz="2000" b="1" dirty="0">
                <a:latin typeface="Arial" panose="020B0604020202020204" pitchFamily="34" charset="0"/>
                <a:ea typeface="微软雅黑" panose="020B0503020204020204" pitchFamily="34" charset="-122"/>
              </a:rPr>
              <a:t>服务</a:t>
            </a:r>
            <a:r>
              <a:rPr lang="zh-CN" altLang="en-US" sz="2000" dirty="0">
                <a:latin typeface="Arial" panose="020B0604020202020204" pitchFamily="34" charset="0"/>
                <a:ea typeface="微软雅黑" panose="020B0503020204020204" pitchFamily="34" charset="-122"/>
              </a:rPr>
              <a:t>(3.7.7)因素。</a:t>
            </a:r>
            <a:endParaRPr lang="en-US" altLang="zh-CN" sz="2000" dirty="0">
              <a:latin typeface="Arial" panose="020B0604020202020204" pitchFamily="34" charset="0"/>
              <a:ea typeface="微软雅黑" panose="020B0503020204020204" pitchFamily="34" charset="-122"/>
            </a:endParaRPr>
          </a:p>
          <a:p>
            <a:r>
              <a:rPr lang="zh-CN" altLang="en-US" sz="2000" b="1" dirty="0">
                <a:latin typeface="Arial" panose="020B0604020202020204" pitchFamily="34" charset="0"/>
                <a:ea typeface="微软雅黑" panose="020B0503020204020204" pitchFamily="34" charset="-122"/>
              </a:rPr>
              <a:t>注 2: </a:t>
            </a:r>
            <a:r>
              <a:rPr lang="zh-CN" altLang="en-US" sz="2000" dirty="0">
                <a:latin typeface="Arial" panose="020B0604020202020204" pitchFamily="34" charset="0"/>
                <a:ea typeface="微软雅黑" panose="020B0503020204020204" pitchFamily="34" charset="-122"/>
              </a:rPr>
              <a:t>通常</a:t>
            </a:r>
            <a:r>
              <a:rPr lang="en-US" altLang="zh-CN" sz="2000" dirty="0">
                <a:latin typeface="Arial" panose="020B0604020202020204" pitchFamily="34" charset="0"/>
                <a:ea typeface="微软雅黑" panose="020B0503020204020204" pitchFamily="34" charset="-122"/>
              </a:rPr>
              <a:t>,</a:t>
            </a:r>
            <a:r>
              <a:rPr lang="zh-CN" altLang="en-US" sz="2000" dirty="0">
                <a:latin typeface="Arial" panose="020B0604020202020204" pitchFamily="34" charset="0"/>
                <a:ea typeface="微软雅黑" panose="020B0503020204020204" pitchFamily="34" charset="-122"/>
              </a:rPr>
              <a:t>产品的主要要素是有形的。</a:t>
            </a:r>
            <a:endParaRPr lang="en-US" altLang="zh-CN" sz="2000" dirty="0">
              <a:latin typeface="Arial" panose="020B0604020202020204" pitchFamily="34" charset="0"/>
              <a:ea typeface="微软雅黑" panose="020B0503020204020204" pitchFamily="34" charset="-122"/>
            </a:endParaRPr>
          </a:p>
          <a:p>
            <a:r>
              <a:rPr lang="zh-CN" altLang="en-US" sz="2000" b="1" dirty="0">
                <a:latin typeface="Arial" panose="020B0604020202020204" pitchFamily="34" charset="0"/>
                <a:ea typeface="微软雅黑" panose="020B0503020204020204" pitchFamily="34" charset="-122"/>
              </a:rPr>
              <a:t>注 3: </a:t>
            </a:r>
            <a:r>
              <a:rPr lang="zh-CN" altLang="en-US" sz="2000" dirty="0">
                <a:latin typeface="Arial" panose="020B0604020202020204" pitchFamily="34" charset="0"/>
                <a:ea typeface="微软雅黑" panose="020B0503020204020204" pitchFamily="34" charset="-122"/>
              </a:rPr>
              <a:t>硬件是有形的</a:t>
            </a:r>
            <a:r>
              <a:rPr lang="en-US" altLang="zh-CN" sz="2000" dirty="0">
                <a:latin typeface="Arial" panose="020B0604020202020204" pitchFamily="34" charset="0"/>
                <a:ea typeface="微软雅黑" panose="020B0503020204020204" pitchFamily="34" charset="-122"/>
              </a:rPr>
              <a:t>,</a:t>
            </a:r>
            <a:r>
              <a:rPr lang="zh-CN" altLang="en-US" sz="2000" dirty="0">
                <a:latin typeface="Arial" panose="020B0604020202020204" pitchFamily="34" charset="0"/>
                <a:ea typeface="微软雅黑" panose="020B0503020204020204" pitchFamily="34" charset="-122"/>
              </a:rPr>
              <a:t>其量具有计数的</a:t>
            </a:r>
            <a:r>
              <a:rPr lang="zh-CN" altLang="en-US" sz="2000" b="1" dirty="0">
                <a:latin typeface="Arial" panose="020B0604020202020204" pitchFamily="34" charset="0"/>
                <a:ea typeface="微软雅黑" panose="020B0503020204020204" pitchFamily="34" charset="-122"/>
              </a:rPr>
              <a:t>特性</a:t>
            </a:r>
            <a:r>
              <a:rPr lang="zh-CN" altLang="en-US" sz="2000" dirty="0">
                <a:latin typeface="Arial" panose="020B0604020202020204" pitchFamily="34" charset="0"/>
                <a:ea typeface="微软雅黑" panose="020B0503020204020204" pitchFamily="34" charset="-122"/>
              </a:rPr>
              <a:t>（</a:t>
            </a:r>
            <a:r>
              <a:rPr lang="en-US" altLang="zh-CN" sz="2000" dirty="0">
                <a:latin typeface="Arial" panose="020B0604020202020204" pitchFamily="34" charset="0"/>
                <a:ea typeface="微软雅黑" panose="020B0503020204020204" pitchFamily="34" charset="-122"/>
              </a:rPr>
              <a:t>3.10.</a:t>
            </a:r>
            <a:r>
              <a:rPr lang="zh-CN" altLang="en-US" sz="2000" dirty="0">
                <a:latin typeface="Arial" panose="020B0604020202020204" pitchFamily="34" charset="0"/>
                <a:ea typeface="微软雅黑" panose="020B0503020204020204" pitchFamily="34" charset="-122"/>
              </a:rPr>
              <a:t>1)(如:轮胎)。流程性材料是有形的，其量具有连续的特性(如:燃料和软饮料）。硬件和流程性材料经常被称为货物。软件由</a:t>
            </a:r>
            <a:r>
              <a:rPr lang="zh-CN" altLang="en-US" sz="2000" b="1" dirty="0">
                <a:latin typeface="Arial" panose="020B0604020202020204" pitchFamily="34" charset="0"/>
                <a:ea typeface="微软雅黑" panose="020B0503020204020204" pitchFamily="34" charset="-122"/>
              </a:rPr>
              <a:t>信息</a:t>
            </a:r>
            <a:r>
              <a:rPr lang="zh-CN" altLang="en-US" sz="2000" dirty="0">
                <a:latin typeface="Arial" panose="020B0604020202020204" pitchFamily="34" charset="0"/>
                <a:ea typeface="微软雅黑" panose="020B0503020204020204" pitchFamily="34" charset="-122"/>
              </a:rPr>
              <a:t>(3.8.2)组成</a:t>
            </a:r>
            <a:r>
              <a:rPr lang="en-US" altLang="zh-CN" sz="2000" dirty="0">
                <a:latin typeface="Arial" panose="020B0604020202020204" pitchFamily="34" charset="0"/>
                <a:ea typeface="微软雅黑" panose="020B0503020204020204" pitchFamily="34" charset="-122"/>
              </a:rPr>
              <a:t>,</a:t>
            </a:r>
            <a:r>
              <a:rPr lang="zh-CN" altLang="en-US" sz="2000" dirty="0">
                <a:latin typeface="Arial" panose="020B0604020202020204" pitchFamily="34" charset="0"/>
                <a:ea typeface="微软雅黑" panose="020B0503020204020204" pitchFamily="34" charset="-122"/>
              </a:rPr>
              <a:t>无论采用何种介质传递(如:计算机程序、移动电话应用程序、操作手册、字典、音乐作品版权、驾驶执照)。</a:t>
            </a:r>
          </a:p>
        </p:txBody>
      </p:sp>
      <p:sp>
        <p:nvSpPr>
          <p:cNvPr id="7" name="文本框 6">
            <a:extLst>
              <a:ext uri="{FF2B5EF4-FFF2-40B4-BE49-F238E27FC236}">
                <a16:creationId xmlns:a16="http://schemas.microsoft.com/office/drawing/2014/main" id="{C0A4C267-BC13-074C-81D4-3E3C73C78409}"/>
              </a:ext>
            </a:extLst>
          </p:cNvPr>
          <p:cNvSpPr txBox="1"/>
          <p:nvPr/>
        </p:nvSpPr>
        <p:spPr>
          <a:xfrm>
            <a:off x="952500" y="5111652"/>
            <a:ext cx="10153650" cy="923330"/>
          </a:xfrm>
          <a:prstGeom prst="rect">
            <a:avLst/>
          </a:prstGeom>
          <a:noFill/>
        </p:spPr>
        <p:txBody>
          <a:bodyPr wrap="square">
            <a:spAutoFit/>
          </a:bodyPr>
          <a:lstStyle/>
          <a:p>
            <a:r>
              <a:rPr lang="zh-CN" altLang="en-US" b="1" dirty="0">
                <a:solidFill>
                  <a:srgbClr val="333333"/>
                </a:solidFill>
                <a:latin typeface="Arial" panose="020B0604020202020204" pitchFamily="34" charset="0"/>
                <a:ea typeface="微软雅黑" panose="020B0503020204020204" pitchFamily="34" charset="-122"/>
              </a:rPr>
              <a:t>成品</a:t>
            </a:r>
            <a:r>
              <a:rPr lang="en-US" altLang="zh-CN" b="1" i="0" dirty="0">
                <a:solidFill>
                  <a:srgbClr val="333333"/>
                </a:solidFill>
                <a:effectLst/>
                <a:latin typeface="Arial" panose="020B0604020202020204" pitchFamily="34" charset="0"/>
                <a:ea typeface="微软雅黑" panose="020B0503020204020204" pitchFamily="34" charset="-122"/>
              </a:rPr>
              <a:t>[End product] </a:t>
            </a:r>
          </a:p>
          <a:p>
            <a:r>
              <a:rPr lang="zh-CN" altLang="en-US" b="0" i="0" dirty="0">
                <a:solidFill>
                  <a:srgbClr val="333333"/>
                </a:solidFill>
                <a:effectLst/>
                <a:latin typeface="Arial" panose="020B0604020202020204" pitchFamily="34" charset="0"/>
                <a:ea typeface="微软雅黑" panose="020B0503020204020204" pitchFamily="34" charset="-122"/>
              </a:rPr>
              <a:t>做好了的可供使用或出售的企业在报告期内生产的，经检验合格并已包装入库的</a:t>
            </a:r>
            <a:r>
              <a:rPr lang="zh-CN" altLang="en-US" b="0" i="0" u="none" strike="noStrike" dirty="0">
                <a:solidFill>
                  <a:srgbClr val="136EC2"/>
                </a:solidFill>
                <a:effectLst/>
                <a:latin typeface="Arial" panose="020B0604020202020204" pitchFamily="34" charset="0"/>
                <a:ea typeface="微软雅黑" panose="020B0503020204020204" pitchFamily="34" charset="-122"/>
                <a:hlinkClick r:id="rId2"/>
              </a:rPr>
              <a:t>产品</a:t>
            </a:r>
            <a:r>
              <a:rPr lang="zh-CN" altLang="en-US" b="0" i="0" dirty="0">
                <a:solidFill>
                  <a:srgbClr val="333333"/>
                </a:solidFill>
                <a:effectLst/>
                <a:latin typeface="Arial" panose="020B0604020202020204" pitchFamily="34" charset="0"/>
                <a:ea typeface="微软雅黑" panose="020B0503020204020204" pitchFamily="34" charset="-122"/>
              </a:rPr>
              <a:t>，</a:t>
            </a:r>
            <a:r>
              <a:rPr lang="zh-CN" altLang="en-US" b="0" i="0" strike="sngStrike" dirty="0">
                <a:solidFill>
                  <a:srgbClr val="333333"/>
                </a:solidFill>
                <a:effectLst/>
                <a:latin typeface="Arial" panose="020B0604020202020204" pitchFamily="34" charset="0"/>
                <a:ea typeface="微软雅黑" panose="020B0503020204020204" pitchFamily="34" charset="-122"/>
              </a:rPr>
              <a:t>或虽未入库，但已办理入库手续的产品。</a:t>
            </a:r>
            <a:endParaRPr lang="zh-CN" altLang="en-US" strike="sngStrike" dirty="0">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40545240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40C800E-853A-52E9-242C-8068FCE9A915}"/>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医疗器械生产企业质量控制与成品放行指南</a:t>
            </a:r>
          </a:p>
        </p:txBody>
      </p:sp>
      <p:sp>
        <p:nvSpPr>
          <p:cNvPr id="4" name="文本框 3">
            <a:extLst>
              <a:ext uri="{FF2B5EF4-FFF2-40B4-BE49-F238E27FC236}">
                <a16:creationId xmlns:a16="http://schemas.microsoft.com/office/drawing/2014/main" id="{55E47366-9603-EE9F-832F-55504795EC6D}"/>
              </a:ext>
            </a:extLst>
          </p:cNvPr>
          <p:cNvSpPr txBox="1"/>
          <p:nvPr/>
        </p:nvSpPr>
        <p:spPr>
          <a:xfrm>
            <a:off x="1016000" y="982980"/>
            <a:ext cx="10291003" cy="5165260"/>
          </a:xfrm>
          <a:prstGeom prst="rect">
            <a:avLst/>
          </a:prstGeom>
          <a:noFill/>
        </p:spPr>
        <p:txBody>
          <a:bodyPr wrap="square">
            <a:spAutoFit/>
          </a:bodyPr>
          <a:lstStyle/>
          <a:p>
            <a:pPr>
              <a:lnSpc>
                <a:spcPct val="150000"/>
              </a:lnSpc>
            </a:pPr>
            <a:r>
              <a:rPr lang="zh-CN" altLang="zh-CN" sz="2400" b="1" kern="100" dirty="0">
                <a:solidFill>
                  <a:srgbClr val="000000"/>
                </a:solidFill>
                <a:effectLst/>
                <a:latin typeface="Arial" panose="020B0604020202020204" pitchFamily="34" charset="0"/>
                <a:ea typeface="微软雅黑" panose="020B0503020204020204" pitchFamily="34" charset="-122"/>
                <a:cs typeface="Times New Roman" panose="02020603050405020304" pitchFamily="18" charset="0"/>
              </a:rPr>
              <a:t>放行条件</a:t>
            </a:r>
            <a:endParaRPr lang="en-US" altLang="zh-CN" sz="2400" b="1" kern="100" dirty="0">
              <a:solidFill>
                <a:srgbClr val="000000"/>
              </a:solidFill>
              <a:latin typeface="Arial" panose="020B0604020202020204" pitchFamily="34" charset="0"/>
              <a:ea typeface="微软雅黑" panose="020B0503020204020204" pitchFamily="34" charset="-122"/>
              <a:cs typeface="Times New Roman" panose="02020603050405020304" pitchFamily="18" charset="0"/>
            </a:endParaRPr>
          </a:p>
          <a:p>
            <a:pPr marL="342900" indent="-342900">
              <a:lnSpc>
                <a:spcPct val="150000"/>
              </a:lnSpc>
              <a:buFont typeface="Wingdings" panose="05000000000000000000" pitchFamily="2" charset="2"/>
              <a:buChar char="ü"/>
            </a:pPr>
            <a:r>
              <a:rPr lang="zh-CN" altLang="zh-CN" sz="2200" kern="100" dirty="0">
                <a:solidFill>
                  <a:srgbClr val="000000"/>
                </a:solidFill>
                <a:effectLst/>
                <a:latin typeface="Arial" panose="020B0604020202020204" pitchFamily="34" charset="0"/>
                <a:ea typeface="微软雅黑" panose="020B0503020204020204" pitchFamily="34" charset="-122"/>
                <a:cs typeface="Times New Roman" panose="02020603050405020304" pitchFamily="18" charset="0"/>
              </a:rPr>
              <a:t>完成所有规定的工艺流程；</a:t>
            </a:r>
            <a:endParaRPr lang="en-US" altLang="zh-CN" sz="2200" kern="100" dirty="0">
              <a:solidFill>
                <a:srgbClr val="000000"/>
              </a:solidFill>
              <a:effectLst/>
              <a:latin typeface="Arial" panose="020B0604020202020204" pitchFamily="34" charset="0"/>
              <a:ea typeface="微软雅黑" panose="020B0503020204020204" pitchFamily="34" charset="-122"/>
              <a:cs typeface="Times New Roman" panose="02020603050405020304" pitchFamily="18" charset="0"/>
            </a:endParaRPr>
          </a:p>
          <a:p>
            <a:pPr marL="342900" indent="-342900">
              <a:lnSpc>
                <a:spcPct val="150000"/>
              </a:lnSpc>
              <a:buFont typeface="Wingdings" panose="05000000000000000000" pitchFamily="2" charset="2"/>
              <a:buChar char="ü"/>
            </a:pPr>
            <a:r>
              <a:rPr lang="zh-CN" altLang="zh-CN" sz="2200" kern="100" dirty="0">
                <a:solidFill>
                  <a:srgbClr val="000000"/>
                </a:solidFill>
                <a:effectLst/>
                <a:latin typeface="Arial" panose="020B0604020202020204" pitchFamily="34" charset="0"/>
                <a:ea typeface="微软雅黑" panose="020B0503020204020204" pitchFamily="34" charset="-122"/>
                <a:cs typeface="Times New Roman" panose="02020603050405020304" pitchFamily="18" charset="0"/>
              </a:rPr>
              <a:t>规定的批生产记录完整齐全；</a:t>
            </a:r>
            <a:endParaRPr lang="en-US" altLang="zh-CN" sz="2200" kern="100" dirty="0">
              <a:solidFill>
                <a:srgbClr val="000000"/>
              </a:solidFill>
              <a:effectLst/>
              <a:latin typeface="Arial" panose="020B0604020202020204" pitchFamily="34" charset="0"/>
              <a:ea typeface="微软雅黑" panose="020B0503020204020204" pitchFamily="34" charset="-122"/>
              <a:cs typeface="Times New Roman" panose="02020603050405020304" pitchFamily="18" charset="0"/>
            </a:endParaRPr>
          </a:p>
          <a:p>
            <a:pPr marL="342900" indent="-342900">
              <a:lnSpc>
                <a:spcPct val="150000"/>
              </a:lnSpc>
              <a:buFont typeface="Wingdings" panose="05000000000000000000" pitchFamily="2" charset="2"/>
              <a:buChar char="ü"/>
            </a:pPr>
            <a:r>
              <a:rPr lang="zh-CN" altLang="zh-CN" sz="2200" kern="100" dirty="0">
                <a:solidFill>
                  <a:srgbClr val="000000"/>
                </a:solidFill>
                <a:effectLst/>
                <a:latin typeface="Arial" panose="020B0604020202020204" pitchFamily="34" charset="0"/>
                <a:ea typeface="微软雅黑" panose="020B0503020204020204" pitchFamily="34" charset="-122"/>
                <a:cs typeface="Times New Roman" panose="02020603050405020304" pitchFamily="18" charset="0"/>
              </a:rPr>
              <a:t>所有规定的进货、过程、成品检验、验证等质量控制记录完整齐全，结果符合规定要求，检验</a:t>
            </a:r>
            <a:r>
              <a:rPr lang="en-US" altLang="zh-CN" sz="2200" kern="100" dirty="0">
                <a:solidFill>
                  <a:srgbClr val="000000"/>
                </a:solidFill>
                <a:effectLst/>
                <a:latin typeface="Arial" panose="020B0604020202020204" pitchFamily="34" charset="0"/>
                <a:ea typeface="微软雅黑" panose="020B0503020204020204" pitchFamily="34" charset="-122"/>
              </a:rPr>
              <a:t>/</a:t>
            </a:r>
            <a:r>
              <a:rPr lang="zh-CN" altLang="zh-CN" sz="2200" kern="100" dirty="0">
                <a:solidFill>
                  <a:srgbClr val="000000"/>
                </a:solidFill>
                <a:effectLst/>
                <a:latin typeface="Arial" panose="020B0604020202020204" pitchFamily="34" charset="0"/>
                <a:ea typeface="微软雅黑" panose="020B0503020204020204" pitchFamily="34" charset="-122"/>
                <a:cs typeface="Times New Roman" panose="02020603050405020304" pitchFamily="18" charset="0"/>
              </a:rPr>
              <a:t>试验</a:t>
            </a:r>
            <a:r>
              <a:rPr lang="en-US" altLang="zh-CN" sz="2200" kern="100" dirty="0">
                <a:solidFill>
                  <a:srgbClr val="000000"/>
                </a:solidFill>
                <a:effectLst/>
                <a:latin typeface="Arial" panose="020B0604020202020204" pitchFamily="34" charset="0"/>
                <a:ea typeface="微软雅黑" panose="020B0503020204020204" pitchFamily="34" charset="-122"/>
              </a:rPr>
              <a:t>/</a:t>
            </a:r>
            <a:r>
              <a:rPr lang="zh-CN" altLang="zh-CN" sz="2200" kern="100" dirty="0">
                <a:solidFill>
                  <a:srgbClr val="000000"/>
                </a:solidFill>
                <a:effectLst/>
                <a:latin typeface="Arial" panose="020B0604020202020204" pitchFamily="34" charset="0"/>
                <a:ea typeface="微软雅黑" panose="020B0503020204020204" pitchFamily="34" charset="-122"/>
                <a:cs typeface="Times New Roman" panose="02020603050405020304" pitchFamily="18" charset="0"/>
              </a:rPr>
              <a:t>验证</a:t>
            </a:r>
            <a:r>
              <a:rPr lang="en-US" altLang="zh-CN" sz="2200" kern="100" dirty="0">
                <a:solidFill>
                  <a:srgbClr val="000000"/>
                </a:solidFill>
                <a:effectLst/>
                <a:latin typeface="Arial" panose="020B0604020202020204" pitchFamily="34" charset="0"/>
                <a:ea typeface="微软雅黑" panose="020B0503020204020204" pitchFamily="34" charset="-122"/>
              </a:rPr>
              <a:t>/</a:t>
            </a:r>
            <a:r>
              <a:rPr lang="zh-CN" altLang="zh-CN" sz="2200" kern="100" dirty="0">
                <a:solidFill>
                  <a:srgbClr val="000000"/>
                </a:solidFill>
                <a:effectLst/>
                <a:latin typeface="Arial" panose="020B0604020202020204" pitchFamily="34" charset="0"/>
                <a:ea typeface="微软雅黑" panose="020B0503020204020204" pitchFamily="34" charset="-122"/>
                <a:cs typeface="Times New Roman" panose="02020603050405020304" pitchFamily="18" charset="0"/>
              </a:rPr>
              <a:t>确认人员及其审核、授权批准人员均已按规定签发记录；</a:t>
            </a:r>
            <a:endParaRPr lang="en-US" altLang="zh-CN" sz="2200" kern="100" dirty="0">
              <a:solidFill>
                <a:srgbClr val="000000"/>
              </a:solidFill>
              <a:effectLst/>
              <a:latin typeface="Arial" panose="020B0604020202020204" pitchFamily="34" charset="0"/>
              <a:ea typeface="微软雅黑" panose="020B0503020204020204" pitchFamily="34" charset="-122"/>
              <a:cs typeface="Times New Roman" panose="02020603050405020304" pitchFamily="18" charset="0"/>
            </a:endParaRPr>
          </a:p>
          <a:p>
            <a:pPr marL="342900" indent="-342900">
              <a:lnSpc>
                <a:spcPct val="150000"/>
              </a:lnSpc>
              <a:buFont typeface="Wingdings" panose="05000000000000000000" pitchFamily="2" charset="2"/>
              <a:buChar char="ü"/>
            </a:pPr>
            <a:r>
              <a:rPr lang="zh-CN" altLang="zh-CN" sz="2200" kern="100" dirty="0">
                <a:solidFill>
                  <a:srgbClr val="000000"/>
                </a:solidFill>
                <a:effectLst/>
                <a:latin typeface="Arial" panose="020B0604020202020204" pitchFamily="34" charset="0"/>
                <a:ea typeface="微软雅黑" panose="020B0503020204020204" pitchFamily="34" charset="-122"/>
                <a:cs typeface="Times New Roman" panose="02020603050405020304" pitchFamily="18" charset="0"/>
              </a:rPr>
              <a:t>产品实现全过程，特别是采购、生产等过程中的不合格、返工、返修、降级使用、紧急放行等特殊情况已经按规定处理完毕；</a:t>
            </a:r>
            <a:endParaRPr lang="en-US" altLang="zh-CN" sz="2200" kern="100" dirty="0">
              <a:solidFill>
                <a:srgbClr val="000000"/>
              </a:solidFill>
              <a:effectLst/>
              <a:latin typeface="Arial" panose="020B0604020202020204" pitchFamily="34" charset="0"/>
              <a:ea typeface="微软雅黑" panose="020B0503020204020204" pitchFamily="34" charset="-122"/>
              <a:cs typeface="Times New Roman" panose="02020603050405020304" pitchFamily="18" charset="0"/>
            </a:endParaRPr>
          </a:p>
          <a:p>
            <a:pPr marL="342900" indent="-342900">
              <a:lnSpc>
                <a:spcPct val="150000"/>
              </a:lnSpc>
              <a:buFont typeface="Wingdings" panose="05000000000000000000" pitchFamily="2" charset="2"/>
              <a:buChar char="ü"/>
            </a:pPr>
            <a:r>
              <a:rPr lang="zh-CN" altLang="zh-CN" sz="2200" kern="100" dirty="0">
                <a:solidFill>
                  <a:srgbClr val="000000"/>
                </a:solidFill>
                <a:effectLst/>
                <a:latin typeface="Arial" panose="020B0604020202020204" pitchFamily="34" charset="0"/>
                <a:ea typeface="微软雅黑" panose="020B0503020204020204" pitchFamily="34" charset="-122"/>
                <a:cs typeface="Times New Roman" panose="02020603050405020304" pitchFamily="18" charset="0"/>
              </a:rPr>
              <a:t>产品说明书、标签及其版本符合规定要求；</a:t>
            </a:r>
            <a:endParaRPr lang="en-US" altLang="zh-CN" sz="2200" kern="100" dirty="0">
              <a:solidFill>
                <a:srgbClr val="000000"/>
              </a:solidFill>
              <a:effectLst/>
              <a:latin typeface="Arial" panose="020B0604020202020204" pitchFamily="34" charset="0"/>
              <a:ea typeface="微软雅黑" panose="020B0503020204020204" pitchFamily="34" charset="-122"/>
              <a:cs typeface="Times New Roman" panose="02020603050405020304" pitchFamily="18" charset="0"/>
            </a:endParaRPr>
          </a:p>
          <a:p>
            <a:pPr marL="342900" indent="-342900">
              <a:lnSpc>
                <a:spcPct val="150000"/>
              </a:lnSpc>
              <a:buFont typeface="Wingdings" panose="05000000000000000000" pitchFamily="2" charset="2"/>
              <a:buChar char="ü"/>
            </a:pPr>
            <a:r>
              <a:rPr lang="zh-CN" altLang="zh-CN" sz="2200" kern="100" dirty="0">
                <a:solidFill>
                  <a:srgbClr val="000000"/>
                </a:solidFill>
                <a:effectLst/>
                <a:latin typeface="Arial" panose="020B0604020202020204" pitchFamily="34" charset="0"/>
                <a:ea typeface="微软雅黑" panose="020B0503020204020204" pitchFamily="34" charset="-122"/>
                <a:cs typeface="Times New Roman" panose="02020603050405020304" pitchFamily="18" charset="0"/>
              </a:rPr>
              <a:t>经授权的放行人员已按规定签发产品放行单，批准成品放行。</a:t>
            </a:r>
            <a:endParaRPr lang="zh-CN" altLang="en-US" sz="2200" dirty="0">
              <a:latin typeface="Arial" panose="020B0604020202020204" pitchFamily="34" charset="0"/>
              <a:ea typeface="微软雅黑" panose="020B0503020204020204" pitchFamily="34" charset="-122"/>
            </a:endParaRPr>
          </a:p>
        </p:txBody>
      </p:sp>
      <p:sp>
        <p:nvSpPr>
          <p:cNvPr id="6" name="思想气泡: 云 5">
            <a:extLst>
              <a:ext uri="{FF2B5EF4-FFF2-40B4-BE49-F238E27FC236}">
                <a16:creationId xmlns:a16="http://schemas.microsoft.com/office/drawing/2014/main" id="{65DCCC71-5052-9B23-F452-70B28126D525}"/>
              </a:ext>
            </a:extLst>
          </p:cNvPr>
          <p:cNvSpPr/>
          <p:nvPr/>
        </p:nvSpPr>
        <p:spPr>
          <a:xfrm>
            <a:off x="6527800" y="698500"/>
            <a:ext cx="4387850" cy="2209800"/>
          </a:xfrm>
          <a:prstGeom prst="cloudCallout">
            <a:avLst/>
          </a:prstGeom>
          <a:solidFill>
            <a:schemeClr val="accent2">
              <a:lumMod val="40000"/>
              <a:lumOff val="60000"/>
              <a:alpha val="2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zh-CN" altLang="en-US" dirty="0">
                <a:solidFill>
                  <a:srgbClr val="FF0000"/>
                </a:solidFill>
                <a:latin typeface="Arial" panose="020B0604020202020204" pitchFamily="34" charset="0"/>
                <a:ea typeface="微软雅黑" panose="020B0503020204020204" pitchFamily="34" charset="-122"/>
              </a:rPr>
              <a:t>成品：符合国家强制性标准、行业标准、经批准或备案的产品技术要求的终产品。包括它的包装、说明书、合格证明等</a:t>
            </a:r>
          </a:p>
        </p:txBody>
      </p:sp>
    </p:spTree>
    <p:extLst>
      <p:ext uri="{BB962C8B-B14F-4D97-AF65-F5344CB8AC3E}">
        <p14:creationId xmlns:p14="http://schemas.microsoft.com/office/powerpoint/2010/main" val="2918992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40C800E-853A-52E9-242C-8068FCE9A915}"/>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医疗器械生产企业质量控制与成品放行指南</a:t>
            </a:r>
          </a:p>
        </p:txBody>
      </p:sp>
      <p:pic>
        <p:nvPicPr>
          <p:cNvPr id="8" name="图片 7">
            <a:extLst>
              <a:ext uri="{FF2B5EF4-FFF2-40B4-BE49-F238E27FC236}">
                <a16:creationId xmlns:a16="http://schemas.microsoft.com/office/drawing/2014/main" id="{9849D57D-5AD7-B6FC-4E65-6E12AB79F333}"/>
              </a:ext>
            </a:extLst>
          </p:cNvPr>
          <p:cNvPicPr>
            <a:picLocks noChangeAspect="1"/>
          </p:cNvPicPr>
          <p:nvPr/>
        </p:nvPicPr>
        <p:blipFill>
          <a:blip r:embed="rId2"/>
          <a:stretch>
            <a:fillRect/>
          </a:stretch>
        </p:blipFill>
        <p:spPr>
          <a:xfrm>
            <a:off x="6096000" y="1619250"/>
            <a:ext cx="5664200" cy="4381500"/>
          </a:xfrm>
          <a:prstGeom prst="rect">
            <a:avLst/>
          </a:prstGeom>
        </p:spPr>
      </p:pic>
      <p:pic>
        <p:nvPicPr>
          <p:cNvPr id="10" name="图片 9">
            <a:extLst>
              <a:ext uri="{FF2B5EF4-FFF2-40B4-BE49-F238E27FC236}">
                <a16:creationId xmlns:a16="http://schemas.microsoft.com/office/drawing/2014/main" id="{4DF207EE-16F9-2429-6E8C-0AC3E28B973E}"/>
              </a:ext>
            </a:extLst>
          </p:cNvPr>
          <p:cNvPicPr>
            <a:picLocks noChangeAspect="1"/>
          </p:cNvPicPr>
          <p:nvPr/>
        </p:nvPicPr>
        <p:blipFill>
          <a:blip r:embed="rId3"/>
          <a:stretch>
            <a:fillRect/>
          </a:stretch>
        </p:blipFill>
        <p:spPr>
          <a:xfrm>
            <a:off x="237563" y="1193800"/>
            <a:ext cx="5947337" cy="4914790"/>
          </a:xfrm>
          <a:prstGeom prst="rect">
            <a:avLst/>
          </a:prstGeom>
        </p:spPr>
      </p:pic>
    </p:spTree>
    <p:extLst>
      <p:ext uri="{BB962C8B-B14F-4D97-AF65-F5344CB8AC3E}">
        <p14:creationId xmlns:p14="http://schemas.microsoft.com/office/powerpoint/2010/main" val="190025236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40C800E-853A-52E9-242C-8068FCE9A915}"/>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医疗器械生产企业质量控制与成品放行指南</a:t>
            </a:r>
          </a:p>
        </p:txBody>
      </p:sp>
      <p:sp>
        <p:nvSpPr>
          <p:cNvPr id="4" name="文本框 3">
            <a:extLst>
              <a:ext uri="{FF2B5EF4-FFF2-40B4-BE49-F238E27FC236}">
                <a16:creationId xmlns:a16="http://schemas.microsoft.com/office/drawing/2014/main" id="{74954992-83C5-96A9-E02F-ADF0551E39CA}"/>
              </a:ext>
            </a:extLst>
          </p:cNvPr>
          <p:cNvSpPr txBox="1"/>
          <p:nvPr/>
        </p:nvSpPr>
        <p:spPr>
          <a:xfrm>
            <a:off x="680278" y="1568450"/>
            <a:ext cx="10648122" cy="4329519"/>
          </a:xfrm>
          <a:prstGeom prst="rect">
            <a:avLst/>
          </a:prstGeom>
          <a:noFill/>
        </p:spPr>
        <p:txBody>
          <a:bodyPr wrap="square">
            <a:spAutoFit/>
          </a:bodyPr>
          <a:lstStyle/>
          <a:p>
            <a:pPr>
              <a:lnSpc>
                <a:spcPct val="150000"/>
              </a:lnSpc>
            </a:pPr>
            <a:r>
              <a:rPr lang="zh-CN" altLang="zh-CN" sz="2400" b="1" kern="100" spc="-20" dirty="0">
                <a:effectLst/>
                <a:latin typeface="Arial" panose="020B0604020202020204" pitchFamily="34" charset="0"/>
                <a:ea typeface="微软雅黑" panose="020B0503020204020204" pitchFamily="34" charset="-122"/>
                <a:cs typeface="Times New Roman" panose="02020603050405020304" pitchFamily="18" charset="0"/>
              </a:rPr>
              <a:t>质量控制</a:t>
            </a:r>
            <a:endParaRPr lang="en-US" altLang="zh-CN" sz="2400" b="1" kern="100" spc="-20" dirty="0">
              <a:effectLst/>
              <a:latin typeface="Arial" panose="020B0604020202020204" pitchFamily="34" charset="0"/>
              <a:ea typeface="微软雅黑" panose="020B0503020204020204" pitchFamily="34" charset="-122"/>
              <a:cs typeface="Times New Roman" panose="02020603050405020304" pitchFamily="18" charset="0"/>
            </a:endParaRPr>
          </a:p>
          <a:p>
            <a:pPr>
              <a:lnSpc>
                <a:spcPct val="150000"/>
              </a:lnSpc>
            </a:pPr>
            <a:r>
              <a:rPr lang="zh-CN" altLang="zh-CN" sz="2400" kern="100" spc="-20" dirty="0">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包括与产品有关的主要原材料、零部件、外协件、中间品、成品、初包装材料、标签等相关的验证</a:t>
            </a:r>
            <a:r>
              <a:rPr lang="en-US" altLang="zh-CN" sz="2400" kern="100" spc="-20" dirty="0">
                <a:effectLst/>
                <a:highlight>
                  <a:srgbClr val="FFFF00"/>
                </a:highlight>
                <a:latin typeface="Arial" panose="020B0604020202020204" pitchFamily="34" charset="0"/>
                <a:ea typeface="微软雅黑" panose="020B0503020204020204" pitchFamily="34" charset="-122"/>
              </a:rPr>
              <a:t>/</a:t>
            </a:r>
            <a:r>
              <a:rPr lang="zh-CN" altLang="zh-CN" sz="2400" kern="100" spc="-20" dirty="0">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确</a:t>
            </a:r>
            <a:r>
              <a:rPr lang="zh-CN" altLang="zh-CN" sz="2400" kern="100" dirty="0">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认</a:t>
            </a:r>
            <a:r>
              <a:rPr lang="en-US" altLang="zh-CN" sz="2400" kern="100" dirty="0">
                <a:effectLst/>
                <a:highlight>
                  <a:srgbClr val="FFFF00"/>
                </a:highlight>
                <a:latin typeface="Arial" panose="020B0604020202020204" pitchFamily="34" charset="0"/>
                <a:ea typeface="微软雅黑" panose="020B0503020204020204" pitchFamily="34" charset="-122"/>
              </a:rPr>
              <a:t>/</a:t>
            </a:r>
            <a:r>
              <a:rPr lang="zh-CN" altLang="zh-CN" sz="2400" kern="100" dirty="0">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监视</a:t>
            </a:r>
            <a:r>
              <a:rPr lang="en-US" altLang="zh-CN" sz="2400" kern="100" dirty="0">
                <a:effectLst/>
                <a:highlight>
                  <a:srgbClr val="FFFF00"/>
                </a:highlight>
                <a:latin typeface="Arial" panose="020B0604020202020204" pitchFamily="34" charset="0"/>
                <a:ea typeface="微软雅黑" panose="020B0503020204020204" pitchFamily="34" charset="-122"/>
              </a:rPr>
              <a:t>/</a:t>
            </a:r>
            <a:r>
              <a:rPr lang="zh-CN" altLang="zh-CN" sz="2400" kern="100" dirty="0">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测量</a:t>
            </a:r>
            <a:r>
              <a:rPr lang="en-US" altLang="zh-CN" sz="2400" kern="100" dirty="0">
                <a:effectLst/>
                <a:highlight>
                  <a:srgbClr val="FFFF00"/>
                </a:highlight>
                <a:latin typeface="Arial" panose="020B0604020202020204" pitchFamily="34" charset="0"/>
                <a:ea typeface="微软雅黑" panose="020B0503020204020204" pitchFamily="34" charset="-122"/>
              </a:rPr>
              <a:t>/</a:t>
            </a:r>
            <a:r>
              <a:rPr lang="zh-CN" altLang="zh-CN" sz="2400" kern="100" dirty="0">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检验</a:t>
            </a:r>
            <a:r>
              <a:rPr lang="en-US" altLang="zh-CN" sz="2400" kern="100" dirty="0">
                <a:effectLst/>
                <a:highlight>
                  <a:srgbClr val="FFFF00"/>
                </a:highlight>
                <a:latin typeface="Arial" panose="020B0604020202020204" pitchFamily="34" charset="0"/>
                <a:ea typeface="微软雅黑" panose="020B0503020204020204" pitchFamily="34" charset="-122"/>
              </a:rPr>
              <a:t>/</a:t>
            </a:r>
            <a:r>
              <a:rPr lang="zh-CN" altLang="zh-CN" sz="2400" kern="100" dirty="0">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试验活动及其质量管理</a:t>
            </a:r>
            <a:endParaRPr lang="en-US" altLang="zh-CN" sz="2400" kern="100" dirty="0">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endParaRPr>
          </a:p>
          <a:p>
            <a:pPr>
              <a:lnSpc>
                <a:spcPct val="150000"/>
              </a:lnSpc>
            </a:pPr>
            <a:r>
              <a:rPr lang="zh-CN" altLang="en-US" kern="100" dirty="0">
                <a:effectLst/>
                <a:latin typeface="Arial" panose="020B0604020202020204" pitchFamily="34" charset="0"/>
                <a:ea typeface="微软雅黑" panose="020B0503020204020204" pitchFamily="34" charset="-122"/>
                <a:cs typeface="Times New Roman" panose="02020603050405020304" pitchFamily="18" charset="0"/>
              </a:rPr>
              <a:t>举例：</a:t>
            </a:r>
            <a:endParaRPr lang="en-US" altLang="zh-CN" kern="100" dirty="0">
              <a:effectLst/>
              <a:latin typeface="Arial" panose="020B0604020202020204" pitchFamily="34" charset="0"/>
              <a:ea typeface="微软雅黑" panose="020B0503020204020204" pitchFamily="34" charset="-122"/>
              <a:cs typeface="Times New Roman" panose="02020603050405020304" pitchFamily="18" charset="0"/>
            </a:endParaRPr>
          </a:p>
          <a:p>
            <a:pPr marL="285750" indent="-285750">
              <a:lnSpc>
                <a:spcPct val="150000"/>
              </a:lnSpc>
              <a:buFont typeface="Wingdings" panose="05000000000000000000" pitchFamily="2" charset="2"/>
              <a:buChar char="u"/>
            </a:pPr>
            <a:r>
              <a:rPr lang="zh-CN" altLang="en-US" kern="100" dirty="0">
                <a:effectLst/>
                <a:latin typeface="Arial" panose="020B0604020202020204" pitchFamily="34" charset="0"/>
                <a:ea typeface="微软雅黑" panose="020B0503020204020204" pitchFamily="34" charset="-122"/>
                <a:cs typeface="Times New Roman" panose="02020603050405020304" pitchFamily="18" charset="0"/>
              </a:rPr>
              <a:t>物料技术要求和验收准则，来料检验、中间品检验，成品检验；</a:t>
            </a:r>
            <a:endParaRPr lang="en-US" altLang="zh-CN" kern="100" dirty="0">
              <a:effectLst/>
              <a:latin typeface="Arial" panose="020B0604020202020204" pitchFamily="34" charset="0"/>
              <a:ea typeface="微软雅黑" panose="020B0503020204020204" pitchFamily="34" charset="-122"/>
              <a:cs typeface="Times New Roman" panose="02020603050405020304" pitchFamily="18" charset="0"/>
            </a:endParaRPr>
          </a:p>
          <a:p>
            <a:pPr marL="285750" indent="-285750">
              <a:lnSpc>
                <a:spcPct val="150000"/>
              </a:lnSpc>
              <a:buFont typeface="Wingdings" panose="05000000000000000000" pitchFamily="2" charset="2"/>
              <a:buChar char="u"/>
            </a:pPr>
            <a:r>
              <a:rPr lang="zh-CN" altLang="en-US" kern="100" dirty="0">
                <a:latin typeface="Arial" panose="020B0604020202020204" pitchFamily="34" charset="0"/>
                <a:ea typeface="微软雅黑" panose="020B0503020204020204" pitchFamily="34" charset="-122"/>
                <a:cs typeface="Times New Roman" panose="02020603050405020304" pitchFamily="18" charset="0"/>
              </a:rPr>
              <a:t>必要时，来料试验（如</a:t>
            </a:r>
            <a:r>
              <a:rPr lang="en-US" altLang="zh-CN" kern="100" dirty="0">
                <a:latin typeface="Arial" panose="020B0604020202020204" pitchFamily="34" charset="0"/>
                <a:ea typeface="微软雅黑" panose="020B0503020204020204" pitchFamily="34" charset="-122"/>
                <a:cs typeface="Times New Roman" panose="02020603050405020304" pitchFamily="18" charset="0"/>
              </a:rPr>
              <a:t>IVD</a:t>
            </a:r>
            <a:r>
              <a:rPr lang="zh-CN" altLang="en-US" kern="100" dirty="0">
                <a:latin typeface="Arial" panose="020B0604020202020204" pitchFamily="34" charset="0"/>
                <a:ea typeface="微软雅黑" panose="020B0503020204020204" pitchFamily="34" charset="-122"/>
                <a:cs typeface="Times New Roman" panose="02020603050405020304" pitchFamily="18" charset="0"/>
              </a:rPr>
              <a:t>的化学物料、生物物料，注输器具高分子材料）；</a:t>
            </a:r>
            <a:endParaRPr lang="en-US" altLang="zh-CN" kern="100" dirty="0">
              <a:latin typeface="Arial" panose="020B0604020202020204" pitchFamily="34" charset="0"/>
              <a:ea typeface="微软雅黑" panose="020B0503020204020204" pitchFamily="34" charset="-122"/>
              <a:cs typeface="Times New Roman" panose="02020603050405020304" pitchFamily="18" charset="0"/>
            </a:endParaRPr>
          </a:p>
          <a:p>
            <a:pPr marL="285750" indent="-285750">
              <a:lnSpc>
                <a:spcPct val="150000"/>
              </a:lnSpc>
              <a:buFont typeface="Wingdings" panose="05000000000000000000" pitchFamily="2" charset="2"/>
              <a:buChar char="u"/>
            </a:pPr>
            <a:r>
              <a:rPr lang="zh-CN" altLang="en-US" kern="100" dirty="0">
                <a:effectLst/>
                <a:latin typeface="Arial" panose="020B0604020202020204" pitchFamily="34" charset="0"/>
                <a:ea typeface="微软雅黑" panose="020B0503020204020204" pitchFamily="34" charset="-122"/>
                <a:cs typeface="Times New Roman" panose="02020603050405020304" pitchFamily="18" charset="0"/>
              </a:rPr>
              <a:t>物料、中间品存储效期验证；无有效期物料效期界定和到期后复验</a:t>
            </a:r>
            <a:endParaRPr lang="en-US" altLang="zh-CN" kern="100" dirty="0">
              <a:effectLst/>
              <a:latin typeface="Arial" panose="020B0604020202020204" pitchFamily="34" charset="0"/>
              <a:ea typeface="微软雅黑" panose="020B0503020204020204" pitchFamily="34" charset="-122"/>
              <a:cs typeface="Times New Roman" panose="02020603050405020304" pitchFamily="18" charset="0"/>
            </a:endParaRPr>
          </a:p>
          <a:p>
            <a:pPr marL="285750" indent="-285750">
              <a:lnSpc>
                <a:spcPct val="150000"/>
              </a:lnSpc>
              <a:buFont typeface="Wingdings" panose="05000000000000000000" pitchFamily="2" charset="2"/>
              <a:buChar char="u"/>
            </a:pPr>
            <a:r>
              <a:rPr lang="en-US" altLang="zh-CN" kern="100" dirty="0">
                <a:latin typeface="Arial" panose="020B0604020202020204" pitchFamily="34" charset="0"/>
                <a:ea typeface="微软雅黑" panose="020B0503020204020204" pitchFamily="34" charset="-122"/>
                <a:cs typeface="Times New Roman" panose="02020603050405020304" pitchFamily="18" charset="0"/>
              </a:rPr>
              <a:t>UDI</a:t>
            </a:r>
            <a:r>
              <a:rPr lang="zh-CN" altLang="en-US" kern="100" dirty="0">
                <a:latin typeface="Arial" panose="020B0604020202020204" pitchFamily="34" charset="0"/>
                <a:ea typeface="微软雅黑" panose="020B0503020204020204" pitchFamily="34" charset="-122"/>
                <a:cs typeface="Times New Roman" panose="02020603050405020304" pitchFamily="18" charset="0"/>
              </a:rPr>
              <a:t>标识赋码过程验证与确认等等</a:t>
            </a:r>
            <a:endParaRPr lang="en-US" altLang="zh-CN" kern="100" dirty="0">
              <a:effectLst/>
              <a:latin typeface="Arial" panose="020B0604020202020204" pitchFamily="34" charset="0"/>
              <a:ea typeface="微软雅黑" panose="020B0503020204020204" pitchFamily="34" charset="-122"/>
              <a:cs typeface="Times New Roman" panose="02020603050405020304" pitchFamily="18" charset="0"/>
            </a:endParaRPr>
          </a:p>
          <a:p>
            <a:pPr>
              <a:lnSpc>
                <a:spcPct val="150000"/>
              </a:lnSpc>
            </a:pPr>
            <a:endParaRPr lang="zh-CN" altLang="en-US" sz="2400" dirty="0">
              <a:highlight>
                <a:srgbClr val="FFFF00"/>
              </a:highlight>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121661207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40C800E-853A-52E9-242C-8068FCE9A915}"/>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医疗器械生产企业质量控制与成品放行指南</a:t>
            </a:r>
          </a:p>
        </p:txBody>
      </p:sp>
      <p:sp>
        <p:nvSpPr>
          <p:cNvPr id="4" name="文本框 3">
            <a:extLst>
              <a:ext uri="{FF2B5EF4-FFF2-40B4-BE49-F238E27FC236}">
                <a16:creationId xmlns:a16="http://schemas.microsoft.com/office/drawing/2014/main" id="{74954992-83C5-96A9-E02F-ADF0551E39CA}"/>
              </a:ext>
            </a:extLst>
          </p:cNvPr>
          <p:cNvSpPr txBox="1"/>
          <p:nvPr/>
        </p:nvSpPr>
        <p:spPr>
          <a:xfrm>
            <a:off x="680278" y="1568450"/>
            <a:ext cx="10648122" cy="3736279"/>
          </a:xfrm>
          <a:prstGeom prst="rect">
            <a:avLst/>
          </a:prstGeom>
          <a:noFill/>
        </p:spPr>
        <p:txBody>
          <a:bodyPr wrap="square">
            <a:spAutoFit/>
          </a:bodyPr>
          <a:lstStyle/>
          <a:p>
            <a:pPr>
              <a:lnSpc>
                <a:spcPct val="150000"/>
              </a:lnSpc>
            </a:pPr>
            <a:r>
              <a:rPr lang="zh-CN" altLang="zh-CN" sz="2400" b="1" kern="100" spc="-20" dirty="0">
                <a:effectLst/>
                <a:latin typeface="Arial" panose="020B0604020202020204" pitchFamily="34" charset="0"/>
                <a:ea typeface="微软雅黑" panose="020B0503020204020204" pitchFamily="34" charset="-122"/>
                <a:cs typeface="Times New Roman" panose="02020603050405020304" pitchFamily="18" charset="0"/>
              </a:rPr>
              <a:t>质量控制</a:t>
            </a:r>
            <a:r>
              <a:rPr lang="en-US" altLang="zh-CN" sz="2400" b="1" kern="100" spc="-20" dirty="0">
                <a:latin typeface="Arial" panose="020B0604020202020204" pitchFamily="34" charset="0"/>
                <a:ea typeface="微软雅黑" panose="020B0503020204020204" pitchFamily="34" charset="-122"/>
                <a:cs typeface="Times New Roman" panose="02020603050405020304" pitchFamily="18" charset="0"/>
              </a:rPr>
              <a:t>----</a:t>
            </a:r>
            <a:r>
              <a:rPr lang="zh-CN" altLang="en-US" sz="2400" b="1" kern="100" spc="-20" dirty="0">
                <a:latin typeface="Arial" panose="020B0604020202020204" pitchFamily="34" charset="0"/>
                <a:ea typeface="微软雅黑" panose="020B0503020204020204" pitchFamily="34" charset="-122"/>
                <a:cs typeface="Times New Roman" panose="02020603050405020304" pitchFamily="18" charset="0"/>
              </a:rPr>
              <a:t>“原材料”</a:t>
            </a:r>
            <a:endParaRPr lang="en-US" altLang="zh-CN" sz="2400" b="1" kern="100" spc="-20" dirty="0">
              <a:latin typeface="Arial" panose="020B0604020202020204" pitchFamily="34" charset="0"/>
              <a:ea typeface="微软雅黑" panose="020B0503020204020204" pitchFamily="34" charset="-122"/>
              <a:cs typeface="Times New Roman" panose="02020603050405020304" pitchFamily="18" charset="0"/>
            </a:endParaRPr>
          </a:p>
          <a:p>
            <a:pPr algn="ctr">
              <a:lnSpc>
                <a:spcPct val="150000"/>
              </a:lnSpc>
            </a:pPr>
            <a:r>
              <a:rPr lang="zh-CN" altLang="en-US" sz="2800" dirty="0">
                <a:solidFill>
                  <a:srgbClr val="FF0000"/>
                </a:solidFill>
                <a:latin typeface="Arial" panose="020B0604020202020204" pitchFamily="34" charset="0"/>
                <a:ea typeface="微软雅黑" panose="020B0503020204020204" pitchFamily="34" charset="-122"/>
              </a:rPr>
              <a:t>案例</a:t>
            </a:r>
            <a:endParaRPr lang="en-US" altLang="zh-CN" sz="2800" dirty="0">
              <a:solidFill>
                <a:srgbClr val="FF0000"/>
              </a:solidFill>
              <a:latin typeface="Arial" panose="020B0604020202020204" pitchFamily="34" charset="0"/>
              <a:ea typeface="微软雅黑" panose="020B0503020204020204" pitchFamily="34" charset="-122"/>
            </a:endParaRPr>
          </a:p>
          <a:p>
            <a:pPr>
              <a:lnSpc>
                <a:spcPct val="150000"/>
              </a:lnSpc>
            </a:pPr>
            <a:endParaRPr lang="en-US" altLang="zh-CN" dirty="0">
              <a:latin typeface="Arial" panose="020B0604020202020204" pitchFamily="34" charset="0"/>
              <a:ea typeface="微软雅黑" panose="020B0503020204020204" pitchFamily="34" charset="-122"/>
            </a:endParaRPr>
          </a:p>
          <a:p>
            <a:pPr>
              <a:lnSpc>
                <a:spcPct val="150000"/>
              </a:lnSpc>
            </a:pPr>
            <a:r>
              <a:rPr lang="zh-CN" altLang="en-US" dirty="0">
                <a:latin typeface="Arial" panose="020B0604020202020204" pitchFamily="34" charset="0"/>
                <a:ea typeface="微软雅黑" panose="020B0503020204020204" pitchFamily="34" charset="-122"/>
              </a:rPr>
              <a:t>       某骨科植入物产品生产企业，其产品内包装包括：与产品直接接触的</a:t>
            </a:r>
            <a:r>
              <a:rPr lang="en-US" altLang="zh-CN" dirty="0">
                <a:latin typeface="Arial" panose="020B0604020202020204" pitchFamily="34" charset="0"/>
                <a:ea typeface="微软雅黑" panose="020B0503020204020204" pitchFamily="34" charset="-122"/>
              </a:rPr>
              <a:t>PE</a:t>
            </a:r>
            <a:r>
              <a:rPr lang="zh-CN" altLang="en-US" dirty="0">
                <a:latin typeface="Arial" panose="020B0604020202020204" pitchFamily="34" charset="0"/>
                <a:ea typeface="微软雅黑" panose="020B0503020204020204" pitchFamily="34" charset="-122"/>
              </a:rPr>
              <a:t>袋（不封口）、铝箔袋（封口），辐射灭菌。但其灭菌验证方案未对铝箔袋的初始污染菌、微粒进行识别控制。</a:t>
            </a:r>
            <a:endParaRPr lang="en-US" altLang="zh-CN" dirty="0">
              <a:latin typeface="Arial" panose="020B0604020202020204" pitchFamily="34" charset="0"/>
              <a:ea typeface="微软雅黑" panose="020B0503020204020204" pitchFamily="34" charset="-122"/>
            </a:endParaRPr>
          </a:p>
          <a:p>
            <a:pPr>
              <a:lnSpc>
                <a:spcPct val="150000"/>
              </a:lnSpc>
            </a:pPr>
            <a:endParaRPr lang="en-US" altLang="zh-CN" dirty="0">
              <a:latin typeface="Arial" panose="020B0604020202020204" pitchFamily="34" charset="0"/>
              <a:ea typeface="微软雅黑" panose="020B0503020204020204" pitchFamily="34" charset="-122"/>
            </a:endParaRPr>
          </a:p>
          <a:p>
            <a:pPr>
              <a:lnSpc>
                <a:spcPct val="150000"/>
              </a:lnSpc>
            </a:pPr>
            <a:r>
              <a:rPr lang="zh-CN" altLang="en-US" dirty="0">
                <a:highlight>
                  <a:srgbClr val="FFFF00"/>
                </a:highlight>
                <a:latin typeface="Arial" panose="020B0604020202020204" pitchFamily="34" charset="0"/>
                <a:ea typeface="微软雅黑" panose="020B0503020204020204" pitchFamily="34" charset="-122"/>
              </a:rPr>
              <a:t>分析</a:t>
            </a:r>
            <a:endParaRPr lang="en-US" altLang="zh-CN" dirty="0">
              <a:highlight>
                <a:srgbClr val="FFFF00"/>
              </a:highlight>
              <a:latin typeface="Arial" panose="020B0604020202020204" pitchFamily="34" charset="0"/>
              <a:ea typeface="微软雅黑" panose="020B0503020204020204" pitchFamily="34" charset="-122"/>
            </a:endParaRPr>
          </a:p>
          <a:p>
            <a:pPr>
              <a:lnSpc>
                <a:spcPct val="150000"/>
              </a:lnSpc>
            </a:pPr>
            <a:r>
              <a:rPr lang="zh-CN" altLang="en-US" dirty="0">
                <a:highlight>
                  <a:srgbClr val="FFFF00"/>
                </a:highlight>
                <a:latin typeface="Arial" panose="020B0604020202020204" pitchFamily="34" charset="0"/>
                <a:ea typeface="微软雅黑" panose="020B0503020204020204" pitchFamily="34" charset="-122"/>
              </a:rPr>
              <a:t>无菌屏障系统的组成识别错误，微生物和微粒污染失控，导致灭菌失效。</a:t>
            </a:r>
            <a:endParaRPr lang="en-US" altLang="zh-CN" dirty="0">
              <a:highlight>
                <a:srgbClr val="FFFF00"/>
              </a:highlight>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255549384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40C800E-853A-52E9-242C-8068FCE9A915}"/>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医疗器械生产企业质量控制与成品放行指南</a:t>
            </a:r>
          </a:p>
        </p:txBody>
      </p:sp>
      <p:sp>
        <p:nvSpPr>
          <p:cNvPr id="4" name="文本框 3">
            <a:extLst>
              <a:ext uri="{FF2B5EF4-FFF2-40B4-BE49-F238E27FC236}">
                <a16:creationId xmlns:a16="http://schemas.microsoft.com/office/drawing/2014/main" id="{74954992-83C5-96A9-E02F-ADF0551E39CA}"/>
              </a:ext>
            </a:extLst>
          </p:cNvPr>
          <p:cNvSpPr txBox="1"/>
          <p:nvPr/>
        </p:nvSpPr>
        <p:spPr>
          <a:xfrm>
            <a:off x="680278" y="1568450"/>
            <a:ext cx="10648122" cy="3736279"/>
          </a:xfrm>
          <a:prstGeom prst="rect">
            <a:avLst/>
          </a:prstGeom>
          <a:noFill/>
        </p:spPr>
        <p:txBody>
          <a:bodyPr wrap="square">
            <a:spAutoFit/>
          </a:bodyPr>
          <a:lstStyle/>
          <a:p>
            <a:pPr>
              <a:lnSpc>
                <a:spcPct val="150000"/>
              </a:lnSpc>
            </a:pPr>
            <a:r>
              <a:rPr lang="zh-CN" altLang="zh-CN" sz="2400" b="1" kern="100" spc="-20" dirty="0">
                <a:effectLst/>
                <a:latin typeface="Arial" panose="020B0604020202020204" pitchFamily="34" charset="0"/>
                <a:ea typeface="微软雅黑" panose="020B0503020204020204" pitchFamily="34" charset="-122"/>
                <a:cs typeface="Times New Roman" panose="02020603050405020304" pitchFamily="18" charset="0"/>
              </a:rPr>
              <a:t>质量控制</a:t>
            </a:r>
            <a:r>
              <a:rPr lang="en-US" altLang="zh-CN" sz="2400" b="1" kern="100" spc="-20" dirty="0">
                <a:latin typeface="Arial" panose="020B0604020202020204" pitchFamily="34" charset="0"/>
                <a:ea typeface="微软雅黑" panose="020B0503020204020204" pitchFamily="34" charset="-122"/>
                <a:cs typeface="Times New Roman" panose="02020603050405020304" pitchFamily="18" charset="0"/>
              </a:rPr>
              <a:t>----</a:t>
            </a:r>
            <a:r>
              <a:rPr lang="zh-CN" altLang="en-US" sz="2400" b="1" kern="100" spc="-20" dirty="0">
                <a:latin typeface="Arial" panose="020B0604020202020204" pitchFamily="34" charset="0"/>
                <a:ea typeface="微软雅黑" panose="020B0503020204020204" pitchFamily="34" charset="-122"/>
                <a:cs typeface="Times New Roman" panose="02020603050405020304" pitchFamily="18" charset="0"/>
              </a:rPr>
              <a:t>检验条件</a:t>
            </a:r>
            <a:endParaRPr lang="en-US" altLang="zh-CN" sz="2400" b="1" kern="100" spc="-20" dirty="0">
              <a:latin typeface="Arial" panose="020B0604020202020204" pitchFamily="34" charset="0"/>
              <a:ea typeface="微软雅黑" panose="020B0503020204020204" pitchFamily="34" charset="-122"/>
              <a:cs typeface="Times New Roman" panose="02020603050405020304" pitchFamily="18" charset="0"/>
            </a:endParaRPr>
          </a:p>
          <a:p>
            <a:pPr algn="ctr">
              <a:lnSpc>
                <a:spcPct val="150000"/>
              </a:lnSpc>
            </a:pPr>
            <a:r>
              <a:rPr lang="zh-CN" altLang="en-US" sz="2800" dirty="0">
                <a:solidFill>
                  <a:srgbClr val="FF0000"/>
                </a:solidFill>
                <a:latin typeface="Arial" panose="020B0604020202020204" pitchFamily="34" charset="0"/>
                <a:ea typeface="微软雅黑" panose="020B0503020204020204" pitchFamily="34" charset="-122"/>
              </a:rPr>
              <a:t>案例</a:t>
            </a:r>
            <a:endParaRPr lang="en-US" altLang="zh-CN" sz="2800" dirty="0">
              <a:solidFill>
                <a:srgbClr val="FF0000"/>
              </a:solidFill>
              <a:latin typeface="Arial" panose="020B0604020202020204" pitchFamily="34" charset="0"/>
              <a:ea typeface="微软雅黑" panose="020B0503020204020204" pitchFamily="34" charset="-122"/>
            </a:endParaRPr>
          </a:p>
          <a:p>
            <a:pPr>
              <a:lnSpc>
                <a:spcPct val="150000"/>
              </a:lnSpc>
            </a:pPr>
            <a:endParaRPr lang="en-US" altLang="zh-CN" dirty="0">
              <a:latin typeface="Arial" panose="020B0604020202020204" pitchFamily="34" charset="0"/>
              <a:ea typeface="微软雅黑" panose="020B0503020204020204" pitchFamily="34" charset="-122"/>
            </a:endParaRPr>
          </a:p>
          <a:p>
            <a:pPr>
              <a:lnSpc>
                <a:spcPct val="150000"/>
              </a:lnSpc>
            </a:pPr>
            <a:r>
              <a:rPr lang="zh-CN" altLang="en-US" dirty="0">
                <a:latin typeface="Arial" panose="020B0604020202020204" pitchFamily="34" charset="0"/>
                <a:ea typeface="微软雅黑" panose="020B0503020204020204" pitchFamily="34" charset="-122"/>
              </a:rPr>
              <a:t>       气相色谱仪、电子天平、</a:t>
            </a:r>
            <a:r>
              <a:rPr lang="en-US" altLang="zh-CN" dirty="0">
                <a:latin typeface="Arial" panose="020B0604020202020204" pitchFamily="34" charset="0"/>
                <a:ea typeface="微软雅黑" panose="020B0503020204020204" pitchFamily="34" charset="-122"/>
              </a:rPr>
              <a:t>pH</a:t>
            </a:r>
            <a:r>
              <a:rPr lang="zh-CN" altLang="en-US" dirty="0">
                <a:latin typeface="Arial" panose="020B0604020202020204" pitchFamily="34" charset="0"/>
                <a:ea typeface="微软雅黑" panose="020B0503020204020204" pitchFamily="34" charset="-122"/>
              </a:rPr>
              <a:t>计、电导率仪等部分检测仪器与同园区其他企业共用。检验场所不足十平方米且布局不合理干湿热灭菌设备、空气压缩机与气相色谱仪、万分之一电子天平、等精密仪器相邻放置。</a:t>
            </a:r>
            <a:endParaRPr lang="en-US" altLang="zh-CN" dirty="0">
              <a:latin typeface="Arial" panose="020B0604020202020204" pitchFamily="34" charset="0"/>
              <a:ea typeface="微软雅黑" panose="020B0503020204020204" pitchFamily="34" charset="-122"/>
            </a:endParaRPr>
          </a:p>
          <a:p>
            <a:pPr>
              <a:lnSpc>
                <a:spcPct val="150000"/>
              </a:lnSpc>
            </a:pPr>
            <a:r>
              <a:rPr lang="zh-CN" altLang="en-US" dirty="0">
                <a:highlight>
                  <a:srgbClr val="FFFF00"/>
                </a:highlight>
                <a:latin typeface="Arial" panose="020B0604020202020204" pitchFamily="34" charset="0"/>
                <a:ea typeface="微软雅黑" panose="020B0503020204020204" pitchFamily="34" charset="-122"/>
              </a:rPr>
              <a:t>分析</a:t>
            </a:r>
            <a:endParaRPr lang="en-US" altLang="zh-CN" dirty="0">
              <a:highlight>
                <a:srgbClr val="FFFF00"/>
              </a:highlight>
              <a:latin typeface="Arial" panose="020B0604020202020204" pitchFamily="34" charset="0"/>
              <a:ea typeface="微软雅黑" panose="020B0503020204020204" pitchFamily="34" charset="-122"/>
            </a:endParaRPr>
          </a:p>
          <a:p>
            <a:pPr>
              <a:lnSpc>
                <a:spcPct val="150000"/>
              </a:lnSpc>
            </a:pPr>
            <a:r>
              <a:rPr lang="zh-CN" altLang="en-US" dirty="0">
                <a:highlight>
                  <a:srgbClr val="FFFF00"/>
                </a:highlight>
                <a:latin typeface="Arial" panose="020B0604020202020204" pitchFamily="34" charset="0"/>
                <a:ea typeface="微软雅黑" panose="020B0503020204020204" pitchFamily="34" charset="-122"/>
              </a:rPr>
              <a:t>无法保证水蒸汽、振动、高温等对精密仪器使用性能的干扰。</a:t>
            </a:r>
            <a:endParaRPr lang="en-US" altLang="zh-CN" dirty="0">
              <a:highlight>
                <a:srgbClr val="FFFF00"/>
              </a:highlight>
              <a:latin typeface="Arial" panose="020B0604020202020204" pitchFamily="34" charset="0"/>
              <a:ea typeface="微软雅黑" panose="020B0503020204020204" pitchFamily="34" charset="-122"/>
            </a:endParaRPr>
          </a:p>
        </p:txBody>
      </p:sp>
      <p:sp>
        <p:nvSpPr>
          <p:cNvPr id="3" name="文本框 2">
            <a:extLst>
              <a:ext uri="{FF2B5EF4-FFF2-40B4-BE49-F238E27FC236}">
                <a16:creationId xmlns:a16="http://schemas.microsoft.com/office/drawing/2014/main" id="{F0E30BB2-6AF5-9D5F-7BD0-D26BAF5CA454}"/>
              </a:ext>
            </a:extLst>
          </p:cNvPr>
          <p:cNvSpPr txBox="1"/>
          <p:nvPr/>
        </p:nvSpPr>
        <p:spPr>
          <a:xfrm>
            <a:off x="616404" y="5703794"/>
            <a:ext cx="6580461" cy="362343"/>
          </a:xfrm>
          <a:prstGeom prst="rect">
            <a:avLst/>
          </a:prstGeom>
          <a:noFill/>
        </p:spPr>
        <p:txBody>
          <a:bodyPr wrap="square">
            <a:spAutoFit/>
          </a:bodyPr>
          <a:lstStyle/>
          <a:p>
            <a:pPr>
              <a:lnSpc>
                <a:spcPct val="120000"/>
              </a:lnSpc>
            </a:pPr>
            <a:r>
              <a:rPr lang="zh-CN" altLang="en-US" sz="1600" b="1" dirty="0">
                <a:solidFill>
                  <a:schemeClr val="accent1">
                    <a:lumMod val="60000"/>
                    <a:lumOff val="40000"/>
                  </a:schemeClr>
                </a:solidFill>
                <a:latin typeface="Arial" panose="020B0604020202020204" pitchFamily="34" charset="0"/>
                <a:ea typeface="微软雅黑" panose="020B0503020204020204" pitchFamily="34" charset="-122"/>
              </a:rPr>
              <a:t>案例来源于浙江药品检查中心王老师分享</a:t>
            </a:r>
            <a:endParaRPr lang="en-US" altLang="zh-CN" sz="1600" dirty="0">
              <a:solidFill>
                <a:schemeClr val="accent1">
                  <a:lumMod val="60000"/>
                  <a:lumOff val="40000"/>
                </a:schemeClr>
              </a:solidFill>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299698289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40C800E-853A-52E9-242C-8068FCE9A915}"/>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医疗器械生产企业质量控制与成品放行指南</a:t>
            </a:r>
          </a:p>
        </p:txBody>
      </p:sp>
      <p:sp>
        <p:nvSpPr>
          <p:cNvPr id="4" name="文本框 3">
            <a:extLst>
              <a:ext uri="{FF2B5EF4-FFF2-40B4-BE49-F238E27FC236}">
                <a16:creationId xmlns:a16="http://schemas.microsoft.com/office/drawing/2014/main" id="{74954992-83C5-96A9-E02F-ADF0551E39CA}"/>
              </a:ext>
            </a:extLst>
          </p:cNvPr>
          <p:cNvSpPr txBox="1"/>
          <p:nvPr/>
        </p:nvSpPr>
        <p:spPr>
          <a:xfrm>
            <a:off x="680278" y="1568450"/>
            <a:ext cx="10648122" cy="4620624"/>
          </a:xfrm>
          <a:prstGeom prst="rect">
            <a:avLst/>
          </a:prstGeom>
          <a:noFill/>
        </p:spPr>
        <p:txBody>
          <a:bodyPr wrap="square">
            <a:spAutoFit/>
          </a:bodyPr>
          <a:lstStyle/>
          <a:p>
            <a:pPr>
              <a:lnSpc>
                <a:spcPct val="150000"/>
              </a:lnSpc>
            </a:pPr>
            <a:r>
              <a:rPr lang="zh-CN" altLang="zh-CN" sz="2400" b="1" kern="100" spc="-20" dirty="0">
                <a:effectLst/>
                <a:latin typeface="Arial" panose="020B0604020202020204" pitchFamily="34" charset="0"/>
                <a:ea typeface="微软雅黑" panose="020B0503020204020204" pitchFamily="34" charset="-122"/>
                <a:cs typeface="Times New Roman" panose="02020603050405020304" pitchFamily="18" charset="0"/>
              </a:rPr>
              <a:t>质量控制</a:t>
            </a:r>
            <a:endParaRPr lang="en-US" altLang="zh-CN" sz="2400" b="1" kern="100" spc="-20" dirty="0">
              <a:effectLst/>
              <a:latin typeface="Arial" panose="020B0604020202020204" pitchFamily="34" charset="0"/>
              <a:ea typeface="微软雅黑" panose="020B0503020204020204" pitchFamily="34" charset="-122"/>
              <a:cs typeface="Times New Roman" panose="02020603050405020304" pitchFamily="18" charset="0"/>
            </a:endParaRPr>
          </a:p>
          <a:p>
            <a:pPr>
              <a:lnSpc>
                <a:spcPct val="150000"/>
              </a:lnSpc>
            </a:pPr>
            <a:r>
              <a:rPr lang="zh-CN" altLang="zh-CN" sz="2400" kern="100" dirty="0">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也包括与生产过程相关的，特别是与生产过程中关键工序和特殊过程相关的验证</a:t>
            </a:r>
            <a:r>
              <a:rPr lang="en-US" altLang="zh-CN" sz="2400" kern="100" dirty="0">
                <a:effectLst/>
                <a:highlight>
                  <a:srgbClr val="FFFF00"/>
                </a:highlight>
                <a:latin typeface="Arial" panose="020B0604020202020204" pitchFamily="34" charset="0"/>
                <a:ea typeface="微软雅黑" panose="020B0503020204020204" pitchFamily="34" charset="-122"/>
              </a:rPr>
              <a:t>/</a:t>
            </a:r>
            <a:r>
              <a:rPr lang="zh-CN" altLang="zh-CN" sz="2400" kern="100" dirty="0">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确认</a:t>
            </a:r>
            <a:r>
              <a:rPr lang="en-US" altLang="zh-CN" sz="2400" kern="100" dirty="0">
                <a:effectLst/>
                <a:highlight>
                  <a:srgbClr val="FFFF00"/>
                </a:highlight>
                <a:latin typeface="Arial" panose="020B0604020202020204" pitchFamily="34" charset="0"/>
                <a:ea typeface="微软雅黑" panose="020B0503020204020204" pitchFamily="34" charset="-122"/>
              </a:rPr>
              <a:t>/</a:t>
            </a:r>
            <a:r>
              <a:rPr lang="zh-CN" altLang="zh-CN" sz="2400" kern="100" dirty="0">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监视</a:t>
            </a:r>
            <a:r>
              <a:rPr lang="en-US" altLang="zh-CN" sz="2400" kern="100" dirty="0">
                <a:effectLst/>
                <a:highlight>
                  <a:srgbClr val="FFFF00"/>
                </a:highlight>
                <a:latin typeface="Arial" panose="020B0604020202020204" pitchFamily="34" charset="0"/>
                <a:ea typeface="微软雅黑" panose="020B0503020204020204" pitchFamily="34" charset="-122"/>
              </a:rPr>
              <a:t>/</a:t>
            </a:r>
            <a:r>
              <a:rPr lang="zh-CN" altLang="zh-CN" sz="2400" kern="100" dirty="0">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测量</a:t>
            </a:r>
            <a:r>
              <a:rPr lang="en-US" altLang="zh-CN" sz="2400" kern="100" dirty="0">
                <a:effectLst/>
                <a:highlight>
                  <a:srgbClr val="FFFF00"/>
                </a:highlight>
                <a:latin typeface="Arial" panose="020B0604020202020204" pitchFamily="34" charset="0"/>
                <a:ea typeface="微软雅黑" panose="020B0503020204020204" pitchFamily="34" charset="-122"/>
              </a:rPr>
              <a:t>/</a:t>
            </a:r>
            <a:r>
              <a:rPr lang="zh-CN" altLang="zh-CN" sz="2400" kern="100" dirty="0">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检验</a:t>
            </a:r>
            <a:r>
              <a:rPr lang="en-US" altLang="zh-CN" sz="2400" kern="100" dirty="0">
                <a:effectLst/>
                <a:highlight>
                  <a:srgbClr val="FFFF00"/>
                </a:highlight>
                <a:latin typeface="Arial" panose="020B0604020202020204" pitchFamily="34" charset="0"/>
                <a:ea typeface="微软雅黑" panose="020B0503020204020204" pitchFamily="34" charset="-122"/>
              </a:rPr>
              <a:t>/</a:t>
            </a:r>
            <a:r>
              <a:rPr lang="zh-CN" altLang="zh-CN" sz="2400" kern="100" dirty="0">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rPr>
              <a:t>试验活动及其质量管理</a:t>
            </a:r>
            <a:endParaRPr lang="en-US" altLang="zh-CN" sz="2400" kern="100" dirty="0">
              <a:effectLst/>
              <a:highlight>
                <a:srgbClr val="FFFF00"/>
              </a:highlight>
              <a:latin typeface="Arial" panose="020B0604020202020204" pitchFamily="34" charset="0"/>
              <a:ea typeface="微软雅黑" panose="020B0503020204020204" pitchFamily="34" charset="-122"/>
              <a:cs typeface="Times New Roman" panose="02020603050405020304" pitchFamily="18" charset="0"/>
            </a:endParaRPr>
          </a:p>
          <a:p>
            <a:pPr>
              <a:lnSpc>
                <a:spcPct val="150000"/>
              </a:lnSpc>
            </a:pPr>
            <a:r>
              <a:rPr lang="zh-CN" altLang="en-US" b="1" dirty="0">
                <a:latin typeface="Arial" panose="020B0604020202020204" pitchFamily="34" charset="0"/>
                <a:ea typeface="微软雅黑" panose="020B0503020204020204" pitchFamily="34" charset="-122"/>
              </a:rPr>
              <a:t>举例</a:t>
            </a:r>
            <a:endParaRPr lang="en-US" altLang="zh-CN" b="1" dirty="0">
              <a:latin typeface="Arial" panose="020B0604020202020204" pitchFamily="34" charset="0"/>
              <a:ea typeface="微软雅黑" panose="020B0503020204020204" pitchFamily="34" charset="-122"/>
            </a:endParaRPr>
          </a:p>
          <a:p>
            <a:pPr marL="285750" indent="-285750">
              <a:lnSpc>
                <a:spcPct val="150000"/>
              </a:lnSpc>
              <a:buFont typeface="Wingdings" panose="05000000000000000000" pitchFamily="2" charset="2"/>
              <a:buChar char="u"/>
            </a:pPr>
            <a:r>
              <a:rPr lang="zh-CN" altLang="en-US" dirty="0">
                <a:latin typeface="Arial" panose="020B0604020202020204" pitchFamily="34" charset="0"/>
                <a:ea typeface="微软雅黑" panose="020B0503020204020204" pitchFamily="34" charset="-122"/>
              </a:rPr>
              <a:t>环境、工艺用水、工艺用气</a:t>
            </a:r>
            <a:endParaRPr lang="en-US" altLang="zh-CN" dirty="0">
              <a:latin typeface="Arial" panose="020B0604020202020204" pitchFamily="34" charset="0"/>
              <a:ea typeface="微软雅黑" panose="020B0503020204020204" pitchFamily="34" charset="-122"/>
            </a:endParaRPr>
          </a:p>
          <a:p>
            <a:pPr marL="285750" indent="-285750">
              <a:lnSpc>
                <a:spcPct val="150000"/>
              </a:lnSpc>
              <a:buFont typeface="Wingdings" panose="05000000000000000000" pitchFamily="2" charset="2"/>
              <a:buChar char="u"/>
            </a:pPr>
            <a:r>
              <a:rPr lang="zh-CN" altLang="en-US" dirty="0">
                <a:latin typeface="Arial" panose="020B0604020202020204" pitchFamily="34" charset="0"/>
                <a:ea typeface="微软雅黑" panose="020B0503020204020204" pitchFamily="34" charset="-122"/>
              </a:rPr>
              <a:t>关键设备</a:t>
            </a:r>
            <a:r>
              <a:rPr lang="en-US" altLang="zh-CN" dirty="0">
                <a:latin typeface="Arial" panose="020B0604020202020204" pitchFamily="34" charset="0"/>
                <a:ea typeface="微软雅黑" panose="020B0503020204020204" pitchFamily="34" charset="-122"/>
              </a:rPr>
              <a:t>3Q</a:t>
            </a:r>
          </a:p>
          <a:p>
            <a:pPr marL="285750" indent="-285750">
              <a:lnSpc>
                <a:spcPct val="150000"/>
              </a:lnSpc>
              <a:buFont typeface="Wingdings" panose="05000000000000000000" pitchFamily="2" charset="2"/>
              <a:buChar char="u"/>
            </a:pPr>
            <a:r>
              <a:rPr lang="zh-CN" altLang="en-US" dirty="0">
                <a:latin typeface="Arial" panose="020B0604020202020204" pitchFamily="34" charset="0"/>
                <a:ea typeface="微软雅黑" panose="020B0503020204020204" pitchFamily="34" charset="-122"/>
              </a:rPr>
              <a:t>物料混合过程验证与确认</a:t>
            </a:r>
            <a:endParaRPr lang="en-US" altLang="zh-CN" dirty="0">
              <a:latin typeface="Arial" panose="020B0604020202020204" pitchFamily="34" charset="0"/>
              <a:ea typeface="微软雅黑" panose="020B0503020204020204" pitchFamily="34" charset="-122"/>
            </a:endParaRPr>
          </a:p>
          <a:p>
            <a:pPr marL="285750" indent="-285750">
              <a:lnSpc>
                <a:spcPct val="150000"/>
              </a:lnSpc>
              <a:buFont typeface="Wingdings" panose="05000000000000000000" pitchFamily="2" charset="2"/>
              <a:buChar char="u"/>
            </a:pPr>
            <a:r>
              <a:rPr lang="zh-CN" altLang="en-US" dirty="0">
                <a:latin typeface="Arial" panose="020B0604020202020204" pitchFamily="34" charset="0"/>
                <a:ea typeface="微软雅黑" panose="020B0503020204020204" pitchFamily="34" charset="-122"/>
              </a:rPr>
              <a:t>注塑、焊接、清洗过程验证与确认</a:t>
            </a:r>
            <a:endParaRPr lang="en-US" altLang="zh-CN" dirty="0">
              <a:latin typeface="Arial" panose="020B0604020202020204" pitchFamily="34" charset="0"/>
              <a:ea typeface="微软雅黑" panose="020B0503020204020204" pitchFamily="34" charset="-122"/>
            </a:endParaRPr>
          </a:p>
          <a:p>
            <a:pPr marL="285750" indent="-285750">
              <a:lnSpc>
                <a:spcPct val="150000"/>
              </a:lnSpc>
              <a:buFont typeface="Wingdings" panose="05000000000000000000" pitchFamily="2" charset="2"/>
              <a:buChar char="u"/>
            </a:pPr>
            <a:r>
              <a:rPr lang="en-US" altLang="zh-CN" dirty="0">
                <a:latin typeface="Arial" panose="020B0604020202020204" pitchFamily="34" charset="0"/>
                <a:ea typeface="微软雅黑" panose="020B0503020204020204" pitchFamily="34" charset="-122"/>
              </a:rPr>
              <a:t>3D</a:t>
            </a:r>
            <a:r>
              <a:rPr lang="zh-CN" altLang="en-US" dirty="0">
                <a:latin typeface="Arial" panose="020B0604020202020204" pitchFamily="34" charset="0"/>
                <a:ea typeface="微软雅黑" panose="020B0503020204020204" pitchFamily="34" charset="-122"/>
              </a:rPr>
              <a:t>打印过程确认（打印、除粉）</a:t>
            </a:r>
            <a:endParaRPr lang="en-US" altLang="zh-CN" dirty="0">
              <a:latin typeface="Arial" panose="020B0604020202020204" pitchFamily="34" charset="0"/>
              <a:ea typeface="微软雅黑" panose="020B0503020204020204" pitchFamily="34" charset="-122"/>
            </a:endParaRPr>
          </a:p>
          <a:p>
            <a:pPr marL="285750" indent="-285750">
              <a:lnSpc>
                <a:spcPct val="150000"/>
              </a:lnSpc>
              <a:buFont typeface="Wingdings" panose="05000000000000000000" pitchFamily="2" charset="2"/>
              <a:buChar char="u"/>
            </a:pPr>
            <a:r>
              <a:rPr lang="zh-CN" altLang="en-US" dirty="0">
                <a:latin typeface="Arial" panose="020B0604020202020204" pitchFamily="34" charset="0"/>
                <a:ea typeface="微软雅黑" panose="020B0503020204020204" pitchFamily="34" charset="-122"/>
              </a:rPr>
              <a:t>表面处理过程确认（酸蚀、钝化、阳极氧化）</a:t>
            </a:r>
            <a:endParaRPr lang="en-US" altLang="zh-CN" dirty="0">
              <a:latin typeface="Arial" panose="020B0604020202020204" pitchFamily="34" charset="0"/>
              <a:ea typeface="微软雅黑" panose="020B0503020204020204" pitchFamily="34" charset="-122"/>
            </a:endParaRPr>
          </a:p>
        </p:txBody>
      </p:sp>
      <p:sp>
        <p:nvSpPr>
          <p:cNvPr id="7" name="文本框 6">
            <a:extLst>
              <a:ext uri="{FF2B5EF4-FFF2-40B4-BE49-F238E27FC236}">
                <a16:creationId xmlns:a16="http://schemas.microsoft.com/office/drawing/2014/main" id="{55F70807-0AE2-C326-ED5F-EC97A66E5074}"/>
              </a:ext>
            </a:extLst>
          </p:cNvPr>
          <p:cNvSpPr txBox="1"/>
          <p:nvPr/>
        </p:nvSpPr>
        <p:spPr>
          <a:xfrm>
            <a:off x="5518150" y="3645942"/>
            <a:ext cx="6096000" cy="2543132"/>
          </a:xfrm>
          <a:prstGeom prst="rect">
            <a:avLst/>
          </a:prstGeom>
          <a:noFill/>
        </p:spPr>
        <p:txBody>
          <a:bodyPr wrap="square">
            <a:spAutoFit/>
          </a:bodyPr>
          <a:lstStyle/>
          <a:p>
            <a:pPr marL="285750" indent="-285750">
              <a:lnSpc>
                <a:spcPct val="150000"/>
              </a:lnSpc>
              <a:buFont typeface="Wingdings" panose="05000000000000000000" pitchFamily="2" charset="2"/>
              <a:buChar char="u"/>
            </a:pPr>
            <a:r>
              <a:rPr lang="zh-CN" altLang="en-US" dirty="0">
                <a:latin typeface="Arial" panose="020B0604020202020204" pitchFamily="34" charset="0"/>
                <a:ea typeface="微软雅黑" panose="020B0503020204020204" pitchFamily="34" charset="-122"/>
              </a:rPr>
              <a:t>清洁方法</a:t>
            </a:r>
            <a:endParaRPr lang="en-US" altLang="zh-CN" dirty="0">
              <a:latin typeface="Arial" panose="020B0604020202020204" pitchFamily="34" charset="0"/>
              <a:ea typeface="微软雅黑" panose="020B0503020204020204" pitchFamily="34" charset="-122"/>
            </a:endParaRPr>
          </a:p>
          <a:p>
            <a:pPr marL="285750" indent="-285750">
              <a:lnSpc>
                <a:spcPct val="150000"/>
              </a:lnSpc>
              <a:buFont typeface="Wingdings" panose="05000000000000000000" pitchFamily="2" charset="2"/>
              <a:buChar char="u"/>
            </a:pPr>
            <a:r>
              <a:rPr lang="zh-CN" altLang="en-US" dirty="0">
                <a:latin typeface="Arial" panose="020B0604020202020204" pitchFamily="34" charset="0"/>
                <a:ea typeface="微软雅黑" panose="020B0503020204020204" pitchFamily="34" charset="-122"/>
              </a:rPr>
              <a:t>初包装过程</a:t>
            </a:r>
            <a:endParaRPr lang="en-US" altLang="zh-CN" dirty="0">
              <a:latin typeface="Arial" panose="020B0604020202020204" pitchFamily="34" charset="0"/>
              <a:ea typeface="微软雅黑" panose="020B0503020204020204" pitchFamily="34" charset="-122"/>
            </a:endParaRPr>
          </a:p>
          <a:p>
            <a:pPr marL="285750" indent="-285750">
              <a:lnSpc>
                <a:spcPct val="150000"/>
              </a:lnSpc>
              <a:buFont typeface="Wingdings" panose="05000000000000000000" pitchFamily="2" charset="2"/>
              <a:buChar char="u"/>
            </a:pPr>
            <a:r>
              <a:rPr lang="zh-CN" altLang="en-US" dirty="0">
                <a:latin typeface="Arial" panose="020B0604020202020204" pitchFamily="34" charset="0"/>
                <a:ea typeface="微软雅黑" panose="020B0503020204020204" pitchFamily="34" charset="-122"/>
              </a:rPr>
              <a:t>消毒</a:t>
            </a:r>
            <a:r>
              <a:rPr lang="en-US" altLang="zh-CN" dirty="0">
                <a:latin typeface="Arial" panose="020B0604020202020204" pitchFamily="34" charset="0"/>
                <a:ea typeface="微软雅黑" panose="020B0503020204020204" pitchFamily="34" charset="-122"/>
              </a:rPr>
              <a:t>\</a:t>
            </a:r>
            <a:r>
              <a:rPr lang="zh-CN" altLang="en-US" dirty="0">
                <a:latin typeface="Arial" panose="020B0604020202020204" pitchFamily="34" charset="0"/>
                <a:ea typeface="微软雅黑" panose="020B0503020204020204" pitchFamily="34" charset="-122"/>
              </a:rPr>
              <a:t>灭菌（环境、设备、产品）</a:t>
            </a:r>
          </a:p>
          <a:p>
            <a:pPr marL="285750" indent="-285750">
              <a:lnSpc>
                <a:spcPct val="150000"/>
              </a:lnSpc>
              <a:buFont typeface="Wingdings" panose="05000000000000000000" pitchFamily="2" charset="2"/>
              <a:buChar char="u"/>
            </a:pPr>
            <a:r>
              <a:rPr lang="zh-CN" altLang="en-US" dirty="0">
                <a:latin typeface="Arial" panose="020B0604020202020204" pitchFamily="34" charset="0"/>
                <a:ea typeface="微软雅黑" panose="020B0503020204020204" pitchFamily="34" charset="-122"/>
              </a:rPr>
              <a:t>计量器具精度范围确认</a:t>
            </a:r>
            <a:endParaRPr lang="en-US" altLang="zh-CN" dirty="0">
              <a:latin typeface="Arial" panose="020B0604020202020204" pitchFamily="34" charset="0"/>
              <a:ea typeface="微软雅黑" panose="020B0503020204020204" pitchFamily="34" charset="-122"/>
            </a:endParaRPr>
          </a:p>
          <a:p>
            <a:pPr marL="285750" indent="-285750">
              <a:lnSpc>
                <a:spcPct val="150000"/>
              </a:lnSpc>
              <a:buFont typeface="Wingdings" panose="05000000000000000000" pitchFamily="2" charset="2"/>
              <a:buChar char="u"/>
            </a:pPr>
            <a:r>
              <a:rPr lang="zh-CN" altLang="en-US" dirty="0">
                <a:latin typeface="Arial" panose="020B0604020202020204" pitchFamily="34" charset="0"/>
                <a:ea typeface="微软雅黑" panose="020B0503020204020204" pitchFamily="34" charset="-122"/>
              </a:rPr>
              <a:t>检测、测试方法适用性</a:t>
            </a:r>
            <a:endParaRPr lang="en-US" altLang="zh-CN" dirty="0">
              <a:latin typeface="Arial" panose="020B0604020202020204" pitchFamily="34" charset="0"/>
              <a:ea typeface="微软雅黑" panose="020B0503020204020204" pitchFamily="34" charset="-122"/>
            </a:endParaRPr>
          </a:p>
          <a:p>
            <a:pPr marL="285750" indent="-285750">
              <a:lnSpc>
                <a:spcPct val="150000"/>
              </a:lnSpc>
              <a:buFont typeface="Wingdings" panose="05000000000000000000" pitchFamily="2" charset="2"/>
              <a:buChar char="u"/>
            </a:pPr>
            <a:r>
              <a:rPr lang="zh-CN" altLang="en-US" dirty="0">
                <a:latin typeface="Arial" panose="020B0604020202020204" pitchFamily="34" charset="0"/>
                <a:ea typeface="微软雅黑" panose="020B0503020204020204" pitchFamily="34" charset="-122"/>
              </a:rPr>
              <a:t>检验检测用设备验证（灭菌器、超净台、生物安全柜）</a:t>
            </a:r>
            <a:endParaRPr lang="en-US" altLang="zh-CN" dirty="0">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375577461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40C800E-853A-52E9-242C-8068FCE9A915}"/>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医疗器械生产企业质量控制与成品放行指南</a:t>
            </a:r>
          </a:p>
        </p:txBody>
      </p:sp>
      <p:sp>
        <p:nvSpPr>
          <p:cNvPr id="4" name="文本框 3">
            <a:extLst>
              <a:ext uri="{FF2B5EF4-FFF2-40B4-BE49-F238E27FC236}">
                <a16:creationId xmlns:a16="http://schemas.microsoft.com/office/drawing/2014/main" id="{74954992-83C5-96A9-E02F-ADF0551E39CA}"/>
              </a:ext>
            </a:extLst>
          </p:cNvPr>
          <p:cNvSpPr txBox="1"/>
          <p:nvPr/>
        </p:nvSpPr>
        <p:spPr>
          <a:xfrm>
            <a:off x="653222" y="982980"/>
            <a:ext cx="10648122" cy="5669757"/>
          </a:xfrm>
          <a:prstGeom prst="rect">
            <a:avLst/>
          </a:prstGeom>
          <a:noFill/>
        </p:spPr>
        <p:txBody>
          <a:bodyPr wrap="square">
            <a:spAutoFit/>
          </a:bodyPr>
          <a:lstStyle/>
          <a:p>
            <a:pPr>
              <a:lnSpc>
                <a:spcPct val="150000"/>
              </a:lnSpc>
            </a:pPr>
            <a:r>
              <a:rPr lang="zh-CN" altLang="en-US" sz="2400" b="1" kern="100" spc="-20" dirty="0">
                <a:latin typeface="Arial" panose="020B0604020202020204" pitchFamily="34" charset="0"/>
                <a:ea typeface="微软雅黑" panose="020B0503020204020204" pitchFamily="34" charset="-122"/>
                <a:cs typeface="Times New Roman" panose="02020603050405020304" pitchFamily="18" charset="0"/>
              </a:rPr>
              <a:t>可参考的一些质量控制指南文件（北京局）</a:t>
            </a:r>
            <a:endParaRPr lang="en-US" altLang="zh-CN" sz="2400" b="1" kern="100" spc="-20" dirty="0">
              <a:latin typeface="Arial" panose="020B0604020202020204" pitchFamily="34" charset="0"/>
              <a:ea typeface="微软雅黑" panose="020B0503020204020204" pitchFamily="34" charset="-122"/>
              <a:cs typeface="Times New Roman" panose="02020603050405020304" pitchFamily="18" charset="0"/>
            </a:endParaRPr>
          </a:p>
          <a:p>
            <a:pPr>
              <a:lnSpc>
                <a:spcPct val="150000"/>
              </a:lnSpc>
              <a:buFont typeface="Arial" panose="020B0604020202020204" pitchFamily="34" charset="0"/>
              <a:buChar char="•"/>
            </a:pPr>
            <a:r>
              <a:rPr lang="zh-CN" altLang="en-US" sz="2000" dirty="0">
                <a:solidFill>
                  <a:srgbClr val="FF0000"/>
                </a:solidFill>
                <a:highlight>
                  <a:srgbClr val="FFFF00"/>
                </a:highlight>
                <a:latin typeface="Arial" panose="020B0604020202020204" pitchFamily="34" charset="0"/>
                <a:ea typeface="微软雅黑" panose="020B0503020204020204" pitchFamily="34" charset="-122"/>
              </a:rPr>
              <a:t>北京市增材制造定制式义齿生产质量管理规范检查指南（</a:t>
            </a:r>
            <a:r>
              <a:rPr lang="en-US" altLang="zh-CN" sz="2000" dirty="0">
                <a:solidFill>
                  <a:srgbClr val="FF0000"/>
                </a:solidFill>
                <a:highlight>
                  <a:srgbClr val="FFFF00"/>
                </a:highlight>
                <a:latin typeface="Arial" panose="020B0604020202020204" pitchFamily="34" charset="0"/>
                <a:ea typeface="微软雅黑" panose="020B0503020204020204" pitchFamily="34" charset="-122"/>
              </a:rPr>
              <a:t>2023</a:t>
            </a:r>
            <a:r>
              <a:rPr lang="zh-CN" altLang="en-US" sz="2000" dirty="0">
                <a:solidFill>
                  <a:srgbClr val="FF0000"/>
                </a:solidFill>
                <a:highlight>
                  <a:srgbClr val="FFFF00"/>
                </a:highlight>
                <a:latin typeface="Arial" panose="020B0604020202020204" pitchFamily="34" charset="0"/>
                <a:ea typeface="微软雅黑" panose="020B0503020204020204" pitchFamily="34" charset="-122"/>
              </a:rPr>
              <a:t>版）</a:t>
            </a:r>
            <a:r>
              <a:rPr lang="en-US" altLang="zh-CN" sz="2000" dirty="0">
                <a:solidFill>
                  <a:srgbClr val="FF0000"/>
                </a:solidFill>
                <a:highlight>
                  <a:srgbClr val="FFFF00"/>
                </a:highlight>
                <a:latin typeface="Arial" panose="020B0604020202020204" pitchFamily="34" charset="0"/>
                <a:ea typeface="微软雅黑" panose="020B0503020204020204" pitchFamily="34" charset="-122"/>
              </a:rPr>
              <a:t>2023-11-01</a:t>
            </a:r>
            <a:endParaRPr lang="zh-CN" altLang="en-US" sz="2000" dirty="0">
              <a:solidFill>
                <a:srgbClr val="FF0000"/>
              </a:solidFill>
              <a:highlight>
                <a:srgbClr val="FFFF00"/>
              </a:highlight>
              <a:latin typeface="Arial" panose="020B0604020202020204" pitchFamily="34" charset="0"/>
              <a:ea typeface="微软雅黑" panose="020B0503020204020204" pitchFamily="34" charset="-122"/>
            </a:endParaRPr>
          </a:p>
          <a:p>
            <a:pPr algn="l">
              <a:lnSpc>
                <a:spcPct val="150000"/>
              </a:lnSpc>
              <a:buFont typeface="Arial" panose="020B0604020202020204" pitchFamily="34" charset="0"/>
              <a:buChar char="•"/>
            </a:pPr>
            <a:r>
              <a:rPr lang="zh-CN" altLang="en-US" sz="2000" b="0" i="0" strike="noStrike" dirty="0">
                <a:solidFill>
                  <a:srgbClr val="333333"/>
                </a:solidFill>
                <a:effectLst/>
                <a:latin typeface="Arial" panose="020B0604020202020204" pitchFamily="34" charset="0"/>
                <a:ea typeface="微软雅黑" panose="020B0503020204020204" pitchFamily="34" charset="-122"/>
              </a:rPr>
              <a:t>北京市药品监督管理局关于印发</a:t>
            </a:r>
            <a:r>
              <a:rPr lang="en-US" altLang="zh-CN" sz="2000" b="0" i="0" strike="noStrike" dirty="0">
                <a:solidFill>
                  <a:srgbClr val="333333"/>
                </a:solidFill>
                <a:effectLst/>
                <a:latin typeface="Arial" panose="020B0604020202020204" pitchFamily="34" charset="0"/>
                <a:ea typeface="微软雅黑" panose="020B0503020204020204" pitchFamily="34" charset="-122"/>
              </a:rPr>
              <a:t>《</a:t>
            </a:r>
            <a:r>
              <a:rPr lang="zh-CN" altLang="en-US" sz="2000" b="0" i="0" strike="noStrike" dirty="0">
                <a:solidFill>
                  <a:srgbClr val="333333"/>
                </a:solidFill>
                <a:effectLst/>
                <a:latin typeface="Arial" panose="020B0604020202020204" pitchFamily="34" charset="0"/>
                <a:ea typeface="微软雅黑" panose="020B0503020204020204" pitchFamily="34" charset="-122"/>
              </a:rPr>
              <a:t>北京市医疗器械生产监督检查指南总则（</a:t>
            </a:r>
            <a:r>
              <a:rPr lang="en-US" altLang="zh-CN" sz="2000" b="0" i="0" strike="noStrike" dirty="0">
                <a:solidFill>
                  <a:srgbClr val="333333"/>
                </a:solidFill>
                <a:effectLst/>
                <a:latin typeface="Arial" panose="020B0604020202020204" pitchFamily="34" charset="0"/>
                <a:ea typeface="微软雅黑" panose="020B0503020204020204" pitchFamily="34" charset="-122"/>
              </a:rPr>
              <a:t>2022</a:t>
            </a:r>
            <a:r>
              <a:rPr lang="zh-CN" altLang="en-US" sz="2000" b="0" i="0" strike="noStrike" dirty="0">
                <a:solidFill>
                  <a:srgbClr val="333333"/>
                </a:solidFill>
                <a:effectLst/>
                <a:latin typeface="Arial" panose="020B0604020202020204" pitchFamily="34" charset="0"/>
                <a:ea typeface="微软雅黑" panose="020B0503020204020204" pitchFamily="34" charset="-122"/>
              </a:rPr>
              <a:t>版）</a:t>
            </a:r>
            <a:r>
              <a:rPr lang="en-US" altLang="zh-CN" sz="2000" b="0" i="0" strike="noStrike" dirty="0">
                <a:solidFill>
                  <a:srgbClr val="333333"/>
                </a:solidFill>
                <a:effectLst/>
                <a:latin typeface="Arial" panose="020B0604020202020204" pitchFamily="34" charset="0"/>
                <a:ea typeface="微软雅黑" panose="020B0503020204020204" pitchFamily="34" charset="-122"/>
              </a:rPr>
              <a:t>》</a:t>
            </a:r>
            <a:r>
              <a:rPr lang="zh-CN" altLang="en-US" sz="2000" b="0" i="0" strike="noStrike" dirty="0">
                <a:solidFill>
                  <a:srgbClr val="333333"/>
                </a:solidFill>
                <a:effectLst/>
                <a:latin typeface="Arial" panose="020B0604020202020204" pitchFamily="34" charset="0"/>
                <a:ea typeface="微软雅黑" panose="020B0503020204020204" pitchFamily="34" charset="-122"/>
              </a:rPr>
              <a:t>的通知 </a:t>
            </a:r>
            <a:r>
              <a:rPr lang="en-US" altLang="zh-CN" sz="2000" b="0" i="0" dirty="0">
                <a:solidFill>
                  <a:srgbClr val="999999"/>
                </a:solidFill>
                <a:effectLst/>
                <a:latin typeface="Arial" panose="020B0604020202020204" pitchFamily="34" charset="0"/>
                <a:ea typeface="微软雅黑" panose="020B0503020204020204" pitchFamily="34" charset="-122"/>
              </a:rPr>
              <a:t>2022-12-31</a:t>
            </a:r>
            <a:endParaRPr lang="zh-CN" altLang="en-US" sz="2000" b="0" i="0" dirty="0">
              <a:solidFill>
                <a:srgbClr val="333333"/>
              </a:solidFill>
              <a:effectLst/>
              <a:latin typeface="Arial" panose="020B0604020202020204" pitchFamily="34" charset="0"/>
              <a:ea typeface="微软雅黑" panose="020B0503020204020204" pitchFamily="34" charset="-122"/>
            </a:endParaRPr>
          </a:p>
          <a:p>
            <a:pPr algn="l">
              <a:lnSpc>
                <a:spcPct val="150000"/>
              </a:lnSpc>
              <a:buFont typeface="Arial" panose="020B0604020202020204" pitchFamily="34" charset="0"/>
              <a:buChar char="•"/>
            </a:pPr>
            <a:r>
              <a:rPr lang="zh-CN" altLang="en-US" sz="2000" b="0" i="0" strike="noStrike" dirty="0">
                <a:solidFill>
                  <a:srgbClr val="333333"/>
                </a:solidFill>
                <a:effectLst/>
                <a:highlight>
                  <a:srgbClr val="FFFF00"/>
                </a:highlight>
                <a:latin typeface="Arial" panose="020B0604020202020204" pitchFamily="34" charset="0"/>
                <a:ea typeface="微软雅黑" panose="020B0503020204020204" pitchFamily="34" charset="-122"/>
              </a:rPr>
              <a:t>北京市医疗器械病毒灭活工艺检查指南（</a:t>
            </a:r>
            <a:r>
              <a:rPr lang="en-US" altLang="zh-CN" sz="2000" b="0" i="0" strike="noStrike" dirty="0">
                <a:solidFill>
                  <a:srgbClr val="333333"/>
                </a:solidFill>
                <a:effectLst/>
                <a:highlight>
                  <a:srgbClr val="FFFF00"/>
                </a:highlight>
                <a:latin typeface="Arial" panose="020B0604020202020204" pitchFamily="34" charset="0"/>
                <a:ea typeface="微软雅黑" panose="020B0503020204020204" pitchFamily="34" charset="-122"/>
              </a:rPr>
              <a:t>2022</a:t>
            </a:r>
            <a:r>
              <a:rPr lang="zh-CN" altLang="en-US" sz="2000" b="0" i="0" strike="noStrike" dirty="0">
                <a:solidFill>
                  <a:srgbClr val="333333"/>
                </a:solidFill>
                <a:effectLst/>
                <a:highlight>
                  <a:srgbClr val="FFFF00"/>
                </a:highlight>
                <a:latin typeface="Arial" panose="020B0604020202020204" pitchFamily="34" charset="0"/>
                <a:ea typeface="微软雅黑" panose="020B0503020204020204" pitchFamily="34" charset="-122"/>
              </a:rPr>
              <a:t>版）</a:t>
            </a:r>
            <a:r>
              <a:rPr lang="en-US" altLang="zh-CN" sz="2000" b="0" i="0" dirty="0">
                <a:solidFill>
                  <a:srgbClr val="999999"/>
                </a:solidFill>
                <a:effectLst/>
                <a:highlight>
                  <a:srgbClr val="FFFF00"/>
                </a:highlight>
                <a:latin typeface="Arial" panose="020B0604020202020204" pitchFamily="34" charset="0"/>
                <a:ea typeface="微软雅黑" panose="020B0503020204020204" pitchFamily="34" charset="-122"/>
              </a:rPr>
              <a:t>2022-08-24</a:t>
            </a:r>
            <a:endParaRPr lang="zh-CN" altLang="en-US" sz="2000" b="0" i="0" dirty="0">
              <a:solidFill>
                <a:srgbClr val="333333"/>
              </a:solidFill>
              <a:effectLst/>
              <a:highlight>
                <a:srgbClr val="FFFF00"/>
              </a:highlight>
              <a:latin typeface="Arial" panose="020B0604020202020204" pitchFamily="34" charset="0"/>
              <a:ea typeface="微软雅黑" panose="020B0503020204020204" pitchFamily="34" charset="-122"/>
            </a:endParaRPr>
          </a:p>
          <a:p>
            <a:pPr algn="l">
              <a:lnSpc>
                <a:spcPct val="150000"/>
              </a:lnSpc>
              <a:buFont typeface="Arial" panose="020B0604020202020204" pitchFamily="34" charset="0"/>
              <a:buChar char="•"/>
            </a:pPr>
            <a:r>
              <a:rPr lang="zh-CN" altLang="en-US" sz="2000" b="0" i="0" strike="noStrike" dirty="0">
                <a:solidFill>
                  <a:srgbClr val="333333"/>
                </a:solidFill>
                <a:effectLst/>
                <a:latin typeface="Arial" panose="020B0604020202020204" pitchFamily="34" charset="0"/>
                <a:ea typeface="微软雅黑" panose="020B0503020204020204" pitchFamily="34" charset="-122"/>
              </a:rPr>
              <a:t>北京市植入性医疗器械生产质量管理规范检查指南（</a:t>
            </a:r>
            <a:r>
              <a:rPr lang="en-US" altLang="zh-CN" sz="2000" b="0" i="0" strike="noStrike" dirty="0">
                <a:solidFill>
                  <a:srgbClr val="333333"/>
                </a:solidFill>
                <a:effectLst/>
                <a:latin typeface="Arial" panose="020B0604020202020204" pitchFamily="34" charset="0"/>
                <a:ea typeface="微软雅黑" panose="020B0503020204020204" pitchFamily="34" charset="-122"/>
              </a:rPr>
              <a:t>2022</a:t>
            </a:r>
            <a:r>
              <a:rPr lang="zh-CN" altLang="en-US" sz="2000" b="0" i="0" strike="noStrike" dirty="0">
                <a:solidFill>
                  <a:srgbClr val="333333"/>
                </a:solidFill>
                <a:effectLst/>
                <a:latin typeface="Arial" panose="020B0604020202020204" pitchFamily="34" charset="0"/>
                <a:ea typeface="微软雅黑" panose="020B0503020204020204" pitchFamily="34" charset="-122"/>
              </a:rPr>
              <a:t>版）</a:t>
            </a:r>
            <a:r>
              <a:rPr lang="en-US" altLang="zh-CN" sz="2000" b="0" i="0" dirty="0">
                <a:solidFill>
                  <a:srgbClr val="999999"/>
                </a:solidFill>
                <a:effectLst/>
                <a:latin typeface="Arial" panose="020B0604020202020204" pitchFamily="34" charset="0"/>
                <a:ea typeface="微软雅黑" panose="020B0503020204020204" pitchFamily="34" charset="-122"/>
              </a:rPr>
              <a:t>2022-04-22</a:t>
            </a:r>
            <a:endParaRPr lang="zh-CN" altLang="en-US" sz="2000" b="0" i="0" dirty="0">
              <a:solidFill>
                <a:srgbClr val="333333"/>
              </a:solidFill>
              <a:effectLst/>
              <a:latin typeface="Arial" panose="020B0604020202020204" pitchFamily="34" charset="0"/>
              <a:ea typeface="微软雅黑" panose="020B0503020204020204" pitchFamily="34" charset="-122"/>
            </a:endParaRPr>
          </a:p>
          <a:p>
            <a:pPr algn="l">
              <a:lnSpc>
                <a:spcPct val="150000"/>
              </a:lnSpc>
              <a:buFont typeface="Arial" panose="020B0604020202020204" pitchFamily="34" charset="0"/>
              <a:buChar char="•"/>
            </a:pPr>
            <a:r>
              <a:rPr lang="zh-CN" altLang="en-US" sz="2000" b="0" i="0" strike="noStrike" dirty="0">
                <a:solidFill>
                  <a:srgbClr val="333333"/>
                </a:solidFill>
                <a:effectLst/>
                <a:latin typeface="Arial" panose="020B0604020202020204" pitchFamily="34" charset="0"/>
                <a:ea typeface="微软雅黑" panose="020B0503020204020204" pitchFamily="34" charset="-122"/>
              </a:rPr>
              <a:t>北京市无菌医疗器械生产质量管理规范检查指南（</a:t>
            </a:r>
            <a:r>
              <a:rPr lang="en-US" altLang="zh-CN" sz="2000" b="0" i="0" strike="noStrike" dirty="0">
                <a:solidFill>
                  <a:srgbClr val="333333"/>
                </a:solidFill>
                <a:effectLst/>
                <a:latin typeface="Arial" panose="020B0604020202020204" pitchFamily="34" charset="0"/>
                <a:ea typeface="微软雅黑" panose="020B0503020204020204" pitchFamily="34" charset="-122"/>
              </a:rPr>
              <a:t>2022</a:t>
            </a:r>
            <a:r>
              <a:rPr lang="zh-CN" altLang="en-US" sz="2000" b="0" i="0" strike="noStrike" dirty="0">
                <a:solidFill>
                  <a:srgbClr val="333333"/>
                </a:solidFill>
                <a:effectLst/>
                <a:latin typeface="Arial" panose="020B0604020202020204" pitchFamily="34" charset="0"/>
                <a:ea typeface="微软雅黑" panose="020B0503020204020204" pitchFamily="34" charset="-122"/>
              </a:rPr>
              <a:t>版）</a:t>
            </a:r>
            <a:r>
              <a:rPr lang="en-US" altLang="zh-CN" sz="2000" b="0" i="0" dirty="0">
                <a:solidFill>
                  <a:srgbClr val="999999"/>
                </a:solidFill>
                <a:effectLst/>
                <a:latin typeface="Arial" panose="020B0604020202020204" pitchFamily="34" charset="0"/>
                <a:ea typeface="微软雅黑" panose="020B0503020204020204" pitchFamily="34" charset="-122"/>
              </a:rPr>
              <a:t>2022-04-22</a:t>
            </a:r>
            <a:endParaRPr lang="zh-CN" altLang="en-US" sz="2000" b="0" i="0" dirty="0">
              <a:solidFill>
                <a:srgbClr val="333333"/>
              </a:solidFill>
              <a:effectLst/>
              <a:latin typeface="Arial" panose="020B0604020202020204" pitchFamily="34" charset="0"/>
              <a:ea typeface="微软雅黑" panose="020B0503020204020204" pitchFamily="34" charset="-122"/>
            </a:endParaRPr>
          </a:p>
          <a:p>
            <a:pPr algn="l">
              <a:lnSpc>
                <a:spcPct val="150000"/>
              </a:lnSpc>
              <a:buFont typeface="Arial" panose="020B0604020202020204" pitchFamily="34" charset="0"/>
              <a:buChar char="•"/>
            </a:pPr>
            <a:r>
              <a:rPr lang="zh-CN" altLang="en-US" sz="2000" b="0" i="0" strike="noStrike" dirty="0">
                <a:solidFill>
                  <a:srgbClr val="333333"/>
                </a:solidFill>
                <a:effectLst/>
                <a:latin typeface="Arial" panose="020B0604020202020204" pitchFamily="34" charset="0"/>
                <a:ea typeface="微软雅黑" panose="020B0503020204020204" pitchFamily="34" charset="-122"/>
              </a:rPr>
              <a:t>医疗器械工艺用水检查要点指南 （</a:t>
            </a:r>
            <a:r>
              <a:rPr lang="en-US" altLang="zh-CN" sz="2000" b="0" i="0" strike="noStrike" dirty="0">
                <a:solidFill>
                  <a:srgbClr val="333333"/>
                </a:solidFill>
                <a:effectLst/>
                <a:latin typeface="Arial" panose="020B0604020202020204" pitchFamily="34" charset="0"/>
                <a:ea typeface="微软雅黑" panose="020B0503020204020204" pitchFamily="34" charset="-122"/>
              </a:rPr>
              <a:t>2020</a:t>
            </a:r>
            <a:r>
              <a:rPr lang="zh-CN" altLang="en-US" sz="2000" b="0" i="0" strike="noStrike" dirty="0">
                <a:solidFill>
                  <a:srgbClr val="333333"/>
                </a:solidFill>
                <a:effectLst/>
                <a:latin typeface="Arial" panose="020B0604020202020204" pitchFamily="34" charset="0"/>
                <a:ea typeface="微软雅黑" panose="020B0503020204020204" pitchFamily="34" charset="-122"/>
              </a:rPr>
              <a:t>版）</a:t>
            </a:r>
            <a:r>
              <a:rPr lang="en-US" altLang="zh-CN" sz="2000" b="0" i="0" dirty="0">
                <a:solidFill>
                  <a:srgbClr val="999999"/>
                </a:solidFill>
                <a:effectLst/>
                <a:latin typeface="Arial" panose="020B0604020202020204" pitchFamily="34" charset="0"/>
                <a:ea typeface="微软雅黑" panose="020B0503020204020204" pitchFamily="34" charset="-122"/>
              </a:rPr>
              <a:t>2020-01-22</a:t>
            </a:r>
            <a:endParaRPr lang="zh-CN" altLang="en-US" sz="2000" b="0" i="0" dirty="0">
              <a:solidFill>
                <a:srgbClr val="333333"/>
              </a:solidFill>
              <a:effectLst/>
              <a:latin typeface="Arial" panose="020B0604020202020204" pitchFamily="34" charset="0"/>
              <a:ea typeface="微软雅黑" panose="020B0503020204020204" pitchFamily="34" charset="-122"/>
            </a:endParaRPr>
          </a:p>
          <a:p>
            <a:pPr algn="l">
              <a:lnSpc>
                <a:spcPct val="150000"/>
              </a:lnSpc>
              <a:buFont typeface="Arial" panose="020B0604020202020204" pitchFamily="34" charset="0"/>
              <a:buChar char="•"/>
            </a:pPr>
            <a:r>
              <a:rPr lang="zh-CN" altLang="en-US" sz="2000" b="0" i="0" strike="noStrike" dirty="0">
                <a:solidFill>
                  <a:srgbClr val="333333"/>
                </a:solidFill>
                <a:effectLst/>
                <a:highlight>
                  <a:srgbClr val="FFFF00"/>
                </a:highlight>
                <a:latin typeface="Arial" panose="020B0604020202020204" pitchFamily="34" charset="0"/>
                <a:ea typeface="微软雅黑" panose="020B0503020204020204" pitchFamily="34" charset="-122"/>
              </a:rPr>
              <a:t>体外诊断试剂生产质量体系检查要点指南（</a:t>
            </a:r>
            <a:r>
              <a:rPr lang="en-US" altLang="zh-CN" sz="2000" b="0" i="0" strike="noStrike" dirty="0">
                <a:solidFill>
                  <a:srgbClr val="333333"/>
                </a:solidFill>
                <a:effectLst/>
                <a:highlight>
                  <a:srgbClr val="FFFF00"/>
                </a:highlight>
                <a:latin typeface="Arial" panose="020B0604020202020204" pitchFamily="34" charset="0"/>
                <a:ea typeface="微软雅黑" panose="020B0503020204020204" pitchFamily="34" charset="-122"/>
              </a:rPr>
              <a:t>2017</a:t>
            </a:r>
            <a:r>
              <a:rPr lang="zh-CN" altLang="en-US" sz="2000" b="0" i="0" strike="noStrike" dirty="0">
                <a:solidFill>
                  <a:srgbClr val="333333"/>
                </a:solidFill>
                <a:effectLst/>
                <a:highlight>
                  <a:srgbClr val="FFFF00"/>
                </a:highlight>
                <a:latin typeface="Arial" panose="020B0604020202020204" pitchFamily="34" charset="0"/>
                <a:ea typeface="微软雅黑" panose="020B0503020204020204" pitchFamily="34" charset="-122"/>
              </a:rPr>
              <a:t>年修订版）</a:t>
            </a:r>
            <a:r>
              <a:rPr lang="en-US" altLang="zh-CN" sz="2000" b="0" i="0" dirty="0">
                <a:solidFill>
                  <a:srgbClr val="999999"/>
                </a:solidFill>
                <a:effectLst/>
                <a:highlight>
                  <a:srgbClr val="FFFF00"/>
                </a:highlight>
                <a:latin typeface="Arial" panose="020B0604020202020204" pitchFamily="34" charset="0"/>
                <a:ea typeface="微软雅黑" panose="020B0503020204020204" pitchFamily="34" charset="-122"/>
              </a:rPr>
              <a:t>2017-11-14</a:t>
            </a:r>
            <a:endParaRPr lang="zh-CN" altLang="en-US" sz="2000" b="0" i="0" dirty="0">
              <a:solidFill>
                <a:srgbClr val="333333"/>
              </a:solidFill>
              <a:effectLst/>
              <a:highlight>
                <a:srgbClr val="FFFF00"/>
              </a:highlight>
              <a:latin typeface="Arial" panose="020B0604020202020204" pitchFamily="34" charset="0"/>
              <a:ea typeface="微软雅黑" panose="020B0503020204020204" pitchFamily="34" charset="-122"/>
            </a:endParaRPr>
          </a:p>
          <a:p>
            <a:pPr algn="l">
              <a:lnSpc>
                <a:spcPct val="150000"/>
              </a:lnSpc>
              <a:buFont typeface="Arial" panose="020B0604020202020204" pitchFamily="34" charset="0"/>
              <a:buChar char="•"/>
            </a:pPr>
            <a:r>
              <a:rPr lang="zh-CN" altLang="en-US" sz="2000" b="0" i="0" strike="noStrike" dirty="0">
                <a:solidFill>
                  <a:srgbClr val="333333"/>
                </a:solidFill>
                <a:effectLst/>
                <a:latin typeface="Arial" panose="020B0604020202020204" pitchFamily="34" charset="0"/>
                <a:ea typeface="微软雅黑" panose="020B0503020204020204" pitchFamily="34" charset="-122"/>
              </a:rPr>
              <a:t>医疗器械工艺用气检查要点指南（</a:t>
            </a:r>
            <a:r>
              <a:rPr lang="en-US" altLang="zh-CN" sz="2000" b="0" i="0" strike="noStrike" dirty="0">
                <a:solidFill>
                  <a:srgbClr val="333333"/>
                </a:solidFill>
                <a:effectLst/>
                <a:latin typeface="Arial" panose="020B0604020202020204" pitchFamily="34" charset="0"/>
                <a:ea typeface="微软雅黑" panose="020B0503020204020204" pitchFamily="34" charset="-122"/>
              </a:rPr>
              <a:t>2017</a:t>
            </a:r>
            <a:r>
              <a:rPr lang="zh-CN" altLang="en-US" sz="2000" b="0" i="0" strike="noStrike" dirty="0">
                <a:solidFill>
                  <a:srgbClr val="333333"/>
                </a:solidFill>
                <a:effectLst/>
                <a:latin typeface="Arial" panose="020B0604020202020204" pitchFamily="34" charset="0"/>
                <a:ea typeface="微软雅黑" panose="020B0503020204020204" pitchFamily="34" charset="-122"/>
              </a:rPr>
              <a:t>版）</a:t>
            </a:r>
            <a:r>
              <a:rPr lang="en-US" altLang="zh-CN" sz="2000" b="0" i="0" dirty="0">
                <a:solidFill>
                  <a:srgbClr val="999999"/>
                </a:solidFill>
                <a:effectLst/>
                <a:latin typeface="Arial" panose="020B0604020202020204" pitchFamily="34" charset="0"/>
                <a:ea typeface="微软雅黑" panose="020B0503020204020204" pitchFamily="34" charset="-122"/>
              </a:rPr>
              <a:t>2017-09-26</a:t>
            </a:r>
            <a:endParaRPr lang="zh-CN" altLang="en-US" sz="2000" b="0" i="0" dirty="0">
              <a:solidFill>
                <a:srgbClr val="333333"/>
              </a:solidFill>
              <a:effectLst/>
              <a:latin typeface="Arial" panose="020B0604020202020204" pitchFamily="34" charset="0"/>
              <a:ea typeface="微软雅黑" panose="020B0503020204020204" pitchFamily="34" charset="-122"/>
            </a:endParaRPr>
          </a:p>
          <a:p>
            <a:pPr algn="l">
              <a:lnSpc>
                <a:spcPct val="150000"/>
              </a:lnSpc>
              <a:buFont typeface="Arial" panose="020B0604020202020204" pitchFamily="34" charset="0"/>
              <a:buChar char="•"/>
            </a:pPr>
            <a:r>
              <a:rPr lang="zh-CN" altLang="en-US" sz="2000" b="0" i="0" strike="noStrike" dirty="0">
                <a:solidFill>
                  <a:srgbClr val="333333"/>
                </a:solidFill>
                <a:effectLst/>
                <a:latin typeface="Arial" panose="020B0604020202020204" pitchFamily="34" charset="0"/>
                <a:ea typeface="微软雅黑" panose="020B0503020204020204" pitchFamily="34" charset="-122"/>
              </a:rPr>
              <a:t>北京市定制式义齿生产质量管理规范检查要点指南（</a:t>
            </a:r>
            <a:r>
              <a:rPr lang="en-US" altLang="zh-CN" sz="2000" b="0" i="0" strike="noStrike" dirty="0">
                <a:solidFill>
                  <a:srgbClr val="333333"/>
                </a:solidFill>
                <a:effectLst/>
                <a:latin typeface="Arial" panose="020B0604020202020204" pitchFamily="34" charset="0"/>
                <a:ea typeface="微软雅黑" panose="020B0503020204020204" pitchFamily="34" charset="-122"/>
              </a:rPr>
              <a:t>2017</a:t>
            </a:r>
            <a:r>
              <a:rPr lang="zh-CN" altLang="en-US" sz="2000" b="0" i="0" strike="noStrike" dirty="0">
                <a:solidFill>
                  <a:srgbClr val="333333"/>
                </a:solidFill>
                <a:effectLst/>
                <a:latin typeface="Arial" panose="020B0604020202020204" pitchFamily="34" charset="0"/>
                <a:ea typeface="微软雅黑" panose="020B0503020204020204" pitchFamily="34" charset="-122"/>
              </a:rPr>
              <a:t>年修订版）</a:t>
            </a:r>
            <a:r>
              <a:rPr lang="en-US" altLang="zh-CN" sz="2000" b="0" i="0" dirty="0">
                <a:solidFill>
                  <a:srgbClr val="999999"/>
                </a:solidFill>
                <a:effectLst/>
                <a:latin typeface="Arial" panose="020B0604020202020204" pitchFamily="34" charset="0"/>
                <a:ea typeface="微软雅黑" panose="020B0503020204020204" pitchFamily="34" charset="-122"/>
              </a:rPr>
              <a:t>2017-01-06</a:t>
            </a:r>
            <a:endParaRPr lang="zh-CN" altLang="en-US" sz="2000" b="0" i="0" dirty="0">
              <a:solidFill>
                <a:srgbClr val="333333"/>
              </a:solidFill>
              <a:effectLst/>
              <a:latin typeface="Arial" panose="020B0604020202020204" pitchFamily="34" charset="0"/>
              <a:ea typeface="微软雅黑" panose="020B0503020204020204" pitchFamily="34" charset="-122"/>
            </a:endParaRPr>
          </a:p>
          <a:p>
            <a:pPr algn="l">
              <a:lnSpc>
                <a:spcPct val="150000"/>
              </a:lnSpc>
              <a:buFont typeface="Arial" panose="020B0604020202020204" pitchFamily="34" charset="0"/>
              <a:buChar char="•"/>
            </a:pPr>
            <a:r>
              <a:rPr lang="zh-CN" altLang="en-US" sz="2000" b="0" i="0" strike="noStrike" dirty="0">
                <a:solidFill>
                  <a:srgbClr val="333333"/>
                </a:solidFill>
                <a:effectLst/>
                <a:latin typeface="Arial" panose="020B0604020202020204" pitchFamily="34" charset="0"/>
                <a:ea typeface="微软雅黑" panose="020B0503020204020204" pitchFamily="34" charset="-122"/>
              </a:rPr>
              <a:t>医疗器械产品留样检查要点指南（</a:t>
            </a:r>
            <a:r>
              <a:rPr lang="en-US" altLang="zh-CN" sz="2000" b="0" i="0" strike="noStrike" dirty="0">
                <a:solidFill>
                  <a:srgbClr val="333333"/>
                </a:solidFill>
                <a:effectLst/>
                <a:latin typeface="Arial" panose="020B0604020202020204" pitchFamily="34" charset="0"/>
                <a:ea typeface="微软雅黑" panose="020B0503020204020204" pitchFamily="34" charset="-122"/>
              </a:rPr>
              <a:t>2016</a:t>
            </a:r>
            <a:r>
              <a:rPr lang="zh-CN" altLang="en-US" sz="2000" b="0" i="0" strike="noStrike" dirty="0">
                <a:solidFill>
                  <a:srgbClr val="333333"/>
                </a:solidFill>
                <a:effectLst/>
                <a:latin typeface="Arial" panose="020B0604020202020204" pitchFamily="34" charset="0"/>
                <a:ea typeface="微软雅黑" panose="020B0503020204020204" pitchFamily="34" charset="-122"/>
              </a:rPr>
              <a:t>版）</a:t>
            </a:r>
            <a:r>
              <a:rPr lang="en-US" altLang="zh-CN" sz="2000" b="0" i="0" dirty="0">
                <a:solidFill>
                  <a:srgbClr val="999999"/>
                </a:solidFill>
                <a:effectLst/>
                <a:latin typeface="Arial" panose="020B0604020202020204" pitchFamily="34" charset="0"/>
                <a:ea typeface="微软雅黑" panose="020B0503020204020204" pitchFamily="34" charset="-122"/>
              </a:rPr>
              <a:t>2016-09-02</a:t>
            </a:r>
            <a:endParaRPr lang="zh-CN" altLang="en-US" sz="2000" b="0" i="0" dirty="0">
              <a:solidFill>
                <a:srgbClr val="333333"/>
              </a:solidFill>
              <a:effectLst/>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11141287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40C800E-853A-52E9-242C-8068FCE9A915}"/>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医疗器械生产企业质量控制与成品放行指南</a:t>
            </a:r>
          </a:p>
        </p:txBody>
      </p:sp>
      <p:sp>
        <p:nvSpPr>
          <p:cNvPr id="4" name="文本框 3">
            <a:extLst>
              <a:ext uri="{FF2B5EF4-FFF2-40B4-BE49-F238E27FC236}">
                <a16:creationId xmlns:a16="http://schemas.microsoft.com/office/drawing/2014/main" id="{74954992-83C5-96A9-E02F-ADF0551E39CA}"/>
              </a:ext>
            </a:extLst>
          </p:cNvPr>
          <p:cNvSpPr txBox="1"/>
          <p:nvPr/>
        </p:nvSpPr>
        <p:spPr>
          <a:xfrm>
            <a:off x="653222" y="982980"/>
            <a:ext cx="10648122" cy="4744312"/>
          </a:xfrm>
          <a:prstGeom prst="rect">
            <a:avLst/>
          </a:prstGeom>
          <a:noFill/>
        </p:spPr>
        <p:txBody>
          <a:bodyPr wrap="square">
            <a:spAutoFit/>
          </a:bodyPr>
          <a:lstStyle/>
          <a:p>
            <a:pPr>
              <a:lnSpc>
                <a:spcPct val="150000"/>
              </a:lnSpc>
            </a:pPr>
            <a:r>
              <a:rPr lang="zh-CN" altLang="en-US" sz="2400" b="1" kern="100" spc="-20" dirty="0">
                <a:latin typeface="Arial" panose="020B0604020202020204" pitchFamily="34" charset="0"/>
                <a:ea typeface="微软雅黑" panose="020B0503020204020204" pitchFamily="34" charset="-122"/>
                <a:cs typeface="Times New Roman" panose="02020603050405020304" pitchFamily="18" charset="0"/>
              </a:rPr>
              <a:t>可参考的一些质量控制指南文件（北京局）</a:t>
            </a:r>
            <a:endParaRPr lang="en-US" altLang="zh-CN" sz="2400" b="1" kern="100" spc="-20" dirty="0">
              <a:latin typeface="Arial" panose="020B0604020202020204" pitchFamily="34" charset="0"/>
              <a:ea typeface="微软雅黑" panose="020B0503020204020204" pitchFamily="34" charset="-122"/>
              <a:cs typeface="Times New Roman" panose="02020603050405020304" pitchFamily="18" charset="0"/>
            </a:endParaRPr>
          </a:p>
          <a:p>
            <a:pPr algn="l">
              <a:lnSpc>
                <a:spcPct val="150000"/>
              </a:lnSpc>
              <a:buFont typeface="Arial" panose="020B0604020202020204" pitchFamily="34" charset="0"/>
              <a:buChar char="•"/>
            </a:pPr>
            <a:r>
              <a:rPr lang="zh-CN" altLang="en-US" sz="2000" b="0" i="0" u="none" strike="noStrike" dirty="0">
                <a:solidFill>
                  <a:srgbClr val="333333"/>
                </a:solidFill>
                <a:effectLst/>
                <a:latin typeface="Arial" panose="020B0604020202020204" pitchFamily="34" charset="0"/>
                <a:ea typeface="微软雅黑" panose="020B0503020204020204" pitchFamily="34" charset="-122"/>
              </a:rPr>
              <a:t>聚合酶链反应（</a:t>
            </a:r>
            <a:r>
              <a:rPr lang="en-US" altLang="zh-CN" sz="2000" b="0" i="0" u="none" strike="noStrike" dirty="0">
                <a:solidFill>
                  <a:srgbClr val="333333"/>
                </a:solidFill>
                <a:effectLst/>
                <a:latin typeface="Arial" panose="020B0604020202020204" pitchFamily="34" charset="0"/>
                <a:ea typeface="微软雅黑" panose="020B0503020204020204" pitchFamily="34" charset="-122"/>
              </a:rPr>
              <a:t>PCR</a:t>
            </a:r>
            <a:r>
              <a:rPr lang="zh-CN" altLang="en-US" sz="2000" b="0" i="0" u="none" strike="noStrike" dirty="0">
                <a:solidFill>
                  <a:srgbClr val="333333"/>
                </a:solidFill>
                <a:effectLst/>
                <a:latin typeface="Arial" panose="020B0604020202020204" pitchFamily="34" charset="0"/>
                <a:ea typeface="微软雅黑" panose="020B0503020204020204" pitchFamily="34" charset="-122"/>
              </a:rPr>
              <a:t>）检验实验室检查要点指南（</a:t>
            </a:r>
            <a:r>
              <a:rPr lang="en-US" altLang="zh-CN" sz="2000" b="0" i="0" u="none" strike="noStrike" dirty="0">
                <a:solidFill>
                  <a:srgbClr val="333333"/>
                </a:solidFill>
                <a:effectLst/>
                <a:latin typeface="Arial" panose="020B0604020202020204" pitchFamily="34" charset="0"/>
                <a:ea typeface="微软雅黑" panose="020B0503020204020204" pitchFamily="34" charset="-122"/>
              </a:rPr>
              <a:t>2016</a:t>
            </a:r>
            <a:r>
              <a:rPr lang="zh-CN" altLang="en-US" sz="2000" b="0" i="0" u="none" strike="noStrike" dirty="0">
                <a:solidFill>
                  <a:srgbClr val="333333"/>
                </a:solidFill>
                <a:effectLst/>
                <a:latin typeface="Arial" panose="020B0604020202020204" pitchFamily="34" charset="0"/>
                <a:ea typeface="微软雅黑" panose="020B0503020204020204" pitchFamily="34" charset="-122"/>
              </a:rPr>
              <a:t>版）</a:t>
            </a:r>
            <a:r>
              <a:rPr lang="en-US" altLang="zh-CN" sz="2000" b="0" i="0" dirty="0">
                <a:solidFill>
                  <a:srgbClr val="999999"/>
                </a:solidFill>
                <a:effectLst/>
                <a:latin typeface="Arial" panose="020B0604020202020204" pitchFamily="34" charset="0"/>
                <a:ea typeface="微软雅黑" panose="020B0503020204020204" pitchFamily="34" charset="-122"/>
              </a:rPr>
              <a:t>2016-09-02</a:t>
            </a:r>
            <a:endParaRPr lang="zh-CN" altLang="en-US" sz="2000" b="0" i="0" dirty="0">
              <a:solidFill>
                <a:srgbClr val="333333"/>
              </a:solidFill>
              <a:effectLst/>
              <a:latin typeface="Arial" panose="020B0604020202020204" pitchFamily="34" charset="0"/>
              <a:ea typeface="微软雅黑" panose="020B0503020204020204" pitchFamily="34" charset="-122"/>
            </a:endParaRPr>
          </a:p>
          <a:p>
            <a:pPr algn="l">
              <a:lnSpc>
                <a:spcPct val="150000"/>
              </a:lnSpc>
              <a:buFont typeface="Arial" panose="020B0604020202020204" pitchFamily="34" charset="0"/>
              <a:buChar char="•"/>
            </a:pPr>
            <a:r>
              <a:rPr lang="zh-CN" altLang="en-US" sz="2000" b="0" i="0" u="none" strike="noStrike" dirty="0">
                <a:solidFill>
                  <a:srgbClr val="333333"/>
                </a:solidFill>
                <a:effectLst/>
                <a:latin typeface="Arial" panose="020B0604020202020204" pitchFamily="34" charset="0"/>
                <a:ea typeface="微软雅黑" panose="020B0503020204020204" pitchFamily="34" charset="-122"/>
              </a:rPr>
              <a:t>医疗器械产品清洗过程确认检查要点指南（</a:t>
            </a:r>
            <a:r>
              <a:rPr lang="en-US" altLang="zh-CN" sz="2000" b="0" i="0" u="none" strike="noStrike" dirty="0">
                <a:solidFill>
                  <a:srgbClr val="333333"/>
                </a:solidFill>
                <a:effectLst/>
                <a:latin typeface="Arial" panose="020B0604020202020204" pitchFamily="34" charset="0"/>
                <a:ea typeface="微软雅黑" panose="020B0503020204020204" pitchFamily="34" charset="-122"/>
              </a:rPr>
              <a:t>2016</a:t>
            </a:r>
            <a:r>
              <a:rPr lang="zh-CN" altLang="en-US" sz="2000" b="0" i="0" u="none" strike="noStrike" dirty="0">
                <a:solidFill>
                  <a:srgbClr val="333333"/>
                </a:solidFill>
                <a:effectLst/>
                <a:latin typeface="Arial" panose="020B0604020202020204" pitchFamily="34" charset="0"/>
                <a:ea typeface="微软雅黑" panose="020B0503020204020204" pitchFamily="34" charset="-122"/>
              </a:rPr>
              <a:t>版）</a:t>
            </a:r>
            <a:r>
              <a:rPr lang="en-US" altLang="zh-CN" sz="2000" b="0" i="0" dirty="0">
                <a:solidFill>
                  <a:srgbClr val="999999"/>
                </a:solidFill>
                <a:effectLst/>
                <a:latin typeface="Arial" panose="020B0604020202020204" pitchFamily="34" charset="0"/>
                <a:ea typeface="微软雅黑" panose="020B0503020204020204" pitchFamily="34" charset="-122"/>
              </a:rPr>
              <a:t>2016-09-02</a:t>
            </a:r>
            <a:endParaRPr lang="zh-CN" altLang="en-US" sz="2000" b="0" i="0" dirty="0">
              <a:solidFill>
                <a:srgbClr val="333333"/>
              </a:solidFill>
              <a:effectLst/>
              <a:latin typeface="Arial" panose="020B0604020202020204" pitchFamily="34" charset="0"/>
              <a:ea typeface="微软雅黑" panose="020B0503020204020204" pitchFamily="34" charset="-122"/>
            </a:endParaRPr>
          </a:p>
          <a:p>
            <a:pPr algn="l">
              <a:lnSpc>
                <a:spcPct val="150000"/>
              </a:lnSpc>
              <a:buFont typeface="Arial" panose="020B0604020202020204" pitchFamily="34" charset="0"/>
              <a:buChar char="•"/>
            </a:pPr>
            <a:r>
              <a:rPr lang="zh-CN" altLang="en-US" sz="2000" b="0" i="0" u="none" strike="noStrike" dirty="0">
                <a:solidFill>
                  <a:srgbClr val="333333"/>
                </a:solidFill>
                <a:effectLst/>
                <a:latin typeface="Arial" panose="020B0604020202020204" pitchFamily="34" charset="0"/>
                <a:ea typeface="微软雅黑" panose="020B0503020204020204" pitchFamily="34" charset="-122"/>
              </a:rPr>
              <a:t>高分子材料类医疗器械生产质量管理规范检查要点指南（</a:t>
            </a:r>
            <a:r>
              <a:rPr lang="en-US" altLang="zh-CN" sz="2000" b="0" i="0" u="none" strike="noStrike" dirty="0">
                <a:solidFill>
                  <a:srgbClr val="333333"/>
                </a:solidFill>
                <a:effectLst/>
                <a:latin typeface="Arial" panose="020B0604020202020204" pitchFamily="34" charset="0"/>
                <a:ea typeface="微软雅黑" panose="020B0503020204020204" pitchFamily="34" charset="-122"/>
              </a:rPr>
              <a:t>2016</a:t>
            </a:r>
            <a:r>
              <a:rPr lang="zh-CN" altLang="en-US" sz="2000" b="0" i="0" u="none" strike="noStrike" dirty="0">
                <a:solidFill>
                  <a:srgbClr val="333333"/>
                </a:solidFill>
                <a:effectLst/>
                <a:latin typeface="Arial" panose="020B0604020202020204" pitchFamily="34" charset="0"/>
                <a:ea typeface="微软雅黑" panose="020B0503020204020204" pitchFamily="34" charset="-122"/>
              </a:rPr>
              <a:t>版）</a:t>
            </a:r>
            <a:r>
              <a:rPr lang="en-US" altLang="zh-CN" sz="2000" b="0" i="0" dirty="0">
                <a:solidFill>
                  <a:srgbClr val="999999"/>
                </a:solidFill>
                <a:effectLst/>
                <a:latin typeface="Arial" panose="020B0604020202020204" pitchFamily="34" charset="0"/>
                <a:ea typeface="微软雅黑" panose="020B0503020204020204" pitchFamily="34" charset="-122"/>
              </a:rPr>
              <a:t>2016-03-16</a:t>
            </a:r>
            <a:endParaRPr lang="zh-CN" altLang="en-US" sz="2000" b="0" i="0" dirty="0">
              <a:solidFill>
                <a:srgbClr val="333333"/>
              </a:solidFill>
              <a:effectLst/>
              <a:latin typeface="Arial" panose="020B0604020202020204" pitchFamily="34" charset="0"/>
              <a:ea typeface="微软雅黑" panose="020B0503020204020204" pitchFamily="34" charset="-122"/>
            </a:endParaRPr>
          </a:p>
          <a:p>
            <a:pPr algn="l">
              <a:lnSpc>
                <a:spcPct val="150000"/>
              </a:lnSpc>
              <a:buFont typeface="Arial" panose="020B0604020202020204" pitchFamily="34" charset="0"/>
              <a:buChar char="•"/>
            </a:pPr>
            <a:r>
              <a:rPr lang="zh-CN" altLang="en-US" sz="2000" b="0" i="0" u="none" strike="noStrike" dirty="0">
                <a:solidFill>
                  <a:srgbClr val="333333"/>
                </a:solidFill>
                <a:effectLst/>
                <a:latin typeface="Arial" panose="020B0604020202020204" pitchFamily="34" charset="0"/>
                <a:ea typeface="微软雅黑" panose="020B0503020204020204" pitchFamily="34" charset="-122"/>
              </a:rPr>
              <a:t>骨科植入类医疗器械生产质量管理规范检查要点指南（</a:t>
            </a:r>
            <a:r>
              <a:rPr lang="en-US" altLang="zh-CN" sz="2000" b="0" i="0" u="none" strike="noStrike" dirty="0">
                <a:solidFill>
                  <a:srgbClr val="333333"/>
                </a:solidFill>
                <a:effectLst/>
                <a:latin typeface="Arial" panose="020B0604020202020204" pitchFamily="34" charset="0"/>
                <a:ea typeface="微软雅黑" panose="020B0503020204020204" pitchFamily="34" charset="-122"/>
              </a:rPr>
              <a:t>2016</a:t>
            </a:r>
            <a:r>
              <a:rPr lang="zh-CN" altLang="en-US" sz="2000" b="0" i="0" u="none" strike="noStrike" dirty="0">
                <a:solidFill>
                  <a:srgbClr val="333333"/>
                </a:solidFill>
                <a:effectLst/>
                <a:latin typeface="Arial" panose="020B0604020202020204" pitchFamily="34" charset="0"/>
                <a:ea typeface="微软雅黑" panose="020B0503020204020204" pitchFamily="34" charset="-122"/>
              </a:rPr>
              <a:t>版）</a:t>
            </a:r>
            <a:r>
              <a:rPr lang="en-US" altLang="zh-CN" sz="2000" b="0" i="0" dirty="0">
                <a:solidFill>
                  <a:srgbClr val="999999"/>
                </a:solidFill>
                <a:effectLst/>
                <a:latin typeface="Arial" panose="020B0604020202020204" pitchFamily="34" charset="0"/>
                <a:ea typeface="微软雅黑" panose="020B0503020204020204" pitchFamily="34" charset="-122"/>
              </a:rPr>
              <a:t>2016-03-16</a:t>
            </a:r>
            <a:endParaRPr lang="zh-CN" altLang="en-US" sz="2000" b="0" i="0" dirty="0">
              <a:solidFill>
                <a:srgbClr val="333333"/>
              </a:solidFill>
              <a:effectLst/>
              <a:latin typeface="Arial" panose="020B0604020202020204" pitchFamily="34" charset="0"/>
              <a:ea typeface="微软雅黑" panose="020B0503020204020204" pitchFamily="34" charset="-122"/>
            </a:endParaRPr>
          </a:p>
          <a:p>
            <a:pPr algn="l">
              <a:lnSpc>
                <a:spcPct val="150000"/>
              </a:lnSpc>
              <a:buFont typeface="Arial" panose="020B0604020202020204" pitchFamily="34" charset="0"/>
              <a:buChar char="•"/>
            </a:pPr>
            <a:r>
              <a:rPr lang="zh-CN" altLang="en-US" sz="2000" b="0" i="0" u="none" strike="noStrike" dirty="0">
                <a:solidFill>
                  <a:srgbClr val="333333"/>
                </a:solidFill>
                <a:effectLst/>
                <a:latin typeface="Arial" panose="020B0604020202020204" pitchFamily="34" charset="0"/>
                <a:ea typeface="微软雅黑" panose="020B0503020204020204" pitchFamily="34" charset="-122"/>
              </a:rPr>
              <a:t>医疗器械工艺用水系统确认检查要点指南（</a:t>
            </a:r>
            <a:r>
              <a:rPr lang="en-US" altLang="zh-CN" sz="2000" b="0" i="0" u="none" strike="noStrike" dirty="0">
                <a:solidFill>
                  <a:srgbClr val="333333"/>
                </a:solidFill>
                <a:effectLst/>
                <a:latin typeface="Arial" panose="020B0604020202020204" pitchFamily="34" charset="0"/>
                <a:ea typeface="微软雅黑" panose="020B0503020204020204" pitchFamily="34" charset="-122"/>
              </a:rPr>
              <a:t>2014</a:t>
            </a:r>
            <a:r>
              <a:rPr lang="zh-CN" altLang="en-US" sz="2000" b="0" i="0" u="none" strike="noStrike" dirty="0">
                <a:solidFill>
                  <a:srgbClr val="333333"/>
                </a:solidFill>
                <a:effectLst/>
                <a:latin typeface="Arial" panose="020B0604020202020204" pitchFamily="34" charset="0"/>
                <a:ea typeface="微软雅黑" panose="020B0503020204020204" pitchFamily="34" charset="-122"/>
              </a:rPr>
              <a:t>版）</a:t>
            </a:r>
            <a:r>
              <a:rPr lang="en-US" altLang="zh-CN" sz="2000" b="0" i="0" dirty="0">
                <a:solidFill>
                  <a:srgbClr val="999999"/>
                </a:solidFill>
                <a:effectLst/>
                <a:latin typeface="Arial" panose="020B0604020202020204" pitchFamily="34" charset="0"/>
                <a:ea typeface="微软雅黑" panose="020B0503020204020204" pitchFamily="34" charset="-122"/>
              </a:rPr>
              <a:t>2014-04-09</a:t>
            </a:r>
            <a:endParaRPr lang="zh-CN" altLang="en-US" sz="2000" b="0" i="0" dirty="0">
              <a:solidFill>
                <a:srgbClr val="333333"/>
              </a:solidFill>
              <a:effectLst/>
              <a:latin typeface="Arial" panose="020B0604020202020204" pitchFamily="34" charset="0"/>
              <a:ea typeface="微软雅黑" panose="020B0503020204020204" pitchFamily="34" charset="-122"/>
            </a:endParaRPr>
          </a:p>
          <a:p>
            <a:pPr algn="l">
              <a:lnSpc>
                <a:spcPct val="150000"/>
              </a:lnSpc>
              <a:buFont typeface="Arial" panose="020B0604020202020204" pitchFamily="34" charset="0"/>
              <a:buChar char="•"/>
            </a:pPr>
            <a:r>
              <a:rPr lang="zh-CN" altLang="en-US" sz="2000" b="0" i="0" u="none" strike="noStrike" dirty="0">
                <a:solidFill>
                  <a:srgbClr val="333333"/>
                </a:solidFill>
                <a:effectLst/>
                <a:latin typeface="Arial" panose="020B0604020202020204" pitchFamily="34" charset="0"/>
                <a:ea typeface="微软雅黑" panose="020B0503020204020204" pitchFamily="34" charset="-122"/>
              </a:rPr>
              <a:t>北京市药品监督管理局关于印发</a:t>
            </a:r>
            <a:r>
              <a:rPr lang="en-US" altLang="zh-CN" sz="2000" b="0" i="0" u="none" strike="noStrike" dirty="0">
                <a:solidFill>
                  <a:srgbClr val="333333"/>
                </a:solidFill>
                <a:effectLst/>
                <a:latin typeface="Arial" panose="020B0604020202020204" pitchFamily="34" charset="0"/>
                <a:ea typeface="微软雅黑" panose="020B0503020204020204" pitchFamily="34" charset="-122"/>
              </a:rPr>
              <a:t>《</a:t>
            </a:r>
            <a:r>
              <a:rPr lang="zh-CN" altLang="en-US" sz="2000" b="0" i="0" u="none" strike="noStrike" dirty="0">
                <a:solidFill>
                  <a:srgbClr val="333333"/>
                </a:solidFill>
                <a:effectLst/>
                <a:latin typeface="Arial" panose="020B0604020202020204" pitchFamily="34" charset="0"/>
                <a:ea typeface="微软雅黑" panose="020B0503020204020204" pitchFamily="34" charset="-122"/>
              </a:rPr>
              <a:t>医疗器械洁净室（区）检查要点指南（</a:t>
            </a:r>
            <a:r>
              <a:rPr lang="en-US" altLang="zh-CN" sz="2000" b="0" i="0" u="none" strike="noStrike" dirty="0">
                <a:solidFill>
                  <a:srgbClr val="333333"/>
                </a:solidFill>
                <a:effectLst/>
                <a:latin typeface="Arial" panose="020B0604020202020204" pitchFamily="34" charset="0"/>
                <a:ea typeface="微软雅黑" panose="020B0503020204020204" pitchFamily="34" charset="-122"/>
              </a:rPr>
              <a:t>2013</a:t>
            </a:r>
            <a:r>
              <a:rPr lang="zh-CN" altLang="en-US" sz="2000" b="0" i="0" u="none" strike="noStrike" dirty="0">
                <a:solidFill>
                  <a:srgbClr val="333333"/>
                </a:solidFill>
                <a:effectLst/>
                <a:latin typeface="Arial" panose="020B0604020202020204" pitchFamily="34" charset="0"/>
                <a:ea typeface="微软雅黑" panose="020B0503020204020204" pitchFamily="34" charset="-122"/>
              </a:rPr>
              <a:t>版）</a:t>
            </a:r>
            <a:r>
              <a:rPr lang="en-US" altLang="zh-CN" sz="2000" b="0" i="0" u="none" strike="noStrike" dirty="0">
                <a:solidFill>
                  <a:srgbClr val="333333"/>
                </a:solidFill>
                <a:effectLst/>
                <a:latin typeface="Arial" panose="020B0604020202020204" pitchFamily="34" charset="0"/>
                <a:ea typeface="微软雅黑" panose="020B0503020204020204" pitchFamily="34" charset="-122"/>
              </a:rPr>
              <a:t>》</a:t>
            </a:r>
            <a:r>
              <a:rPr lang="zh-CN" altLang="en-US" sz="2000" b="0" i="0" u="none" strike="noStrike" dirty="0">
                <a:solidFill>
                  <a:srgbClr val="333333"/>
                </a:solidFill>
                <a:effectLst/>
                <a:latin typeface="Arial" panose="020B0604020202020204" pitchFamily="34" charset="0"/>
                <a:ea typeface="微软雅黑" panose="020B0503020204020204" pitchFamily="34" charset="-122"/>
              </a:rPr>
              <a:t>的通知</a:t>
            </a:r>
            <a:r>
              <a:rPr lang="en-US" altLang="zh-CN" sz="2000" b="0" i="0" dirty="0">
                <a:solidFill>
                  <a:srgbClr val="999999"/>
                </a:solidFill>
                <a:effectLst/>
                <a:latin typeface="Arial" panose="020B0604020202020204" pitchFamily="34" charset="0"/>
                <a:ea typeface="微软雅黑" panose="020B0503020204020204" pitchFamily="34" charset="-122"/>
              </a:rPr>
              <a:t>2013-03-04</a:t>
            </a:r>
            <a:endParaRPr lang="zh-CN" altLang="en-US" sz="2000" b="0" i="0" dirty="0">
              <a:solidFill>
                <a:srgbClr val="333333"/>
              </a:solidFill>
              <a:effectLst/>
              <a:latin typeface="Arial" panose="020B0604020202020204" pitchFamily="34" charset="0"/>
              <a:ea typeface="微软雅黑" panose="020B0503020204020204" pitchFamily="34" charset="-122"/>
            </a:endParaRPr>
          </a:p>
          <a:p>
            <a:pPr>
              <a:lnSpc>
                <a:spcPct val="150000"/>
              </a:lnSpc>
            </a:pPr>
            <a:r>
              <a:rPr lang="zh-CN" altLang="en-US" sz="2000" b="0" i="0" u="none" strike="noStrike" dirty="0">
                <a:solidFill>
                  <a:srgbClr val="333333"/>
                </a:solidFill>
                <a:effectLst/>
                <a:latin typeface="Arial" panose="020B0604020202020204" pitchFamily="34" charset="0"/>
                <a:ea typeface="微软雅黑" panose="020B0503020204020204" pitchFamily="34" charset="-122"/>
              </a:rPr>
              <a:t>无菌包装封口过程确认检查要点指南（</a:t>
            </a:r>
            <a:r>
              <a:rPr lang="en-US" altLang="zh-CN" sz="2000" b="0" i="0" u="none" strike="noStrike" dirty="0">
                <a:solidFill>
                  <a:srgbClr val="333333"/>
                </a:solidFill>
                <a:effectLst/>
                <a:latin typeface="Arial" panose="020B0604020202020204" pitchFamily="34" charset="0"/>
                <a:ea typeface="微软雅黑" panose="020B0503020204020204" pitchFamily="34" charset="-122"/>
              </a:rPr>
              <a:t>2013</a:t>
            </a:r>
            <a:r>
              <a:rPr lang="zh-CN" altLang="en-US" sz="2000" b="0" i="0" u="none" strike="noStrike" dirty="0">
                <a:solidFill>
                  <a:srgbClr val="333333"/>
                </a:solidFill>
                <a:effectLst/>
                <a:latin typeface="Arial" panose="020B0604020202020204" pitchFamily="34" charset="0"/>
                <a:ea typeface="微软雅黑" panose="020B0503020204020204" pitchFamily="34" charset="-122"/>
              </a:rPr>
              <a:t>版）</a:t>
            </a:r>
            <a:r>
              <a:rPr lang="en-US" altLang="zh-CN" sz="2000" b="0" i="0" dirty="0">
                <a:solidFill>
                  <a:srgbClr val="999999"/>
                </a:solidFill>
                <a:effectLst/>
                <a:latin typeface="Arial" panose="020B0604020202020204" pitchFamily="34" charset="0"/>
                <a:ea typeface="微软雅黑" panose="020B0503020204020204" pitchFamily="34" charset="-122"/>
              </a:rPr>
              <a:t>2013-02-28</a:t>
            </a:r>
          </a:p>
          <a:p>
            <a:pPr>
              <a:lnSpc>
                <a:spcPct val="150000"/>
              </a:lnSpc>
            </a:pPr>
            <a:endParaRPr lang="zh-CN" altLang="en-US" sz="2000" b="0" i="0" dirty="0">
              <a:solidFill>
                <a:srgbClr val="333333"/>
              </a:solidFill>
              <a:effectLst/>
              <a:latin typeface="Arial" panose="020B0604020202020204" pitchFamily="34" charset="0"/>
              <a:ea typeface="微软雅黑" panose="020B0503020204020204" pitchFamily="34" charset="-122"/>
            </a:endParaRPr>
          </a:p>
        </p:txBody>
      </p:sp>
      <p:sp>
        <p:nvSpPr>
          <p:cNvPr id="5" name="文本框 4">
            <a:extLst>
              <a:ext uri="{FF2B5EF4-FFF2-40B4-BE49-F238E27FC236}">
                <a16:creationId xmlns:a16="http://schemas.microsoft.com/office/drawing/2014/main" id="{4067C4E7-9C7E-D54A-9355-8B18C5CAE5F6}"/>
              </a:ext>
            </a:extLst>
          </p:cNvPr>
          <p:cNvSpPr txBox="1"/>
          <p:nvPr/>
        </p:nvSpPr>
        <p:spPr>
          <a:xfrm>
            <a:off x="680278" y="5798978"/>
            <a:ext cx="10425872" cy="307777"/>
          </a:xfrm>
          <a:prstGeom prst="rect">
            <a:avLst/>
          </a:prstGeom>
          <a:noFill/>
        </p:spPr>
        <p:txBody>
          <a:bodyPr wrap="square">
            <a:spAutoFit/>
          </a:bodyPr>
          <a:lstStyle/>
          <a:p>
            <a:pPr algn="l"/>
            <a:r>
              <a:rPr lang="zh-CN" altLang="en-US" sz="1400" dirty="0">
                <a:solidFill>
                  <a:srgbClr val="333333"/>
                </a:solidFill>
                <a:latin typeface="Arial" panose="020B0604020202020204" pitchFamily="34" charset="0"/>
                <a:ea typeface="微软雅黑" panose="020B0503020204020204" pitchFamily="34" charset="-122"/>
                <a:hlinkClick r:id="rId2"/>
              </a:rPr>
              <a:t>温馨提示</a:t>
            </a:r>
            <a:r>
              <a:rPr lang="zh-CN" altLang="en-US" sz="1400" b="0" i="0" dirty="0">
                <a:solidFill>
                  <a:srgbClr val="333333"/>
                </a:solidFill>
                <a:effectLst/>
                <a:latin typeface="Arial" panose="020B0604020202020204" pitchFamily="34" charset="0"/>
                <a:ea typeface="微软雅黑" panose="020B0503020204020204" pitchFamily="34" charset="-122"/>
                <a:hlinkClick r:id="rId2"/>
              </a:rPr>
              <a:t>：上述指南可查询</a:t>
            </a:r>
            <a:r>
              <a:rPr lang="zh-CN" altLang="en-US" sz="1400" dirty="0">
                <a:solidFill>
                  <a:srgbClr val="333333"/>
                </a:solidFill>
                <a:latin typeface="Arial" panose="020B0604020202020204" pitchFamily="34" charset="0"/>
                <a:ea typeface="微软雅黑" panose="020B0503020204020204" pitchFamily="34" charset="-122"/>
                <a:hlinkClick r:id="rId2"/>
              </a:rPr>
              <a:t>北京市药品监督管理局官网，首页“专题专栏</a:t>
            </a:r>
            <a:r>
              <a:rPr lang="en-US" altLang="zh-CN" sz="1400" dirty="0">
                <a:solidFill>
                  <a:srgbClr val="333333"/>
                </a:solidFill>
                <a:latin typeface="Arial" panose="020B0604020202020204" pitchFamily="34" charset="0"/>
                <a:ea typeface="微软雅黑" panose="020B0503020204020204" pitchFamily="34" charset="-122"/>
                <a:hlinkClick r:id="rId2"/>
              </a:rPr>
              <a:t>-</a:t>
            </a:r>
            <a:r>
              <a:rPr lang="zh-CN" altLang="en-US" sz="1400" dirty="0">
                <a:solidFill>
                  <a:srgbClr val="333333"/>
                </a:solidFill>
                <a:latin typeface="Arial" panose="020B0604020202020204" pitchFamily="34" charset="0"/>
                <a:ea typeface="微软雅黑" panose="020B0503020204020204" pitchFamily="34" charset="-122"/>
                <a:hlinkClick r:id="rId2"/>
              </a:rPr>
              <a:t>医疗器械注册与监管”；部分指南正在更新征求意见。</a:t>
            </a:r>
            <a:endParaRPr lang="zh-CN" altLang="en-US" sz="1400" b="0" i="0" dirty="0">
              <a:solidFill>
                <a:srgbClr val="333333"/>
              </a:solidFill>
              <a:effectLst/>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386835943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40C800E-853A-52E9-242C-8068FCE9A915}"/>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医疗器械生产企业质量控制与成品放行指南</a:t>
            </a:r>
          </a:p>
        </p:txBody>
      </p:sp>
      <p:sp>
        <p:nvSpPr>
          <p:cNvPr id="4" name="文本框 3">
            <a:extLst>
              <a:ext uri="{FF2B5EF4-FFF2-40B4-BE49-F238E27FC236}">
                <a16:creationId xmlns:a16="http://schemas.microsoft.com/office/drawing/2014/main" id="{74954992-83C5-96A9-E02F-ADF0551E39CA}"/>
              </a:ext>
            </a:extLst>
          </p:cNvPr>
          <p:cNvSpPr txBox="1"/>
          <p:nvPr/>
        </p:nvSpPr>
        <p:spPr>
          <a:xfrm>
            <a:off x="828338" y="1477831"/>
            <a:ext cx="10480183" cy="1743491"/>
          </a:xfrm>
          <a:prstGeom prst="rect">
            <a:avLst/>
          </a:prstGeom>
          <a:noFill/>
        </p:spPr>
        <p:txBody>
          <a:bodyPr wrap="square">
            <a:spAutoFit/>
          </a:bodyPr>
          <a:lstStyle/>
          <a:p>
            <a:pPr algn="ctr">
              <a:lnSpc>
                <a:spcPct val="150000"/>
              </a:lnSpc>
            </a:pPr>
            <a:r>
              <a:rPr lang="zh-CN" altLang="zh-CN" sz="1800" kern="0" dirty="0">
                <a:solidFill>
                  <a:srgbClr val="FF0000"/>
                </a:solidFill>
                <a:effectLst/>
                <a:highlight>
                  <a:srgbClr val="FFFF00"/>
                </a:highlight>
                <a:latin typeface="Times New Roman" panose="02020603050405020304" pitchFamily="18" charset="0"/>
                <a:ea typeface="微软雅黑" panose="020B0503020204020204" pitchFamily="34" charset="-122"/>
                <a:cs typeface="宋体" panose="02010600030101010101" pitchFamily="2" charset="-122"/>
              </a:rPr>
              <a:t>国家药监局关于进口医疗器械产品在中国境内企业生产有关事项的公告</a:t>
            </a:r>
            <a:r>
              <a:rPr lang="en-US" altLang="zh-CN" sz="1800" kern="0" dirty="0">
                <a:solidFill>
                  <a:srgbClr val="FF0000"/>
                </a:solidFill>
                <a:effectLst/>
                <a:highlight>
                  <a:srgbClr val="FFFF00"/>
                </a:highlight>
                <a:latin typeface="Times New Roman" panose="02020603050405020304" pitchFamily="18" charset="0"/>
                <a:ea typeface="微软雅黑" panose="020B0503020204020204" pitchFamily="34" charset="-122"/>
                <a:cs typeface="宋体" panose="02010600030101010101" pitchFamily="2" charset="-122"/>
              </a:rPr>
              <a:t>(2020</a:t>
            </a:r>
            <a:r>
              <a:rPr lang="zh-CN" altLang="zh-CN" sz="1800" kern="0" dirty="0">
                <a:solidFill>
                  <a:srgbClr val="FF0000"/>
                </a:solidFill>
                <a:effectLst/>
                <a:highlight>
                  <a:srgbClr val="FFFF00"/>
                </a:highlight>
                <a:latin typeface="Times New Roman" panose="02020603050405020304" pitchFamily="18" charset="0"/>
                <a:ea typeface="微软雅黑" panose="020B0503020204020204" pitchFamily="34" charset="-122"/>
                <a:cs typeface="宋体" panose="02010600030101010101" pitchFamily="2" charset="-122"/>
              </a:rPr>
              <a:t>年 第</a:t>
            </a:r>
            <a:r>
              <a:rPr lang="en-US" altLang="zh-CN" sz="1800" kern="0" dirty="0">
                <a:solidFill>
                  <a:srgbClr val="FF0000"/>
                </a:solidFill>
                <a:effectLst/>
                <a:highlight>
                  <a:srgbClr val="FFFF00"/>
                </a:highlight>
                <a:latin typeface="Times New Roman" panose="02020603050405020304" pitchFamily="18" charset="0"/>
                <a:ea typeface="微软雅黑" panose="020B0503020204020204" pitchFamily="34" charset="-122"/>
                <a:cs typeface="宋体" panose="02010600030101010101" pitchFamily="2" charset="-122"/>
              </a:rPr>
              <a:t>104</a:t>
            </a:r>
            <a:r>
              <a:rPr lang="zh-CN" altLang="zh-CN" sz="1800" kern="0" dirty="0">
                <a:solidFill>
                  <a:srgbClr val="FF0000"/>
                </a:solidFill>
                <a:effectLst/>
                <a:highlight>
                  <a:srgbClr val="FFFF00"/>
                </a:highlight>
                <a:latin typeface="Times New Roman" panose="02020603050405020304" pitchFamily="18" charset="0"/>
                <a:ea typeface="微软雅黑" panose="020B0503020204020204" pitchFamily="34" charset="-122"/>
                <a:cs typeface="宋体" panose="02010600030101010101" pitchFamily="2" charset="-122"/>
              </a:rPr>
              <a:t>号</a:t>
            </a:r>
            <a:r>
              <a:rPr lang="en-US" altLang="zh-CN" sz="1800" kern="0" dirty="0">
                <a:solidFill>
                  <a:srgbClr val="FF0000"/>
                </a:solidFill>
                <a:effectLst/>
                <a:highlight>
                  <a:srgbClr val="FFFF00"/>
                </a:highlight>
                <a:latin typeface="Times New Roman" panose="02020603050405020304" pitchFamily="18" charset="0"/>
                <a:ea typeface="微软雅黑" panose="020B0503020204020204" pitchFamily="34" charset="-122"/>
                <a:cs typeface="宋体" panose="02010600030101010101" pitchFamily="2" charset="-122"/>
              </a:rPr>
              <a:t>)</a:t>
            </a:r>
          </a:p>
          <a:p>
            <a:pPr>
              <a:lnSpc>
                <a:spcPct val="150000"/>
              </a:lnSpc>
            </a:pPr>
            <a:endParaRPr lang="en-US" altLang="zh-CN" kern="0" dirty="0">
              <a:solidFill>
                <a:srgbClr val="FF0000"/>
              </a:solidFill>
              <a:highlight>
                <a:srgbClr val="FFFF00"/>
              </a:highlight>
              <a:latin typeface="Times New Roman" panose="02020603050405020304" pitchFamily="18" charset="0"/>
              <a:ea typeface="微软雅黑" panose="020B0503020204020204" pitchFamily="34" charset="-122"/>
            </a:endParaRPr>
          </a:p>
          <a:p>
            <a:pPr>
              <a:lnSpc>
                <a:spcPct val="150000"/>
              </a:lnSpc>
            </a:pPr>
            <a:endParaRPr lang="zh-CN" altLang="zh-CN" sz="1800" kern="100" dirty="0">
              <a:effectLst/>
              <a:latin typeface="Times New Roman" panose="02020603050405020304" pitchFamily="18" charset="0"/>
              <a:ea typeface="宋体" panose="02010600030101010101" pitchFamily="2" charset="-122"/>
            </a:endParaRPr>
          </a:p>
          <a:p>
            <a:pPr>
              <a:lnSpc>
                <a:spcPct val="150000"/>
              </a:lnSpc>
            </a:pPr>
            <a:endParaRPr lang="zh-CN" altLang="en-US" sz="2000" b="0" i="0" dirty="0">
              <a:solidFill>
                <a:srgbClr val="333333"/>
              </a:solidFill>
              <a:effectLst/>
              <a:latin typeface="Arial" panose="020B0604020202020204" pitchFamily="34" charset="0"/>
              <a:ea typeface="微软雅黑" panose="020B0503020204020204" pitchFamily="34" charset="-122"/>
            </a:endParaRPr>
          </a:p>
        </p:txBody>
      </p:sp>
      <p:pic>
        <p:nvPicPr>
          <p:cNvPr id="6" name="图片 5">
            <a:extLst>
              <a:ext uri="{FF2B5EF4-FFF2-40B4-BE49-F238E27FC236}">
                <a16:creationId xmlns:a16="http://schemas.microsoft.com/office/drawing/2014/main" id="{F9D4695C-A8CE-C6D3-3E81-EB300D501580}"/>
              </a:ext>
            </a:extLst>
          </p:cNvPr>
          <p:cNvPicPr>
            <a:picLocks noChangeAspect="1"/>
          </p:cNvPicPr>
          <p:nvPr/>
        </p:nvPicPr>
        <p:blipFill>
          <a:blip r:embed="rId2"/>
          <a:stretch>
            <a:fillRect/>
          </a:stretch>
        </p:blipFill>
        <p:spPr>
          <a:xfrm>
            <a:off x="747657" y="2215347"/>
            <a:ext cx="8207016" cy="1700437"/>
          </a:xfrm>
          <a:prstGeom prst="rect">
            <a:avLst/>
          </a:prstGeom>
        </p:spPr>
      </p:pic>
      <p:pic>
        <p:nvPicPr>
          <p:cNvPr id="8" name="图片 7">
            <a:extLst>
              <a:ext uri="{FF2B5EF4-FFF2-40B4-BE49-F238E27FC236}">
                <a16:creationId xmlns:a16="http://schemas.microsoft.com/office/drawing/2014/main" id="{F6186F46-D955-230E-EF0F-7C67F6FD48DD}"/>
              </a:ext>
            </a:extLst>
          </p:cNvPr>
          <p:cNvPicPr>
            <a:picLocks noChangeAspect="1"/>
          </p:cNvPicPr>
          <p:nvPr/>
        </p:nvPicPr>
        <p:blipFill>
          <a:blip r:embed="rId3"/>
          <a:stretch>
            <a:fillRect/>
          </a:stretch>
        </p:blipFill>
        <p:spPr>
          <a:xfrm>
            <a:off x="3732157" y="2656997"/>
            <a:ext cx="7786743" cy="3579038"/>
          </a:xfrm>
          <a:prstGeom prst="rect">
            <a:avLst/>
          </a:prstGeom>
        </p:spPr>
      </p:pic>
      <p:pic>
        <p:nvPicPr>
          <p:cNvPr id="10" name="图片 9">
            <a:extLst>
              <a:ext uri="{FF2B5EF4-FFF2-40B4-BE49-F238E27FC236}">
                <a16:creationId xmlns:a16="http://schemas.microsoft.com/office/drawing/2014/main" id="{79CD5B9C-2C72-100D-BE53-A49B04CD93FE}"/>
              </a:ext>
            </a:extLst>
          </p:cNvPr>
          <p:cNvPicPr>
            <a:picLocks noChangeAspect="1"/>
          </p:cNvPicPr>
          <p:nvPr/>
        </p:nvPicPr>
        <p:blipFill>
          <a:blip r:embed="rId4"/>
          <a:stretch>
            <a:fillRect/>
          </a:stretch>
        </p:blipFill>
        <p:spPr>
          <a:xfrm>
            <a:off x="747657" y="2349576"/>
            <a:ext cx="9149378" cy="3495988"/>
          </a:xfrm>
          <a:prstGeom prst="rect">
            <a:avLst/>
          </a:prstGeom>
        </p:spPr>
      </p:pic>
    </p:spTree>
    <p:extLst>
      <p:ext uri="{BB962C8B-B14F-4D97-AF65-F5344CB8AC3E}">
        <p14:creationId xmlns:p14="http://schemas.microsoft.com/office/powerpoint/2010/main" val="1449526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ppt_x"/>
                                          </p:val>
                                        </p:tav>
                                        <p:tav tm="100000">
                                          <p:val>
                                            <p:strVal val="#ppt_x"/>
                                          </p:val>
                                        </p:tav>
                                      </p:tavLst>
                                    </p:anim>
                                    <p:anim calcmode="lin" valueType="num">
                                      <p:cBhvr additive="base">
                                        <p:cTn id="1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40C800E-853A-52E9-242C-8068FCE9A915}"/>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医疗器械生产企业质量控制与成品放行指南</a:t>
            </a:r>
          </a:p>
        </p:txBody>
      </p:sp>
      <p:sp>
        <p:nvSpPr>
          <p:cNvPr id="4" name="文本框 3">
            <a:extLst>
              <a:ext uri="{FF2B5EF4-FFF2-40B4-BE49-F238E27FC236}">
                <a16:creationId xmlns:a16="http://schemas.microsoft.com/office/drawing/2014/main" id="{74954992-83C5-96A9-E02F-ADF0551E39CA}"/>
              </a:ext>
            </a:extLst>
          </p:cNvPr>
          <p:cNvSpPr txBox="1"/>
          <p:nvPr/>
        </p:nvSpPr>
        <p:spPr>
          <a:xfrm>
            <a:off x="1022350" y="2037080"/>
            <a:ext cx="9772650" cy="2353786"/>
          </a:xfrm>
          <a:prstGeom prst="rect">
            <a:avLst/>
          </a:prstGeom>
          <a:noFill/>
        </p:spPr>
        <p:txBody>
          <a:bodyPr wrap="square">
            <a:spAutoFit/>
          </a:bodyPr>
          <a:lstStyle/>
          <a:p>
            <a:pPr algn="ctr">
              <a:lnSpc>
                <a:spcPct val="150000"/>
              </a:lnSpc>
            </a:pPr>
            <a:r>
              <a:rPr lang="zh-CN" altLang="en-US" sz="2000" b="0" i="0" dirty="0">
                <a:solidFill>
                  <a:srgbClr val="333333"/>
                </a:solidFill>
                <a:effectLst/>
                <a:latin typeface="Arial" panose="020B0604020202020204" pitchFamily="34" charset="0"/>
                <a:ea typeface="微软雅黑" panose="020B0503020204020204" pitchFamily="34" charset="-122"/>
              </a:rPr>
              <a:t>小结</a:t>
            </a:r>
            <a:endParaRPr lang="en-US" altLang="zh-CN" sz="2000" b="0" i="0" dirty="0">
              <a:solidFill>
                <a:srgbClr val="333333"/>
              </a:solidFill>
              <a:effectLst/>
              <a:latin typeface="Arial" panose="020B0604020202020204" pitchFamily="34" charset="0"/>
              <a:ea typeface="微软雅黑" panose="020B0503020204020204" pitchFamily="34" charset="-122"/>
            </a:endParaRPr>
          </a:p>
          <a:p>
            <a:pPr>
              <a:lnSpc>
                <a:spcPct val="150000"/>
              </a:lnSpc>
            </a:pPr>
            <a:r>
              <a:rPr lang="zh-CN" altLang="en-US" sz="2000" dirty="0">
                <a:solidFill>
                  <a:srgbClr val="333333"/>
                </a:solidFill>
                <a:latin typeface="Arial" panose="020B0604020202020204" pitchFamily="34" charset="0"/>
                <a:ea typeface="微软雅黑" panose="020B0503020204020204" pitchFamily="34" charset="-122"/>
              </a:rPr>
              <a:t>质量控制：与产品直接相关物料、过程的验证与确认，在设计开发过程中要统筹规划，注重风险管理原则，确保不缺项，方案方法要科学，证据完整，结论准确可靠。</a:t>
            </a:r>
            <a:endParaRPr lang="en-US" altLang="zh-CN" sz="2000" dirty="0">
              <a:solidFill>
                <a:srgbClr val="333333"/>
              </a:solidFill>
              <a:latin typeface="Arial" panose="020B0604020202020204" pitchFamily="34" charset="0"/>
              <a:ea typeface="微软雅黑" panose="020B0503020204020204" pitchFamily="34" charset="-122"/>
            </a:endParaRPr>
          </a:p>
          <a:p>
            <a:pPr>
              <a:lnSpc>
                <a:spcPct val="150000"/>
              </a:lnSpc>
            </a:pPr>
            <a:endParaRPr lang="en-US" altLang="zh-CN" sz="2000" b="0" i="0" dirty="0">
              <a:solidFill>
                <a:srgbClr val="333333"/>
              </a:solidFill>
              <a:effectLst/>
              <a:latin typeface="Arial" panose="020B0604020202020204" pitchFamily="34" charset="0"/>
              <a:ea typeface="微软雅黑" panose="020B0503020204020204" pitchFamily="34" charset="-122"/>
            </a:endParaRPr>
          </a:p>
          <a:p>
            <a:pPr>
              <a:lnSpc>
                <a:spcPct val="150000"/>
              </a:lnSpc>
            </a:pPr>
            <a:r>
              <a:rPr lang="zh-CN" altLang="en-US" sz="2000" dirty="0">
                <a:solidFill>
                  <a:srgbClr val="333333"/>
                </a:solidFill>
                <a:latin typeface="Arial" panose="020B0604020202020204" pitchFamily="34" charset="0"/>
                <a:ea typeface="微软雅黑" panose="020B0503020204020204" pitchFamily="34" charset="-122"/>
              </a:rPr>
              <a:t>成品放行：证据链完整、真实、可追溯</a:t>
            </a:r>
            <a:endParaRPr lang="zh-CN" altLang="en-US" sz="2000" b="0" i="0" dirty="0">
              <a:solidFill>
                <a:srgbClr val="333333"/>
              </a:solidFill>
              <a:effectLst/>
              <a:latin typeface="Arial" panose="020B0604020202020204" pitchFamily="34" charset="0"/>
              <a:ea typeface="微软雅黑" panose="020B0503020204020204" pitchFamily="34" charset="-122"/>
            </a:endParaRPr>
          </a:p>
        </p:txBody>
      </p:sp>
      <p:sp>
        <p:nvSpPr>
          <p:cNvPr id="3" name="文本框 2">
            <a:extLst>
              <a:ext uri="{FF2B5EF4-FFF2-40B4-BE49-F238E27FC236}">
                <a16:creationId xmlns:a16="http://schemas.microsoft.com/office/drawing/2014/main" id="{13169810-0B06-CE4C-7865-495B60C87EF3}"/>
              </a:ext>
            </a:extLst>
          </p:cNvPr>
          <p:cNvSpPr txBox="1"/>
          <p:nvPr/>
        </p:nvSpPr>
        <p:spPr>
          <a:xfrm>
            <a:off x="1022350" y="5236410"/>
            <a:ext cx="9772650" cy="417743"/>
          </a:xfrm>
          <a:prstGeom prst="rect">
            <a:avLst/>
          </a:prstGeom>
          <a:noFill/>
        </p:spPr>
        <p:txBody>
          <a:bodyPr wrap="square">
            <a:spAutoFit/>
          </a:bodyPr>
          <a:lstStyle/>
          <a:p>
            <a:pPr>
              <a:lnSpc>
                <a:spcPct val="150000"/>
              </a:lnSpc>
            </a:pPr>
            <a:r>
              <a:rPr lang="zh-CN" altLang="en-US" sz="1600" b="0" i="0" dirty="0">
                <a:solidFill>
                  <a:srgbClr val="FF0000"/>
                </a:solidFill>
                <a:effectLst/>
                <a:highlight>
                  <a:srgbClr val="FFFF00"/>
                </a:highlight>
                <a:latin typeface="Arial" panose="020B0604020202020204" pitchFamily="34" charset="0"/>
                <a:ea typeface="微软雅黑" panose="020B0503020204020204" pitchFamily="34" charset="-122"/>
              </a:rPr>
              <a:t>注：产品放行，在注册人制度委托生产情形下，又细分了生产放行、上市放行。</a:t>
            </a:r>
            <a:endParaRPr lang="en-US" altLang="zh-CN" sz="1600" b="0" i="0" dirty="0">
              <a:solidFill>
                <a:srgbClr val="FF0000"/>
              </a:solidFill>
              <a:effectLst/>
              <a:highlight>
                <a:srgbClr val="FFFF00"/>
              </a:highlight>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3008173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999F1B3-F8E8-3139-91BF-A1C2E0828F9E}"/>
              </a:ext>
            </a:extLst>
          </p:cNvPr>
          <p:cNvSpPr>
            <a:spLocks noGrp="1"/>
          </p:cNvSpPr>
          <p:nvPr>
            <p:ph type="title"/>
          </p:nvPr>
        </p:nvSpPr>
        <p:spPr/>
        <p:txBody>
          <a:bodyPr/>
          <a:lstStyle/>
          <a:p>
            <a:r>
              <a:rPr lang="zh-CN" altLang="en-US" dirty="0"/>
              <a:t>内审、管理评审</a:t>
            </a:r>
          </a:p>
        </p:txBody>
      </p:sp>
      <p:sp>
        <p:nvSpPr>
          <p:cNvPr id="3" name="文本占位符 2">
            <a:extLst>
              <a:ext uri="{FF2B5EF4-FFF2-40B4-BE49-F238E27FC236}">
                <a16:creationId xmlns:a16="http://schemas.microsoft.com/office/drawing/2014/main" id="{61D03E95-F9C3-4A42-CBAA-02C35C8F9CE8}"/>
              </a:ext>
            </a:extLst>
          </p:cNvPr>
          <p:cNvSpPr>
            <a:spLocks noGrp="1"/>
          </p:cNvSpPr>
          <p:nvPr>
            <p:ph type="body" idx="1"/>
          </p:nvPr>
        </p:nvSpPr>
        <p:spPr>
          <a:xfrm>
            <a:off x="6096000" y="4648200"/>
            <a:ext cx="5422900" cy="308674"/>
          </a:xfrm>
        </p:spPr>
        <p:txBody>
          <a:bodyPr/>
          <a:lstStyle/>
          <a:p>
            <a:pPr>
              <a:lnSpc>
                <a:spcPct val="130000"/>
              </a:lnSpc>
              <a:spcBef>
                <a:spcPts val="0"/>
              </a:spcBef>
              <a:defRPr/>
            </a:pPr>
            <a:r>
              <a:rPr kumimoji="1" lang="zh-CN" altLang="en-US" sz="1200" dirty="0">
                <a:latin typeface="Arial" panose="020B0604020202020204" pitchFamily="34" charset="0"/>
                <a:ea typeface="微软雅黑" panose="020B0503020204020204" pitchFamily="34" charset="-122"/>
              </a:rPr>
              <a:t>系统性</a:t>
            </a:r>
            <a:r>
              <a:rPr kumimoji="1" lang="zh-CN" altLang="en-US" sz="1200" b="0" i="0" u="none" strike="noStrike" kern="1200" cap="none" spc="0" normalizeH="0" baseline="0" noProof="0" dirty="0">
                <a:ln>
                  <a:noFill/>
                </a:ln>
                <a:effectLst/>
                <a:uLnTx/>
                <a:uFillTx/>
                <a:latin typeface="Arial" panose="020B0604020202020204" pitchFamily="34" charset="0"/>
                <a:ea typeface="微软雅黑" panose="020B0503020204020204" pitchFamily="34" charset="-122"/>
                <a:cs typeface="+mn-cs"/>
              </a:rPr>
              <a:t>自查；寻求改善与决策；体系核查要点</a:t>
            </a:r>
            <a:endParaRPr kumimoji="1" lang="en-US" altLang="zh-CN" sz="1200" b="0" i="0" u="none" strike="noStrike" kern="1200" cap="none" spc="0" normalizeH="0" baseline="0" noProof="0" dirty="0">
              <a:ln>
                <a:noFill/>
              </a:ln>
              <a:effectLst/>
              <a:uLnTx/>
              <a:uFillTx/>
              <a:latin typeface="Arial" panose="020B0604020202020204" pitchFamily="34" charset="0"/>
              <a:ea typeface="微软雅黑" panose="020B0503020204020204" pitchFamily="34" charset="-122"/>
              <a:cs typeface="+mn-cs"/>
            </a:endParaRPr>
          </a:p>
        </p:txBody>
      </p:sp>
      <p:sp>
        <p:nvSpPr>
          <p:cNvPr id="5" name="标题 1">
            <a:extLst>
              <a:ext uri="{FF2B5EF4-FFF2-40B4-BE49-F238E27FC236}">
                <a16:creationId xmlns:a16="http://schemas.microsoft.com/office/drawing/2014/main" id="{23430974-E5AC-9655-7CE5-53877CA11E41}"/>
              </a:ext>
            </a:extLst>
          </p:cNvPr>
          <p:cNvSpPr txBox="1">
            <a:spLocks/>
          </p:cNvSpPr>
          <p:nvPr/>
        </p:nvSpPr>
        <p:spPr>
          <a:xfrm>
            <a:off x="6096000" y="3798736"/>
            <a:ext cx="5422900" cy="424732"/>
          </a:xfrm>
          <a:prstGeom prst="rect">
            <a:avLst/>
          </a:prstGeom>
        </p:spPr>
        <p:txBody>
          <a:bodyPr vert="horz" wrap="square" lIns="91440" tIns="45720" rIns="91440" bIns="45720" rtlCol="0" anchor="b">
            <a:spAutoFit/>
          </a:bodyPr>
          <a:lstStyle>
            <a:lvl1pPr algn="l" defTabSz="914400" rtl="0" eaLnBrk="1" latinLnBrk="0" hangingPunct="1">
              <a:lnSpc>
                <a:spcPct val="90000"/>
              </a:lnSpc>
              <a:spcBef>
                <a:spcPct val="0"/>
              </a:spcBef>
              <a:buNone/>
              <a:defRPr lang="zh-CN" altLang="en-US" sz="2400" b="1" kern="1200">
                <a:solidFill>
                  <a:schemeClr val="tx1"/>
                </a:solidFill>
                <a:latin typeface="+mj-lt"/>
                <a:ea typeface="+mj-ea"/>
                <a:cs typeface="+mj-cs"/>
              </a:defRPr>
            </a:lvl1pPr>
          </a:lstStyle>
          <a:p>
            <a:r>
              <a:rPr lang="en-US" altLang="zh-CN" dirty="0"/>
              <a:t>05</a:t>
            </a:r>
            <a:endParaRPr lang="zh-CN" altLang="en-US" dirty="0"/>
          </a:p>
        </p:txBody>
      </p:sp>
    </p:spTree>
    <p:extLst>
      <p:ext uri="{BB962C8B-B14F-4D97-AF65-F5344CB8AC3E}">
        <p14:creationId xmlns:p14="http://schemas.microsoft.com/office/powerpoint/2010/main" val="214051631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DC88FD4F-A257-D925-63C7-F193E67CB9F2}"/>
              </a:ext>
            </a:extLst>
          </p:cNvPr>
          <p:cNvGrpSpPr/>
          <p:nvPr/>
        </p:nvGrpSpPr>
        <p:grpSpPr>
          <a:xfrm>
            <a:off x="1783606" y="4150836"/>
            <a:ext cx="3241760" cy="1786528"/>
            <a:chOff x="1783606" y="4089877"/>
            <a:chExt cx="3241760" cy="1786528"/>
          </a:xfrm>
        </p:grpSpPr>
        <p:sp>
          <p:nvSpPr>
            <p:cNvPr id="4" name="矩形 3">
              <a:extLst>
                <a:ext uri="{FF2B5EF4-FFF2-40B4-BE49-F238E27FC236}">
                  <a16:creationId xmlns:a16="http://schemas.microsoft.com/office/drawing/2014/main" id="{253C2780-48BE-308B-5131-BC378698EBCE}"/>
                </a:ext>
              </a:extLst>
            </p:cNvPr>
            <p:cNvSpPr/>
            <p:nvPr/>
          </p:nvSpPr>
          <p:spPr>
            <a:xfrm>
              <a:off x="1786695" y="4089877"/>
              <a:ext cx="3238671" cy="1786528"/>
            </a:xfrm>
            <a:prstGeom prst="rect">
              <a:avLst/>
            </a:prstGeom>
            <a:gradFill flip="none" rotWithShape="1">
              <a:gsLst>
                <a:gs pos="60000">
                  <a:schemeClr val="accent2"/>
                </a:gs>
                <a:gs pos="0">
                  <a:schemeClr val="accent2">
                    <a:lumMod val="60000"/>
                    <a:lumOff val="40000"/>
                  </a:schemeClr>
                </a:gs>
              </a:gsLst>
              <a:lin ang="2700000" scaled="1"/>
              <a:tileRect/>
            </a:gradFill>
            <a:ln>
              <a:noFill/>
            </a:ln>
            <a:effectLst/>
            <a:scene3d>
              <a:camera prst="orthographicFront"/>
              <a:lightRig rig="balanced" dir="t"/>
            </a:scene3d>
            <a:sp3d z="811643" prstMaterial="softEdge"/>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spcAft>
                  <a:spcPts val="500"/>
                </a:spcAft>
              </a:pPr>
              <a:endParaRPr lang="zh-CN" altLang="en-US" dirty="0"/>
            </a:p>
          </p:txBody>
        </p:sp>
        <p:sp>
          <p:nvSpPr>
            <p:cNvPr id="5" name="等腰三角形 4">
              <a:extLst>
                <a:ext uri="{FF2B5EF4-FFF2-40B4-BE49-F238E27FC236}">
                  <a16:creationId xmlns:a16="http://schemas.microsoft.com/office/drawing/2014/main" id="{CBD3F1A4-83D8-0BFD-8756-CB955A939246}"/>
                </a:ext>
              </a:extLst>
            </p:cNvPr>
            <p:cNvSpPr/>
            <p:nvPr/>
          </p:nvSpPr>
          <p:spPr>
            <a:xfrm rot="5400000">
              <a:off x="1772272" y="4381424"/>
              <a:ext cx="164352" cy="141683"/>
            </a:xfrm>
            <a:prstGeom prst="triangle">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cs typeface="+mn-cs"/>
              </a:endParaRPr>
            </a:p>
          </p:txBody>
        </p:sp>
      </p:grpSp>
      <p:grpSp>
        <p:nvGrpSpPr>
          <p:cNvPr id="6" name="组合 5">
            <a:extLst>
              <a:ext uri="{FF2B5EF4-FFF2-40B4-BE49-F238E27FC236}">
                <a16:creationId xmlns:a16="http://schemas.microsoft.com/office/drawing/2014/main" id="{7A4EB925-34FE-F978-33B7-7D8164B1954C}"/>
              </a:ext>
            </a:extLst>
          </p:cNvPr>
          <p:cNvGrpSpPr/>
          <p:nvPr/>
        </p:nvGrpSpPr>
        <p:grpSpPr>
          <a:xfrm>
            <a:off x="1774031" y="1873278"/>
            <a:ext cx="3251335" cy="1786528"/>
            <a:chOff x="1774031" y="1892328"/>
            <a:chExt cx="3251335" cy="1786528"/>
          </a:xfrm>
        </p:grpSpPr>
        <p:sp>
          <p:nvSpPr>
            <p:cNvPr id="7" name="矩形 6">
              <a:extLst>
                <a:ext uri="{FF2B5EF4-FFF2-40B4-BE49-F238E27FC236}">
                  <a16:creationId xmlns:a16="http://schemas.microsoft.com/office/drawing/2014/main" id="{D2C57BFF-7E85-C36A-FCCE-DC4CECB92773}"/>
                </a:ext>
              </a:extLst>
            </p:cNvPr>
            <p:cNvSpPr/>
            <p:nvPr/>
          </p:nvSpPr>
          <p:spPr>
            <a:xfrm>
              <a:off x="1786695" y="1892328"/>
              <a:ext cx="3238671" cy="1786528"/>
            </a:xfrm>
            <a:prstGeom prst="rect">
              <a:avLst/>
            </a:prstGeom>
            <a:gradFill flip="none" rotWithShape="1">
              <a:gsLst>
                <a:gs pos="60000">
                  <a:schemeClr val="accent2"/>
                </a:gs>
                <a:gs pos="0">
                  <a:schemeClr val="accent2">
                    <a:lumMod val="60000"/>
                    <a:lumOff val="40000"/>
                  </a:schemeClr>
                </a:gs>
              </a:gsLst>
              <a:lin ang="2700000" scaled="1"/>
              <a:tileRect/>
            </a:gradFill>
            <a:ln>
              <a:noFill/>
            </a:ln>
            <a:effectLst/>
            <a:scene3d>
              <a:camera prst="orthographicFront"/>
              <a:lightRig rig="balanced" dir="t"/>
            </a:scene3d>
            <a:sp3d z="811643" prstMaterial="softEdge"/>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spcAft>
                  <a:spcPts val="500"/>
                </a:spcAft>
              </a:pPr>
              <a:endParaRPr lang="zh-CN" altLang="en-US">
                <a:solidFill>
                  <a:schemeClr val="lt1"/>
                </a:solidFill>
              </a:endParaRPr>
            </a:p>
          </p:txBody>
        </p:sp>
        <p:sp>
          <p:nvSpPr>
            <p:cNvPr id="8" name="等腰三角形 7">
              <a:extLst>
                <a:ext uri="{FF2B5EF4-FFF2-40B4-BE49-F238E27FC236}">
                  <a16:creationId xmlns:a16="http://schemas.microsoft.com/office/drawing/2014/main" id="{E1B1DE6A-B244-BDB3-667D-67CA25231CEE}"/>
                </a:ext>
              </a:extLst>
            </p:cNvPr>
            <p:cNvSpPr/>
            <p:nvPr/>
          </p:nvSpPr>
          <p:spPr>
            <a:xfrm rot="5400000">
              <a:off x="1762697" y="2171275"/>
              <a:ext cx="164352" cy="141683"/>
            </a:xfrm>
            <a:prstGeom prst="triangle">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cs typeface="+mn-cs"/>
              </a:endParaRPr>
            </a:p>
          </p:txBody>
        </p:sp>
      </p:grpSp>
      <p:sp>
        <p:nvSpPr>
          <p:cNvPr id="9" name="标题 8">
            <a:extLst>
              <a:ext uri="{FF2B5EF4-FFF2-40B4-BE49-F238E27FC236}">
                <a16:creationId xmlns:a16="http://schemas.microsoft.com/office/drawing/2014/main" id="{B50AFFE4-912D-650B-7547-FD09D183FFBE}"/>
              </a:ext>
            </a:extLst>
          </p:cNvPr>
          <p:cNvSpPr>
            <a:spLocks noGrp="1"/>
          </p:cNvSpPr>
          <p:nvPr>
            <p:ph type="title"/>
          </p:nvPr>
        </p:nvSpPr>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内部审核和管理评审</a:t>
            </a:r>
          </a:p>
        </p:txBody>
      </p:sp>
      <p:sp>
        <p:nvSpPr>
          <p:cNvPr id="10" name="文本框 9">
            <a:extLst>
              <a:ext uri="{FF2B5EF4-FFF2-40B4-BE49-F238E27FC236}">
                <a16:creationId xmlns:a16="http://schemas.microsoft.com/office/drawing/2014/main" id="{AED4E77D-C4F8-07E9-BCFA-D22D703BA6DD}"/>
              </a:ext>
            </a:extLst>
          </p:cNvPr>
          <p:cNvSpPr txBox="1"/>
          <p:nvPr/>
        </p:nvSpPr>
        <p:spPr>
          <a:xfrm>
            <a:off x="660400" y="1125538"/>
            <a:ext cx="5156200" cy="366960"/>
          </a:xfrm>
          <a:prstGeom prst="rect">
            <a:avLst/>
          </a:prstGeom>
          <a:noFill/>
        </p:spPr>
        <p:txBody>
          <a:bodyPr wrap="square" rtlCol="0">
            <a:spAutoFit/>
          </a:bodyPr>
          <a:lstStyle/>
          <a:p>
            <a:pPr>
              <a:lnSpc>
                <a:spcPct val="120000"/>
              </a:lnSpc>
              <a:spcAft>
                <a:spcPts val="500"/>
              </a:spcAft>
            </a:pPr>
            <a:r>
              <a:rPr lang="zh-CN" altLang="en-US" sz="1600" dirty="0">
                <a:latin typeface="Arial" panose="020B0604020202020204" pitchFamily="34" charset="0"/>
                <a:ea typeface="微软雅黑" panose="020B0503020204020204" pitchFamily="34" charset="-122"/>
              </a:rPr>
              <a:t>内审：自我检查；管理评审：体系持续、有效、适宜</a:t>
            </a:r>
          </a:p>
        </p:txBody>
      </p:sp>
      <p:grpSp>
        <p:nvGrpSpPr>
          <p:cNvPr id="12" name="组合 11">
            <a:extLst>
              <a:ext uri="{FF2B5EF4-FFF2-40B4-BE49-F238E27FC236}">
                <a16:creationId xmlns:a16="http://schemas.microsoft.com/office/drawing/2014/main" id="{35D6C6A9-6619-FF28-4246-8A730C2E043A}"/>
              </a:ext>
            </a:extLst>
          </p:cNvPr>
          <p:cNvGrpSpPr/>
          <p:nvPr/>
        </p:nvGrpSpPr>
        <p:grpSpPr>
          <a:xfrm>
            <a:off x="2063886" y="4291579"/>
            <a:ext cx="2817569" cy="1483577"/>
            <a:chOff x="2063886" y="4209030"/>
            <a:chExt cx="2817569" cy="1158931"/>
          </a:xfrm>
        </p:grpSpPr>
        <p:sp>
          <p:nvSpPr>
            <p:cNvPr id="13" name="文本框 12">
              <a:extLst>
                <a:ext uri="{FF2B5EF4-FFF2-40B4-BE49-F238E27FC236}">
                  <a16:creationId xmlns:a16="http://schemas.microsoft.com/office/drawing/2014/main" id="{2C7C87AA-C97C-7A02-B2A6-30ECC5CA012D}"/>
                </a:ext>
              </a:extLst>
            </p:cNvPr>
            <p:cNvSpPr txBox="1"/>
            <p:nvPr/>
          </p:nvSpPr>
          <p:spPr>
            <a:xfrm>
              <a:off x="2063886" y="4209030"/>
              <a:ext cx="1107996" cy="288512"/>
            </a:xfrm>
            <a:prstGeom prst="rect">
              <a:avLst/>
            </a:prstGeom>
            <a:noFill/>
          </p:spPr>
          <p:txBody>
            <a:bodyPr wrap="none" rtlCol="0">
              <a:spAutoFit/>
            </a:bodyPr>
            <a:lstStyle/>
            <a:p>
              <a:pPr marL="0" marR="0" lvl="0" indent="0" algn="l" defTabSz="914400" rtl="0" eaLnBrk="1" fontAlgn="auto" latinLnBrk="0" hangingPunct="1">
                <a:spcAft>
                  <a:spcPts val="500"/>
                </a:spcAft>
                <a:buClrTx/>
                <a:buSzTx/>
                <a:buFontTx/>
                <a:buNone/>
                <a:tabLst/>
                <a:defRPr/>
              </a:pPr>
              <a:r>
                <a:rPr kumimoji="0" lang="zh-CN" altLang="en-US" b="1"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OPPOSans H" panose="00020600040101010101" pitchFamily="18" charset="-122"/>
                </a:rPr>
                <a:t>管理评审</a:t>
              </a:r>
            </a:p>
          </p:txBody>
        </p:sp>
        <p:sp>
          <p:nvSpPr>
            <p:cNvPr id="15" name="文本框 14">
              <a:extLst>
                <a:ext uri="{FF2B5EF4-FFF2-40B4-BE49-F238E27FC236}">
                  <a16:creationId xmlns:a16="http://schemas.microsoft.com/office/drawing/2014/main" id="{3E9A0030-3DBA-D804-5E47-1B93EA475683}"/>
                </a:ext>
              </a:extLst>
            </p:cNvPr>
            <p:cNvSpPr txBox="1"/>
            <p:nvPr/>
          </p:nvSpPr>
          <p:spPr>
            <a:xfrm>
              <a:off x="2157632" y="4596741"/>
              <a:ext cx="2723823" cy="771220"/>
            </a:xfrm>
            <a:prstGeom prst="rect">
              <a:avLst/>
            </a:prstGeom>
            <a:noFill/>
            <a:effectLst/>
          </p:spPr>
          <p:txBody>
            <a:bodyPr wrap="square" lIns="0" tIns="0" rIns="0" bIns="0" rtlCol="0">
              <a:spAutoFit/>
            </a:bodyPr>
            <a:lstStyle>
              <a:defPPr>
                <a:defRPr lang="zh-CN"/>
              </a:defPPr>
              <a:lvl1pPr marL="285750" marR="0" lvl="0" indent="-285750" fontAlgn="auto">
                <a:lnSpc>
                  <a:spcPct val="150000"/>
                </a:lnSpc>
                <a:spcBef>
                  <a:spcPts val="0"/>
                </a:spcBef>
                <a:spcAft>
                  <a:spcPts val="0"/>
                </a:spcAft>
                <a:buClrTx/>
                <a:buSzTx/>
                <a:buFont typeface="Arial" panose="020B0604020202020204" pitchFamily="34" charset="0"/>
                <a:buChar char="•"/>
                <a:tabLst/>
                <a:defRPr kumimoji="0" sz="1400" b="0" i="0" u="none" strike="noStrike" cap="none" spc="300" normalizeH="0" baseline="0">
                  <a:ln>
                    <a:noFill/>
                  </a:ln>
                  <a:solidFill>
                    <a:schemeClr val="bg1"/>
                  </a:solidFill>
                  <a:effectLst/>
                  <a:uLnTx/>
                  <a:uFillTx/>
                  <a:latin typeface="+mn-ea"/>
                </a:defRPr>
              </a:lvl1pPr>
            </a:lstStyle>
            <a:p>
              <a:pPr marL="182563" indent="-182563">
                <a:lnSpc>
                  <a:spcPct val="120000"/>
                </a:lnSpc>
                <a:spcAft>
                  <a:spcPts val="500"/>
                </a:spcAft>
                <a:defRPr/>
              </a:pPr>
              <a:r>
                <a:rPr lang="zh-CN" altLang="en-US" sz="1600" spc="0" dirty="0">
                  <a:solidFill>
                    <a:srgbClr val="FFFFFF"/>
                  </a:solidFill>
                  <a:latin typeface="Arial" panose="020B0604020202020204" pitchFamily="34" charset="0"/>
                  <a:ea typeface="微软雅黑" panose="020B0503020204020204" pitchFamily="34" charset="-122"/>
                  <a:sym typeface="微软雅黑" panose="020B0503020204020204" pitchFamily="34" charset="-122"/>
                </a:rPr>
                <a:t>管理层的工作</a:t>
              </a:r>
              <a:endParaRPr lang="en-US" altLang="zh-CN" sz="1600" spc="0" dirty="0">
                <a:solidFill>
                  <a:srgbClr val="FFFFFF"/>
                </a:solidFill>
                <a:latin typeface="Arial" panose="020B0604020202020204" pitchFamily="34" charset="0"/>
                <a:ea typeface="微软雅黑" panose="020B0503020204020204" pitchFamily="34" charset="-122"/>
                <a:sym typeface="微软雅黑" panose="020B0503020204020204" pitchFamily="34" charset="-122"/>
              </a:endParaRPr>
            </a:p>
            <a:p>
              <a:pPr marL="182563" indent="-182563">
                <a:lnSpc>
                  <a:spcPct val="120000"/>
                </a:lnSpc>
                <a:spcAft>
                  <a:spcPts val="500"/>
                </a:spcAft>
                <a:defRPr/>
              </a:pPr>
              <a:r>
                <a:rPr lang="zh-CN" altLang="en-US" sz="1600" spc="0" dirty="0">
                  <a:solidFill>
                    <a:srgbClr val="FFFFFF"/>
                  </a:solidFill>
                  <a:latin typeface="Arial" panose="020B0604020202020204" pitchFamily="34" charset="0"/>
                  <a:ea typeface="微软雅黑" panose="020B0503020204020204" pitchFamily="34" charset="-122"/>
                  <a:sym typeface="微软雅黑" panose="020B0503020204020204" pitchFamily="34" charset="-122"/>
                </a:rPr>
                <a:t>输入完整</a:t>
              </a:r>
              <a:endParaRPr lang="en-US" altLang="zh-CN" sz="1600" spc="0" dirty="0">
                <a:solidFill>
                  <a:srgbClr val="FFFFFF"/>
                </a:solidFill>
                <a:latin typeface="Arial" panose="020B0604020202020204" pitchFamily="34" charset="0"/>
                <a:ea typeface="微软雅黑" panose="020B0503020204020204" pitchFamily="34" charset="-122"/>
                <a:sym typeface="微软雅黑" panose="020B0503020204020204" pitchFamily="34" charset="-122"/>
              </a:endParaRPr>
            </a:p>
            <a:p>
              <a:pPr marL="182563" indent="-182563">
                <a:lnSpc>
                  <a:spcPct val="120000"/>
                </a:lnSpc>
                <a:spcAft>
                  <a:spcPts val="500"/>
                </a:spcAft>
                <a:defRPr/>
              </a:pPr>
              <a:r>
                <a:rPr lang="zh-CN" altLang="en-US" sz="1600" spc="0" dirty="0">
                  <a:solidFill>
                    <a:srgbClr val="FFFFFF"/>
                  </a:solidFill>
                  <a:latin typeface="Arial" panose="020B0604020202020204" pitchFamily="34" charset="0"/>
                  <a:ea typeface="微软雅黑" panose="020B0503020204020204" pitchFamily="34" charset="-122"/>
                  <a:sym typeface="微软雅黑" panose="020B0503020204020204" pitchFamily="34" charset="-122"/>
                </a:rPr>
                <a:t>输出可靠</a:t>
              </a:r>
              <a:endParaRPr lang="en-US" altLang="zh-CN" sz="1600" spc="0" dirty="0">
                <a:solidFill>
                  <a:srgbClr val="FFFFFF"/>
                </a:solidFill>
                <a:latin typeface="Arial" panose="020B0604020202020204" pitchFamily="34" charset="0"/>
                <a:ea typeface="微软雅黑" panose="020B0503020204020204" pitchFamily="34" charset="-122"/>
                <a:sym typeface="微软雅黑" panose="020B0503020204020204" pitchFamily="34" charset="-122"/>
              </a:endParaRPr>
            </a:p>
          </p:txBody>
        </p:sp>
      </p:grpSp>
      <p:grpSp>
        <p:nvGrpSpPr>
          <p:cNvPr id="16" name="组合 15">
            <a:extLst>
              <a:ext uri="{FF2B5EF4-FFF2-40B4-BE49-F238E27FC236}">
                <a16:creationId xmlns:a16="http://schemas.microsoft.com/office/drawing/2014/main" id="{391E9922-C9B6-7935-0B85-F9DE3EC20639}"/>
              </a:ext>
            </a:extLst>
          </p:cNvPr>
          <p:cNvGrpSpPr/>
          <p:nvPr/>
        </p:nvGrpSpPr>
        <p:grpSpPr>
          <a:xfrm>
            <a:off x="2063886" y="2011481"/>
            <a:ext cx="2685436" cy="1422744"/>
            <a:chOff x="2063886" y="2074981"/>
            <a:chExt cx="2685436" cy="1422744"/>
          </a:xfrm>
        </p:grpSpPr>
        <p:sp>
          <p:nvSpPr>
            <p:cNvPr id="17" name="文本框 16">
              <a:extLst>
                <a:ext uri="{FF2B5EF4-FFF2-40B4-BE49-F238E27FC236}">
                  <a16:creationId xmlns:a16="http://schemas.microsoft.com/office/drawing/2014/main" id="{479B6468-565A-E1B2-4E3B-689582E40343}"/>
                </a:ext>
              </a:extLst>
            </p:cNvPr>
            <p:cNvSpPr txBox="1"/>
            <p:nvPr/>
          </p:nvSpPr>
          <p:spPr>
            <a:xfrm>
              <a:off x="2063886" y="2074981"/>
              <a:ext cx="1107996" cy="369332"/>
            </a:xfrm>
            <a:prstGeom prst="rect">
              <a:avLst/>
            </a:prstGeom>
            <a:noFill/>
          </p:spPr>
          <p:txBody>
            <a:bodyPr wrap="none" rtlCol="0">
              <a:spAutoFit/>
            </a:bodyPr>
            <a:lstStyle/>
            <a:p>
              <a:pPr marL="0" marR="0" lvl="0" indent="0" algn="l" defTabSz="914400" rtl="0" eaLnBrk="1" fontAlgn="auto" latinLnBrk="0" hangingPunct="1">
                <a:spcAft>
                  <a:spcPts val="500"/>
                </a:spcAft>
                <a:buClrTx/>
                <a:buSzTx/>
                <a:buFontTx/>
                <a:buNone/>
                <a:tabLst/>
                <a:defRPr/>
              </a:pPr>
              <a:r>
                <a:rPr kumimoji="0" lang="zh-CN" altLang="en-US" b="1"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OPPOSans H" panose="00020600040101010101" pitchFamily="18" charset="-122"/>
                </a:rPr>
                <a:t>内部审核</a:t>
              </a:r>
            </a:p>
          </p:txBody>
        </p:sp>
        <p:sp>
          <p:nvSpPr>
            <p:cNvPr id="19" name="文本框 18">
              <a:extLst>
                <a:ext uri="{FF2B5EF4-FFF2-40B4-BE49-F238E27FC236}">
                  <a16:creationId xmlns:a16="http://schemas.microsoft.com/office/drawing/2014/main" id="{0AF75E22-20A1-7019-D063-9B487A4251AB}"/>
                </a:ext>
              </a:extLst>
            </p:cNvPr>
            <p:cNvSpPr txBox="1"/>
            <p:nvPr/>
          </p:nvSpPr>
          <p:spPr>
            <a:xfrm>
              <a:off x="2157632" y="2503927"/>
              <a:ext cx="2591690" cy="993798"/>
            </a:xfrm>
            <a:prstGeom prst="rect">
              <a:avLst/>
            </a:prstGeom>
            <a:noFill/>
            <a:effectLst/>
          </p:spPr>
          <p:txBody>
            <a:bodyPr wrap="square" lIns="0" tIns="0" rIns="0" bIns="0" rtlCol="0">
              <a:spAutoFit/>
            </a:bodyPr>
            <a:lstStyle/>
            <a:p>
              <a:pPr marL="177800" marR="0" lvl="0" indent="-177800" algn="l" defTabSz="914400" rtl="0" eaLnBrk="1" fontAlgn="auto" latinLnBrk="0" hangingPunct="1">
                <a:lnSpc>
                  <a:spcPct val="120000"/>
                </a:lnSpc>
                <a:spcAft>
                  <a:spcPts val="500"/>
                </a:spcAft>
                <a:buClrTx/>
                <a:buSzTx/>
                <a:buFont typeface="Arial" panose="020B0604020202020204" pitchFamily="34" charset="0"/>
                <a:buChar char="•"/>
                <a:tabLst/>
                <a:defRPr/>
              </a:pPr>
              <a:r>
                <a:rPr lang="zh-CN" altLang="en-US" sz="1600" dirty="0">
                  <a:solidFill>
                    <a:srgbClr val="FFFFFF"/>
                  </a:solidFill>
                  <a:latin typeface="Arial" panose="020B0604020202020204" pitchFamily="34" charset="0"/>
                  <a:ea typeface="微软雅黑" panose="020B0503020204020204" pitchFamily="34" charset="-122"/>
                  <a:sym typeface="微软雅黑" panose="020B0503020204020204" pitchFamily="34" charset="-122"/>
                </a:rPr>
                <a:t>时机适宜</a:t>
              </a:r>
              <a:endParaRPr lang="en-US" altLang="zh-CN" sz="1600" dirty="0">
                <a:solidFill>
                  <a:srgbClr val="FFFFFF"/>
                </a:solidFill>
                <a:latin typeface="Arial" panose="020B0604020202020204" pitchFamily="34" charset="0"/>
                <a:ea typeface="微软雅黑" panose="020B0503020204020204" pitchFamily="34" charset="-122"/>
                <a:sym typeface="微软雅黑" panose="020B0503020204020204" pitchFamily="34" charset="-122"/>
              </a:endParaRPr>
            </a:p>
            <a:p>
              <a:pPr marL="177800" marR="0" lvl="0" indent="-177800" algn="l" defTabSz="914400" rtl="0" eaLnBrk="1" fontAlgn="auto" latinLnBrk="0" hangingPunct="1">
                <a:lnSpc>
                  <a:spcPct val="120000"/>
                </a:lnSpc>
                <a:spcAft>
                  <a:spcPts val="500"/>
                </a:spcAft>
                <a:buClrTx/>
                <a:buSzTx/>
                <a:buFont typeface="Arial" panose="020B0604020202020204" pitchFamily="34" charset="0"/>
                <a:buChar char="•"/>
                <a:tabLst/>
                <a:defRPr/>
              </a:pPr>
              <a:r>
                <a:rPr lang="zh-CN" altLang="en-US" sz="1600" dirty="0">
                  <a:solidFill>
                    <a:srgbClr val="FFFFFF"/>
                  </a:solidFill>
                  <a:latin typeface="Arial" panose="020B0604020202020204" pitchFamily="34" charset="0"/>
                  <a:ea typeface="微软雅黑" panose="020B0503020204020204" pitchFamily="34" charset="-122"/>
                  <a:sym typeface="微软雅黑" panose="020B0503020204020204" pitchFamily="34" charset="-122"/>
                </a:rPr>
                <a:t>记录详实</a:t>
              </a:r>
              <a:endParaRPr lang="en-US" altLang="zh-CN" sz="1600" dirty="0">
                <a:solidFill>
                  <a:srgbClr val="FFFFFF"/>
                </a:solidFill>
                <a:latin typeface="Arial" panose="020B0604020202020204" pitchFamily="34" charset="0"/>
                <a:ea typeface="微软雅黑" panose="020B0503020204020204" pitchFamily="34" charset="-122"/>
                <a:sym typeface="微软雅黑" panose="020B0503020204020204" pitchFamily="34" charset="-122"/>
              </a:endParaRPr>
            </a:p>
            <a:p>
              <a:pPr marL="177800" marR="0" lvl="0" indent="-177800" algn="l" defTabSz="914400" rtl="0" eaLnBrk="1" fontAlgn="auto" latinLnBrk="0" hangingPunct="1">
                <a:lnSpc>
                  <a:spcPct val="120000"/>
                </a:lnSpc>
                <a:spcAft>
                  <a:spcPts val="500"/>
                </a:spcAft>
                <a:buClrTx/>
                <a:buSzTx/>
                <a:buFont typeface="Arial" panose="020B0604020202020204" pitchFamily="34" charset="0"/>
                <a:buChar char="•"/>
                <a:tabLst/>
                <a:defRPr/>
              </a:pPr>
              <a:r>
                <a:rPr lang="zh-CN" altLang="en-US" sz="1600" dirty="0">
                  <a:solidFill>
                    <a:srgbClr val="FFFFFF"/>
                  </a:solidFill>
                  <a:latin typeface="Arial" panose="020B0604020202020204" pitchFamily="34" charset="0"/>
                  <a:ea typeface="微软雅黑" panose="020B0503020204020204" pitchFamily="34" charset="-122"/>
                  <a:sym typeface="微软雅黑" panose="020B0503020204020204" pitchFamily="34" charset="-122"/>
                </a:rPr>
                <a:t>准确关闭不符合</a:t>
              </a:r>
              <a:endParaRPr lang="en-US" altLang="zh-CN" sz="1600" dirty="0">
                <a:solidFill>
                  <a:srgbClr val="FFFFFF"/>
                </a:solidFill>
                <a:latin typeface="Arial" panose="020B0604020202020204" pitchFamily="34" charset="0"/>
                <a:ea typeface="微软雅黑" panose="020B0503020204020204" pitchFamily="34" charset="-122"/>
                <a:sym typeface="微软雅黑" panose="020B0503020204020204" pitchFamily="34" charset="-122"/>
              </a:endParaRPr>
            </a:p>
          </p:txBody>
        </p:sp>
      </p:grpSp>
      <p:grpSp>
        <p:nvGrpSpPr>
          <p:cNvPr id="20" name="组合 19">
            <a:extLst>
              <a:ext uri="{FF2B5EF4-FFF2-40B4-BE49-F238E27FC236}">
                <a16:creationId xmlns:a16="http://schemas.microsoft.com/office/drawing/2014/main" id="{BE9C57CB-FBD0-1C5F-34B6-B2A33EE3AF0C}"/>
              </a:ext>
            </a:extLst>
          </p:cNvPr>
          <p:cNvGrpSpPr/>
          <p:nvPr/>
        </p:nvGrpSpPr>
        <p:grpSpPr>
          <a:xfrm>
            <a:off x="1259048" y="1855356"/>
            <a:ext cx="146050" cy="4082008"/>
            <a:chOff x="1259048" y="1855356"/>
            <a:chExt cx="146050" cy="4082008"/>
          </a:xfrm>
        </p:grpSpPr>
        <p:cxnSp>
          <p:nvCxnSpPr>
            <p:cNvPr id="21" name="直接连接符 20">
              <a:extLst>
                <a:ext uri="{FF2B5EF4-FFF2-40B4-BE49-F238E27FC236}">
                  <a16:creationId xmlns:a16="http://schemas.microsoft.com/office/drawing/2014/main" id="{708FC36F-5E23-3E21-38C0-B680564F37B7}"/>
                </a:ext>
              </a:extLst>
            </p:cNvPr>
            <p:cNvCxnSpPr>
              <a:cxnSpLocks/>
            </p:cNvCxnSpPr>
            <p:nvPr/>
          </p:nvCxnSpPr>
          <p:spPr>
            <a:xfrm>
              <a:off x="1332073" y="1855356"/>
              <a:ext cx="0" cy="4082008"/>
            </a:xfrm>
            <a:prstGeom prst="line">
              <a:avLst/>
            </a:prstGeom>
            <a:noFill/>
            <a:ln w="12700" cap="flat" cmpd="sng" algn="ctr">
              <a:gradFill flip="none" rotWithShape="1">
                <a:gsLst>
                  <a:gs pos="60000">
                    <a:schemeClr val="accent2"/>
                  </a:gs>
                  <a:gs pos="0">
                    <a:schemeClr val="accent2">
                      <a:lumMod val="60000"/>
                      <a:lumOff val="40000"/>
                    </a:schemeClr>
                  </a:gs>
                </a:gsLst>
                <a:lin ang="2700000" scaled="1"/>
                <a:tileRect/>
              </a:gradFill>
              <a:prstDash val="solid"/>
              <a:miter lim="800000"/>
            </a:ln>
            <a:effectLst/>
          </p:spPr>
        </p:cxnSp>
        <p:sp>
          <p:nvSpPr>
            <p:cNvPr id="22" name="矩形 21">
              <a:extLst>
                <a:ext uri="{FF2B5EF4-FFF2-40B4-BE49-F238E27FC236}">
                  <a16:creationId xmlns:a16="http://schemas.microsoft.com/office/drawing/2014/main" id="{34C8DAED-7F5F-A44D-A539-56133D4DCC1D}"/>
                </a:ext>
              </a:extLst>
            </p:cNvPr>
            <p:cNvSpPr/>
            <p:nvPr/>
          </p:nvSpPr>
          <p:spPr>
            <a:xfrm>
              <a:off x="1259048" y="2182609"/>
              <a:ext cx="146050" cy="146050"/>
            </a:xfrm>
            <a:prstGeom prst="rect">
              <a:avLst/>
            </a:prstGeom>
            <a:gradFill flip="none" rotWithShape="1">
              <a:gsLst>
                <a:gs pos="60000">
                  <a:schemeClr val="accent2"/>
                </a:gs>
                <a:gs pos="0">
                  <a:schemeClr val="accent2">
                    <a:lumMod val="60000"/>
                    <a:lumOff val="40000"/>
                  </a:schemeClr>
                </a:gs>
              </a:gsLst>
              <a:lin ang="27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20000"/>
                </a:lnSpc>
                <a:spcAft>
                  <a:spcPts val="50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mn-ea"/>
                <a:cs typeface="+mn-cs"/>
              </a:endParaRPr>
            </a:p>
          </p:txBody>
        </p:sp>
        <p:sp>
          <p:nvSpPr>
            <p:cNvPr id="23" name="矩形 22">
              <a:extLst>
                <a:ext uri="{FF2B5EF4-FFF2-40B4-BE49-F238E27FC236}">
                  <a16:creationId xmlns:a16="http://schemas.microsoft.com/office/drawing/2014/main" id="{04B11851-2658-1360-6D63-BC8EAF63AA9D}"/>
                </a:ext>
              </a:extLst>
            </p:cNvPr>
            <p:cNvSpPr/>
            <p:nvPr/>
          </p:nvSpPr>
          <p:spPr>
            <a:xfrm>
              <a:off x="1259048" y="4379709"/>
              <a:ext cx="146050" cy="146050"/>
            </a:xfrm>
            <a:prstGeom prst="rect">
              <a:avLst/>
            </a:prstGeom>
            <a:gradFill flip="none" rotWithShape="1">
              <a:gsLst>
                <a:gs pos="60000">
                  <a:schemeClr val="accent2"/>
                </a:gs>
                <a:gs pos="0">
                  <a:schemeClr val="accent2">
                    <a:lumMod val="60000"/>
                    <a:lumOff val="40000"/>
                  </a:schemeClr>
                </a:gs>
              </a:gsLst>
              <a:lin ang="2700000" scaled="1"/>
              <a:tileRect/>
            </a:gradFill>
            <a:ln w="12700" cap="flat" cmpd="sng" algn="ctr">
              <a:noFill/>
              <a:prstDash val="solid"/>
              <a:miter lim="800000"/>
            </a:ln>
            <a:effectLst/>
          </p:spPr>
          <p:txBody>
            <a:bodyPr rtlCol="0" anchor="ctr"/>
            <a:lstStyle/>
            <a:p>
              <a:pPr algn="ctr">
                <a:lnSpc>
                  <a:spcPct val="120000"/>
                </a:lnSpc>
                <a:spcAft>
                  <a:spcPts val="500"/>
                </a:spcAft>
              </a:pPr>
              <a:endParaRPr lang="zh-CN" altLang="en-US" kern="0" dirty="0">
                <a:solidFill>
                  <a:prstClr val="white"/>
                </a:solidFill>
                <a:latin typeface="+mn-ea"/>
              </a:endParaRPr>
            </a:p>
          </p:txBody>
        </p:sp>
      </p:grpSp>
      <p:pic>
        <p:nvPicPr>
          <p:cNvPr id="11" name="图片 10">
            <a:extLst>
              <a:ext uri="{FF2B5EF4-FFF2-40B4-BE49-F238E27FC236}">
                <a16:creationId xmlns:a16="http://schemas.microsoft.com/office/drawing/2014/main" id="{6003D318-0E0C-5205-4A25-3CF42B1AA4ED}"/>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5479987" y="1954331"/>
            <a:ext cx="5791262" cy="3778131"/>
          </a:xfrm>
          <a:prstGeom prst="rect">
            <a:avLst/>
          </a:prstGeom>
        </p:spPr>
      </p:pic>
    </p:spTree>
    <p:extLst>
      <p:ext uri="{BB962C8B-B14F-4D97-AF65-F5344CB8AC3E}">
        <p14:creationId xmlns:p14="http://schemas.microsoft.com/office/powerpoint/2010/main" val="143163847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1914650-70BF-8A0B-03C5-45558D54C166}"/>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内部审核和管理评审</a:t>
            </a:r>
          </a:p>
        </p:txBody>
      </p:sp>
      <p:pic>
        <p:nvPicPr>
          <p:cNvPr id="8" name="图片 7">
            <a:extLst>
              <a:ext uri="{FF2B5EF4-FFF2-40B4-BE49-F238E27FC236}">
                <a16:creationId xmlns:a16="http://schemas.microsoft.com/office/drawing/2014/main" id="{BA9AC89C-992B-91CD-9575-427C531A8D3F}"/>
              </a:ext>
            </a:extLst>
          </p:cNvPr>
          <p:cNvPicPr>
            <a:picLocks noChangeAspect="1"/>
          </p:cNvPicPr>
          <p:nvPr/>
        </p:nvPicPr>
        <p:blipFill>
          <a:blip r:embed="rId2"/>
          <a:stretch>
            <a:fillRect/>
          </a:stretch>
        </p:blipFill>
        <p:spPr>
          <a:xfrm>
            <a:off x="0" y="1902349"/>
            <a:ext cx="12192000" cy="3053301"/>
          </a:xfrm>
          <a:prstGeom prst="rect">
            <a:avLst/>
          </a:prstGeom>
        </p:spPr>
      </p:pic>
    </p:spTree>
    <p:extLst>
      <p:ext uri="{BB962C8B-B14F-4D97-AF65-F5344CB8AC3E}">
        <p14:creationId xmlns:p14="http://schemas.microsoft.com/office/powerpoint/2010/main" val="55103829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1914650-70BF-8A0B-03C5-45558D54C166}"/>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内部审核和管理评审</a:t>
            </a:r>
          </a:p>
        </p:txBody>
      </p:sp>
      <p:pic>
        <p:nvPicPr>
          <p:cNvPr id="5" name="图片 4">
            <a:extLst>
              <a:ext uri="{FF2B5EF4-FFF2-40B4-BE49-F238E27FC236}">
                <a16:creationId xmlns:a16="http://schemas.microsoft.com/office/drawing/2014/main" id="{F9DD0D0D-AE81-4210-A64A-EBB6B5F06279}"/>
              </a:ext>
            </a:extLst>
          </p:cNvPr>
          <p:cNvPicPr>
            <a:picLocks noChangeAspect="1"/>
          </p:cNvPicPr>
          <p:nvPr/>
        </p:nvPicPr>
        <p:blipFill>
          <a:blip r:embed="rId2"/>
          <a:stretch>
            <a:fillRect/>
          </a:stretch>
        </p:blipFill>
        <p:spPr>
          <a:xfrm>
            <a:off x="481281" y="1257300"/>
            <a:ext cx="5703619" cy="4978400"/>
          </a:xfrm>
          <a:prstGeom prst="rect">
            <a:avLst/>
          </a:prstGeom>
        </p:spPr>
      </p:pic>
      <p:pic>
        <p:nvPicPr>
          <p:cNvPr id="7" name="图片 6">
            <a:extLst>
              <a:ext uri="{FF2B5EF4-FFF2-40B4-BE49-F238E27FC236}">
                <a16:creationId xmlns:a16="http://schemas.microsoft.com/office/drawing/2014/main" id="{431BF4B1-4C8E-AF13-B4BC-6473155852D1}"/>
              </a:ext>
            </a:extLst>
          </p:cNvPr>
          <p:cNvPicPr>
            <a:picLocks noChangeAspect="1"/>
          </p:cNvPicPr>
          <p:nvPr/>
        </p:nvPicPr>
        <p:blipFill>
          <a:blip r:embed="rId3"/>
          <a:stretch>
            <a:fillRect/>
          </a:stretch>
        </p:blipFill>
        <p:spPr>
          <a:xfrm>
            <a:off x="6256069" y="1257300"/>
            <a:ext cx="5454650" cy="882650"/>
          </a:xfrm>
          <a:prstGeom prst="rect">
            <a:avLst/>
          </a:prstGeom>
        </p:spPr>
      </p:pic>
      <p:pic>
        <p:nvPicPr>
          <p:cNvPr id="9" name="图片 8">
            <a:extLst>
              <a:ext uri="{FF2B5EF4-FFF2-40B4-BE49-F238E27FC236}">
                <a16:creationId xmlns:a16="http://schemas.microsoft.com/office/drawing/2014/main" id="{1A8656F0-FAC3-DDFD-135E-F15FC8DAEE33}"/>
              </a:ext>
            </a:extLst>
          </p:cNvPr>
          <p:cNvPicPr>
            <a:picLocks noChangeAspect="1"/>
          </p:cNvPicPr>
          <p:nvPr/>
        </p:nvPicPr>
        <p:blipFill>
          <a:blip r:embed="rId4"/>
          <a:stretch>
            <a:fillRect/>
          </a:stretch>
        </p:blipFill>
        <p:spPr>
          <a:xfrm>
            <a:off x="6256069" y="2227466"/>
            <a:ext cx="5454650" cy="2490585"/>
          </a:xfrm>
          <a:prstGeom prst="rect">
            <a:avLst/>
          </a:prstGeom>
        </p:spPr>
      </p:pic>
      <p:sp>
        <p:nvSpPr>
          <p:cNvPr id="10" name="箭头: 右 9">
            <a:extLst>
              <a:ext uri="{FF2B5EF4-FFF2-40B4-BE49-F238E27FC236}">
                <a16:creationId xmlns:a16="http://schemas.microsoft.com/office/drawing/2014/main" id="{F2656769-AAFF-9B85-7696-EE9C4E50156F}"/>
              </a:ext>
            </a:extLst>
          </p:cNvPr>
          <p:cNvSpPr/>
          <p:nvPr/>
        </p:nvSpPr>
        <p:spPr>
          <a:xfrm rot="18235894">
            <a:off x="4384171" y="4751985"/>
            <a:ext cx="2322004" cy="31750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a:extLst>
              <a:ext uri="{FF2B5EF4-FFF2-40B4-BE49-F238E27FC236}">
                <a16:creationId xmlns:a16="http://schemas.microsoft.com/office/drawing/2014/main" id="{13B2B8F3-E2BD-1AA6-A09C-EBE12BBDDA23}"/>
              </a:ext>
            </a:extLst>
          </p:cNvPr>
          <p:cNvPicPr>
            <a:picLocks noChangeAspect="1"/>
          </p:cNvPicPr>
          <p:nvPr/>
        </p:nvPicPr>
        <p:blipFill>
          <a:blip r:embed="rId5"/>
          <a:stretch>
            <a:fillRect/>
          </a:stretch>
        </p:blipFill>
        <p:spPr>
          <a:xfrm>
            <a:off x="6356350" y="4560570"/>
            <a:ext cx="1675130" cy="1675130"/>
          </a:xfrm>
          <a:prstGeom prst="rect">
            <a:avLst/>
          </a:prstGeom>
        </p:spPr>
      </p:pic>
      <p:sp>
        <p:nvSpPr>
          <p:cNvPr id="12" name="文本框 11">
            <a:extLst>
              <a:ext uri="{FF2B5EF4-FFF2-40B4-BE49-F238E27FC236}">
                <a16:creationId xmlns:a16="http://schemas.microsoft.com/office/drawing/2014/main" id="{26CF3B0A-B44C-3B69-C7D6-F5EBEDDC436E}"/>
              </a:ext>
            </a:extLst>
          </p:cNvPr>
          <p:cNvSpPr txBox="1"/>
          <p:nvPr/>
        </p:nvSpPr>
        <p:spPr>
          <a:xfrm>
            <a:off x="8302649" y="4606056"/>
            <a:ext cx="3136900" cy="1430456"/>
          </a:xfrm>
          <a:prstGeom prst="rect">
            <a:avLst/>
          </a:prstGeom>
          <a:noFill/>
        </p:spPr>
        <p:txBody>
          <a:bodyPr wrap="square">
            <a:spAutoFit/>
          </a:bodyPr>
          <a:lstStyle/>
          <a:p>
            <a:pPr>
              <a:lnSpc>
                <a:spcPct val="150000"/>
              </a:lnSpc>
            </a:pPr>
            <a:r>
              <a:rPr lang="en-US" altLang="zh-CN" sz="2000" b="0" i="0" dirty="0">
                <a:solidFill>
                  <a:srgbClr val="333333"/>
                </a:solidFill>
                <a:effectLst/>
                <a:latin typeface="Arial" panose="020B0604020202020204" pitchFamily="34" charset="0"/>
                <a:ea typeface="微软雅黑" panose="020B0503020204020204" pitchFamily="34" charset="-122"/>
              </a:rPr>
              <a:t>UDI</a:t>
            </a:r>
            <a:r>
              <a:rPr lang="zh-CN" altLang="en-US" sz="2000" b="0" i="0" dirty="0">
                <a:solidFill>
                  <a:srgbClr val="333333"/>
                </a:solidFill>
                <a:effectLst/>
                <a:latin typeface="Arial" panose="020B0604020202020204" pitchFamily="34" charset="0"/>
                <a:ea typeface="微软雅黑" panose="020B0503020204020204" pitchFamily="34" charset="-122"/>
              </a:rPr>
              <a:t>实施对体系的影响</a:t>
            </a:r>
            <a:endParaRPr lang="en-US" altLang="zh-CN" sz="2000" b="0" i="0" dirty="0">
              <a:solidFill>
                <a:srgbClr val="333333"/>
              </a:solidFill>
              <a:effectLst/>
              <a:latin typeface="Arial" panose="020B0604020202020204" pitchFamily="34" charset="0"/>
              <a:ea typeface="微软雅黑" panose="020B0503020204020204" pitchFamily="34" charset="-122"/>
            </a:endParaRPr>
          </a:p>
          <a:p>
            <a:pPr>
              <a:lnSpc>
                <a:spcPct val="150000"/>
              </a:lnSpc>
            </a:pPr>
            <a:r>
              <a:rPr lang="en-US" altLang="zh-CN" sz="2000" b="0" i="0" dirty="0">
                <a:solidFill>
                  <a:srgbClr val="333333"/>
                </a:solidFill>
                <a:effectLst/>
                <a:latin typeface="Arial" panose="020B0604020202020204" pitchFamily="34" charset="0"/>
                <a:ea typeface="微软雅黑" panose="020B0503020204020204" pitchFamily="34" charset="-122"/>
              </a:rPr>
              <a:t>GB9706</a:t>
            </a:r>
            <a:r>
              <a:rPr lang="zh-CN" altLang="en-US" sz="2000" b="0" i="0" dirty="0">
                <a:solidFill>
                  <a:srgbClr val="333333"/>
                </a:solidFill>
                <a:effectLst/>
                <a:latin typeface="Arial" panose="020B0604020202020204" pitchFamily="34" charset="0"/>
                <a:ea typeface="微软雅黑" panose="020B0503020204020204" pitchFamily="34" charset="-122"/>
              </a:rPr>
              <a:t>系列新标准</a:t>
            </a:r>
            <a:endParaRPr lang="en-US" altLang="zh-CN" sz="2000" b="0" i="0" dirty="0">
              <a:solidFill>
                <a:srgbClr val="333333"/>
              </a:solidFill>
              <a:effectLst/>
              <a:latin typeface="Arial" panose="020B0604020202020204" pitchFamily="34" charset="0"/>
              <a:ea typeface="微软雅黑" panose="020B0503020204020204" pitchFamily="34" charset="-122"/>
            </a:endParaRPr>
          </a:p>
          <a:p>
            <a:pPr>
              <a:lnSpc>
                <a:spcPct val="150000"/>
              </a:lnSpc>
            </a:pPr>
            <a:r>
              <a:rPr lang="en-US" altLang="zh-CN" sz="2000" dirty="0">
                <a:solidFill>
                  <a:srgbClr val="333333"/>
                </a:solidFill>
                <a:latin typeface="Arial" panose="020B0604020202020204" pitchFamily="34" charset="0"/>
                <a:ea typeface="微软雅黑" panose="020B0503020204020204" pitchFamily="34" charset="-122"/>
              </a:rPr>
              <a:t>GB/T42061</a:t>
            </a:r>
            <a:r>
              <a:rPr lang="zh-CN" altLang="en-US" sz="2000" dirty="0">
                <a:solidFill>
                  <a:srgbClr val="333333"/>
                </a:solidFill>
                <a:latin typeface="Arial" panose="020B0604020202020204" pitchFamily="34" charset="0"/>
                <a:ea typeface="微软雅黑" panose="020B0503020204020204" pitchFamily="34" charset="-122"/>
              </a:rPr>
              <a:t>、</a:t>
            </a:r>
            <a:r>
              <a:rPr lang="en-US" altLang="zh-CN" sz="2000" dirty="0">
                <a:solidFill>
                  <a:srgbClr val="333333"/>
                </a:solidFill>
                <a:latin typeface="Arial" panose="020B0604020202020204" pitchFamily="34" charset="0"/>
                <a:ea typeface="微软雅黑" panose="020B0503020204020204" pitchFamily="34" charset="-122"/>
              </a:rPr>
              <a:t>GB/T42062</a:t>
            </a:r>
            <a:endParaRPr lang="zh-CN" altLang="en-US" sz="2000" b="0" i="0" dirty="0">
              <a:solidFill>
                <a:srgbClr val="333333"/>
              </a:solidFill>
              <a:effectLst/>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125187389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1914650-70BF-8A0B-03C5-45558D54C166}"/>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内部审核和管理评审</a:t>
            </a:r>
          </a:p>
        </p:txBody>
      </p:sp>
      <p:graphicFrame>
        <p:nvGraphicFramePr>
          <p:cNvPr id="3" name="表格 2">
            <a:extLst>
              <a:ext uri="{FF2B5EF4-FFF2-40B4-BE49-F238E27FC236}">
                <a16:creationId xmlns:a16="http://schemas.microsoft.com/office/drawing/2014/main" id="{072654F6-6938-DDBA-0B45-7B72721D6A17}"/>
              </a:ext>
            </a:extLst>
          </p:cNvPr>
          <p:cNvGraphicFramePr>
            <a:graphicFrameLocks noGrp="1"/>
          </p:cNvGraphicFramePr>
          <p:nvPr/>
        </p:nvGraphicFramePr>
        <p:xfrm>
          <a:off x="933450" y="2343309"/>
          <a:ext cx="9791700" cy="2266950"/>
        </p:xfrm>
        <a:graphic>
          <a:graphicData uri="http://schemas.openxmlformats.org/drawingml/2006/table">
            <a:tbl>
              <a:tblPr firstRow="1" firstCol="1" bandRow="1">
                <a:tableStyleId>{5C22544A-7EE6-4342-B048-85BDC9FD1C3A}</a:tableStyleId>
              </a:tblPr>
              <a:tblGrid>
                <a:gridCol w="1433958">
                  <a:extLst>
                    <a:ext uri="{9D8B030D-6E8A-4147-A177-3AD203B41FA5}">
                      <a16:colId xmlns:a16="http://schemas.microsoft.com/office/drawing/2014/main" val="1010439359"/>
                    </a:ext>
                  </a:extLst>
                </a:gridCol>
                <a:gridCol w="8357742">
                  <a:extLst>
                    <a:ext uri="{9D8B030D-6E8A-4147-A177-3AD203B41FA5}">
                      <a16:colId xmlns:a16="http://schemas.microsoft.com/office/drawing/2014/main" val="132857649"/>
                    </a:ext>
                  </a:extLst>
                </a:gridCol>
              </a:tblGrid>
              <a:tr h="0">
                <a:tc>
                  <a:txBody>
                    <a:bodyPr/>
                    <a:lstStyle/>
                    <a:p>
                      <a:pPr algn="ctr">
                        <a:lnSpc>
                          <a:spcPts val="1800"/>
                        </a:lnSpc>
                      </a:pPr>
                      <a:r>
                        <a:rPr lang="en-US" sz="2400" kern="0">
                          <a:effectLst/>
                          <a:latin typeface="Arial" panose="020B0604020202020204" pitchFamily="34" charset="0"/>
                          <a:ea typeface="微软雅黑" panose="020B0503020204020204" pitchFamily="34" charset="-122"/>
                        </a:rPr>
                        <a:t>*11.8.1</a:t>
                      </a:r>
                      <a:endParaRPr lang="zh-CN" sz="2400" kern="100">
                        <a:effectLst/>
                        <a:latin typeface="Arial" panose="020B0604020202020204" pitchFamily="34" charset="0"/>
                        <a:ea typeface="微软雅黑" panose="020B0503020204020204" pitchFamily="34" charset="-122"/>
                      </a:endParaRPr>
                    </a:p>
                  </a:txBody>
                  <a:tcPr marL="36195" marR="36195" marT="36195" marB="36195" anchor="ctr"/>
                </a:tc>
                <a:tc>
                  <a:txBody>
                    <a:bodyPr/>
                    <a:lstStyle/>
                    <a:p>
                      <a:pPr algn="just"/>
                      <a:r>
                        <a:rPr lang="zh-CN" sz="2400" b="0" kern="0" dirty="0">
                          <a:effectLst/>
                          <a:latin typeface="Arial" panose="020B0604020202020204" pitchFamily="34" charset="0"/>
                          <a:ea typeface="微软雅黑" panose="020B0503020204020204" pitchFamily="34" charset="-122"/>
                        </a:rPr>
                        <a:t>应当定期开展管理评审，对质量管理体系进行评价和审核，以确保其持续的适宜性、充分性和有效性。</a:t>
                      </a:r>
                      <a:endParaRPr lang="zh-CN" sz="2400" b="0" kern="100" dirty="0">
                        <a:effectLst/>
                        <a:latin typeface="Arial" panose="020B0604020202020204" pitchFamily="34" charset="0"/>
                        <a:ea typeface="微软雅黑" panose="020B0503020204020204" pitchFamily="34" charset="-122"/>
                      </a:endParaRPr>
                    </a:p>
                    <a:p>
                      <a:pPr algn="just"/>
                      <a:r>
                        <a:rPr lang="zh-CN" sz="2400" b="1" i="1" kern="100" dirty="0">
                          <a:effectLst/>
                          <a:latin typeface="Arial" panose="020B0604020202020204" pitchFamily="34" charset="0"/>
                          <a:ea typeface="微软雅黑" panose="020B0503020204020204" pitchFamily="34" charset="-122"/>
                        </a:rPr>
                        <a:t>查看</a:t>
                      </a:r>
                      <a:r>
                        <a:rPr lang="zh-CN" sz="2400" b="1" i="1" kern="0" dirty="0">
                          <a:effectLst/>
                          <a:latin typeface="Arial" panose="020B0604020202020204" pitchFamily="34" charset="0"/>
                          <a:ea typeface="微软雅黑" panose="020B0503020204020204" pitchFamily="34" charset="-122"/>
                        </a:rPr>
                        <a:t>管理评审文件和记录，应包括管理评审计划、管理评审报告以及相关改进措施，管理评审报告中是否包括了对法规符合性的评价。</a:t>
                      </a:r>
                      <a:r>
                        <a:rPr lang="zh-CN" sz="2400" b="1" i="1" kern="100" dirty="0">
                          <a:effectLst/>
                          <a:latin typeface="Arial" panose="020B0604020202020204" pitchFamily="34" charset="0"/>
                          <a:ea typeface="微软雅黑" panose="020B0503020204020204" pitchFamily="34" charset="-122"/>
                        </a:rPr>
                        <a:t>是否在规定时间内进行了管理评审，是否提出了改进措施并落实具体职责和要求，是否按计划实施。</a:t>
                      </a:r>
                    </a:p>
                  </a:txBody>
                  <a:tcPr marL="36195" marR="36195" marT="36195" marB="36195" anchor="ctr"/>
                </a:tc>
                <a:extLst>
                  <a:ext uri="{0D108BD9-81ED-4DB2-BD59-A6C34878D82A}">
                    <a16:rowId xmlns:a16="http://schemas.microsoft.com/office/drawing/2014/main" val="4019554422"/>
                  </a:ext>
                </a:extLst>
              </a:tr>
            </a:tbl>
          </a:graphicData>
        </a:graphic>
      </p:graphicFrame>
    </p:spTree>
    <p:extLst>
      <p:ext uri="{BB962C8B-B14F-4D97-AF65-F5344CB8AC3E}">
        <p14:creationId xmlns:p14="http://schemas.microsoft.com/office/powerpoint/2010/main" val="360006899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1914650-70BF-8A0B-03C5-45558D54C166}"/>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内部审核和管理评审</a:t>
            </a:r>
          </a:p>
        </p:txBody>
      </p:sp>
      <p:graphicFrame>
        <p:nvGraphicFramePr>
          <p:cNvPr id="4" name="表格 3">
            <a:extLst>
              <a:ext uri="{FF2B5EF4-FFF2-40B4-BE49-F238E27FC236}">
                <a16:creationId xmlns:a16="http://schemas.microsoft.com/office/drawing/2014/main" id="{3A95C084-5A0A-54A5-D7CA-E818E4DB03FD}"/>
              </a:ext>
            </a:extLst>
          </p:cNvPr>
          <p:cNvGraphicFramePr>
            <a:graphicFrameLocks noGrp="1"/>
          </p:cNvGraphicFramePr>
          <p:nvPr/>
        </p:nvGraphicFramePr>
        <p:xfrm>
          <a:off x="933450" y="1971199"/>
          <a:ext cx="9988550" cy="2266950"/>
        </p:xfrm>
        <a:graphic>
          <a:graphicData uri="http://schemas.openxmlformats.org/drawingml/2006/table">
            <a:tbl>
              <a:tblPr firstRow="1" firstCol="1" bandRow="1">
                <a:tableStyleId>{0505E3EF-67EA-436B-97B2-0124C06EBD24}</a:tableStyleId>
              </a:tblPr>
              <a:tblGrid>
                <a:gridCol w="1462786">
                  <a:extLst>
                    <a:ext uri="{9D8B030D-6E8A-4147-A177-3AD203B41FA5}">
                      <a16:colId xmlns:a16="http://schemas.microsoft.com/office/drawing/2014/main" val="1574806405"/>
                    </a:ext>
                  </a:extLst>
                </a:gridCol>
                <a:gridCol w="8525764">
                  <a:extLst>
                    <a:ext uri="{9D8B030D-6E8A-4147-A177-3AD203B41FA5}">
                      <a16:colId xmlns:a16="http://schemas.microsoft.com/office/drawing/2014/main" val="1110376213"/>
                    </a:ext>
                  </a:extLst>
                </a:gridCol>
              </a:tblGrid>
              <a:tr h="0">
                <a:tc>
                  <a:txBody>
                    <a:bodyPr/>
                    <a:lstStyle/>
                    <a:p>
                      <a:pPr algn="ctr">
                        <a:lnSpc>
                          <a:spcPts val="1800"/>
                        </a:lnSpc>
                      </a:pPr>
                      <a:r>
                        <a:rPr lang="en-US" sz="2400" kern="0" dirty="0">
                          <a:effectLst/>
                          <a:latin typeface="Arial" panose="020B0604020202020204" pitchFamily="34" charset="0"/>
                          <a:ea typeface="微软雅黑" panose="020B0503020204020204" pitchFamily="34" charset="-122"/>
                        </a:rPr>
                        <a:t>11.7.1</a:t>
                      </a:r>
                      <a:endParaRPr lang="zh-CN" sz="2400" kern="100" dirty="0">
                        <a:effectLst/>
                        <a:latin typeface="Arial" panose="020B0604020202020204" pitchFamily="34" charset="0"/>
                        <a:ea typeface="微软雅黑" panose="020B0503020204020204" pitchFamily="34" charset="-122"/>
                      </a:endParaRPr>
                    </a:p>
                  </a:txBody>
                  <a:tcPr marL="36195" marR="36195" marT="36195" marB="36195" anchor="ctr"/>
                </a:tc>
                <a:tc>
                  <a:txBody>
                    <a:bodyPr/>
                    <a:lstStyle/>
                    <a:p>
                      <a:pPr algn="just"/>
                      <a:r>
                        <a:rPr lang="zh-CN" sz="2400" b="0" kern="0" dirty="0">
                          <a:effectLst/>
                          <a:latin typeface="Arial" panose="020B0604020202020204" pitchFamily="34" charset="0"/>
                          <a:ea typeface="微软雅黑" panose="020B0503020204020204" pitchFamily="34" charset="-122"/>
                        </a:rPr>
                        <a:t>应当建立质量管理体系内部审核程序，规定审核的准则、范围、频次、参加人员、方法、记录要求、纠正预防措施有效性的评定等内容，以确保质量管理体系符合本规范的要求。</a:t>
                      </a:r>
                      <a:endParaRPr lang="zh-CN" sz="2400" b="0" kern="100" dirty="0">
                        <a:effectLst/>
                        <a:latin typeface="Arial" panose="020B0604020202020204" pitchFamily="34" charset="0"/>
                        <a:ea typeface="微软雅黑" panose="020B0503020204020204" pitchFamily="34" charset="-122"/>
                      </a:endParaRPr>
                    </a:p>
                    <a:p>
                      <a:pPr algn="just"/>
                      <a:r>
                        <a:rPr lang="zh-CN" sz="2400" i="1" kern="100" dirty="0">
                          <a:effectLst/>
                          <a:latin typeface="Arial" panose="020B0604020202020204" pitchFamily="34" charset="0"/>
                          <a:ea typeface="微软雅黑" panose="020B0503020204020204" pitchFamily="34" charset="-122"/>
                        </a:rPr>
                        <a:t>查看内部审核程序是否包括了上述内容。查看内审资料，实施内审的人员是否经过培训，内审的记录是否符合要求，针对内审发现的问题是否采取了纠正措施，是否有效。</a:t>
                      </a:r>
                    </a:p>
                  </a:txBody>
                  <a:tcPr marL="36195" marR="36195" marT="36195" marB="36195" anchor="ctr"/>
                </a:tc>
                <a:extLst>
                  <a:ext uri="{0D108BD9-81ED-4DB2-BD59-A6C34878D82A}">
                    <a16:rowId xmlns:a16="http://schemas.microsoft.com/office/drawing/2014/main" val="1625232533"/>
                  </a:ext>
                </a:extLst>
              </a:tr>
            </a:tbl>
          </a:graphicData>
        </a:graphic>
      </p:graphicFrame>
      <p:sp>
        <p:nvSpPr>
          <p:cNvPr id="5" name="文本框 4">
            <a:extLst>
              <a:ext uri="{FF2B5EF4-FFF2-40B4-BE49-F238E27FC236}">
                <a16:creationId xmlns:a16="http://schemas.microsoft.com/office/drawing/2014/main" id="{54D9B8F6-D287-763A-2B94-D195CB3B5FA5}"/>
              </a:ext>
            </a:extLst>
          </p:cNvPr>
          <p:cNvSpPr txBox="1"/>
          <p:nvPr/>
        </p:nvSpPr>
        <p:spPr>
          <a:xfrm>
            <a:off x="933449" y="5229119"/>
            <a:ext cx="10060865" cy="646331"/>
          </a:xfrm>
          <a:prstGeom prst="rect">
            <a:avLst/>
          </a:prstGeom>
          <a:noFill/>
        </p:spPr>
        <p:txBody>
          <a:bodyPr wrap="square">
            <a:spAutoFit/>
          </a:bodyPr>
          <a:lstStyle/>
          <a:p>
            <a:r>
              <a:rPr lang="en-US" altLang="zh-CN" dirty="0">
                <a:solidFill>
                  <a:schemeClr val="accent2"/>
                </a:solidFill>
              </a:rPr>
              <a:t>GB/T 19011-2021《</a:t>
            </a:r>
            <a:r>
              <a:rPr lang="zh-CN" altLang="en-US" dirty="0">
                <a:solidFill>
                  <a:schemeClr val="accent2"/>
                </a:solidFill>
              </a:rPr>
              <a:t>管理体系审核指南</a:t>
            </a:r>
            <a:r>
              <a:rPr lang="en-US" altLang="zh-CN" dirty="0">
                <a:solidFill>
                  <a:schemeClr val="accent2"/>
                </a:solidFill>
              </a:rPr>
              <a:t>》</a:t>
            </a:r>
            <a:r>
              <a:rPr lang="zh-CN" altLang="en-US" dirty="0">
                <a:solidFill>
                  <a:schemeClr val="accent2"/>
                </a:solidFill>
              </a:rPr>
              <a:t> 可以做为内部审核程序建立、过程执行的指引，它给出了这一过程的要素和方法</a:t>
            </a:r>
          </a:p>
        </p:txBody>
      </p:sp>
    </p:spTree>
    <p:extLst>
      <p:ext uri="{BB962C8B-B14F-4D97-AF65-F5344CB8AC3E}">
        <p14:creationId xmlns:p14="http://schemas.microsoft.com/office/powerpoint/2010/main" val="90030573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1914650-70BF-8A0B-03C5-45558D54C166}"/>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关于“审核” </a:t>
            </a:r>
            <a:r>
              <a:rPr lang="en-US" altLang="zh-CN" sz="2000" dirty="0">
                <a:latin typeface="Arial" panose="020B0604020202020204" pitchFamily="34" charset="0"/>
                <a:ea typeface="微软雅黑" panose="020B0503020204020204" pitchFamily="34" charset="-122"/>
              </a:rPr>
              <a:t>GB/T 19000-2016 《</a:t>
            </a:r>
            <a:r>
              <a:rPr lang="zh-CN" altLang="en-US" sz="2000" dirty="0">
                <a:latin typeface="Arial" panose="020B0604020202020204" pitchFamily="34" charset="0"/>
                <a:ea typeface="微软雅黑" panose="020B0503020204020204" pitchFamily="34" charset="-122"/>
              </a:rPr>
              <a:t>质量管理体系 基础和术语</a:t>
            </a:r>
            <a:r>
              <a:rPr lang="en-US" altLang="zh-CN" sz="2000" dirty="0">
                <a:latin typeface="Arial" panose="020B0604020202020204" pitchFamily="34" charset="0"/>
                <a:ea typeface="微软雅黑" panose="020B0503020204020204" pitchFamily="34" charset="-122"/>
              </a:rPr>
              <a:t>》</a:t>
            </a:r>
            <a:endParaRPr lang="zh-CN" altLang="en-US" sz="2000" dirty="0">
              <a:latin typeface="Arial" panose="020B0604020202020204" pitchFamily="34" charset="0"/>
              <a:ea typeface="微软雅黑" panose="020B0503020204020204" pitchFamily="34" charset="-122"/>
            </a:endParaRPr>
          </a:p>
        </p:txBody>
      </p:sp>
      <p:pic>
        <p:nvPicPr>
          <p:cNvPr id="4" name="图片 3">
            <a:extLst>
              <a:ext uri="{FF2B5EF4-FFF2-40B4-BE49-F238E27FC236}">
                <a16:creationId xmlns:a16="http://schemas.microsoft.com/office/drawing/2014/main" id="{24B4DE83-0689-A2C5-8918-BDDB1011FC20}"/>
              </a:ext>
            </a:extLst>
          </p:cNvPr>
          <p:cNvPicPr>
            <a:picLocks noChangeAspect="1"/>
          </p:cNvPicPr>
          <p:nvPr/>
        </p:nvPicPr>
        <p:blipFill>
          <a:blip r:embed="rId2"/>
          <a:stretch>
            <a:fillRect/>
          </a:stretch>
        </p:blipFill>
        <p:spPr>
          <a:xfrm>
            <a:off x="1253330" y="1087867"/>
            <a:ext cx="9773258" cy="5382809"/>
          </a:xfrm>
          <a:prstGeom prst="rect">
            <a:avLst/>
          </a:prstGeom>
        </p:spPr>
      </p:pic>
    </p:spTree>
    <p:extLst>
      <p:ext uri="{BB962C8B-B14F-4D97-AF65-F5344CB8AC3E}">
        <p14:creationId xmlns:p14="http://schemas.microsoft.com/office/powerpoint/2010/main" val="290100514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1914650-70BF-8A0B-03C5-45558D54C166}"/>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内部审核和管理评审</a:t>
            </a:r>
          </a:p>
        </p:txBody>
      </p:sp>
      <p:sp>
        <p:nvSpPr>
          <p:cNvPr id="4" name="文本框 3">
            <a:extLst>
              <a:ext uri="{FF2B5EF4-FFF2-40B4-BE49-F238E27FC236}">
                <a16:creationId xmlns:a16="http://schemas.microsoft.com/office/drawing/2014/main" id="{4F30435C-3501-DDF2-42A0-53A8681BD70B}"/>
              </a:ext>
            </a:extLst>
          </p:cNvPr>
          <p:cNvSpPr txBox="1"/>
          <p:nvPr/>
        </p:nvSpPr>
        <p:spPr>
          <a:xfrm>
            <a:off x="953471" y="1423677"/>
            <a:ext cx="10426700" cy="4401205"/>
          </a:xfrm>
          <a:prstGeom prst="rect">
            <a:avLst/>
          </a:prstGeom>
          <a:noFill/>
        </p:spPr>
        <p:txBody>
          <a:bodyPr wrap="square">
            <a:spAutoFit/>
          </a:bodyPr>
          <a:lstStyle/>
          <a:p>
            <a:r>
              <a:rPr lang="zh-CN" altLang="en-US" sz="2400" dirty="0">
                <a:latin typeface="Arial" panose="020B0604020202020204" pitchFamily="34" charset="0"/>
                <a:ea typeface="微软雅黑" panose="020B0503020204020204" pitchFamily="34" charset="-122"/>
              </a:rPr>
              <a:t>内部审核控制程序</a:t>
            </a:r>
            <a:endParaRPr lang="en-US" altLang="zh-CN" sz="2400" dirty="0">
              <a:latin typeface="Arial" panose="020B0604020202020204" pitchFamily="34" charset="0"/>
              <a:ea typeface="微软雅黑" panose="020B0503020204020204" pitchFamily="34" charset="-122"/>
            </a:endParaRPr>
          </a:p>
          <a:p>
            <a:r>
              <a:rPr lang="en-US" altLang="zh-CN" dirty="0">
                <a:latin typeface="Arial" panose="020B0604020202020204" pitchFamily="34" charset="0"/>
                <a:ea typeface="微软雅黑" panose="020B0503020204020204" pitchFamily="34" charset="-122"/>
              </a:rPr>
              <a:t>……</a:t>
            </a:r>
          </a:p>
          <a:p>
            <a:r>
              <a:rPr lang="en-US" altLang="zh-CN" sz="2000" dirty="0">
                <a:latin typeface="Arial" panose="020B0604020202020204" pitchFamily="34" charset="0"/>
                <a:ea typeface="微软雅黑" panose="020B0503020204020204" pitchFamily="34" charset="-122"/>
              </a:rPr>
              <a:t>4.1</a:t>
            </a:r>
            <a:r>
              <a:rPr lang="zh-CN" altLang="en-US" sz="2000" dirty="0">
                <a:latin typeface="Arial" panose="020B0604020202020204" pitchFamily="34" charset="0"/>
                <a:ea typeface="微软雅黑" panose="020B0503020204020204" pitchFamily="34" charset="-122"/>
              </a:rPr>
              <a:t>审核策划</a:t>
            </a:r>
          </a:p>
          <a:p>
            <a:r>
              <a:rPr lang="en-US" altLang="zh-CN" sz="2000" dirty="0">
                <a:latin typeface="Arial" panose="020B0604020202020204" pitchFamily="34" charset="0"/>
                <a:ea typeface="微软雅黑" panose="020B0503020204020204" pitchFamily="34" charset="-122"/>
              </a:rPr>
              <a:t>4.1.1</a:t>
            </a:r>
            <a:r>
              <a:rPr lang="zh-CN" altLang="en-US" sz="2000" dirty="0">
                <a:latin typeface="Arial" panose="020B0604020202020204" pitchFamily="34" charset="0"/>
                <a:ea typeface="微软雅黑" panose="020B0503020204020204" pitchFamily="34" charset="-122"/>
              </a:rPr>
              <a:t>总则</a:t>
            </a:r>
          </a:p>
          <a:p>
            <a:r>
              <a:rPr lang="en-US" altLang="zh-CN" sz="2000" dirty="0">
                <a:latin typeface="Arial" panose="020B0604020202020204" pitchFamily="34" charset="0"/>
                <a:ea typeface="微软雅黑" panose="020B0503020204020204" pitchFamily="34" charset="-122"/>
              </a:rPr>
              <a:t>4.1.1.1</a:t>
            </a:r>
            <a:r>
              <a:rPr lang="zh-CN" altLang="en-US" sz="2000" dirty="0">
                <a:latin typeface="Arial" panose="020B0604020202020204" pitchFamily="34" charset="0"/>
                <a:ea typeface="微软雅黑" panose="020B0503020204020204" pitchFamily="34" charset="-122"/>
              </a:rPr>
              <a:t>每年年初，质量管理部应对年度审核工作（包括内部和外部）进行策划。策划时应充分考虑各过程及业务领域的现状和重要性，同时还应考虑以前审核的结果。</a:t>
            </a:r>
          </a:p>
          <a:p>
            <a:r>
              <a:rPr lang="en-US" altLang="zh-CN" sz="2000" dirty="0">
                <a:latin typeface="Arial" panose="020B0604020202020204" pitchFamily="34" charset="0"/>
                <a:ea typeface="微软雅黑" panose="020B0503020204020204" pitchFamily="34" charset="-122"/>
              </a:rPr>
              <a:t>4.1.1.2</a:t>
            </a:r>
            <a:r>
              <a:rPr lang="zh-CN" altLang="en-US" sz="2000" dirty="0">
                <a:latin typeface="Arial" panose="020B0604020202020204" pitchFamily="34" charset="0"/>
                <a:ea typeface="微软雅黑" panose="020B0503020204020204" pitchFamily="34" charset="-122"/>
              </a:rPr>
              <a:t>年度审核计划应涵盖质量体系所有领域，并在最低限度上，确保体系覆盖内的各领域每年至少进行一次审核，如不进行审核，应在策划时说明理由，并经批准。当公司出现重大变化时，或出现以下情况时，应考虑增加审核频次：</a:t>
            </a:r>
          </a:p>
          <a:p>
            <a:r>
              <a:rPr lang="en-US" altLang="zh-CN" sz="2000" dirty="0">
                <a:latin typeface="Arial" panose="020B0604020202020204" pitchFamily="34" charset="0"/>
                <a:ea typeface="微软雅黑" panose="020B0503020204020204" pitchFamily="34" charset="-122"/>
              </a:rPr>
              <a:t>a)</a:t>
            </a:r>
            <a:r>
              <a:rPr lang="zh-CN" altLang="en-US" sz="2000" dirty="0">
                <a:latin typeface="Arial" panose="020B0604020202020204" pitchFamily="34" charset="0"/>
                <a:ea typeface="微软雅黑" panose="020B0503020204020204" pitchFamily="34" charset="-122"/>
              </a:rPr>
              <a:t>组织机构、质量体系发生重大变化；</a:t>
            </a:r>
          </a:p>
          <a:p>
            <a:r>
              <a:rPr lang="en-US" altLang="zh-CN" sz="2000" dirty="0">
                <a:latin typeface="Arial" panose="020B0604020202020204" pitchFamily="34" charset="0"/>
                <a:ea typeface="微软雅黑" panose="020B0503020204020204" pitchFamily="34" charset="-122"/>
              </a:rPr>
              <a:t>b)</a:t>
            </a:r>
            <a:r>
              <a:rPr lang="zh-CN" altLang="en-US" sz="2000" dirty="0">
                <a:latin typeface="Arial" panose="020B0604020202020204" pitchFamily="34" charset="0"/>
                <a:ea typeface="微软雅黑" panose="020B0503020204020204" pitchFamily="34" charset="-122"/>
              </a:rPr>
              <a:t>出现重大质量事故，或者顾客对某一方面连续投诉；</a:t>
            </a:r>
          </a:p>
          <a:p>
            <a:r>
              <a:rPr lang="en-US" altLang="zh-CN" sz="2000" dirty="0">
                <a:latin typeface="Arial" panose="020B0604020202020204" pitchFamily="34" charset="0"/>
                <a:ea typeface="微软雅黑" panose="020B0503020204020204" pitchFamily="34" charset="-122"/>
              </a:rPr>
              <a:t>c)</a:t>
            </a:r>
            <a:r>
              <a:rPr lang="zh-CN" altLang="en-US" sz="2000" dirty="0">
                <a:solidFill>
                  <a:srgbClr val="FF0000"/>
                </a:solidFill>
                <a:highlight>
                  <a:srgbClr val="FFFF00"/>
                </a:highlight>
                <a:latin typeface="Arial" panose="020B0604020202020204" pitchFamily="34" charset="0"/>
                <a:ea typeface="微软雅黑" panose="020B0503020204020204" pitchFamily="34" charset="-122"/>
              </a:rPr>
              <a:t>在接受第二、第三方审核前；</a:t>
            </a:r>
          </a:p>
          <a:p>
            <a:r>
              <a:rPr lang="en-US" altLang="zh-CN" sz="2000" dirty="0">
                <a:latin typeface="Arial" panose="020B0604020202020204" pitchFamily="34" charset="0"/>
                <a:ea typeface="微软雅黑" panose="020B0503020204020204" pitchFamily="34" charset="-122"/>
              </a:rPr>
              <a:t>d)</a:t>
            </a:r>
            <a:r>
              <a:rPr lang="zh-CN" altLang="en-US" sz="2000" dirty="0">
                <a:latin typeface="Arial" panose="020B0604020202020204" pitchFamily="34" charset="0"/>
                <a:ea typeface="微软雅黑" panose="020B0503020204020204" pitchFamily="34" charset="-122"/>
              </a:rPr>
              <a:t>有适用的新法律、法规的发布或者适用的法律、法规发生重大变更。</a:t>
            </a:r>
            <a:endParaRPr lang="en-US" altLang="zh-CN" sz="2000" dirty="0">
              <a:latin typeface="Arial" panose="020B0604020202020204" pitchFamily="34" charset="0"/>
              <a:ea typeface="微软雅黑" panose="020B0503020204020204" pitchFamily="34" charset="-122"/>
            </a:endParaRPr>
          </a:p>
          <a:p>
            <a:r>
              <a:rPr lang="en-US" altLang="zh-CN" dirty="0">
                <a:latin typeface="Arial" panose="020B0604020202020204" pitchFamily="34" charset="0"/>
                <a:ea typeface="微软雅黑" panose="020B0503020204020204" pitchFamily="34" charset="-122"/>
              </a:rPr>
              <a:t>……</a:t>
            </a:r>
            <a:endParaRPr lang="zh-CN" altLang="en-US" dirty="0">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230098702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1914650-70BF-8A0B-03C5-45558D54C166}"/>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内部审核和管理评审</a:t>
            </a:r>
          </a:p>
        </p:txBody>
      </p:sp>
      <p:sp>
        <p:nvSpPr>
          <p:cNvPr id="4" name="文本框 3">
            <a:extLst>
              <a:ext uri="{FF2B5EF4-FFF2-40B4-BE49-F238E27FC236}">
                <a16:creationId xmlns:a16="http://schemas.microsoft.com/office/drawing/2014/main" id="{4F30435C-3501-DDF2-42A0-53A8681BD70B}"/>
              </a:ext>
            </a:extLst>
          </p:cNvPr>
          <p:cNvSpPr txBox="1"/>
          <p:nvPr/>
        </p:nvSpPr>
        <p:spPr>
          <a:xfrm>
            <a:off x="882650" y="1502192"/>
            <a:ext cx="10426700" cy="738664"/>
          </a:xfrm>
          <a:prstGeom prst="rect">
            <a:avLst/>
          </a:prstGeom>
          <a:noFill/>
        </p:spPr>
        <p:txBody>
          <a:bodyPr wrap="square">
            <a:spAutoFit/>
          </a:bodyPr>
          <a:lstStyle/>
          <a:p>
            <a:r>
              <a:rPr lang="zh-CN" altLang="en-US" sz="2400" dirty="0">
                <a:latin typeface="Arial" panose="020B0604020202020204" pitchFamily="34" charset="0"/>
                <a:ea typeface="微软雅黑" panose="020B0503020204020204" pitchFamily="34" charset="-122"/>
              </a:rPr>
              <a:t>内部审核计划</a:t>
            </a:r>
            <a:endParaRPr lang="en-US" altLang="zh-CN" sz="2400" dirty="0">
              <a:latin typeface="Arial" panose="020B0604020202020204" pitchFamily="34" charset="0"/>
              <a:ea typeface="微软雅黑" panose="020B0503020204020204" pitchFamily="34" charset="-122"/>
            </a:endParaRPr>
          </a:p>
          <a:p>
            <a:r>
              <a:rPr lang="zh-CN" altLang="en-US" dirty="0">
                <a:latin typeface="Arial" panose="020B0604020202020204" pitchFamily="34" charset="0"/>
                <a:ea typeface="微软雅黑" panose="020B0503020204020204" pitchFamily="34" charset="-122"/>
              </a:rPr>
              <a:t>审核目的、审核依据、覆盖范围、审核组组成、条款和审核组工作分配等等要明确。</a:t>
            </a:r>
            <a:endParaRPr lang="en-US" altLang="zh-CN" dirty="0">
              <a:latin typeface="Arial" panose="020B0604020202020204" pitchFamily="34" charset="0"/>
              <a:ea typeface="微软雅黑" panose="020B0503020204020204" pitchFamily="34" charset="-122"/>
            </a:endParaRPr>
          </a:p>
        </p:txBody>
      </p:sp>
      <p:pic>
        <p:nvPicPr>
          <p:cNvPr id="5" name="图片 4">
            <a:extLst>
              <a:ext uri="{FF2B5EF4-FFF2-40B4-BE49-F238E27FC236}">
                <a16:creationId xmlns:a16="http://schemas.microsoft.com/office/drawing/2014/main" id="{4A940345-A901-97F7-90B8-24B8A81D285E}"/>
              </a:ext>
            </a:extLst>
          </p:cNvPr>
          <p:cNvPicPr>
            <a:picLocks noChangeAspect="1"/>
          </p:cNvPicPr>
          <p:nvPr/>
        </p:nvPicPr>
        <p:blipFill>
          <a:blip r:embed="rId2"/>
          <a:stretch>
            <a:fillRect/>
          </a:stretch>
        </p:blipFill>
        <p:spPr>
          <a:xfrm>
            <a:off x="660400" y="338866"/>
            <a:ext cx="11082994" cy="6103545"/>
          </a:xfrm>
          <a:prstGeom prst="rect">
            <a:avLst/>
          </a:prstGeom>
        </p:spPr>
      </p:pic>
    </p:spTree>
    <p:extLst>
      <p:ext uri="{BB962C8B-B14F-4D97-AF65-F5344CB8AC3E}">
        <p14:creationId xmlns:p14="http://schemas.microsoft.com/office/powerpoint/2010/main" val="3627675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1914650-70BF-8A0B-03C5-45558D54C166}"/>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内部审核和管理评审</a:t>
            </a:r>
          </a:p>
        </p:txBody>
      </p:sp>
      <p:sp>
        <p:nvSpPr>
          <p:cNvPr id="4" name="文本框 3">
            <a:extLst>
              <a:ext uri="{FF2B5EF4-FFF2-40B4-BE49-F238E27FC236}">
                <a16:creationId xmlns:a16="http://schemas.microsoft.com/office/drawing/2014/main" id="{4F30435C-3501-DDF2-42A0-53A8681BD70B}"/>
              </a:ext>
            </a:extLst>
          </p:cNvPr>
          <p:cNvSpPr txBox="1"/>
          <p:nvPr/>
        </p:nvSpPr>
        <p:spPr>
          <a:xfrm>
            <a:off x="882650" y="1502192"/>
            <a:ext cx="10426700" cy="738664"/>
          </a:xfrm>
          <a:prstGeom prst="rect">
            <a:avLst/>
          </a:prstGeom>
          <a:noFill/>
        </p:spPr>
        <p:txBody>
          <a:bodyPr wrap="square">
            <a:spAutoFit/>
          </a:bodyPr>
          <a:lstStyle/>
          <a:p>
            <a:r>
              <a:rPr lang="zh-CN" altLang="en-US" sz="2400" dirty="0">
                <a:latin typeface="Arial" panose="020B0604020202020204" pitchFamily="34" charset="0"/>
                <a:ea typeface="微软雅黑" panose="020B0503020204020204" pitchFamily="34" charset="-122"/>
              </a:rPr>
              <a:t>内部审核计划</a:t>
            </a:r>
            <a:endParaRPr lang="en-US" altLang="zh-CN" sz="2400" dirty="0">
              <a:latin typeface="Arial" panose="020B0604020202020204" pitchFamily="34" charset="0"/>
              <a:ea typeface="微软雅黑" panose="020B0503020204020204" pitchFamily="34" charset="-122"/>
            </a:endParaRPr>
          </a:p>
          <a:p>
            <a:r>
              <a:rPr lang="zh-CN" altLang="en-US" dirty="0">
                <a:latin typeface="Arial" panose="020B0604020202020204" pitchFamily="34" charset="0"/>
                <a:ea typeface="微软雅黑" panose="020B0503020204020204" pitchFamily="34" charset="-122"/>
              </a:rPr>
              <a:t>审核目的、审核依据、覆盖范围、审核组组成、条款和审核组工作分配等等要明确。</a:t>
            </a:r>
            <a:endParaRPr lang="en-US" altLang="zh-CN" dirty="0">
              <a:latin typeface="Arial" panose="020B0604020202020204" pitchFamily="34" charset="0"/>
              <a:ea typeface="微软雅黑" panose="020B0503020204020204" pitchFamily="34" charset="-122"/>
            </a:endParaRPr>
          </a:p>
        </p:txBody>
      </p:sp>
      <p:pic>
        <p:nvPicPr>
          <p:cNvPr id="7" name="图片 6">
            <a:extLst>
              <a:ext uri="{FF2B5EF4-FFF2-40B4-BE49-F238E27FC236}">
                <a16:creationId xmlns:a16="http://schemas.microsoft.com/office/drawing/2014/main" id="{9EF2D240-4F99-2A2D-0282-F5CE8B490442}"/>
              </a:ext>
            </a:extLst>
          </p:cNvPr>
          <p:cNvPicPr>
            <a:picLocks noChangeAspect="1"/>
          </p:cNvPicPr>
          <p:nvPr/>
        </p:nvPicPr>
        <p:blipFill>
          <a:blip r:embed="rId2"/>
          <a:stretch>
            <a:fillRect/>
          </a:stretch>
        </p:blipFill>
        <p:spPr>
          <a:xfrm>
            <a:off x="537882" y="127000"/>
            <a:ext cx="11051498" cy="6548120"/>
          </a:xfrm>
          <a:prstGeom prst="rect">
            <a:avLst/>
          </a:prstGeom>
        </p:spPr>
      </p:pic>
    </p:spTree>
    <p:extLst>
      <p:ext uri="{BB962C8B-B14F-4D97-AF65-F5344CB8AC3E}">
        <p14:creationId xmlns:p14="http://schemas.microsoft.com/office/powerpoint/2010/main" val="1547385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1914650-70BF-8A0B-03C5-45558D54C166}"/>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内部审核和管理评审</a:t>
            </a:r>
          </a:p>
        </p:txBody>
      </p:sp>
      <p:sp>
        <p:nvSpPr>
          <p:cNvPr id="4" name="文本框 3">
            <a:extLst>
              <a:ext uri="{FF2B5EF4-FFF2-40B4-BE49-F238E27FC236}">
                <a16:creationId xmlns:a16="http://schemas.microsoft.com/office/drawing/2014/main" id="{4F30435C-3501-DDF2-42A0-53A8681BD70B}"/>
              </a:ext>
            </a:extLst>
          </p:cNvPr>
          <p:cNvSpPr txBox="1"/>
          <p:nvPr/>
        </p:nvSpPr>
        <p:spPr>
          <a:xfrm>
            <a:off x="896178" y="1768038"/>
            <a:ext cx="10426700" cy="2905539"/>
          </a:xfrm>
          <a:prstGeom prst="rect">
            <a:avLst/>
          </a:prstGeom>
          <a:noFill/>
        </p:spPr>
        <p:txBody>
          <a:bodyPr wrap="square">
            <a:spAutoFit/>
          </a:bodyPr>
          <a:lstStyle/>
          <a:p>
            <a:pPr>
              <a:lnSpc>
                <a:spcPct val="150000"/>
              </a:lnSpc>
            </a:pPr>
            <a:r>
              <a:rPr lang="zh-CN" altLang="en-US" sz="2400" dirty="0">
                <a:latin typeface="Arial" panose="020B0604020202020204" pitchFamily="34" charset="0"/>
                <a:ea typeface="微软雅黑" panose="020B0503020204020204" pitchFamily="34" charset="-122"/>
              </a:rPr>
              <a:t>内部审核记录</a:t>
            </a:r>
            <a:endParaRPr lang="en-US" altLang="zh-CN" sz="2400" dirty="0">
              <a:latin typeface="Arial" panose="020B0604020202020204" pitchFamily="34" charset="0"/>
              <a:ea typeface="微软雅黑" panose="020B0503020204020204" pitchFamily="34" charset="-122"/>
            </a:endParaRPr>
          </a:p>
          <a:p>
            <a:pPr marL="342900" indent="-342900">
              <a:lnSpc>
                <a:spcPct val="150000"/>
              </a:lnSpc>
              <a:buFont typeface="Wingdings" panose="05000000000000000000" pitchFamily="2" charset="2"/>
              <a:buChar char="u"/>
            </a:pPr>
            <a:r>
              <a:rPr lang="zh-CN" altLang="en-US" sz="2000" dirty="0">
                <a:latin typeface="Arial" panose="020B0604020202020204" pitchFamily="34" charset="0"/>
                <a:ea typeface="微软雅黑" panose="020B0503020204020204" pitchFamily="34" charset="-122"/>
              </a:rPr>
              <a:t>逐条记载审核发现。</a:t>
            </a:r>
            <a:endParaRPr lang="en-US" altLang="zh-CN" sz="2000" dirty="0">
              <a:latin typeface="Arial" panose="020B0604020202020204" pitchFamily="34" charset="0"/>
              <a:ea typeface="微软雅黑" panose="020B0503020204020204" pitchFamily="34" charset="-122"/>
            </a:endParaRPr>
          </a:p>
          <a:p>
            <a:pPr marL="342900" indent="-342900">
              <a:lnSpc>
                <a:spcPct val="150000"/>
              </a:lnSpc>
              <a:buFont typeface="Wingdings" panose="05000000000000000000" pitchFamily="2" charset="2"/>
              <a:buChar char="u"/>
            </a:pPr>
            <a:r>
              <a:rPr lang="zh-CN" altLang="en-US" sz="2000" dirty="0">
                <a:latin typeface="Arial" panose="020B0604020202020204" pitchFamily="34" charset="0"/>
                <a:ea typeface="微软雅黑" panose="020B0503020204020204" pitchFamily="34" charset="-122"/>
              </a:rPr>
              <a:t>记录要详实。（确保其他人查阅审核记录，能够直观明确的了解到当时的实际情况）</a:t>
            </a:r>
            <a:endParaRPr lang="en-US" altLang="zh-CN" sz="2000" dirty="0">
              <a:latin typeface="Arial" panose="020B0604020202020204" pitchFamily="34" charset="0"/>
              <a:ea typeface="微软雅黑" panose="020B0503020204020204" pitchFamily="34" charset="-122"/>
            </a:endParaRPr>
          </a:p>
          <a:p>
            <a:pPr marL="342900" indent="-342900">
              <a:lnSpc>
                <a:spcPct val="150000"/>
              </a:lnSpc>
              <a:buFont typeface="Wingdings" panose="05000000000000000000" pitchFamily="2" charset="2"/>
              <a:buChar char="u"/>
            </a:pPr>
            <a:r>
              <a:rPr lang="zh-CN" altLang="en-US" sz="2000" dirty="0">
                <a:latin typeface="Arial" panose="020B0604020202020204" pitchFamily="34" charset="0"/>
                <a:ea typeface="微软雅黑" panose="020B0503020204020204" pitchFamily="34" charset="-122"/>
              </a:rPr>
              <a:t>如抽查的文件名称、编号、版本，主要内容概述，对应的执行证据（如记录）名称、编号、版本、填写日期、填写与文件规定的一致性等等。</a:t>
            </a:r>
            <a:endParaRPr lang="en-US" altLang="zh-CN" sz="2000" dirty="0">
              <a:latin typeface="Arial" panose="020B0604020202020204" pitchFamily="34" charset="0"/>
              <a:ea typeface="微软雅黑" panose="020B0503020204020204" pitchFamily="34" charset="-122"/>
            </a:endParaRPr>
          </a:p>
          <a:p>
            <a:pPr marL="342900" indent="-342900">
              <a:lnSpc>
                <a:spcPct val="150000"/>
              </a:lnSpc>
              <a:buFont typeface="Wingdings" panose="05000000000000000000" pitchFamily="2" charset="2"/>
              <a:buChar char="u"/>
            </a:pPr>
            <a:r>
              <a:rPr lang="zh-CN" altLang="en-US" sz="2000" dirty="0">
                <a:latin typeface="Arial" panose="020B0604020202020204" pitchFamily="34" charset="0"/>
                <a:ea typeface="微软雅黑" panose="020B0503020204020204" pitchFamily="34" charset="-122"/>
              </a:rPr>
              <a:t>涉及现场的，记载现场看到的实际情况，必要时可留存影像资料。</a:t>
            </a:r>
            <a:endParaRPr lang="en-US" altLang="zh-CN" sz="2000" dirty="0">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291219354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1914650-70BF-8A0B-03C5-45558D54C166}"/>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内部审核和管理评审</a:t>
            </a:r>
          </a:p>
        </p:txBody>
      </p:sp>
      <p:pic>
        <p:nvPicPr>
          <p:cNvPr id="8" name="图片 7">
            <a:extLst>
              <a:ext uri="{FF2B5EF4-FFF2-40B4-BE49-F238E27FC236}">
                <a16:creationId xmlns:a16="http://schemas.microsoft.com/office/drawing/2014/main" id="{98F798E9-690A-D2B4-31D2-45B4BCEE7BF7}"/>
              </a:ext>
            </a:extLst>
          </p:cNvPr>
          <p:cNvPicPr>
            <a:picLocks noChangeAspect="1"/>
          </p:cNvPicPr>
          <p:nvPr/>
        </p:nvPicPr>
        <p:blipFill>
          <a:blip r:embed="rId2"/>
          <a:stretch>
            <a:fillRect/>
          </a:stretch>
        </p:blipFill>
        <p:spPr>
          <a:xfrm>
            <a:off x="120609" y="429834"/>
            <a:ext cx="11780078" cy="4426927"/>
          </a:xfrm>
          <a:prstGeom prst="rect">
            <a:avLst/>
          </a:prstGeom>
        </p:spPr>
      </p:pic>
      <p:pic>
        <p:nvPicPr>
          <p:cNvPr id="10" name="图片 9">
            <a:extLst>
              <a:ext uri="{FF2B5EF4-FFF2-40B4-BE49-F238E27FC236}">
                <a16:creationId xmlns:a16="http://schemas.microsoft.com/office/drawing/2014/main" id="{51F022E9-188A-3AEA-B96C-2E1D19C2BEB0}"/>
              </a:ext>
            </a:extLst>
          </p:cNvPr>
          <p:cNvPicPr>
            <a:picLocks noChangeAspect="1"/>
          </p:cNvPicPr>
          <p:nvPr/>
        </p:nvPicPr>
        <p:blipFill>
          <a:blip r:embed="rId3"/>
          <a:stretch>
            <a:fillRect/>
          </a:stretch>
        </p:blipFill>
        <p:spPr>
          <a:xfrm>
            <a:off x="598635" y="4985658"/>
            <a:ext cx="11301185" cy="1549482"/>
          </a:xfrm>
          <a:prstGeom prst="rect">
            <a:avLst/>
          </a:prstGeom>
        </p:spPr>
      </p:pic>
      <p:sp>
        <p:nvSpPr>
          <p:cNvPr id="4" name="文本框 3">
            <a:extLst>
              <a:ext uri="{FF2B5EF4-FFF2-40B4-BE49-F238E27FC236}">
                <a16:creationId xmlns:a16="http://schemas.microsoft.com/office/drawing/2014/main" id="{78A591ED-7939-A195-16DC-5B03E2C82E85}"/>
              </a:ext>
            </a:extLst>
          </p:cNvPr>
          <p:cNvSpPr txBox="1"/>
          <p:nvPr/>
        </p:nvSpPr>
        <p:spPr>
          <a:xfrm>
            <a:off x="82589" y="3983674"/>
            <a:ext cx="615553" cy="2605842"/>
          </a:xfrm>
          <a:prstGeom prst="rect">
            <a:avLst/>
          </a:prstGeom>
          <a:noFill/>
        </p:spPr>
        <p:txBody>
          <a:bodyPr vert="eaVert" wrap="none" rtlCol="0">
            <a:spAutoFit/>
          </a:bodyPr>
          <a:lstStyle/>
          <a:p>
            <a:r>
              <a:rPr lang="zh-CN" altLang="en-US" sz="2800" dirty="0">
                <a:solidFill>
                  <a:srgbClr val="FF0000"/>
                </a:solidFill>
              </a:rPr>
              <a:t>检查记录要详尽</a:t>
            </a:r>
          </a:p>
        </p:txBody>
      </p:sp>
    </p:spTree>
    <p:extLst>
      <p:ext uri="{BB962C8B-B14F-4D97-AF65-F5344CB8AC3E}">
        <p14:creationId xmlns:p14="http://schemas.microsoft.com/office/powerpoint/2010/main" val="347488537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1914650-70BF-8A0B-03C5-45558D54C166}"/>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内部审核和管理评审</a:t>
            </a:r>
          </a:p>
        </p:txBody>
      </p:sp>
      <p:pic>
        <p:nvPicPr>
          <p:cNvPr id="5" name="图片 4">
            <a:extLst>
              <a:ext uri="{FF2B5EF4-FFF2-40B4-BE49-F238E27FC236}">
                <a16:creationId xmlns:a16="http://schemas.microsoft.com/office/drawing/2014/main" id="{C4E1C7D1-5369-7510-A697-7AEA229D9EF3}"/>
              </a:ext>
            </a:extLst>
          </p:cNvPr>
          <p:cNvPicPr>
            <a:picLocks noChangeAspect="1"/>
          </p:cNvPicPr>
          <p:nvPr/>
        </p:nvPicPr>
        <p:blipFill>
          <a:blip r:embed="rId2"/>
          <a:stretch>
            <a:fillRect/>
          </a:stretch>
        </p:blipFill>
        <p:spPr>
          <a:xfrm>
            <a:off x="5351877" y="0"/>
            <a:ext cx="6255923" cy="6858000"/>
          </a:xfrm>
          <a:prstGeom prst="rect">
            <a:avLst/>
          </a:prstGeom>
        </p:spPr>
      </p:pic>
      <p:sp>
        <p:nvSpPr>
          <p:cNvPr id="6" name="文本框 5">
            <a:extLst>
              <a:ext uri="{FF2B5EF4-FFF2-40B4-BE49-F238E27FC236}">
                <a16:creationId xmlns:a16="http://schemas.microsoft.com/office/drawing/2014/main" id="{4E27BD23-4F52-01B8-1E6E-54A5368D80DF}"/>
              </a:ext>
            </a:extLst>
          </p:cNvPr>
          <p:cNvSpPr txBox="1"/>
          <p:nvPr/>
        </p:nvSpPr>
        <p:spPr>
          <a:xfrm>
            <a:off x="680278" y="2325472"/>
            <a:ext cx="4545772" cy="1982209"/>
          </a:xfrm>
          <a:prstGeom prst="rect">
            <a:avLst/>
          </a:prstGeom>
          <a:noFill/>
        </p:spPr>
        <p:txBody>
          <a:bodyPr wrap="square">
            <a:spAutoFit/>
          </a:bodyPr>
          <a:lstStyle/>
          <a:p>
            <a:pPr>
              <a:lnSpc>
                <a:spcPct val="150000"/>
              </a:lnSpc>
            </a:pPr>
            <a:r>
              <a:rPr lang="zh-CN" altLang="en-US" sz="2400" dirty="0">
                <a:latin typeface="Arial" panose="020B0604020202020204" pitchFamily="34" charset="0"/>
                <a:ea typeface="微软雅黑" panose="020B0503020204020204" pitchFamily="34" charset="-122"/>
              </a:rPr>
              <a:t>内部审核报告</a:t>
            </a:r>
          </a:p>
          <a:p>
            <a:pPr marL="342900" indent="-342900">
              <a:lnSpc>
                <a:spcPct val="150000"/>
              </a:lnSpc>
              <a:buFont typeface="Wingdings" panose="05000000000000000000" pitchFamily="2" charset="2"/>
              <a:buChar char="u"/>
            </a:pPr>
            <a:r>
              <a:rPr lang="zh-CN" altLang="en-US" sz="2000" dirty="0">
                <a:latin typeface="Arial" panose="020B0604020202020204" pitchFamily="34" charset="0"/>
                <a:ea typeface="微软雅黑" panose="020B0503020204020204" pitchFamily="34" charset="-122"/>
              </a:rPr>
              <a:t>能详实反映审核中发现的问题。必要时，应逐条列明不符合项条款和内容描述。</a:t>
            </a:r>
            <a:endParaRPr lang="en-US" altLang="zh-CN" sz="2000" dirty="0">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67174069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1914650-70BF-8A0B-03C5-45558D54C166}"/>
              </a:ext>
            </a:extLst>
          </p:cNvPr>
          <p:cNvSpPr>
            <a:spLocks noGrp="1"/>
          </p:cNvSpPr>
          <p:nvPr>
            <p:ph type="title"/>
          </p:nvPr>
        </p:nvSpPr>
        <p:spPr/>
        <p:txBody>
          <a:bodyPr/>
          <a:lstStyle/>
          <a:p>
            <a:pPr algn="r"/>
            <a:r>
              <a:rPr lang="zh-CN" altLang="en-US" dirty="0">
                <a:latin typeface="Arial" panose="020B0604020202020204" pitchFamily="34" charset="0"/>
                <a:ea typeface="微软雅黑" panose="020B0503020204020204" pitchFamily="34" charset="-122"/>
              </a:rPr>
              <a:t>内部审核和管理评审</a:t>
            </a:r>
          </a:p>
        </p:txBody>
      </p:sp>
      <p:sp>
        <p:nvSpPr>
          <p:cNvPr id="6" name="文本框 5">
            <a:extLst>
              <a:ext uri="{FF2B5EF4-FFF2-40B4-BE49-F238E27FC236}">
                <a16:creationId xmlns:a16="http://schemas.microsoft.com/office/drawing/2014/main" id="{4E27BD23-4F52-01B8-1E6E-54A5368D80DF}"/>
              </a:ext>
            </a:extLst>
          </p:cNvPr>
          <p:cNvSpPr txBox="1"/>
          <p:nvPr/>
        </p:nvSpPr>
        <p:spPr>
          <a:xfrm>
            <a:off x="6096000" y="2437895"/>
            <a:ext cx="4545772" cy="1982209"/>
          </a:xfrm>
          <a:prstGeom prst="rect">
            <a:avLst/>
          </a:prstGeom>
          <a:noFill/>
        </p:spPr>
        <p:txBody>
          <a:bodyPr wrap="square">
            <a:spAutoFit/>
          </a:bodyPr>
          <a:lstStyle/>
          <a:p>
            <a:pPr>
              <a:lnSpc>
                <a:spcPct val="150000"/>
              </a:lnSpc>
            </a:pPr>
            <a:r>
              <a:rPr lang="zh-CN" altLang="en-US" sz="2400" dirty="0">
                <a:latin typeface="Arial" panose="020B0604020202020204" pitchFamily="34" charset="0"/>
                <a:ea typeface="微软雅黑" panose="020B0503020204020204" pitchFamily="34" charset="-122"/>
              </a:rPr>
              <a:t>内部审核报告</a:t>
            </a:r>
          </a:p>
          <a:p>
            <a:pPr marL="342900" indent="-342900">
              <a:lnSpc>
                <a:spcPct val="150000"/>
              </a:lnSpc>
              <a:buFont typeface="Wingdings" panose="05000000000000000000" pitchFamily="2" charset="2"/>
              <a:buChar char="u"/>
            </a:pPr>
            <a:r>
              <a:rPr lang="zh-CN" altLang="en-US" sz="2000" dirty="0">
                <a:latin typeface="Arial" panose="020B0604020202020204" pitchFamily="34" charset="0"/>
                <a:ea typeface="微软雅黑" panose="020B0503020204020204" pitchFamily="34" charset="-122"/>
              </a:rPr>
              <a:t>能详实反映审核中发现的问题。必要时，应逐条列明不符合项条款和内容描述。</a:t>
            </a:r>
            <a:endParaRPr lang="en-US" altLang="zh-CN" sz="2000" dirty="0">
              <a:latin typeface="Arial" panose="020B0604020202020204" pitchFamily="34" charset="0"/>
              <a:ea typeface="微软雅黑" panose="020B0503020204020204" pitchFamily="34" charset="-122"/>
            </a:endParaRPr>
          </a:p>
        </p:txBody>
      </p:sp>
      <p:pic>
        <p:nvPicPr>
          <p:cNvPr id="4" name="图片 3">
            <a:extLst>
              <a:ext uri="{FF2B5EF4-FFF2-40B4-BE49-F238E27FC236}">
                <a16:creationId xmlns:a16="http://schemas.microsoft.com/office/drawing/2014/main" id="{6F075871-2B0E-1FD7-4911-4362E046C328}"/>
              </a:ext>
            </a:extLst>
          </p:cNvPr>
          <p:cNvPicPr>
            <a:picLocks noChangeAspect="1"/>
          </p:cNvPicPr>
          <p:nvPr/>
        </p:nvPicPr>
        <p:blipFill>
          <a:blip r:embed="rId2"/>
          <a:stretch>
            <a:fillRect/>
          </a:stretch>
        </p:blipFill>
        <p:spPr>
          <a:xfrm>
            <a:off x="184150" y="100330"/>
            <a:ext cx="5461000" cy="6668770"/>
          </a:xfrm>
          <a:prstGeom prst="rect">
            <a:avLst/>
          </a:prstGeom>
        </p:spPr>
      </p:pic>
    </p:spTree>
    <p:extLst>
      <p:ext uri="{BB962C8B-B14F-4D97-AF65-F5344CB8AC3E}">
        <p14:creationId xmlns:p14="http://schemas.microsoft.com/office/powerpoint/2010/main" val="425206313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1914650-70BF-8A0B-03C5-45558D54C166}"/>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内部审核和管理评审</a:t>
            </a:r>
          </a:p>
        </p:txBody>
      </p:sp>
      <p:sp>
        <p:nvSpPr>
          <p:cNvPr id="3" name="文本框 2">
            <a:extLst>
              <a:ext uri="{FF2B5EF4-FFF2-40B4-BE49-F238E27FC236}">
                <a16:creationId xmlns:a16="http://schemas.microsoft.com/office/drawing/2014/main" id="{D934AC69-CC25-A46B-50B7-E99C57583700}"/>
              </a:ext>
            </a:extLst>
          </p:cNvPr>
          <p:cNvSpPr txBox="1"/>
          <p:nvPr/>
        </p:nvSpPr>
        <p:spPr>
          <a:xfrm>
            <a:off x="680278" y="1607922"/>
            <a:ext cx="4158422" cy="4290534"/>
          </a:xfrm>
          <a:prstGeom prst="rect">
            <a:avLst/>
          </a:prstGeom>
          <a:noFill/>
        </p:spPr>
        <p:txBody>
          <a:bodyPr wrap="square">
            <a:spAutoFit/>
          </a:bodyPr>
          <a:lstStyle/>
          <a:p>
            <a:pPr>
              <a:lnSpc>
                <a:spcPct val="150000"/>
              </a:lnSpc>
            </a:pPr>
            <a:r>
              <a:rPr lang="zh-CN" altLang="en-US" sz="2400" dirty="0">
                <a:latin typeface="Arial" panose="020B0604020202020204" pitchFamily="34" charset="0"/>
                <a:ea typeface="微软雅黑" panose="020B0503020204020204" pitchFamily="34" charset="-122"/>
              </a:rPr>
              <a:t>不符合项报告和纠正预防措施</a:t>
            </a:r>
            <a:endParaRPr lang="en-US" altLang="zh-CN" sz="2400" dirty="0">
              <a:latin typeface="Arial" panose="020B0604020202020204" pitchFamily="34" charset="0"/>
              <a:ea typeface="微软雅黑" panose="020B0503020204020204" pitchFamily="34" charset="-122"/>
            </a:endParaRPr>
          </a:p>
          <a:p>
            <a:pPr marL="342900" indent="-342900">
              <a:lnSpc>
                <a:spcPct val="150000"/>
              </a:lnSpc>
              <a:buFont typeface="Wingdings" panose="05000000000000000000" pitchFamily="2" charset="2"/>
              <a:buChar char="u"/>
            </a:pPr>
            <a:r>
              <a:rPr lang="zh-CN" altLang="en-US" sz="2000" dirty="0">
                <a:highlight>
                  <a:srgbClr val="FFFF00"/>
                </a:highlight>
                <a:latin typeface="Arial" panose="020B0604020202020204" pitchFamily="34" charset="0"/>
                <a:ea typeface="微软雅黑" panose="020B0503020204020204" pitchFamily="34" charset="-122"/>
              </a:rPr>
              <a:t>内审小组，可以逐条开出不符合项报告，由相关责任部门开展纠正和预防</a:t>
            </a:r>
            <a:endParaRPr lang="en-US" altLang="zh-CN" sz="2000" dirty="0">
              <a:highlight>
                <a:srgbClr val="FFFF00"/>
              </a:highlight>
              <a:latin typeface="Arial" panose="020B0604020202020204" pitchFamily="34" charset="0"/>
              <a:ea typeface="微软雅黑" panose="020B0503020204020204" pitchFamily="34" charset="-122"/>
            </a:endParaRPr>
          </a:p>
          <a:p>
            <a:pPr marL="342900" indent="-342900">
              <a:lnSpc>
                <a:spcPct val="150000"/>
              </a:lnSpc>
              <a:buFont typeface="Wingdings" panose="05000000000000000000" pitchFamily="2" charset="2"/>
              <a:buChar char="u"/>
            </a:pPr>
            <a:r>
              <a:rPr lang="zh-CN" altLang="en-US" sz="2000" dirty="0">
                <a:latin typeface="Arial" panose="020B0604020202020204" pitchFamily="34" charset="0"/>
                <a:ea typeface="微软雅黑" panose="020B0503020204020204" pitchFamily="34" charset="-122"/>
              </a:rPr>
              <a:t>或责任部门根据内部审核报告逐条启动纠正和预防</a:t>
            </a:r>
            <a:endParaRPr lang="en-US" altLang="zh-CN" sz="2000" dirty="0">
              <a:latin typeface="Arial" panose="020B0604020202020204" pitchFamily="34" charset="0"/>
              <a:ea typeface="微软雅黑" panose="020B0503020204020204" pitchFamily="34" charset="-122"/>
            </a:endParaRPr>
          </a:p>
          <a:p>
            <a:pPr marL="342900" indent="-342900">
              <a:lnSpc>
                <a:spcPct val="150000"/>
              </a:lnSpc>
              <a:buFont typeface="Wingdings" panose="05000000000000000000" pitchFamily="2" charset="2"/>
              <a:buChar char="u"/>
            </a:pPr>
            <a:r>
              <a:rPr lang="zh-CN" altLang="en-US" sz="2000" dirty="0">
                <a:latin typeface="Arial" panose="020B0604020202020204" pitchFamily="34" charset="0"/>
                <a:ea typeface="微软雅黑" panose="020B0503020204020204" pitchFamily="34" charset="-122"/>
              </a:rPr>
              <a:t>不符合项原因分析，要从问题本质上找原因，切忌所有的不符合项原因都为“培训不到位”</a:t>
            </a:r>
          </a:p>
        </p:txBody>
      </p:sp>
      <p:pic>
        <p:nvPicPr>
          <p:cNvPr id="5" name="图片 4">
            <a:extLst>
              <a:ext uri="{FF2B5EF4-FFF2-40B4-BE49-F238E27FC236}">
                <a16:creationId xmlns:a16="http://schemas.microsoft.com/office/drawing/2014/main" id="{A37B31D2-83DF-1836-C5D3-B6B48B028758}"/>
              </a:ext>
            </a:extLst>
          </p:cNvPr>
          <p:cNvPicPr>
            <a:picLocks noChangeAspect="1"/>
          </p:cNvPicPr>
          <p:nvPr/>
        </p:nvPicPr>
        <p:blipFill>
          <a:blip r:embed="rId2"/>
          <a:stretch>
            <a:fillRect/>
          </a:stretch>
        </p:blipFill>
        <p:spPr>
          <a:xfrm>
            <a:off x="5854700" y="-63500"/>
            <a:ext cx="6140986" cy="6858000"/>
          </a:xfrm>
          <a:prstGeom prst="rect">
            <a:avLst/>
          </a:prstGeom>
        </p:spPr>
      </p:pic>
    </p:spTree>
    <p:extLst>
      <p:ext uri="{BB962C8B-B14F-4D97-AF65-F5344CB8AC3E}">
        <p14:creationId xmlns:p14="http://schemas.microsoft.com/office/powerpoint/2010/main" val="56481407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1914650-70BF-8A0B-03C5-45558D54C166}"/>
              </a:ext>
            </a:extLst>
          </p:cNvPr>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rPr>
              <a:t>内部审核和管理评审</a:t>
            </a:r>
          </a:p>
        </p:txBody>
      </p:sp>
      <p:sp>
        <p:nvSpPr>
          <p:cNvPr id="3" name="文本框 2">
            <a:extLst>
              <a:ext uri="{FF2B5EF4-FFF2-40B4-BE49-F238E27FC236}">
                <a16:creationId xmlns:a16="http://schemas.microsoft.com/office/drawing/2014/main" id="{D934AC69-CC25-A46B-50B7-E99C57583700}"/>
              </a:ext>
            </a:extLst>
          </p:cNvPr>
          <p:cNvSpPr txBox="1"/>
          <p:nvPr/>
        </p:nvSpPr>
        <p:spPr>
          <a:xfrm>
            <a:off x="680278" y="1607922"/>
            <a:ext cx="4158422" cy="4290534"/>
          </a:xfrm>
          <a:prstGeom prst="rect">
            <a:avLst/>
          </a:prstGeom>
          <a:noFill/>
        </p:spPr>
        <p:txBody>
          <a:bodyPr wrap="square">
            <a:spAutoFit/>
          </a:bodyPr>
          <a:lstStyle/>
          <a:p>
            <a:pPr>
              <a:lnSpc>
                <a:spcPct val="150000"/>
              </a:lnSpc>
            </a:pPr>
            <a:r>
              <a:rPr lang="zh-CN" altLang="en-US" sz="2400" dirty="0">
                <a:latin typeface="Arial" panose="020B0604020202020204" pitchFamily="34" charset="0"/>
                <a:ea typeface="微软雅黑" panose="020B0503020204020204" pitchFamily="34" charset="-122"/>
              </a:rPr>
              <a:t>不符合项报告和纠正预防措施</a:t>
            </a:r>
            <a:endParaRPr lang="en-US" altLang="zh-CN" sz="2400" dirty="0">
              <a:latin typeface="Arial" panose="020B0604020202020204" pitchFamily="34" charset="0"/>
              <a:ea typeface="微软雅黑" panose="020B0503020204020204" pitchFamily="34" charset="-122"/>
            </a:endParaRPr>
          </a:p>
          <a:p>
            <a:pPr marL="342900" indent="-342900">
              <a:lnSpc>
                <a:spcPct val="150000"/>
              </a:lnSpc>
              <a:buFont typeface="Wingdings" panose="05000000000000000000" pitchFamily="2" charset="2"/>
              <a:buChar char="u"/>
            </a:pPr>
            <a:r>
              <a:rPr lang="zh-CN" altLang="en-US" sz="2000" dirty="0">
                <a:latin typeface="Arial" panose="020B0604020202020204" pitchFamily="34" charset="0"/>
                <a:ea typeface="微软雅黑" panose="020B0503020204020204" pitchFamily="34" charset="-122"/>
              </a:rPr>
              <a:t>内审小组，可以逐条开出不符合项报告，由相关责任部门开展纠正和预防</a:t>
            </a:r>
            <a:endParaRPr lang="en-US" altLang="zh-CN" sz="2000" dirty="0">
              <a:latin typeface="Arial" panose="020B0604020202020204" pitchFamily="34" charset="0"/>
              <a:ea typeface="微软雅黑" panose="020B0503020204020204" pitchFamily="34" charset="-122"/>
            </a:endParaRPr>
          </a:p>
          <a:p>
            <a:pPr marL="342900" indent="-342900">
              <a:lnSpc>
                <a:spcPct val="150000"/>
              </a:lnSpc>
              <a:buFont typeface="Wingdings" panose="05000000000000000000" pitchFamily="2" charset="2"/>
              <a:buChar char="u"/>
            </a:pPr>
            <a:r>
              <a:rPr lang="zh-CN" altLang="en-US" sz="2000" dirty="0">
                <a:highlight>
                  <a:srgbClr val="FFFF00"/>
                </a:highlight>
                <a:latin typeface="Arial" panose="020B0604020202020204" pitchFamily="34" charset="0"/>
                <a:ea typeface="微软雅黑" panose="020B0503020204020204" pitchFamily="34" charset="-122"/>
              </a:rPr>
              <a:t>或责任部门根据内部审核报告逐条启动纠正和预防</a:t>
            </a:r>
            <a:endParaRPr lang="en-US" altLang="zh-CN" sz="2000" dirty="0">
              <a:highlight>
                <a:srgbClr val="FFFF00"/>
              </a:highlight>
              <a:latin typeface="Arial" panose="020B0604020202020204" pitchFamily="34" charset="0"/>
              <a:ea typeface="微软雅黑" panose="020B0503020204020204" pitchFamily="34" charset="-122"/>
            </a:endParaRPr>
          </a:p>
          <a:p>
            <a:pPr marL="342900" indent="-342900">
              <a:lnSpc>
                <a:spcPct val="150000"/>
              </a:lnSpc>
              <a:buFont typeface="Wingdings" panose="05000000000000000000" pitchFamily="2" charset="2"/>
              <a:buChar char="u"/>
            </a:pPr>
            <a:r>
              <a:rPr lang="zh-CN" altLang="en-US" sz="2000" dirty="0">
                <a:latin typeface="Arial" panose="020B0604020202020204" pitchFamily="34" charset="0"/>
                <a:ea typeface="微软雅黑" panose="020B0503020204020204" pitchFamily="34" charset="-122"/>
              </a:rPr>
              <a:t>不符合项原因分析，要从问题本质上找原因，切忌所有的不符合项原因都为“培训不到位”</a:t>
            </a:r>
          </a:p>
        </p:txBody>
      </p:sp>
      <p:pic>
        <p:nvPicPr>
          <p:cNvPr id="7" name="图片 6">
            <a:extLst>
              <a:ext uri="{FF2B5EF4-FFF2-40B4-BE49-F238E27FC236}">
                <a16:creationId xmlns:a16="http://schemas.microsoft.com/office/drawing/2014/main" id="{6D259EA0-BF5C-81C3-4115-5D101E14E2FF}"/>
              </a:ext>
            </a:extLst>
          </p:cNvPr>
          <p:cNvPicPr>
            <a:picLocks noChangeAspect="1"/>
          </p:cNvPicPr>
          <p:nvPr/>
        </p:nvPicPr>
        <p:blipFill>
          <a:blip r:embed="rId2"/>
          <a:stretch>
            <a:fillRect/>
          </a:stretch>
        </p:blipFill>
        <p:spPr>
          <a:xfrm>
            <a:off x="5681021" y="0"/>
            <a:ext cx="6129980" cy="6858000"/>
          </a:xfrm>
          <a:prstGeom prst="rect">
            <a:avLst/>
          </a:prstGeom>
        </p:spPr>
      </p:pic>
    </p:spTree>
    <p:extLst>
      <p:ext uri="{BB962C8B-B14F-4D97-AF65-F5344CB8AC3E}">
        <p14:creationId xmlns:p14="http://schemas.microsoft.com/office/powerpoint/2010/main" val="139183683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999F1B3-F8E8-3139-91BF-A1C2E0828F9E}"/>
              </a:ext>
            </a:extLst>
          </p:cNvPr>
          <p:cNvSpPr>
            <a:spLocks noGrp="1"/>
          </p:cNvSpPr>
          <p:nvPr>
            <p:ph type="title"/>
          </p:nvPr>
        </p:nvSpPr>
        <p:spPr/>
        <p:txBody>
          <a:bodyPr/>
          <a:lstStyle/>
          <a:p>
            <a:r>
              <a:rPr lang="zh-CN" altLang="en-US"/>
              <a:t>体系运行过程要点</a:t>
            </a:r>
          </a:p>
        </p:txBody>
      </p:sp>
      <p:sp>
        <p:nvSpPr>
          <p:cNvPr id="4" name="文本占位符 7">
            <a:extLst>
              <a:ext uri="{FF2B5EF4-FFF2-40B4-BE49-F238E27FC236}">
                <a16:creationId xmlns:a16="http://schemas.microsoft.com/office/drawing/2014/main" id="{E861110B-0231-05F8-7111-197B00A4C712}"/>
              </a:ext>
            </a:extLst>
          </p:cNvPr>
          <p:cNvSpPr txBox="1">
            <a:spLocks/>
          </p:cNvSpPr>
          <p:nvPr/>
        </p:nvSpPr>
        <p:spPr>
          <a:xfrm>
            <a:off x="6096000" y="4717610"/>
            <a:ext cx="5710740" cy="307777"/>
          </a:xfrm>
          <a:prstGeom prst="rect">
            <a:avLst/>
          </a:prstGeom>
        </p:spPr>
        <p:txBody>
          <a:bodyPr wrap="square" anchor="ct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1400" dirty="0">
                <a:latin typeface="Arial" panose="020B0604020202020204" pitchFamily="34" charset="0"/>
                <a:ea typeface="微软雅黑" panose="020B0503020204020204" pitchFamily="34" charset="-122"/>
              </a:rPr>
              <a:t>要素、过程、需要形成的证据</a:t>
            </a:r>
            <a:endParaRPr lang="en-US" altLang="zh-CN" sz="1400" dirty="0">
              <a:latin typeface="Arial" panose="020B0604020202020204" pitchFamily="34" charset="0"/>
              <a:ea typeface="微软雅黑" panose="020B0503020204020204" pitchFamily="34" charset="-122"/>
            </a:endParaRPr>
          </a:p>
        </p:txBody>
      </p:sp>
      <p:sp>
        <p:nvSpPr>
          <p:cNvPr id="5" name="标题 1">
            <a:extLst>
              <a:ext uri="{FF2B5EF4-FFF2-40B4-BE49-F238E27FC236}">
                <a16:creationId xmlns:a16="http://schemas.microsoft.com/office/drawing/2014/main" id="{23430974-E5AC-9655-7CE5-53877CA11E41}"/>
              </a:ext>
            </a:extLst>
          </p:cNvPr>
          <p:cNvSpPr txBox="1">
            <a:spLocks/>
          </p:cNvSpPr>
          <p:nvPr/>
        </p:nvSpPr>
        <p:spPr>
          <a:xfrm>
            <a:off x="6096000" y="3798736"/>
            <a:ext cx="5422900" cy="424732"/>
          </a:xfrm>
          <a:prstGeom prst="rect">
            <a:avLst/>
          </a:prstGeom>
        </p:spPr>
        <p:txBody>
          <a:bodyPr vert="horz" wrap="square" lIns="91440" tIns="45720" rIns="91440" bIns="45720" rtlCol="0" anchor="b">
            <a:spAutoFit/>
          </a:bodyPr>
          <a:lstStyle>
            <a:lvl1pPr algn="l" defTabSz="914400" rtl="0" eaLnBrk="1" latinLnBrk="0" hangingPunct="1">
              <a:lnSpc>
                <a:spcPct val="90000"/>
              </a:lnSpc>
              <a:spcBef>
                <a:spcPct val="0"/>
              </a:spcBef>
              <a:buNone/>
              <a:defRPr lang="zh-CN" altLang="en-US" sz="2400" b="1" kern="1200">
                <a:solidFill>
                  <a:schemeClr val="tx1"/>
                </a:solidFill>
                <a:latin typeface="+mj-lt"/>
                <a:ea typeface="+mj-ea"/>
                <a:cs typeface="+mj-cs"/>
              </a:defRPr>
            </a:lvl1pPr>
          </a:lstStyle>
          <a:p>
            <a:r>
              <a:rPr lang="en-US" altLang="zh-CN" dirty="0"/>
              <a:t>06</a:t>
            </a:r>
            <a:endParaRPr lang="zh-CN" altLang="en-US" dirty="0"/>
          </a:p>
        </p:txBody>
      </p:sp>
    </p:spTree>
    <p:extLst>
      <p:ext uri="{BB962C8B-B14F-4D97-AF65-F5344CB8AC3E}">
        <p14:creationId xmlns:p14="http://schemas.microsoft.com/office/powerpoint/2010/main" val="428502405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a:extLst>
              <a:ext uri="{FF2B5EF4-FFF2-40B4-BE49-F238E27FC236}">
                <a16:creationId xmlns:a16="http://schemas.microsoft.com/office/drawing/2014/main" id="{B814AAE3-F968-1D46-9346-AB94E26E6732}"/>
              </a:ext>
            </a:extLst>
          </p:cNvPr>
          <p:cNvGrpSpPr/>
          <p:nvPr/>
        </p:nvGrpSpPr>
        <p:grpSpPr>
          <a:xfrm>
            <a:off x="2139247" y="2224642"/>
            <a:ext cx="7913506" cy="3150993"/>
            <a:chOff x="2506485" y="2181842"/>
            <a:chExt cx="7472537" cy="2975408"/>
          </a:xfrm>
        </p:grpSpPr>
        <p:grpSp>
          <p:nvGrpSpPr>
            <p:cNvPr id="41" name="组合 40">
              <a:extLst>
                <a:ext uri="{FF2B5EF4-FFF2-40B4-BE49-F238E27FC236}">
                  <a16:creationId xmlns:a16="http://schemas.microsoft.com/office/drawing/2014/main" id="{3714549C-B3A0-5A02-794B-2D65520EBB59}"/>
                </a:ext>
              </a:extLst>
            </p:cNvPr>
            <p:cNvGrpSpPr/>
            <p:nvPr/>
          </p:nvGrpSpPr>
          <p:grpSpPr>
            <a:xfrm>
              <a:off x="2506485" y="2181842"/>
              <a:ext cx="6885166" cy="1824165"/>
              <a:chOff x="668338" y="-5208075"/>
              <a:chExt cx="10899257" cy="2887663"/>
            </a:xfrm>
          </p:grpSpPr>
          <p:sp>
            <p:nvSpPr>
              <p:cNvPr id="60" name="直接连接符 59">
                <a:extLst>
                  <a:ext uri="{FF2B5EF4-FFF2-40B4-BE49-F238E27FC236}">
                    <a16:creationId xmlns:a16="http://schemas.microsoft.com/office/drawing/2014/main" id="{B181090A-714C-E6D6-A235-CA518ACFB3CD}"/>
                  </a:ext>
                </a:extLst>
              </p:cNvPr>
              <p:cNvSpPr/>
              <p:nvPr/>
            </p:nvSpPr>
            <p:spPr bwMode="auto">
              <a:xfrm flipV="1">
                <a:off x="3176398" y="-4605707"/>
                <a:ext cx="1767079" cy="1789426"/>
              </a:xfrm>
              <a:prstGeom prst="line">
                <a:avLst/>
              </a:prstGeom>
              <a:noFill/>
              <a:ln w="279400" cap="flat">
                <a:gradFill>
                  <a:gsLst>
                    <a:gs pos="0">
                      <a:schemeClr val="accent1">
                        <a:lumMod val="60000"/>
                        <a:lumOff val="40000"/>
                      </a:schemeClr>
                    </a:gs>
                    <a:gs pos="53000">
                      <a:schemeClr val="accent1"/>
                    </a:gs>
                  </a:gsLst>
                  <a:lin ang="2700000" scaled="0"/>
                </a:gradFill>
                <a:prstDash val="solid"/>
                <a:miter lim="800000"/>
                <a:headEnd/>
                <a:tailEnd/>
              </a:ln>
              <a:effectLst>
                <a:outerShdw blurRad="177800" dist="152400" dir="2700000" algn="ctr" rotWithShape="0">
                  <a:schemeClr val="accent1">
                    <a:alpha val="20000"/>
                  </a:schemeClr>
                </a:outerShdw>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algn="ctr"/>
                <a:endParaRPr lang="zh-CN" altLang="en-US" sz="4000" b="1">
                  <a:solidFill>
                    <a:schemeClr val="accent1"/>
                  </a:solidFill>
                  <a:cs typeface="+mn-ea"/>
                  <a:sym typeface="+mn-lt"/>
                </a:endParaRPr>
              </a:p>
            </p:txBody>
          </p:sp>
          <p:sp>
            <p:nvSpPr>
              <p:cNvPr id="63" name="直接连接符 62">
                <a:extLst>
                  <a:ext uri="{FF2B5EF4-FFF2-40B4-BE49-F238E27FC236}">
                    <a16:creationId xmlns:a16="http://schemas.microsoft.com/office/drawing/2014/main" id="{2358E7AF-E37D-76FF-0B4A-60D5A7DCEC9F}"/>
                  </a:ext>
                </a:extLst>
              </p:cNvPr>
              <p:cNvSpPr/>
              <p:nvPr/>
            </p:nvSpPr>
            <p:spPr bwMode="auto">
              <a:xfrm flipV="1">
                <a:off x="7078428" y="-4582926"/>
                <a:ext cx="1862373" cy="1885925"/>
              </a:xfrm>
              <a:prstGeom prst="line">
                <a:avLst/>
              </a:prstGeom>
              <a:noFill/>
              <a:ln w="279400" cap="flat">
                <a:gradFill>
                  <a:gsLst>
                    <a:gs pos="0">
                      <a:schemeClr val="accent2">
                        <a:lumMod val="60000"/>
                        <a:lumOff val="40000"/>
                      </a:schemeClr>
                    </a:gs>
                    <a:gs pos="53000">
                      <a:schemeClr val="accent2"/>
                    </a:gs>
                  </a:gsLst>
                  <a:lin ang="2700000" scaled="0"/>
                </a:gradFill>
                <a:prstDash val="solid"/>
                <a:miter lim="800000"/>
                <a:headEnd/>
                <a:tailEnd/>
              </a:ln>
              <a:effectLst>
                <a:outerShdw blurRad="177800" dist="152400" dir="2700000" algn="ctr" rotWithShape="0">
                  <a:schemeClr val="accent2">
                    <a:alpha val="20000"/>
                  </a:schemeClr>
                </a:outerShdw>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algn="ctr"/>
                <a:endParaRPr lang="zh-CN" altLang="en-US" sz="4000" b="1">
                  <a:solidFill>
                    <a:schemeClr val="accent1"/>
                  </a:solidFill>
                  <a:cs typeface="+mn-ea"/>
                  <a:sym typeface="+mn-lt"/>
                </a:endParaRPr>
              </a:p>
            </p:txBody>
          </p:sp>
          <p:sp>
            <p:nvSpPr>
              <p:cNvPr id="59" name="椭圆 58">
                <a:extLst>
                  <a:ext uri="{FF2B5EF4-FFF2-40B4-BE49-F238E27FC236}">
                    <a16:creationId xmlns:a16="http://schemas.microsoft.com/office/drawing/2014/main" id="{B1EF206C-0CE3-6260-2233-B1F173C90E87}"/>
                  </a:ext>
                </a:extLst>
              </p:cNvPr>
              <p:cNvSpPr/>
              <p:nvPr/>
            </p:nvSpPr>
            <p:spPr bwMode="auto">
              <a:xfrm>
                <a:off x="668338" y="-5208075"/>
                <a:ext cx="2884488" cy="2887663"/>
              </a:xfrm>
              <a:prstGeom prst="ellipse">
                <a:avLst/>
              </a:prstGeom>
              <a:noFill/>
              <a:ln w="279400" cap="flat">
                <a:gradFill>
                  <a:gsLst>
                    <a:gs pos="0">
                      <a:schemeClr val="accent1">
                        <a:lumMod val="60000"/>
                        <a:lumOff val="40000"/>
                      </a:schemeClr>
                    </a:gs>
                    <a:gs pos="53000">
                      <a:schemeClr val="accent1"/>
                    </a:gs>
                  </a:gsLst>
                  <a:lin ang="2700000" scaled="0"/>
                </a:gradFill>
                <a:prstDash val="solid"/>
                <a:miter lim="800000"/>
                <a:headEnd/>
                <a:tailEnd/>
              </a:ln>
              <a:effectLst>
                <a:outerShdw blurRad="177800" dist="152400" dir="2700000" algn="ctr" rotWithShape="0">
                  <a:schemeClr val="accent1">
                    <a:alpha val="20000"/>
                  </a:schemeClr>
                </a:outerShdw>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algn="ctr"/>
                <a:r>
                  <a:rPr lang="en-US" altLang="zh-CN" sz="4000" b="1" dirty="0">
                    <a:solidFill>
                      <a:srgbClr val="FF0000"/>
                    </a:solidFill>
                    <a:latin typeface="Arial" panose="020B0604020202020204" pitchFamily="34" charset="0"/>
                    <a:ea typeface="微软雅黑" panose="020B0503020204020204" pitchFamily="34" charset="-122"/>
                    <a:cs typeface="+mn-ea"/>
                    <a:sym typeface="+mn-lt"/>
                  </a:rPr>
                  <a:t>01</a:t>
                </a:r>
                <a:endParaRPr lang="zh-CN" altLang="en-US" sz="4000" b="1" dirty="0">
                  <a:solidFill>
                    <a:srgbClr val="FF0000"/>
                  </a:solidFill>
                  <a:latin typeface="Arial" panose="020B0604020202020204" pitchFamily="34" charset="0"/>
                  <a:ea typeface="微软雅黑" panose="020B0503020204020204" pitchFamily="34" charset="-122"/>
                  <a:cs typeface="+mn-ea"/>
                  <a:sym typeface="+mn-lt"/>
                </a:endParaRPr>
              </a:p>
            </p:txBody>
          </p:sp>
          <p:sp>
            <p:nvSpPr>
              <p:cNvPr id="61" name="椭圆 60">
                <a:extLst>
                  <a:ext uri="{FF2B5EF4-FFF2-40B4-BE49-F238E27FC236}">
                    <a16:creationId xmlns:a16="http://schemas.microsoft.com/office/drawing/2014/main" id="{644BBBE8-EB83-2C09-1391-1DBDFAFCDFE9}"/>
                  </a:ext>
                </a:extLst>
              </p:cNvPr>
              <p:cNvSpPr/>
              <p:nvPr/>
            </p:nvSpPr>
            <p:spPr bwMode="auto">
              <a:xfrm>
                <a:off x="8686282" y="-5208075"/>
                <a:ext cx="2881313" cy="2887663"/>
              </a:xfrm>
              <a:prstGeom prst="ellipse">
                <a:avLst/>
              </a:prstGeom>
              <a:noFill/>
              <a:ln w="279400" cap="flat">
                <a:gradFill>
                  <a:gsLst>
                    <a:gs pos="0">
                      <a:schemeClr val="accent1">
                        <a:lumMod val="60000"/>
                        <a:lumOff val="40000"/>
                      </a:schemeClr>
                    </a:gs>
                    <a:gs pos="53000">
                      <a:schemeClr val="accent1"/>
                    </a:gs>
                  </a:gsLst>
                  <a:lin ang="2700000" scaled="0"/>
                </a:gradFill>
                <a:prstDash val="solid"/>
                <a:miter lim="800000"/>
                <a:headEnd/>
                <a:tailEnd/>
              </a:ln>
              <a:effectLst>
                <a:outerShdw blurRad="177800" dist="152400" dir="2700000" algn="ctr" rotWithShape="0">
                  <a:schemeClr val="accent1">
                    <a:alpha val="20000"/>
                  </a:schemeClr>
                </a:outerShdw>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algn="ctr"/>
                <a:r>
                  <a:rPr lang="en-US" altLang="zh-CN" sz="4000" b="1" dirty="0">
                    <a:solidFill>
                      <a:schemeClr val="accent1"/>
                    </a:solidFill>
                    <a:latin typeface="Arial" panose="020B0604020202020204" pitchFamily="34" charset="0"/>
                    <a:ea typeface="微软雅黑" panose="020B0503020204020204" pitchFamily="34" charset="-122"/>
                    <a:cs typeface="+mn-ea"/>
                    <a:sym typeface="+mn-lt"/>
                  </a:rPr>
                  <a:t>03</a:t>
                </a:r>
                <a:endParaRPr lang="zh-CN" altLang="en-US" sz="4000" b="1" dirty="0">
                  <a:solidFill>
                    <a:schemeClr val="accent1"/>
                  </a:solidFill>
                  <a:latin typeface="Arial" panose="020B0604020202020204" pitchFamily="34" charset="0"/>
                  <a:ea typeface="微软雅黑" panose="020B0503020204020204" pitchFamily="34" charset="-122"/>
                  <a:cs typeface="+mn-ea"/>
                  <a:sym typeface="+mn-lt"/>
                </a:endParaRPr>
              </a:p>
            </p:txBody>
          </p:sp>
          <p:sp>
            <p:nvSpPr>
              <p:cNvPr id="62" name="椭圆 61">
                <a:extLst>
                  <a:ext uri="{FF2B5EF4-FFF2-40B4-BE49-F238E27FC236}">
                    <a16:creationId xmlns:a16="http://schemas.microsoft.com/office/drawing/2014/main" id="{B06A6271-069E-ADF4-2B29-A7DC6D696BBB}"/>
                  </a:ext>
                </a:extLst>
              </p:cNvPr>
              <p:cNvSpPr/>
              <p:nvPr/>
            </p:nvSpPr>
            <p:spPr bwMode="auto">
              <a:xfrm>
                <a:off x="4668838" y="-5208075"/>
                <a:ext cx="2881313" cy="2887663"/>
              </a:xfrm>
              <a:prstGeom prst="ellipse">
                <a:avLst/>
              </a:prstGeom>
              <a:noFill/>
              <a:ln w="279400" cap="flat">
                <a:gradFill>
                  <a:gsLst>
                    <a:gs pos="0">
                      <a:schemeClr val="accent2">
                        <a:lumMod val="60000"/>
                        <a:lumOff val="40000"/>
                      </a:schemeClr>
                    </a:gs>
                    <a:gs pos="53000">
                      <a:schemeClr val="accent2"/>
                    </a:gs>
                  </a:gsLst>
                  <a:lin ang="2700000" scaled="0"/>
                </a:gradFill>
                <a:prstDash val="solid"/>
                <a:miter lim="800000"/>
                <a:headEnd/>
                <a:tailEnd/>
              </a:ln>
              <a:effectLst>
                <a:outerShdw blurRad="177800" dist="152400" dir="2700000" algn="ctr" rotWithShape="0">
                  <a:schemeClr val="accent2">
                    <a:alpha val="20000"/>
                  </a:schemeClr>
                </a:outerShdw>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algn="ctr"/>
                <a:r>
                  <a:rPr lang="en-US" altLang="zh-CN" sz="4000" b="1" dirty="0">
                    <a:solidFill>
                      <a:schemeClr val="accent1"/>
                    </a:solidFill>
                    <a:latin typeface="Arial" panose="020B0604020202020204" pitchFamily="34" charset="0"/>
                    <a:ea typeface="微软雅黑" panose="020B0503020204020204" pitchFamily="34" charset="-122"/>
                    <a:cs typeface="+mn-ea"/>
                    <a:sym typeface="+mn-lt"/>
                  </a:rPr>
                  <a:t>02</a:t>
                </a:r>
                <a:endParaRPr lang="zh-CN" altLang="en-US" sz="4000" b="1" dirty="0">
                  <a:solidFill>
                    <a:schemeClr val="accent1"/>
                  </a:solidFill>
                  <a:latin typeface="Arial" panose="020B0604020202020204" pitchFamily="34" charset="0"/>
                  <a:ea typeface="微软雅黑" panose="020B0503020204020204" pitchFamily="34" charset="-122"/>
                  <a:cs typeface="+mn-ea"/>
                  <a:sym typeface="+mn-lt"/>
                </a:endParaRPr>
              </a:p>
            </p:txBody>
          </p:sp>
        </p:grpSp>
        <p:grpSp>
          <p:nvGrpSpPr>
            <p:cNvPr id="43" name="组合 42">
              <a:extLst>
                <a:ext uri="{FF2B5EF4-FFF2-40B4-BE49-F238E27FC236}">
                  <a16:creationId xmlns:a16="http://schemas.microsoft.com/office/drawing/2014/main" id="{BB4461DE-0BF9-C64E-C66F-1EB88F8253F9}"/>
                </a:ext>
              </a:extLst>
            </p:cNvPr>
            <p:cNvGrpSpPr/>
            <p:nvPr/>
          </p:nvGrpSpPr>
          <p:grpSpPr>
            <a:xfrm>
              <a:off x="2608573" y="4379371"/>
              <a:ext cx="7370449" cy="777879"/>
              <a:chOff x="2608573" y="4379371"/>
              <a:chExt cx="7370449" cy="777879"/>
            </a:xfrm>
          </p:grpSpPr>
          <p:grpSp>
            <p:nvGrpSpPr>
              <p:cNvPr id="44" name="组合 43">
                <a:extLst>
                  <a:ext uri="{FF2B5EF4-FFF2-40B4-BE49-F238E27FC236}">
                    <a16:creationId xmlns:a16="http://schemas.microsoft.com/office/drawing/2014/main" id="{0E0882DF-7F3C-D1E4-8D0C-8D5BE187F839}"/>
                  </a:ext>
                </a:extLst>
              </p:cNvPr>
              <p:cNvGrpSpPr/>
              <p:nvPr/>
            </p:nvGrpSpPr>
            <p:grpSpPr>
              <a:xfrm>
                <a:off x="2608573" y="4379371"/>
                <a:ext cx="2192024" cy="777879"/>
                <a:chOff x="2608573" y="4379371"/>
                <a:chExt cx="2192024" cy="777879"/>
              </a:xfrm>
            </p:grpSpPr>
            <p:sp>
              <p:nvSpPr>
                <p:cNvPr id="56" name="矩形 55">
                  <a:extLst>
                    <a:ext uri="{FF2B5EF4-FFF2-40B4-BE49-F238E27FC236}">
                      <a16:creationId xmlns:a16="http://schemas.microsoft.com/office/drawing/2014/main" id="{5ADD0305-4394-90D9-333A-D0FD6B936876}"/>
                    </a:ext>
                  </a:extLst>
                </p:cNvPr>
                <p:cNvSpPr/>
                <p:nvPr/>
              </p:nvSpPr>
              <p:spPr>
                <a:xfrm>
                  <a:off x="2608573" y="4779436"/>
                  <a:ext cx="2192024" cy="377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r>
                    <a:rPr lang="zh-CN" altLang="en-US" sz="2000" b="1" dirty="0">
                      <a:solidFill>
                        <a:srgbClr val="FF0000"/>
                      </a:solidFill>
                      <a:highlight>
                        <a:srgbClr val="FFFF00"/>
                      </a:highlight>
                      <a:latin typeface="Arial" panose="020B0604020202020204" pitchFamily="34" charset="0"/>
                      <a:ea typeface="微软雅黑" panose="020B0503020204020204" pitchFamily="34" charset="-122"/>
                      <a:cs typeface="+mn-ea"/>
                      <a:sym typeface="+mn-lt"/>
                    </a:rPr>
                    <a:t>需控制的要素？</a:t>
                  </a:r>
                </a:p>
              </p:txBody>
            </p:sp>
            <p:sp>
              <p:nvSpPr>
                <p:cNvPr id="58" name="任意多边形: 形状 57">
                  <a:extLst>
                    <a:ext uri="{FF2B5EF4-FFF2-40B4-BE49-F238E27FC236}">
                      <a16:creationId xmlns:a16="http://schemas.microsoft.com/office/drawing/2014/main" id="{C1854654-4261-463F-1BCF-1DCBCF57FB27}"/>
                    </a:ext>
                  </a:extLst>
                </p:cNvPr>
                <p:cNvSpPr/>
                <p:nvPr/>
              </p:nvSpPr>
              <p:spPr>
                <a:xfrm>
                  <a:off x="2713348" y="4379371"/>
                  <a:ext cx="293172" cy="356905"/>
                </a:xfrm>
                <a:custGeom>
                  <a:avLst/>
                  <a:gdLst>
                    <a:gd name="connsiteX0" fmla="*/ 284197 w 438150"/>
                    <a:gd name="connsiteY0" fmla="*/ 621 h 533400"/>
                    <a:gd name="connsiteX1" fmla="*/ 310867 w 438150"/>
                    <a:gd name="connsiteY1" fmla="*/ 12051 h 533400"/>
                    <a:gd name="connsiteX2" fmla="*/ 310867 w 438150"/>
                    <a:gd name="connsiteY2" fmla="*/ 12051 h 533400"/>
                    <a:gd name="connsiteX3" fmla="*/ 427072 w 438150"/>
                    <a:gd name="connsiteY3" fmla="*/ 128256 h 533400"/>
                    <a:gd name="connsiteX4" fmla="*/ 438502 w 438150"/>
                    <a:gd name="connsiteY4" fmla="*/ 154926 h 533400"/>
                    <a:gd name="connsiteX5" fmla="*/ 438502 w 438150"/>
                    <a:gd name="connsiteY5" fmla="*/ 154926 h 533400"/>
                    <a:gd name="connsiteX6" fmla="*/ 438502 w 438150"/>
                    <a:gd name="connsiteY6" fmla="*/ 495921 h 533400"/>
                    <a:gd name="connsiteX7" fmla="*/ 400402 w 438150"/>
                    <a:gd name="connsiteY7" fmla="*/ 534021 h 533400"/>
                    <a:gd name="connsiteX8" fmla="*/ 400402 w 438150"/>
                    <a:gd name="connsiteY8" fmla="*/ 534021 h 533400"/>
                    <a:gd name="connsiteX9" fmla="*/ 38452 w 438150"/>
                    <a:gd name="connsiteY9" fmla="*/ 534021 h 533400"/>
                    <a:gd name="connsiteX10" fmla="*/ 352 w 438150"/>
                    <a:gd name="connsiteY10" fmla="*/ 495921 h 533400"/>
                    <a:gd name="connsiteX11" fmla="*/ 352 w 438150"/>
                    <a:gd name="connsiteY11" fmla="*/ 495921 h 533400"/>
                    <a:gd name="connsiteX12" fmla="*/ 352 w 438150"/>
                    <a:gd name="connsiteY12" fmla="*/ 38721 h 533400"/>
                    <a:gd name="connsiteX13" fmla="*/ 38452 w 438150"/>
                    <a:gd name="connsiteY13" fmla="*/ 621 h 533400"/>
                    <a:gd name="connsiteX14" fmla="*/ 38452 w 438150"/>
                    <a:gd name="connsiteY14" fmla="*/ 621 h 533400"/>
                    <a:gd name="connsiteX15" fmla="*/ 284197 w 438150"/>
                    <a:gd name="connsiteY15" fmla="*/ 621 h 533400"/>
                    <a:gd name="connsiteX16" fmla="*/ 284197 w 438150"/>
                    <a:gd name="connsiteY16" fmla="*/ 19671 h 533400"/>
                    <a:gd name="connsiteX17" fmla="*/ 38452 w 438150"/>
                    <a:gd name="connsiteY17" fmla="*/ 19671 h 533400"/>
                    <a:gd name="connsiteX18" fmla="*/ 19402 w 438150"/>
                    <a:gd name="connsiteY18" fmla="*/ 38721 h 533400"/>
                    <a:gd name="connsiteX19" fmla="*/ 19402 w 438150"/>
                    <a:gd name="connsiteY19" fmla="*/ 38721 h 533400"/>
                    <a:gd name="connsiteX20" fmla="*/ 19402 w 438150"/>
                    <a:gd name="connsiteY20" fmla="*/ 495921 h 533400"/>
                    <a:gd name="connsiteX21" fmla="*/ 38452 w 438150"/>
                    <a:gd name="connsiteY21" fmla="*/ 514971 h 533400"/>
                    <a:gd name="connsiteX22" fmla="*/ 38452 w 438150"/>
                    <a:gd name="connsiteY22" fmla="*/ 514971 h 533400"/>
                    <a:gd name="connsiteX23" fmla="*/ 400402 w 438150"/>
                    <a:gd name="connsiteY23" fmla="*/ 514971 h 533400"/>
                    <a:gd name="connsiteX24" fmla="*/ 419452 w 438150"/>
                    <a:gd name="connsiteY24" fmla="*/ 495921 h 533400"/>
                    <a:gd name="connsiteX25" fmla="*/ 419452 w 438150"/>
                    <a:gd name="connsiteY25" fmla="*/ 495921 h 533400"/>
                    <a:gd name="connsiteX26" fmla="*/ 419452 w 438150"/>
                    <a:gd name="connsiteY26" fmla="*/ 154926 h 533400"/>
                    <a:gd name="connsiteX27" fmla="*/ 419452 w 438150"/>
                    <a:gd name="connsiteY27" fmla="*/ 153021 h 533400"/>
                    <a:gd name="connsiteX28" fmla="*/ 314677 w 438150"/>
                    <a:gd name="connsiteY28" fmla="*/ 153021 h 533400"/>
                    <a:gd name="connsiteX29" fmla="*/ 286102 w 438150"/>
                    <a:gd name="connsiteY29" fmla="*/ 126351 h 533400"/>
                    <a:gd name="connsiteX30" fmla="*/ 286102 w 438150"/>
                    <a:gd name="connsiteY30" fmla="*/ 124446 h 533400"/>
                    <a:gd name="connsiteX31" fmla="*/ 286102 w 438150"/>
                    <a:gd name="connsiteY31" fmla="*/ 19671 h 533400"/>
                    <a:gd name="connsiteX32" fmla="*/ 284197 w 438150"/>
                    <a:gd name="connsiteY32" fmla="*/ 19671 h 533400"/>
                    <a:gd name="connsiteX33" fmla="*/ 284197 w 438150"/>
                    <a:gd name="connsiteY33" fmla="*/ 19671 h 533400"/>
                    <a:gd name="connsiteX34" fmla="*/ 248002 w 438150"/>
                    <a:gd name="connsiteY34" fmla="*/ 200646 h 533400"/>
                    <a:gd name="connsiteX35" fmla="*/ 305152 w 438150"/>
                    <a:gd name="connsiteY35" fmla="*/ 257796 h 533400"/>
                    <a:gd name="connsiteX36" fmla="*/ 248002 w 438150"/>
                    <a:gd name="connsiteY36" fmla="*/ 314946 h 533400"/>
                    <a:gd name="connsiteX37" fmla="*/ 248002 w 438150"/>
                    <a:gd name="connsiteY37" fmla="*/ 314946 h 533400"/>
                    <a:gd name="connsiteX38" fmla="*/ 171802 w 438150"/>
                    <a:gd name="connsiteY38" fmla="*/ 314946 h 533400"/>
                    <a:gd name="connsiteX39" fmla="*/ 171802 w 438150"/>
                    <a:gd name="connsiteY39" fmla="*/ 410196 h 533400"/>
                    <a:gd name="connsiteX40" fmla="*/ 152752 w 438150"/>
                    <a:gd name="connsiteY40" fmla="*/ 410196 h 533400"/>
                    <a:gd name="connsiteX41" fmla="*/ 152752 w 438150"/>
                    <a:gd name="connsiteY41" fmla="*/ 200646 h 533400"/>
                    <a:gd name="connsiteX42" fmla="*/ 248002 w 438150"/>
                    <a:gd name="connsiteY42" fmla="*/ 200646 h 533400"/>
                    <a:gd name="connsiteX43" fmla="*/ 248002 w 438150"/>
                    <a:gd name="connsiteY43" fmla="*/ 219696 h 533400"/>
                    <a:gd name="connsiteX44" fmla="*/ 171802 w 438150"/>
                    <a:gd name="connsiteY44" fmla="*/ 219696 h 533400"/>
                    <a:gd name="connsiteX45" fmla="*/ 171802 w 438150"/>
                    <a:gd name="connsiteY45" fmla="*/ 295896 h 533400"/>
                    <a:gd name="connsiteX46" fmla="*/ 248002 w 438150"/>
                    <a:gd name="connsiteY46" fmla="*/ 295896 h 533400"/>
                    <a:gd name="connsiteX47" fmla="*/ 286102 w 438150"/>
                    <a:gd name="connsiteY47" fmla="*/ 257796 h 533400"/>
                    <a:gd name="connsiteX48" fmla="*/ 248002 w 438150"/>
                    <a:gd name="connsiteY48" fmla="*/ 219696 h 533400"/>
                    <a:gd name="connsiteX49" fmla="*/ 248002 w 438150"/>
                    <a:gd name="connsiteY49" fmla="*/ 219696 h 533400"/>
                    <a:gd name="connsiteX50" fmla="*/ 305152 w 438150"/>
                    <a:gd name="connsiteY50" fmla="*/ 33006 h 533400"/>
                    <a:gd name="connsiteX51" fmla="*/ 305152 w 438150"/>
                    <a:gd name="connsiteY51" fmla="*/ 124446 h 533400"/>
                    <a:gd name="connsiteX52" fmla="*/ 313724 w 438150"/>
                    <a:gd name="connsiteY52" fmla="*/ 133971 h 533400"/>
                    <a:gd name="connsiteX53" fmla="*/ 314677 w 438150"/>
                    <a:gd name="connsiteY53" fmla="*/ 133971 h 533400"/>
                    <a:gd name="connsiteX54" fmla="*/ 406117 w 438150"/>
                    <a:gd name="connsiteY54" fmla="*/ 133971 h 533400"/>
                    <a:gd name="connsiteX55" fmla="*/ 305152 w 438150"/>
                    <a:gd name="connsiteY55" fmla="*/ 33006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38150" h="533400">
                      <a:moveTo>
                        <a:pt x="284197" y="621"/>
                      </a:moveTo>
                      <a:cubicBezTo>
                        <a:pt x="294674" y="621"/>
                        <a:pt x="304199" y="4431"/>
                        <a:pt x="310867" y="12051"/>
                      </a:cubicBezTo>
                      <a:lnTo>
                        <a:pt x="310867" y="12051"/>
                      </a:lnTo>
                      <a:lnTo>
                        <a:pt x="427072" y="128256"/>
                      </a:lnTo>
                      <a:cubicBezTo>
                        <a:pt x="434692" y="135876"/>
                        <a:pt x="438502" y="145401"/>
                        <a:pt x="438502" y="154926"/>
                      </a:cubicBezTo>
                      <a:lnTo>
                        <a:pt x="438502" y="154926"/>
                      </a:lnTo>
                      <a:lnTo>
                        <a:pt x="438502" y="495921"/>
                      </a:lnTo>
                      <a:cubicBezTo>
                        <a:pt x="438502" y="516876"/>
                        <a:pt x="421357" y="534021"/>
                        <a:pt x="400402" y="534021"/>
                      </a:cubicBezTo>
                      <a:lnTo>
                        <a:pt x="400402" y="534021"/>
                      </a:lnTo>
                      <a:lnTo>
                        <a:pt x="38452" y="534021"/>
                      </a:lnTo>
                      <a:cubicBezTo>
                        <a:pt x="17497" y="534021"/>
                        <a:pt x="352" y="516876"/>
                        <a:pt x="352" y="495921"/>
                      </a:cubicBezTo>
                      <a:lnTo>
                        <a:pt x="352" y="495921"/>
                      </a:lnTo>
                      <a:lnTo>
                        <a:pt x="352" y="38721"/>
                      </a:lnTo>
                      <a:cubicBezTo>
                        <a:pt x="352" y="17766"/>
                        <a:pt x="17497" y="621"/>
                        <a:pt x="38452" y="621"/>
                      </a:cubicBezTo>
                      <a:lnTo>
                        <a:pt x="38452" y="621"/>
                      </a:lnTo>
                      <a:lnTo>
                        <a:pt x="284197" y="621"/>
                      </a:lnTo>
                      <a:close/>
                      <a:moveTo>
                        <a:pt x="284197" y="19671"/>
                      </a:moveTo>
                      <a:lnTo>
                        <a:pt x="38452" y="19671"/>
                      </a:lnTo>
                      <a:cubicBezTo>
                        <a:pt x="27974" y="19671"/>
                        <a:pt x="19402" y="28244"/>
                        <a:pt x="19402" y="38721"/>
                      </a:cubicBezTo>
                      <a:lnTo>
                        <a:pt x="19402" y="38721"/>
                      </a:lnTo>
                      <a:lnTo>
                        <a:pt x="19402" y="495921"/>
                      </a:lnTo>
                      <a:cubicBezTo>
                        <a:pt x="19402" y="506399"/>
                        <a:pt x="27974" y="514971"/>
                        <a:pt x="38452" y="514971"/>
                      </a:cubicBezTo>
                      <a:lnTo>
                        <a:pt x="38452" y="514971"/>
                      </a:lnTo>
                      <a:lnTo>
                        <a:pt x="400402" y="514971"/>
                      </a:lnTo>
                      <a:cubicBezTo>
                        <a:pt x="410880" y="514971"/>
                        <a:pt x="419452" y="506399"/>
                        <a:pt x="419452" y="495921"/>
                      </a:cubicBezTo>
                      <a:lnTo>
                        <a:pt x="419452" y="495921"/>
                      </a:lnTo>
                      <a:lnTo>
                        <a:pt x="419452" y="154926"/>
                      </a:lnTo>
                      <a:cubicBezTo>
                        <a:pt x="419452" y="153974"/>
                        <a:pt x="419452" y="153021"/>
                        <a:pt x="419452" y="153021"/>
                      </a:cubicBezTo>
                      <a:lnTo>
                        <a:pt x="314677" y="153021"/>
                      </a:lnTo>
                      <a:cubicBezTo>
                        <a:pt x="299437" y="153021"/>
                        <a:pt x="287055" y="141591"/>
                        <a:pt x="286102" y="126351"/>
                      </a:cubicBezTo>
                      <a:lnTo>
                        <a:pt x="286102" y="124446"/>
                      </a:lnTo>
                      <a:lnTo>
                        <a:pt x="286102" y="19671"/>
                      </a:lnTo>
                      <a:cubicBezTo>
                        <a:pt x="285149" y="19671"/>
                        <a:pt x="284197" y="19671"/>
                        <a:pt x="284197" y="19671"/>
                      </a:cubicBezTo>
                      <a:lnTo>
                        <a:pt x="284197" y="19671"/>
                      </a:lnTo>
                      <a:close/>
                      <a:moveTo>
                        <a:pt x="248002" y="200646"/>
                      </a:moveTo>
                      <a:cubicBezTo>
                        <a:pt x="279434" y="200646"/>
                        <a:pt x="305152" y="226364"/>
                        <a:pt x="305152" y="257796"/>
                      </a:cubicBezTo>
                      <a:cubicBezTo>
                        <a:pt x="305152" y="289229"/>
                        <a:pt x="279434" y="314946"/>
                        <a:pt x="248002" y="314946"/>
                      </a:cubicBezTo>
                      <a:lnTo>
                        <a:pt x="248002" y="314946"/>
                      </a:lnTo>
                      <a:lnTo>
                        <a:pt x="171802" y="314946"/>
                      </a:lnTo>
                      <a:lnTo>
                        <a:pt x="171802" y="410196"/>
                      </a:lnTo>
                      <a:lnTo>
                        <a:pt x="152752" y="410196"/>
                      </a:lnTo>
                      <a:lnTo>
                        <a:pt x="152752" y="200646"/>
                      </a:lnTo>
                      <a:lnTo>
                        <a:pt x="248002" y="200646"/>
                      </a:lnTo>
                      <a:close/>
                      <a:moveTo>
                        <a:pt x="248002" y="219696"/>
                      </a:moveTo>
                      <a:lnTo>
                        <a:pt x="171802" y="219696"/>
                      </a:lnTo>
                      <a:lnTo>
                        <a:pt x="171802" y="295896"/>
                      </a:lnTo>
                      <a:lnTo>
                        <a:pt x="248002" y="295896"/>
                      </a:lnTo>
                      <a:cubicBezTo>
                        <a:pt x="268957" y="295896"/>
                        <a:pt x="286102" y="278751"/>
                        <a:pt x="286102" y="257796"/>
                      </a:cubicBezTo>
                      <a:cubicBezTo>
                        <a:pt x="286102" y="236841"/>
                        <a:pt x="268957" y="219696"/>
                        <a:pt x="248002" y="219696"/>
                      </a:cubicBezTo>
                      <a:lnTo>
                        <a:pt x="248002" y="219696"/>
                      </a:lnTo>
                      <a:close/>
                      <a:moveTo>
                        <a:pt x="305152" y="33006"/>
                      </a:moveTo>
                      <a:lnTo>
                        <a:pt x="305152" y="124446"/>
                      </a:lnTo>
                      <a:cubicBezTo>
                        <a:pt x="305152" y="129209"/>
                        <a:pt x="308962" y="133019"/>
                        <a:pt x="313724" y="133971"/>
                      </a:cubicBezTo>
                      <a:lnTo>
                        <a:pt x="314677" y="133971"/>
                      </a:lnTo>
                      <a:lnTo>
                        <a:pt x="406117" y="133971"/>
                      </a:lnTo>
                      <a:lnTo>
                        <a:pt x="305152" y="33006"/>
                      </a:lnTo>
                      <a:close/>
                    </a:path>
                  </a:pathLst>
                </a:custGeom>
                <a:solidFill>
                  <a:schemeClr val="accent1"/>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cs typeface="+mn-ea"/>
                    <a:sym typeface="+mn-lt"/>
                  </a:endParaRPr>
                </a:p>
              </p:txBody>
            </p:sp>
          </p:grpSp>
          <p:grpSp>
            <p:nvGrpSpPr>
              <p:cNvPr id="45" name="组合 44">
                <a:extLst>
                  <a:ext uri="{FF2B5EF4-FFF2-40B4-BE49-F238E27FC236}">
                    <a16:creationId xmlns:a16="http://schemas.microsoft.com/office/drawing/2014/main" id="{F36ED2F9-CE3A-5C97-9C9F-CD4C47B006C5}"/>
                  </a:ext>
                </a:extLst>
              </p:cNvPr>
              <p:cNvGrpSpPr/>
              <p:nvPr/>
            </p:nvGrpSpPr>
            <p:grpSpPr>
              <a:xfrm>
                <a:off x="5148573" y="4379371"/>
                <a:ext cx="2192024" cy="777879"/>
                <a:chOff x="5148573" y="4422913"/>
                <a:chExt cx="2192024" cy="777879"/>
              </a:xfrm>
            </p:grpSpPr>
            <p:sp>
              <p:nvSpPr>
                <p:cNvPr id="51" name="任意多边形: 形状 50">
                  <a:extLst>
                    <a:ext uri="{FF2B5EF4-FFF2-40B4-BE49-F238E27FC236}">
                      <a16:creationId xmlns:a16="http://schemas.microsoft.com/office/drawing/2014/main" id="{497E2BA8-312F-6ADF-F22A-92EBB93769F7}"/>
                    </a:ext>
                  </a:extLst>
                </p:cNvPr>
                <p:cNvSpPr/>
                <p:nvPr/>
              </p:nvSpPr>
              <p:spPr>
                <a:xfrm>
                  <a:off x="5253348" y="4422913"/>
                  <a:ext cx="331411" cy="356905"/>
                </a:xfrm>
                <a:custGeom>
                  <a:avLst/>
                  <a:gdLst>
                    <a:gd name="connsiteX0" fmla="*/ 362430 w 495300"/>
                    <a:gd name="connsiteY0" fmla="*/ 621 h 533400"/>
                    <a:gd name="connsiteX1" fmla="*/ 400530 w 495300"/>
                    <a:gd name="connsiteY1" fmla="*/ 38721 h 533400"/>
                    <a:gd name="connsiteX2" fmla="*/ 400530 w 495300"/>
                    <a:gd name="connsiteY2" fmla="*/ 38721 h 533400"/>
                    <a:gd name="connsiteX3" fmla="*/ 400530 w 495300"/>
                    <a:gd name="connsiteY3" fmla="*/ 124446 h 533400"/>
                    <a:gd name="connsiteX4" fmla="*/ 362430 w 495300"/>
                    <a:gd name="connsiteY4" fmla="*/ 162546 h 533400"/>
                    <a:gd name="connsiteX5" fmla="*/ 362430 w 495300"/>
                    <a:gd name="connsiteY5" fmla="*/ 162546 h 533400"/>
                    <a:gd name="connsiteX6" fmla="*/ 257655 w 495300"/>
                    <a:gd name="connsiteY6" fmla="*/ 162546 h 533400"/>
                    <a:gd name="connsiteX7" fmla="*/ 257655 w 495300"/>
                    <a:gd name="connsiteY7" fmla="*/ 295896 h 533400"/>
                    <a:gd name="connsiteX8" fmla="*/ 419580 w 495300"/>
                    <a:gd name="connsiteY8" fmla="*/ 295896 h 533400"/>
                    <a:gd name="connsiteX9" fmla="*/ 457680 w 495300"/>
                    <a:gd name="connsiteY9" fmla="*/ 332091 h 533400"/>
                    <a:gd name="connsiteX10" fmla="*/ 457680 w 495300"/>
                    <a:gd name="connsiteY10" fmla="*/ 333996 h 533400"/>
                    <a:gd name="connsiteX11" fmla="*/ 457680 w 495300"/>
                    <a:gd name="connsiteY11" fmla="*/ 438771 h 533400"/>
                    <a:gd name="connsiteX12" fmla="*/ 467205 w 495300"/>
                    <a:gd name="connsiteY12" fmla="*/ 438771 h 533400"/>
                    <a:gd name="connsiteX13" fmla="*/ 495780 w 495300"/>
                    <a:gd name="connsiteY13" fmla="*/ 465441 h 533400"/>
                    <a:gd name="connsiteX14" fmla="*/ 495780 w 495300"/>
                    <a:gd name="connsiteY14" fmla="*/ 467346 h 533400"/>
                    <a:gd name="connsiteX15" fmla="*/ 495780 w 495300"/>
                    <a:gd name="connsiteY15" fmla="*/ 505446 h 533400"/>
                    <a:gd name="connsiteX16" fmla="*/ 467205 w 495300"/>
                    <a:gd name="connsiteY16" fmla="*/ 534021 h 533400"/>
                    <a:gd name="connsiteX17" fmla="*/ 467205 w 495300"/>
                    <a:gd name="connsiteY17" fmla="*/ 534021 h 533400"/>
                    <a:gd name="connsiteX18" fmla="*/ 429105 w 495300"/>
                    <a:gd name="connsiteY18" fmla="*/ 534021 h 533400"/>
                    <a:gd name="connsiteX19" fmla="*/ 400530 w 495300"/>
                    <a:gd name="connsiteY19" fmla="*/ 505446 h 533400"/>
                    <a:gd name="connsiteX20" fmla="*/ 400530 w 495300"/>
                    <a:gd name="connsiteY20" fmla="*/ 505446 h 533400"/>
                    <a:gd name="connsiteX21" fmla="*/ 400530 w 495300"/>
                    <a:gd name="connsiteY21" fmla="*/ 467346 h 533400"/>
                    <a:gd name="connsiteX22" fmla="*/ 429105 w 495300"/>
                    <a:gd name="connsiteY22" fmla="*/ 438771 h 533400"/>
                    <a:gd name="connsiteX23" fmla="*/ 429105 w 495300"/>
                    <a:gd name="connsiteY23" fmla="*/ 438771 h 533400"/>
                    <a:gd name="connsiteX24" fmla="*/ 438630 w 495300"/>
                    <a:gd name="connsiteY24" fmla="*/ 438771 h 533400"/>
                    <a:gd name="connsiteX25" fmla="*/ 438630 w 495300"/>
                    <a:gd name="connsiteY25" fmla="*/ 333996 h 533400"/>
                    <a:gd name="connsiteX26" fmla="*/ 420533 w 495300"/>
                    <a:gd name="connsiteY26" fmla="*/ 314946 h 533400"/>
                    <a:gd name="connsiteX27" fmla="*/ 419580 w 495300"/>
                    <a:gd name="connsiteY27" fmla="*/ 314946 h 533400"/>
                    <a:gd name="connsiteX28" fmla="*/ 257655 w 495300"/>
                    <a:gd name="connsiteY28" fmla="*/ 314946 h 533400"/>
                    <a:gd name="connsiteX29" fmla="*/ 257655 w 495300"/>
                    <a:gd name="connsiteY29" fmla="*/ 438771 h 533400"/>
                    <a:gd name="connsiteX30" fmla="*/ 267180 w 495300"/>
                    <a:gd name="connsiteY30" fmla="*/ 438771 h 533400"/>
                    <a:gd name="connsiteX31" fmla="*/ 295755 w 495300"/>
                    <a:gd name="connsiteY31" fmla="*/ 465441 h 533400"/>
                    <a:gd name="connsiteX32" fmla="*/ 295755 w 495300"/>
                    <a:gd name="connsiteY32" fmla="*/ 467346 h 533400"/>
                    <a:gd name="connsiteX33" fmla="*/ 295755 w 495300"/>
                    <a:gd name="connsiteY33" fmla="*/ 505446 h 533400"/>
                    <a:gd name="connsiteX34" fmla="*/ 267180 w 495300"/>
                    <a:gd name="connsiteY34" fmla="*/ 534021 h 533400"/>
                    <a:gd name="connsiteX35" fmla="*/ 267180 w 495300"/>
                    <a:gd name="connsiteY35" fmla="*/ 534021 h 533400"/>
                    <a:gd name="connsiteX36" fmla="*/ 229080 w 495300"/>
                    <a:gd name="connsiteY36" fmla="*/ 534021 h 533400"/>
                    <a:gd name="connsiteX37" fmla="*/ 200505 w 495300"/>
                    <a:gd name="connsiteY37" fmla="*/ 505446 h 533400"/>
                    <a:gd name="connsiteX38" fmla="*/ 200505 w 495300"/>
                    <a:gd name="connsiteY38" fmla="*/ 505446 h 533400"/>
                    <a:gd name="connsiteX39" fmla="*/ 200505 w 495300"/>
                    <a:gd name="connsiteY39" fmla="*/ 467346 h 533400"/>
                    <a:gd name="connsiteX40" fmla="*/ 229080 w 495300"/>
                    <a:gd name="connsiteY40" fmla="*/ 438771 h 533400"/>
                    <a:gd name="connsiteX41" fmla="*/ 229080 w 495300"/>
                    <a:gd name="connsiteY41" fmla="*/ 438771 h 533400"/>
                    <a:gd name="connsiteX42" fmla="*/ 238605 w 495300"/>
                    <a:gd name="connsiteY42" fmla="*/ 438771 h 533400"/>
                    <a:gd name="connsiteX43" fmla="*/ 238605 w 495300"/>
                    <a:gd name="connsiteY43" fmla="*/ 314946 h 533400"/>
                    <a:gd name="connsiteX44" fmla="*/ 76680 w 495300"/>
                    <a:gd name="connsiteY44" fmla="*/ 314946 h 533400"/>
                    <a:gd name="connsiteX45" fmla="*/ 57630 w 495300"/>
                    <a:gd name="connsiteY45" fmla="*/ 333044 h 533400"/>
                    <a:gd name="connsiteX46" fmla="*/ 57630 w 495300"/>
                    <a:gd name="connsiteY46" fmla="*/ 333996 h 533400"/>
                    <a:gd name="connsiteX47" fmla="*/ 57630 w 495300"/>
                    <a:gd name="connsiteY47" fmla="*/ 438771 h 533400"/>
                    <a:gd name="connsiteX48" fmla="*/ 67155 w 495300"/>
                    <a:gd name="connsiteY48" fmla="*/ 438771 h 533400"/>
                    <a:gd name="connsiteX49" fmla="*/ 95730 w 495300"/>
                    <a:gd name="connsiteY49" fmla="*/ 465441 h 533400"/>
                    <a:gd name="connsiteX50" fmla="*/ 95730 w 495300"/>
                    <a:gd name="connsiteY50" fmla="*/ 467346 h 533400"/>
                    <a:gd name="connsiteX51" fmla="*/ 95730 w 495300"/>
                    <a:gd name="connsiteY51" fmla="*/ 505446 h 533400"/>
                    <a:gd name="connsiteX52" fmla="*/ 67155 w 495300"/>
                    <a:gd name="connsiteY52" fmla="*/ 534021 h 533400"/>
                    <a:gd name="connsiteX53" fmla="*/ 67155 w 495300"/>
                    <a:gd name="connsiteY53" fmla="*/ 534021 h 533400"/>
                    <a:gd name="connsiteX54" fmla="*/ 29055 w 495300"/>
                    <a:gd name="connsiteY54" fmla="*/ 534021 h 533400"/>
                    <a:gd name="connsiteX55" fmla="*/ 480 w 495300"/>
                    <a:gd name="connsiteY55" fmla="*/ 505446 h 533400"/>
                    <a:gd name="connsiteX56" fmla="*/ 480 w 495300"/>
                    <a:gd name="connsiteY56" fmla="*/ 505446 h 533400"/>
                    <a:gd name="connsiteX57" fmla="*/ 480 w 495300"/>
                    <a:gd name="connsiteY57" fmla="*/ 467346 h 533400"/>
                    <a:gd name="connsiteX58" fmla="*/ 29055 w 495300"/>
                    <a:gd name="connsiteY58" fmla="*/ 438771 h 533400"/>
                    <a:gd name="connsiteX59" fmla="*/ 29055 w 495300"/>
                    <a:gd name="connsiteY59" fmla="*/ 438771 h 533400"/>
                    <a:gd name="connsiteX60" fmla="*/ 38580 w 495300"/>
                    <a:gd name="connsiteY60" fmla="*/ 438771 h 533400"/>
                    <a:gd name="connsiteX61" fmla="*/ 38580 w 495300"/>
                    <a:gd name="connsiteY61" fmla="*/ 333996 h 533400"/>
                    <a:gd name="connsiteX62" fmla="*/ 74775 w 495300"/>
                    <a:gd name="connsiteY62" fmla="*/ 295896 h 533400"/>
                    <a:gd name="connsiteX63" fmla="*/ 76680 w 495300"/>
                    <a:gd name="connsiteY63" fmla="*/ 295896 h 533400"/>
                    <a:gd name="connsiteX64" fmla="*/ 238605 w 495300"/>
                    <a:gd name="connsiteY64" fmla="*/ 295896 h 533400"/>
                    <a:gd name="connsiteX65" fmla="*/ 238605 w 495300"/>
                    <a:gd name="connsiteY65" fmla="*/ 162546 h 533400"/>
                    <a:gd name="connsiteX66" fmla="*/ 133830 w 495300"/>
                    <a:gd name="connsiteY66" fmla="*/ 162546 h 533400"/>
                    <a:gd name="connsiteX67" fmla="*/ 95730 w 495300"/>
                    <a:gd name="connsiteY67" fmla="*/ 126351 h 533400"/>
                    <a:gd name="connsiteX68" fmla="*/ 95730 w 495300"/>
                    <a:gd name="connsiteY68" fmla="*/ 124446 h 533400"/>
                    <a:gd name="connsiteX69" fmla="*/ 95730 w 495300"/>
                    <a:gd name="connsiteY69" fmla="*/ 38721 h 533400"/>
                    <a:gd name="connsiteX70" fmla="*/ 133830 w 495300"/>
                    <a:gd name="connsiteY70" fmla="*/ 621 h 533400"/>
                    <a:gd name="connsiteX71" fmla="*/ 133830 w 495300"/>
                    <a:gd name="connsiteY71" fmla="*/ 621 h 533400"/>
                    <a:gd name="connsiteX72" fmla="*/ 362430 w 495300"/>
                    <a:gd name="connsiteY72" fmla="*/ 621 h 533400"/>
                    <a:gd name="connsiteX73" fmla="*/ 67155 w 495300"/>
                    <a:gd name="connsiteY73" fmla="*/ 457821 h 533400"/>
                    <a:gd name="connsiteX74" fmla="*/ 29055 w 495300"/>
                    <a:gd name="connsiteY74" fmla="*/ 457821 h 533400"/>
                    <a:gd name="connsiteX75" fmla="*/ 19530 w 495300"/>
                    <a:gd name="connsiteY75" fmla="*/ 467346 h 533400"/>
                    <a:gd name="connsiteX76" fmla="*/ 19530 w 495300"/>
                    <a:gd name="connsiteY76" fmla="*/ 467346 h 533400"/>
                    <a:gd name="connsiteX77" fmla="*/ 19530 w 495300"/>
                    <a:gd name="connsiteY77" fmla="*/ 505446 h 533400"/>
                    <a:gd name="connsiteX78" fmla="*/ 29055 w 495300"/>
                    <a:gd name="connsiteY78" fmla="*/ 514971 h 533400"/>
                    <a:gd name="connsiteX79" fmla="*/ 29055 w 495300"/>
                    <a:gd name="connsiteY79" fmla="*/ 514971 h 533400"/>
                    <a:gd name="connsiteX80" fmla="*/ 67155 w 495300"/>
                    <a:gd name="connsiteY80" fmla="*/ 514971 h 533400"/>
                    <a:gd name="connsiteX81" fmla="*/ 76680 w 495300"/>
                    <a:gd name="connsiteY81" fmla="*/ 505446 h 533400"/>
                    <a:gd name="connsiteX82" fmla="*/ 76680 w 495300"/>
                    <a:gd name="connsiteY82" fmla="*/ 505446 h 533400"/>
                    <a:gd name="connsiteX83" fmla="*/ 76680 w 495300"/>
                    <a:gd name="connsiteY83" fmla="*/ 467346 h 533400"/>
                    <a:gd name="connsiteX84" fmla="*/ 67155 w 495300"/>
                    <a:gd name="connsiteY84" fmla="*/ 457821 h 533400"/>
                    <a:gd name="connsiteX85" fmla="*/ 67155 w 495300"/>
                    <a:gd name="connsiteY85" fmla="*/ 457821 h 533400"/>
                    <a:gd name="connsiteX86" fmla="*/ 267180 w 495300"/>
                    <a:gd name="connsiteY86" fmla="*/ 457821 h 533400"/>
                    <a:gd name="connsiteX87" fmla="*/ 229080 w 495300"/>
                    <a:gd name="connsiteY87" fmla="*/ 457821 h 533400"/>
                    <a:gd name="connsiteX88" fmla="*/ 219555 w 495300"/>
                    <a:gd name="connsiteY88" fmla="*/ 467346 h 533400"/>
                    <a:gd name="connsiteX89" fmla="*/ 219555 w 495300"/>
                    <a:gd name="connsiteY89" fmla="*/ 467346 h 533400"/>
                    <a:gd name="connsiteX90" fmla="*/ 219555 w 495300"/>
                    <a:gd name="connsiteY90" fmla="*/ 505446 h 533400"/>
                    <a:gd name="connsiteX91" fmla="*/ 229080 w 495300"/>
                    <a:gd name="connsiteY91" fmla="*/ 514971 h 533400"/>
                    <a:gd name="connsiteX92" fmla="*/ 229080 w 495300"/>
                    <a:gd name="connsiteY92" fmla="*/ 514971 h 533400"/>
                    <a:gd name="connsiteX93" fmla="*/ 267180 w 495300"/>
                    <a:gd name="connsiteY93" fmla="*/ 514971 h 533400"/>
                    <a:gd name="connsiteX94" fmla="*/ 276705 w 495300"/>
                    <a:gd name="connsiteY94" fmla="*/ 505446 h 533400"/>
                    <a:gd name="connsiteX95" fmla="*/ 276705 w 495300"/>
                    <a:gd name="connsiteY95" fmla="*/ 505446 h 533400"/>
                    <a:gd name="connsiteX96" fmla="*/ 276705 w 495300"/>
                    <a:gd name="connsiteY96" fmla="*/ 467346 h 533400"/>
                    <a:gd name="connsiteX97" fmla="*/ 267180 w 495300"/>
                    <a:gd name="connsiteY97" fmla="*/ 457821 h 533400"/>
                    <a:gd name="connsiteX98" fmla="*/ 267180 w 495300"/>
                    <a:gd name="connsiteY98" fmla="*/ 457821 h 533400"/>
                    <a:gd name="connsiteX99" fmla="*/ 467205 w 495300"/>
                    <a:gd name="connsiteY99" fmla="*/ 457821 h 533400"/>
                    <a:gd name="connsiteX100" fmla="*/ 429105 w 495300"/>
                    <a:gd name="connsiteY100" fmla="*/ 457821 h 533400"/>
                    <a:gd name="connsiteX101" fmla="*/ 419580 w 495300"/>
                    <a:gd name="connsiteY101" fmla="*/ 467346 h 533400"/>
                    <a:gd name="connsiteX102" fmla="*/ 419580 w 495300"/>
                    <a:gd name="connsiteY102" fmla="*/ 467346 h 533400"/>
                    <a:gd name="connsiteX103" fmla="*/ 419580 w 495300"/>
                    <a:gd name="connsiteY103" fmla="*/ 505446 h 533400"/>
                    <a:gd name="connsiteX104" fmla="*/ 429105 w 495300"/>
                    <a:gd name="connsiteY104" fmla="*/ 514971 h 533400"/>
                    <a:gd name="connsiteX105" fmla="*/ 429105 w 495300"/>
                    <a:gd name="connsiteY105" fmla="*/ 514971 h 533400"/>
                    <a:gd name="connsiteX106" fmla="*/ 467205 w 495300"/>
                    <a:gd name="connsiteY106" fmla="*/ 514971 h 533400"/>
                    <a:gd name="connsiteX107" fmla="*/ 476730 w 495300"/>
                    <a:gd name="connsiteY107" fmla="*/ 505446 h 533400"/>
                    <a:gd name="connsiteX108" fmla="*/ 476730 w 495300"/>
                    <a:gd name="connsiteY108" fmla="*/ 505446 h 533400"/>
                    <a:gd name="connsiteX109" fmla="*/ 476730 w 495300"/>
                    <a:gd name="connsiteY109" fmla="*/ 467346 h 533400"/>
                    <a:gd name="connsiteX110" fmla="*/ 467205 w 495300"/>
                    <a:gd name="connsiteY110" fmla="*/ 457821 h 533400"/>
                    <a:gd name="connsiteX111" fmla="*/ 467205 w 495300"/>
                    <a:gd name="connsiteY111" fmla="*/ 457821 h 533400"/>
                    <a:gd name="connsiteX112" fmla="*/ 362430 w 495300"/>
                    <a:gd name="connsiteY112" fmla="*/ 19671 h 533400"/>
                    <a:gd name="connsiteX113" fmla="*/ 133830 w 495300"/>
                    <a:gd name="connsiteY113" fmla="*/ 19671 h 533400"/>
                    <a:gd name="connsiteX114" fmla="*/ 114780 w 495300"/>
                    <a:gd name="connsiteY114" fmla="*/ 38721 h 533400"/>
                    <a:gd name="connsiteX115" fmla="*/ 114780 w 495300"/>
                    <a:gd name="connsiteY115" fmla="*/ 38721 h 533400"/>
                    <a:gd name="connsiteX116" fmla="*/ 114780 w 495300"/>
                    <a:gd name="connsiteY116" fmla="*/ 124446 h 533400"/>
                    <a:gd name="connsiteX117" fmla="*/ 133830 w 495300"/>
                    <a:gd name="connsiteY117" fmla="*/ 143496 h 533400"/>
                    <a:gd name="connsiteX118" fmla="*/ 133830 w 495300"/>
                    <a:gd name="connsiteY118" fmla="*/ 143496 h 533400"/>
                    <a:gd name="connsiteX119" fmla="*/ 362430 w 495300"/>
                    <a:gd name="connsiteY119" fmla="*/ 143496 h 533400"/>
                    <a:gd name="connsiteX120" fmla="*/ 381480 w 495300"/>
                    <a:gd name="connsiteY120" fmla="*/ 124446 h 533400"/>
                    <a:gd name="connsiteX121" fmla="*/ 381480 w 495300"/>
                    <a:gd name="connsiteY121" fmla="*/ 124446 h 533400"/>
                    <a:gd name="connsiteX122" fmla="*/ 381480 w 495300"/>
                    <a:gd name="connsiteY122" fmla="*/ 38721 h 533400"/>
                    <a:gd name="connsiteX123" fmla="*/ 362430 w 495300"/>
                    <a:gd name="connsiteY123" fmla="*/ 19671 h 533400"/>
                    <a:gd name="connsiteX124" fmla="*/ 362430 w 495300"/>
                    <a:gd name="connsiteY124" fmla="*/ 19671 h 533400"/>
                    <a:gd name="connsiteX125" fmla="*/ 157643 w 495300"/>
                    <a:gd name="connsiteY125" fmla="*/ 86346 h 533400"/>
                    <a:gd name="connsiteX126" fmla="*/ 171930 w 495300"/>
                    <a:gd name="connsiteY126" fmla="*/ 100634 h 533400"/>
                    <a:gd name="connsiteX127" fmla="*/ 157643 w 495300"/>
                    <a:gd name="connsiteY127" fmla="*/ 114921 h 533400"/>
                    <a:gd name="connsiteX128" fmla="*/ 143355 w 495300"/>
                    <a:gd name="connsiteY128" fmla="*/ 100634 h 533400"/>
                    <a:gd name="connsiteX129" fmla="*/ 157643 w 495300"/>
                    <a:gd name="connsiteY129" fmla="*/ 86346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495300" h="533400">
                      <a:moveTo>
                        <a:pt x="362430" y="621"/>
                      </a:moveTo>
                      <a:cubicBezTo>
                        <a:pt x="383385" y="621"/>
                        <a:pt x="400530" y="17766"/>
                        <a:pt x="400530" y="38721"/>
                      </a:cubicBezTo>
                      <a:lnTo>
                        <a:pt x="400530" y="38721"/>
                      </a:lnTo>
                      <a:lnTo>
                        <a:pt x="400530" y="124446"/>
                      </a:lnTo>
                      <a:cubicBezTo>
                        <a:pt x="400530" y="145401"/>
                        <a:pt x="383385" y="162546"/>
                        <a:pt x="362430" y="162546"/>
                      </a:cubicBezTo>
                      <a:lnTo>
                        <a:pt x="362430" y="162546"/>
                      </a:lnTo>
                      <a:lnTo>
                        <a:pt x="257655" y="162546"/>
                      </a:lnTo>
                      <a:lnTo>
                        <a:pt x="257655" y="295896"/>
                      </a:lnTo>
                      <a:lnTo>
                        <a:pt x="419580" y="295896"/>
                      </a:lnTo>
                      <a:cubicBezTo>
                        <a:pt x="439583" y="295896"/>
                        <a:pt x="456727" y="312089"/>
                        <a:pt x="457680" y="332091"/>
                      </a:cubicBezTo>
                      <a:lnTo>
                        <a:pt x="457680" y="333996"/>
                      </a:lnTo>
                      <a:lnTo>
                        <a:pt x="457680" y="438771"/>
                      </a:lnTo>
                      <a:lnTo>
                        <a:pt x="467205" y="438771"/>
                      </a:lnTo>
                      <a:cubicBezTo>
                        <a:pt x="482445" y="438771"/>
                        <a:pt x="494827" y="450201"/>
                        <a:pt x="495780" y="465441"/>
                      </a:cubicBezTo>
                      <a:lnTo>
                        <a:pt x="495780" y="467346"/>
                      </a:lnTo>
                      <a:lnTo>
                        <a:pt x="495780" y="505446"/>
                      </a:lnTo>
                      <a:cubicBezTo>
                        <a:pt x="495780" y="521639"/>
                        <a:pt x="483398" y="534021"/>
                        <a:pt x="467205" y="534021"/>
                      </a:cubicBezTo>
                      <a:lnTo>
                        <a:pt x="467205" y="534021"/>
                      </a:lnTo>
                      <a:lnTo>
                        <a:pt x="429105" y="534021"/>
                      </a:lnTo>
                      <a:cubicBezTo>
                        <a:pt x="412912" y="534021"/>
                        <a:pt x="400530" y="521639"/>
                        <a:pt x="400530" y="505446"/>
                      </a:cubicBezTo>
                      <a:lnTo>
                        <a:pt x="400530" y="505446"/>
                      </a:lnTo>
                      <a:lnTo>
                        <a:pt x="400530" y="467346"/>
                      </a:lnTo>
                      <a:cubicBezTo>
                        <a:pt x="400530" y="451154"/>
                        <a:pt x="412912" y="438771"/>
                        <a:pt x="429105" y="438771"/>
                      </a:cubicBezTo>
                      <a:lnTo>
                        <a:pt x="429105" y="438771"/>
                      </a:lnTo>
                      <a:lnTo>
                        <a:pt x="438630" y="438771"/>
                      </a:lnTo>
                      <a:lnTo>
                        <a:pt x="438630" y="333996"/>
                      </a:lnTo>
                      <a:cubicBezTo>
                        <a:pt x="438630" y="323519"/>
                        <a:pt x="431010" y="315899"/>
                        <a:pt x="420533" y="314946"/>
                      </a:cubicBezTo>
                      <a:lnTo>
                        <a:pt x="419580" y="314946"/>
                      </a:lnTo>
                      <a:lnTo>
                        <a:pt x="257655" y="314946"/>
                      </a:lnTo>
                      <a:lnTo>
                        <a:pt x="257655" y="438771"/>
                      </a:lnTo>
                      <a:lnTo>
                        <a:pt x="267180" y="438771"/>
                      </a:lnTo>
                      <a:cubicBezTo>
                        <a:pt x="282420" y="438771"/>
                        <a:pt x="294802" y="450201"/>
                        <a:pt x="295755" y="465441"/>
                      </a:cubicBezTo>
                      <a:lnTo>
                        <a:pt x="295755" y="467346"/>
                      </a:lnTo>
                      <a:lnTo>
                        <a:pt x="295755" y="505446"/>
                      </a:lnTo>
                      <a:cubicBezTo>
                        <a:pt x="295755" y="521639"/>
                        <a:pt x="283373" y="534021"/>
                        <a:pt x="267180" y="534021"/>
                      </a:cubicBezTo>
                      <a:lnTo>
                        <a:pt x="267180" y="534021"/>
                      </a:lnTo>
                      <a:lnTo>
                        <a:pt x="229080" y="534021"/>
                      </a:lnTo>
                      <a:cubicBezTo>
                        <a:pt x="212887" y="534021"/>
                        <a:pt x="200505" y="521639"/>
                        <a:pt x="200505" y="505446"/>
                      </a:cubicBezTo>
                      <a:lnTo>
                        <a:pt x="200505" y="505446"/>
                      </a:lnTo>
                      <a:lnTo>
                        <a:pt x="200505" y="467346"/>
                      </a:lnTo>
                      <a:cubicBezTo>
                        <a:pt x="200505" y="451154"/>
                        <a:pt x="212887" y="438771"/>
                        <a:pt x="229080" y="438771"/>
                      </a:cubicBezTo>
                      <a:lnTo>
                        <a:pt x="229080" y="438771"/>
                      </a:lnTo>
                      <a:lnTo>
                        <a:pt x="238605" y="438771"/>
                      </a:lnTo>
                      <a:lnTo>
                        <a:pt x="238605" y="314946"/>
                      </a:lnTo>
                      <a:lnTo>
                        <a:pt x="76680" y="314946"/>
                      </a:lnTo>
                      <a:cubicBezTo>
                        <a:pt x="66202" y="314946"/>
                        <a:pt x="58583" y="322566"/>
                        <a:pt x="57630" y="333044"/>
                      </a:cubicBezTo>
                      <a:lnTo>
                        <a:pt x="57630" y="333996"/>
                      </a:lnTo>
                      <a:lnTo>
                        <a:pt x="57630" y="438771"/>
                      </a:lnTo>
                      <a:lnTo>
                        <a:pt x="67155" y="438771"/>
                      </a:lnTo>
                      <a:cubicBezTo>
                        <a:pt x="82395" y="438771"/>
                        <a:pt x="94777" y="450201"/>
                        <a:pt x="95730" y="465441"/>
                      </a:cubicBezTo>
                      <a:lnTo>
                        <a:pt x="95730" y="467346"/>
                      </a:lnTo>
                      <a:lnTo>
                        <a:pt x="95730" y="505446"/>
                      </a:lnTo>
                      <a:cubicBezTo>
                        <a:pt x="95730" y="521639"/>
                        <a:pt x="83348" y="534021"/>
                        <a:pt x="67155" y="534021"/>
                      </a:cubicBezTo>
                      <a:lnTo>
                        <a:pt x="67155" y="534021"/>
                      </a:lnTo>
                      <a:lnTo>
                        <a:pt x="29055" y="534021"/>
                      </a:lnTo>
                      <a:cubicBezTo>
                        <a:pt x="12862" y="534021"/>
                        <a:pt x="480" y="521639"/>
                        <a:pt x="480" y="505446"/>
                      </a:cubicBezTo>
                      <a:lnTo>
                        <a:pt x="480" y="505446"/>
                      </a:lnTo>
                      <a:lnTo>
                        <a:pt x="480" y="467346"/>
                      </a:lnTo>
                      <a:cubicBezTo>
                        <a:pt x="480" y="451154"/>
                        <a:pt x="12862" y="438771"/>
                        <a:pt x="29055" y="438771"/>
                      </a:cubicBezTo>
                      <a:lnTo>
                        <a:pt x="29055" y="438771"/>
                      </a:lnTo>
                      <a:lnTo>
                        <a:pt x="38580" y="438771"/>
                      </a:lnTo>
                      <a:lnTo>
                        <a:pt x="38580" y="333996"/>
                      </a:lnTo>
                      <a:cubicBezTo>
                        <a:pt x="38580" y="313994"/>
                        <a:pt x="54773" y="296849"/>
                        <a:pt x="74775" y="295896"/>
                      </a:cubicBezTo>
                      <a:lnTo>
                        <a:pt x="76680" y="295896"/>
                      </a:lnTo>
                      <a:lnTo>
                        <a:pt x="238605" y="295896"/>
                      </a:lnTo>
                      <a:lnTo>
                        <a:pt x="238605" y="162546"/>
                      </a:lnTo>
                      <a:lnTo>
                        <a:pt x="133830" y="162546"/>
                      </a:lnTo>
                      <a:cubicBezTo>
                        <a:pt x="113827" y="162546"/>
                        <a:pt x="96683" y="146354"/>
                        <a:pt x="95730" y="126351"/>
                      </a:cubicBezTo>
                      <a:lnTo>
                        <a:pt x="95730" y="124446"/>
                      </a:lnTo>
                      <a:lnTo>
                        <a:pt x="95730" y="38721"/>
                      </a:lnTo>
                      <a:cubicBezTo>
                        <a:pt x="95730" y="17766"/>
                        <a:pt x="112875" y="621"/>
                        <a:pt x="133830" y="621"/>
                      </a:cubicBezTo>
                      <a:lnTo>
                        <a:pt x="133830" y="621"/>
                      </a:lnTo>
                      <a:lnTo>
                        <a:pt x="362430" y="621"/>
                      </a:lnTo>
                      <a:close/>
                      <a:moveTo>
                        <a:pt x="67155" y="457821"/>
                      </a:moveTo>
                      <a:lnTo>
                        <a:pt x="29055" y="457821"/>
                      </a:lnTo>
                      <a:cubicBezTo>
                        <a:pt x="23340" y="457821"/>
                        <a:pt x="19530" y="461631"/>
                        <a:pt x="19530" y="467346"/>
                      </a:cubicBezTo>
                      <a:lnTo>
                        <a:pt x="19530" y="467346"/>
                      </a:lnTo>
                      <a:lnTo>
                        <a:pt x="19530" y="505446"/>
                      </a:lnTo>
                      <a:cubicBezTo>
                        <a:pt x="19530" y="511161"/>
                        <a:pt x="23340" y="514971"/>
                        <a:pt x="29055" y="514971"/>
                      </a:cubicBezTo>
                      <a:lnTo>
                        <a:pt x="29055" y="514971"/>
                      </a:lnTo>
                      <a:lnTo>
                        <a:pt x="67155" y="514971"/>
                      </a:lnTo>
                      <a:cubicBezTo>
                        <a:pt x="72870" y="514971"/>
                        <a:pt x="76680" y="511161"/>
                        <a:pt x="76680" y="505446"/>
                      </a:cubicBezTo>
                      <a:lnTo>
                        <a:pt x="76680" y="505446"/>
                      </a:lnTo>
                      <a:lnTo>
                        <a:pt x="76680" y="467346"/>
                      </a:lnTo>
                      <a:cubicBezTo>
                        <a:pt x="76680" y="461631"/>
                        <a:pt x="72870" y="457821"/>
                        <a:pt x="67155" y="457821"/>
                      </a:cubicBezTo>
                      <a:lnTo>
                        <a:pt x="67155" y="457821"/>
                      </a:lnTo>
                      <a:close/>
                      <a:moveTo>
                        <a:pt x="267180" y="457821"/>
                      </a:moveTo>
                      <a:lnTo>
                        <a:pt x="229080" y="457821"/>
                      </a:lnTo>
                      <a:cubicBezTo>
                        <a:pt x="223365" y="457821"/>
                        <a:pt x="219555" y="461631"/>
                        <a:pt x="219555" y="467346"/>
                      </a:cubicBezTo>
                      <a:lnTo>
                        <a:pt x="219555" y="467346"/>
                      </a:lnTo>
                      <a:lnTo>
                        <a:pt x="219555" y="505446"/>
                      </a:lnTo>
                      <a:cubicBezTo>
                        <a:pt x="219555" y="511161"/>
                        <a:pt x="223365" y="514971"/>
                        <a:pt x="229080" y="514971"/>
                      </a:cubicBezTo>
                      <a:lnTo>
                        <a:pt x="229080" y="514971"/>
                      </a:lnTo>
                      <a:lnTo>
                        <a:pt x="267180" y="514971"/>
                      </a:lnTo>
                      <a:cubicBezTo>
                        <a:pt x="272895" y="514971"/>
                        <a:pt x="276705" y="511161"/>
                        <a:pt x="276705" y="505446"/>
                      </a:cubicBezTo>
                      <a:lnTo>
                        <a:pt x="276705" y="505446"/>
                      </a:lnTo>
                      <a:lnTo>
                        <a:pt x="276705" y="467346"/>
                      </a:lnTo>
                      <a:cubicBezTo>
                        <a:pt x="276705" y="461631"/>
                        <a:pt x="272895" y="457821"/>
                        <a:pt x="267180" y="457821"/>
                      </a:cubicBezTo>
                      <a:lnTo>
                        <a:pt x="267180" y="457821"/>
                      </a:lnTo>
                      <a:close/>
                      <a:moveTo>
                        <a:pt x="467205" y="457821"/>
                      </a:moveTo>
                      <a:lnTo>
                        <a:pt x="429105" y="457821"/>
                      </a:lnTo>
                      <a:cubicBezTo>
                        <a:pt x="423390" y="457821"/>
                        <a:pt x="419580" y="461631"/>
                        <a:pt x="419580" y="467346"/>
                      </a:cubicBezTo>
                      <a:lnTo>
                        <a:pt x="419580" y="467346"/>
                      </a:lnTo>
                      <a:lnTo>
                        <a:pt x="419580" y="505446"/>
                      </a:lnTo>
                      <a:cubicBezTo>
                        <a:pt x="419580" y="511161"/>
                        <a:pt x="423390" y="514971"/>
                        <a:pt x="429105" y="514971"/>
                      </a:cubicBezTo>
                      <a:lnTo>
                        <a:pt x="429105" y="514971"/>
                      </a:lnTo>
                      <a:lnTo>
                        <a:pt x="467205" y="514971"/>
                      </a:lnTo>
                      <a:cubicBezTo>
                        <a:pt x="472920" y="514971"/>
                        <a:pt x="476730" y="511161"/>
                        <a:pt x="476730" y="505446"/>
                      </a:cubicBezTo>
                      <a:lnTo>
                        <a:pt x="476730" y="505446"/>
                      </a:lnTo>
                      <a:lnTo>
                        <a:pt x="476730" y="467346"/>
                      </a:lnTo>
                      <a:cubicBezTo>
                        <a:pt x="476730" y="461631"/>
                        <a:pt x="472920" y="457821"/>
                        <a:pt x="467205" y="457821"/>
                      </a:cubicBezTo>
                      <a:lnTo>
                        <a:pt x="467205" y="457821"/>
                      </a:lnTo>
                      <a:close/>
                      <a:moveTo>
                        <a:pt x="362430" y="19671"/>
                      </a:moveTo>
                      <a:lnTo>
                        <a:pt x="133830" y="19671"/>
                      </a:lnTo>
                      <a:cubicBezTo>
                        <a:pt x="123352" y="19671"/>
                        <a:pt x="114780" y="28244"/>
                        <a:pt x="114780" y="38721"/>
                      </a:cubicBezTo>
                      <a:lnTo>
                        <a:pt x="114780" y="38721"/>
                      </a:lnTo>
                      <a:lnTo>
                        <a:pt x="114780" y="124446"/>
                      </a:lnTo>
                      <a:cubicBezTo>
                        <a:pt x="114780" y="134924"/>
                        <a:pt x="123352" y="143496"/>
                        <a:pt x="133830" y="143496"/>
                      </a:cubicBezTo>
                      <a:lnTo>
                        <a:pt x="133830" y="143496"/>
                      </a:lnTo>
                      <a:lnTo>
                        <a:pt x="362430" y="143496"/>
                      </a:lnTo>
                      <a:cubicBezTo>
                        <a:pt x="372908" y="143496"/>
                        <a:pt x="381480" y="134924"/>
                        <a:pt x="381480" y="124446"/>
                      </a:cubicBezTo>
                      <a:lnTo>
                        <a:pt x="381480" y="124446"/>
                      </a:lnTo>
                      <a:lnTo>
                        <a:pt x="381480" y="38721"/>
                      </a:lnTo>
                      <a:cubicBezTo>
                        <a:pt x="381480" y="28244"/>
                        <a:pt x="372908" y="19671"/>
                        <a:pt x="362430" y="19671"/>
                      </a:cubicBezTo>
                      <a:lnTo>
                        <a:pt x="362430" y="19671"/>
                      </a:lnTo>
                      <a:close/>
                      <a:moveTo>
                        <a:pt x="157643" y="86346"/>
                      </a:moveTo>
                      <a:cubicBezTo>
                        <a:pt x="165262" y="86346"/>
                        <a:pt x="171930" y="93014"/>
                        <a:pt x="171930" y="100634"/>
                      </a:cubicBezTo>
                      <a:cubicBezTo>
                        <a:pt x="171930" y="108254"/>
                        <a:pt x="165262" y="114921"/>
                        <a:pt x="157643" y="114921"/>
                      </a:cubicBezTo>
                      <a:cubicBezTo>
                        <a:pt x="150023" y="114921"/>
                        <a:pt x="143355" y="108254"/>
                        <a:pt x="143355" y="100634"/>
                      </a:cubicBezTo>
                      <a:cubicBezTo>
                        <a:pt x="143355" y="93014"/>
                        <a:pt x="150023" y="86346"/>
                        <a:pt x="157643" y="86346"/>
                      </a:cubicBezTo>
                      <a:close/>
                    </a:path>
                  </a:pathLst>
                </a:custGeom>
                <a:solidFill>
                  <a:schemeClr val="accent2"/>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cs typeface="+mn-ea"/>
                    <a:sym typeface="+mn-lt"/>
                  </a:endParaRPr>
                </a:p>
              </p:txBody>
            </p:sp>
            <p:sp>
              <p:nvSpPr>
                <p:cNvPr id="53" name="矩形 52">
                  <a:extLst>
                    <a:ext uri="{FF2B5EF4-FFF2-40B4-BE49-F238E27FC236}">
                      <a16:creationId xmlns:a16="http://schemas.microsoft.com/office/drawing/2014/main" id="{B20C266B-7F62-68F4-3A38-9755BB154082}"/>
                    </a:ext>
                  </a:extLst>
                </p:cNvPr>
                <p:cNvSpPr/>
                <p:nvPr/>
              </p:nvSpPr>
              <p:spPr>
                <a:xfrm>
                  <a:off x="5148573" y="4822978"/>
                  <a:ext cx="2192024" cy="377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r>
                    <a:rPr lang="zh-CN" altLang="en-US" sz="2000" b="1" dirty="0">
                      <a:solidFill>
                        <a:schemeClr val="tx1"/>
                      </a:solidFill>
                      <a:latin typeface="Arial" panose="020B0604020202020204" pitchFamily="34" charset="0"/>
                      <a:ea typeface="微软雅黑" panose="020B0503020204020204" pitchFamily="34" charset="-122"/>
                      <a:cs typeface="+mn-ea"/>
                      <a:sym typeface="+mn-lt"/>
                    </a:rPr>
                    <a:t>不可逾越的逻辑</a:t>
                  </a:r>
                </a:p>
              </p:txBody>
            </p:sp>
          </p:grpSp>
          <p:grpSp>
            <p:nvGrpSpPr>
              <p:cNvPr id="46" name="组合 45">
                <a:extLst>
                  <a:ext uri="{FF2B5EF4-FFF2-40B4-BE49-F238E27FC236}">
                    <a16:creationId xmlns:a16="http://schemas.microsoft.com/office/drawing/2014/main" id="{9C601B0C-5B10-B5F5-22AD-6A2DF3D93058}"/>
                  </a:ext>
                </a:extLst>
              </p:cNvPr>
              <p:cNvGrpSpPr/>
              <p:nvPr/>
            </p:nvGrpSpPr>
            <p:grpSpPr>
              <a:xfrm>
                <a:off x="7786998" y="4423984"/>
                <a:ext cx="2192024" cy="733266"/>
                <a:chOff x="7786998" y="4467526"/>
                <a:chExt cx="2192024" cy="733266"/>
              </a:xfrm>
            </p:grpSpPr>
            <p:sp>
              <p:nvSpPr>
                <p:cNvPr id="47" name="任意多边形: 形状 46">
                  <a:extLst>
                    <a:ext uri="{FF2B5EF4-FFF2-40B4-BE49-F238E27FC236}">
                      <a16:creationId xmlns:a16="http://schemas.microsoft.com/office/drawing/2014/main" id="{FAD719BE-B29D-5F9B-5F25-A957B247CEB3}"/>
                    </a:ext>
                  </a:extLst>
                </p:cNvPr>
                <p:cNvSpPr/>
                <p:nvPr/>
              </p:nvSpPr>
              <p:spPr>
                <a:xfrm>
                  <a:off x="7891773" y="4467526"/>
                  <a:ext cx="356905" cy="267679"/>
                </a:xfrm>
                <a:custGeom>
                  <a:avLst/>
                  <a:gdLst>
                    <a:gd name="connsiteX0" fmla="*/ 495908 w 533400"/>
                    <a:gd name="connsiteY0" fmla="*/ 621 h 400050"/>
                    <a:gd name="connsiteX1" fmla="*/ 534008 w 533400"/>
                    <a:gd name="connsiteY1" fmla="*/ 38721 h 400050"/>
                    <a:gd name="connsiteX2" fmla="*/ 534008 w 533400"/>
                    <a:gd name="connsiteY2" fmla="*/ 38721 h 400050"/>
                    <a:gd name="connsiteX3" fmla="*/ 534008 w 533400"/>
                    <a:gd name="connsiteY3" fmla="*/ 362571 h 400050"/>
                    <a:gd name="connsiteX4" fmla="*/ 495908 w 533400"/>
                    <a:gd name="connsiteY4" fmla="*/ 400671 h 400050"/>
                    <a:gd name="connsiteX5" fmla="*/ 495908 w 533400"/>
                    <a:gd name="connsiteY5" fmla="*/ 400671 h 400050"/>
                    <a:gd name="connsiteX6" fmla="*/ 38708 w 533400"/>
                    <a:gd name="connsiteY6" fmla="*/ 400671 h 400050"/>
                    <a:gd name="connsiteX7" fmla="*/ 608 w 533400"/>
                    <a:gd name="connsiteY7" fmla="*/ 362571 h 400050"/>
                    <a:gd name="connsiteX8" fmla="*/ 608 w 533400"/>
                    <a:gd name="connsiteY8" fmla="*/ 362571 h 400050"/>
                    <a:gd name="connsiteX9" fmla="*/ 608 w 533400"/>
                    <a:gd name="connsiteY9" fmla="*/ 38721 h 400050"/>
                    <a:gd name="connsiteX10" fmla="*/ 38708 w 533400"/>
                    <a:gd name="connsiteY10" fmla="*/ 621 h 400050"/>
                    <a:gd name="connsiteX11" fmla="*/ 38708 w 533400"/>
                    <a:gd name="connsiteY11" fmla="*/ 621 h 400050"/>
                    <a:gd name="connsiteX12" fmla="*/ 495908 w 533400"/>
                    <a:gd name="connsiteY12" fmla="*/ 621 h 400050"/>
                    <a:gd name="connsiteX13" fmla="*/ 361605 w 533400"/>
                    <a:gd name="connsiteY13" fmla="*/ 172071 h 400050"/>
                    <a:gd name="connsiteX14" fmla="*/ 360653 w 533400"/>
                    <a:gd name="connsiteY14" fmla="*/ 173024 h 400050"/>
                    <a:gd name="connsiteX15" fmla="*/ 274928 w 533400"/>
                    <a:gd name="connsiteY15" fmla="*/ 284466 h 400050"/>
                    <a:gd name="connsiteX16" fmla="*/ 272071 w 533400"/>
                    <a:gd name="connsiteY16" fmla="*/ 288276 h 400050"/>
                    <a:gd name="connsiteX17" fmla="*/ 219683 w 533400"/>
                    <a:gd name="connsiteY17" fmla="*/ 290181 h 400050"/>
                    <a:gd name="connsiteX18" fmla="*/ 217778 w 533400"/>
                    <a:gd name="connsiteY18" fmla="*/ 289229 h 400050"/>
                    <a:gd name="connsiteX19" fmla="*/ 154913 w 533400"/>
                    <a:gd name="connsiteY19" fmla="*/ 228269 h 400050"/>
                    <a:gd name="connsiteX20" fmla="*/ 153961 w 533400"/>
                    <a:gd name="connsiteY20" fmla="*/ 227316 h 400050"/>
                    <a:gd name="connsiteX21" fmla="*/ 128243 w 533400"/>
                    <a:gd name="connsiteY21" fmla="*/ 228269 h 400050"/>
                    <a:gd name="connsiteX22" fmla="*/ 127290 w 533400"/>
                    <a:gd name="connsiteY22" fmla="*/ 229221 h 400050"/>
                    <a:gd name="connsiteX23" fmla="*/ 19658 w 533400"/>
                    <a:gd name="connsiteY23" fmla="*/ 354951 h 400050"/>
                    <a:gd name="connsiteX24" fmla="*/ 19658 w 533400"/>
                    <a:gd name="connsiteY24" fmla="*/ 361619 h 400050"/>
                    <a:gd name="connsiteX25" fmla="*/ 37755 w 533400"/>
                    <a:gd name="connsiteY25" fmla="*/ 380669 h 400050"/>
                    <a:gd name="connsiteX26" fmla="*/ 38708 w 533400"/>
                    <a:gd name="connsiteY26" fmla="*/ 380669 h 400050"/>
                    <a:gd name="connsiteX27" fmla="*/ 495908 w 533400"/>
                    <a:gd name="connsiteY27" fmla="*/ 380669 h 400050"/>
                    <a:gd name="connsiteX28" fmla="*/ 514958 w 533400"/>
                    <a:gd name="connsiteY28" fmla="*/ 361619 h 400050"/>
                    <a:gd name="connsiteX29" fmla="*/ 514958 w 533400"/>
                    <a:gd name="connsiteY29" fmla="*/ 361619 h 400050"/>
                    <a:gd name="connsiteX30" fmla="*/ 514958 w 533400"/>
                    <a:gd name="connsiteY30" fmla="*/ 337806 h 400050"/>
                    <a:gd name="connsiteX31" fmla="*/ 391133 w 533400"/>
                    <a:gd name="connsiteY31" fmla="*/ 173024 h 400050"/>
                    <a:gd name="connsiteX32" fmla="*/ 387323 w 533400"/>
                    <a:gd name="connsiteY32" fmla="*/ 169214 h 400050"/>
                    <a:gd name="connsiteX33" fmla="*/ 361605 w 533400"/>
                    <a:gd name="connsiteY33" fmla="*/ 172071 h 400050"/>
                    <a:gd name="connsiteX34" fmla="*/ 495908 w 533400"/>
                    <a:gd name="connsiteY34" fmla="*/ 19671 h 400050"/>
                    <a:gd name="connsiteX35" fmla="*/ 38708 w 533400"/>
                    <a:gd name="connsiteY35" fmla="*/ 19671 h 400050"/>
                    <a:gd name="connsiteX36" fmla="*/ 19658 w 533400"/>
                    <a:gd name="connsiteY36" fmla="*/ 38721 h 400050"/>
                    <a:gd name="connsiteX37" fmla="*/ 19658 w 533400"/>
                    <a:gd name="connsiteY37" fmla="*/ 38721 h 400050"/>
                    <a:gd name="connsiteX38" fmla="*/ 19658 w 533400"/>
                    <a:gd name="connsiteY38" fmla="*/ 327329 h 400050"/>
                    <a:gd name="connsiteX39" fmla="*/ 113003 w 533400"/>
                    <a:gd name="connsiteY39" fmla="*/ 217791 h 400050"/>
                    <a:gd name="connsiteX40" fmla="*/ 166343 w 533400"/>
                    <a:gd name="connsiteY40" fmla="*/ 213981 h 400050"/>
                    <a:gd name="connsiteX41" fmla="*/ 167296 w 533400"/>
                    <a:gd name="connsiteY41" fmla="*/ 214934 h 400050"/>
                    <a:gd name="connsiteX42" fmla="*/ 168248 w 533400"/>
                    <a:gd name="connsiteY42" fmla="*/ 215886 h 400050"/>
                    <a:gd name="connsiteX43" fmla="*/ 231113 w 533400"/>
                    <a:gd name="connsiteY43" fmla="*/ 276846 h 400050"/>
                    <a:gd name="connsiteX44" fmla="*/ 257783 w 533400"/>
                    <a:gd name="connsiteY44" fmla="*/ 276846 h 400050"/>
                    <a:gd name="connsiteX45" fmla="*/ 258736 w 533400"/>
                    <a:gd name="connsiteY45" fmla="*/ 275894 h 400050"/>
                    <a:gd name="connsiteX46" fmla="*/ 259688 w 533400"/>
                    <a:gd name="connsiteY46" fmla="*/ 274941 h 400050"/>
                    <a:gd name="connsiteX47" fmla="*/ 345413 w 533400"/>
                    <a:gd name="connsiteY47" fmla="*/ 163499 h 400050"/>
                    <a:gd name="connsiteX48" fmla="*/ 398753 w 533400"/>
                    <a:gd name="connsiteY48" fmla="*/ 156831 h 400050"/>
                    <a:gd name="connsiteX49" fmla="*/ 404468 w 533400"/>
                    <a:gd name="connsiteY49" fmla="*/ 162546 h 400050"/>
                    <a:gd name="connsiteX50" fmla="*/ 406373 w 533400"/>
                    <a:gd name="connsiteY50" fmla="*/ 164451 h 400050"/>
                    <a:gd name="connsiteX51" fmla="*/ 515911 w 533400"/>
                    <a:gd name="connsiteY51" fmla="*/ 309231 h 400050"/>
                    <a:gd name="connsiteX52" fmla="*/ 515911 w 533400"/>
                    <a:gd name="connsiteY52" fmla="*/ 40626 h 400050"/>
                    <a:gd name="connsiteX53" fmla="*/ 497813 w 533400"/>
                    <a:gd name="connsiteY53" fmla="*/ 21576 h 400050"/>
                    <a:gd name="connsiteX54" fmla="*/ 495908 w 533400"/>
                    <a:gd name="connsiteY54" fmla="*/ 19671 h 400050"/>
                    <a:gd name="connsiteX55" fmla="*/ 95858 w 533400"/>
                    <a:gd name="connsiteY55" fmla="*/ 48246 h 400050"/>
                    <a:gd name="connsiteX56" fmla="*/ 143483 w 533400"/>
                    <a:gd name="connsiteY56" fmla="*/ 95871 h 400050"/>
                    <a:gd name="connsiteX57" fmla="*/ 95858 w 533400"/>
                    <a:gd name="connsiteY57" fmla="*/ 143496 h 400050"/>
                    <a:gd name="connsiteX58" fmla="*/ 48233 w 533400"/>
                    <a:gd name="connsiteY58" fmla="*/ 95871 h 400050"/>
                    <a:gd name="connsiteX59" fmla="*/ 95858 w 533400"/>
                    <a:gd name="connsiteY59" fmla="*/ 48246 h 400050"/>
                    <a:gd name="connsiteX60" fmla="*/ 95858 w 533400"/>
                    <a:gd name="connsiteY60" fmla="*/ 67296 h 400050"/>
                    <a:gd name="connsiteX61" fmla="*/ 67283 w 533400"/>
                    <a:gd name="connsiteY61" fmla="*/ 95871 h 400050"/>
                    <a:gd name="connsiteX62" fmla="*/ 95858 w 533400"/>
                    <a:gd name="connsiteY62" fmla="*/ 124446 h 400050"/>
                    <a:gd name="connsiteX63" fmla="*/ 124433 w 533400"/>
                    <a:gd name="connsiteY63" fmla="*/ 95871 h 400050"/>
                    <a:gd name="connsiteX64" fmla="*/ 95858 w 533400"/>
                    <a:gd name="connsiteY64" fmla="*/ 67296 h 40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33400" h="400050">
                      <a:moveTo>
                        <a:pt x="495908" y="621"/>
                      </a:moveTo>
                      <a:cubicBezTo>
                        <a:pt x="516863" y="621"/>
                        <a:pt x="534008" y="17766"/>
                        <a:pt x="534008" y="38721"/>
                      </a:cubicBezTo>
                      <a:lnTo>
                        <a:pt x="534008" y="38721"/>
                      </a:lnTo>
                      <a:lnTo>
                        <a:pt x="534008" y="362571"/>
                      </a:lnTo>
                      <a:cubicBezTo>
                        <a:pt x="534008" y="383526"/>
                        <a:pt x="516863" y="400671"/>
                        <a:pt x="495908" y="400671"/>
                      </a:cubicBezTo>
                      <a:lnTo>
                        <a:pt x="495908" y="400671"/>
                      </a:lnTo>
                      <a:lnTo>
                        <a:pt x="38708" y="400671"/>
                      </a:lnTo>
                      <a:cubicBezTo>
                        <a:pt x="17753" y="400671"/>
                        <a:pt x="608" y="383526"/>
                        <a:pt x="608" y="362571"/>
                      </a:cubicBezTo>
                      <a:lnTo>
                        <a:pt x="608" y="362571"/>
                      </a:lnTo>
                      <a:lnTo>
                        <a:pt x="608" y="38721"/>
                      </a:lnTo>
                      <a:cubicBezTo>
                        <a:pt x="608" y="17766"/>
                        <a:pt x="17753" y="621"/>
                        <a:pt x="38708" y="621"/>
                      </a:cubicBezTo>
                      <a:lnTo>
                        <a:pt x="38708" y="621"/>
                      </a:lnTo>
                      <a:lnTo>
                        <a:pt x="495908" y="621"/>
                      </a:lnTo>
                      <a:close/>
                      <a:moveTo>
                        <a:pt x="361605" y="172071"/>
                      </a:moveTo>
                      <a:lnTo>
                        <a:pt x="360653" y="173024"/>
                      </a:lnTo>
                      <a:lnTo>
                        <a:pt x="274928" y="284466"/>
                      </a:lnTo>
                      <a:cubicBezTo>
                        <a:pt x="273976" y="285419"/>
                        <a:pt x="273023" y="286371"/>
                        <a:pt x="272071" y="288276"/>
                      </a:cubicBezTo>
                      <a:cubicBezTo>
                        <a:pt x="257783" y="302564"/>
                        <a:pt x="234923" y="303516"/>
                        <a:pt x="219683" y="290181"/>
                      </a:cubicBezTo>
                      <a:lnTo>
                        <a:pt x="217778" y="289229"/>
                      </a:lnTo>
                      <a:lnTo>
                        <a:pt x="154913" y="228269"/>
                      </a:lnTo>
                      <a:cubicBezTo>
                        <a:pt x="154913" y="228269"/>
                        <a:pt x="153961" y="227316"/>
                        <a:pt x="153961" y="227316"/>
                      </a:cubicBezTo>
                      <a:cubicBezTo>
                        <a:pt x="146340" y="220649"/>
                        <a:pt x="134911" y="221601"/>
                        <a:pt x="128243" y="228269"/>
                      </a:cubicBezTo>
                      <a:lnTo>
                        <a:pt x="127290" y="229221"/>
                      </a:lnTo>
                      <a:lnTo>
                        <a:pt x="19658" y="354951"/>
                      </a:lnTo>
                      <a:lnTo>
                        <a:pt x="19658" y="361619"/>
                      </a:lnTo>
                      <a:cubicBezTo>
                        <a:pt x="19658" y="372096"/>
                        <a:pt x="27278" y="379716"/>
                        <a:pt x="37755" y="380669"/>
                      </a:cubicBezTo>
                      <a:lnTo>
                        <a:pt x="38708" y="380669"/>
                      </a:lnTo>
                      <a:lnTo>
                        <a:pt x="495908" y="380669"/>
                      </a:lnTo>
                      <a:cubicBezTo>
                        <a:pt x="506386" y="380669"/>
                        <a:pt x="514958" y="372096"/>
                        <a:pt x="514958" y="361619"/>
                      </a:cubicBezTo>
                      <a:lnTo>
                        <a:pt x="514958" y="361619"/>
                      </a:lnTo>
                      <a:lnTo>
                        <a:pt x="514958" y="337806"/>
                      </a:lnTo>
                      <a:lnTo>
                        <a:pt x="391133" y="173024"/>
                      </a:lnTo>
                      <a:cubicBezTo>
                        <a:pt x="390180" y="172071"/>
                        <a:pt x="389228" y="170166"/>
                        <a:pt x="387323" y="169214"/>
                      </a:cubicBezTo>
                      <a:cubicBezTo>
                        <a:pt x="378751" y="164451"/>
                        <a:pt x="368273" y="165404"/>
                        <a:pt x="361605" y="172071"/>
                      </a:cubicBezTo>
                      <a:close/>
                      <a:moveTo>
                        <a:pt x="495908" y="19671"/>
                      </a:moveTo>
                      <a:lnTo>
                        <a:pt x="38708" y="19671"/>
                      </a:lnTo>
                      <a:cubicBezTo>
                        <a:pt x="28230" y="19671"/>
                        <a:pt x="19658" y="28244"/>
                        <a:pt x="19658" y="38721"/>
                      </a:cubicBezTo>
                      <a:lnTo>
                        <a:pt x="19658" y="38721"/>
                      </a:lnTo>
                      <a:lnTo>
                        <a:pt x="19658" y="327329"/>
                      </a:lnTo>
                      <a:lnTo>
                        <a:pt x="113003" y="217791"/>
                      </a:lnTo>
                      <a:cubicBezTo>
                        <a:pt x="126338" y="201599"/>
                        <a:pt x="151103" y="199694"/>
                        <a:pt x="166343" y="213981"/>
                      </a:cubicBezTo>
                      <a:lnTo>
                        <a:pt x="167296" y="214934"/>
                      </a:lnTo>
                      <a:lnTo>
                        <a:pt x="168248" y="215886"/>
                      </a:lnTo>
                      <a:lnTo>
                        <a:pt x="231113" y="276846"/>
                      </a:lnTo>
                      <a:cubicBezTo>
                        <a:pt x="238733" y="284466"/>
                        <a:pt x="251115" y="284466"/>
                        <a:pt x="257783" y="276846"/>
                      </a:cubicBezTo>
                      <a:lnTo>
                        <a:pt x="258736" y="275894"/>
                      </a:lnTo>
                      <a:lnTo>
                        <a:pt x="259688" y="274941"/>
                      </a:lnTo>
                      <a:lnTo>
                        <a:pt x="345413" y="163499"/>
                      </a:lnTo>
                      <a:cubicBezTo>
                        <a:pt x="357796" y="146354"/>
                        <a:pt x="382561" y="143496"/>
                        <a:pt x="398753" y="156831"/>
                      </a:cubicBezTo>
                      <a:cubicBezTo>
                        <a:pt x="400658" y="158736"/>
                        <a:pt x="402563" y="160641"/>
                        <a:pt x="404468" y="162546"/>
                      </a:cubicBezTo>
                      <a:lnTo>
                        <a:pt x="406373" y="164451"/>
                      </a:lnTo>
                      <a:lnTo>
                        <a:pt x="515911" y="309231"/>
                      </a:lnTo>
                      <a:lnTo>
                        <a:pt x="515911" y="40626"/>
                      </a:lnTo>
                      <a:cubicBezTo>
                        <a:pt x="515911" y="30149"/>
                        <a:pt x="508290" y="22529"/>
                        <a:pt x="497813" y="21576"/>
                      </a:cubicBezTo>
                      <a:lnTo>
                        <a:pt x="495908" y="19671"/>
                      </a:lnTo>
                      <a:close/>
                      <a:moveTo>
                        <a:pt x="95858" y="48246"/>
                      </a:moveTo>
                      <a:cubicBezTo>
                        <a:pt x="122528" y="48246"/>
                        <a:pt x="143483" y="69201"/>
                        <a:pt x="143483" y="95871"/>
                      </a:cubicBezTo>
                      <a:cubicBezTo>
                        <a:pt x="143483" y="122541"/>
                        <a:pt x="122528" y="143496"/>
                        <a:pt x="95858" y="143496"/>
                      </a:cubicBezTo>
                      <a:cubicBezTo>
                        <a:pt x="69188" y="143496"/>
                        <a:pt x="48233" y="122541"/>
                        <a:pt x="48233" y="95871"/>
                      </a:cubicBezTo>
                      <a:cubicBezTo>
                        <a:pt x="48233" y="69201"/>
                        <a:pt x="69188" y="48246"/>
                        <a:pt x="95858" y="48246"/>
                      </a:cubicBezTo>
                      <a:close/>
                      <a:moveTo>
                        <a:pt x="95858" y="67296"/>
                      </a:moveTo>
                      <a:cubicBezTo>
                        <a:pt x="79665" y="67296"/>
                        <a:pt x="67283" y="79679"/>
                        <a:pt x="67283" y="95871"/>
                      </a:cubicBezTo>
                      <a:cubicBezTo>
                        <a:pt x="67283" y="112064"/>
                        <a:pt x="79665" y="124446"/>
                        <a:pt x="95858" y="124446"/>
                      </a:cubicBezTo>
                      <a:cubicBezTo>
                        <a:pt x="112051" y="124446"/>
                        <a:pt x="124433" y="112064"/>
                        <a:pt x="124433" y="95871"/>
                      </a:cubicBezTo>
                      <a:cubicBezTo>
                        <a:pt x="124433" y="79679"/>
                        <a:pt x="112051" y="67296"/>
                        <a:pt x="95858" y="67296"/>
                      </a:cubicBezTo>
                      <a:close/>
                    </a:path>
                  </a:pathLst>
                </a:custGeom>
                <a:solidFill>
                  <a:schemeClr val="accent1"/>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cs typeface="+mn-ea"/>
                    <a:sym typeface="+mn-lt"/>
                  </a:endParaRPr>
                </a:p>
              </p:txBody>
            </p:sp>
            <p:sp>
              <p:nvSpPr>
                <p:cNvPr id="49" name="矩形 48">
                  <a:extLst>
                    <a:ext uri="{FF2B5EF4-FFF2-40B4-BE49-F238E27FC236}">
                      <a16:creationId xmlns:a16="http://schemas.microsoft.com/office/drawing/2014/main" id="{DE991CD7-B035-FDD0-8DAE-E327C03CF246}"/>
                    </a:ext>
                  </a:extLst>
                </p:cNvPr>
                <p:cNvSpPr/>
                <p:nvPr/>
              </p:nvSpPr>
              <p:spPr>
                <a:xfrm>
                  <a:off x="7786998" y="4822978"/>
                  <a:ext cx="2192024" cy="377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r>
                    <a:rPr lang="zh-CN" altLang="en-US" sz="2000" b="1" dirty="0">
                      <a:solidFill>
                        <a:schemeClr val="tx1"/>
                      </a:solidFill>
                      <a:latin typeface="Arial" panose="020B0604020202020204" pitchFamily="34" charset="0"/>
                      <a:ea typeface="微软雅黑" panose="020B0503020204020204" pitchFamily="34" charset="-122"/>
                      <a:cs typeface="+mn-ea"/>
                      <a:sym typeface="+mn-lt"/>
                    </a:rPr>
                    <a:t>需要形成的证据</a:t>
                  </a:r>
                </a:p>
              </p:txBody>
            </p:sp>
          </p:grpSp>
        </p:grpSp>
      </p:grpSp>
    </p:spTree>
    <p:custDataLst>
      <p:tags r:id="rId1"/>
    </p:custDataLst>
    <p:extLst>
      <p:ext uri="{BB962C8B-B14F-4D97-AF65-F5344CB8AC3E}">
        <p14:creationId xmlns:p14="http://schemas.microsoft.com/office/powerpoint/2010/main" val="354475418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69D3CA7B-1830-9DD9-0953-7E17CEBD7BF8}"/>
              </a:ext>
            </a:extLst>
          </p:cNvPr>
          <p:cNvSpPr>
            <a:spLocks noGrp="1"/>
          </p:cNvSpPr>
          <p:nvPr>
            <p:ph type="title"/>
          </p:nvPr>
        </p:nvSpPr>
        <p:spPr/>
        <p:txBody>
          <a:bodyPr>
            <a:spAutoFit/>
          </a:bodyPr>
          <a:lstStyle/>
          <a:p>
            <a:pPr>
              <a:spcAft>
                <a:spcPts val="500"/>
              </a:spcAft>
            </a:pPr>
            <a:r>
              <a:rPr lang="zh-CN" altLang="en-US" b="1"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大家认为有哪些要素和过程需要得到控制？</a:t>
            </a:r>
          </a:p>
        </p:txBody>
      </p:sp>
      <p:grpSp>
        <p:nvGrpSpPr>
          <p:cNvPr id="29" name="组合 28">
            <a:extLst>
              <a:ext uri="{FF2B5EF4-FFF2-40B4-BE49-F238E27FC236}">
                <a16:creationId xmlns:a16="http://schemas.microsoft.com/office/drawing/2014/main" id="{60EC7581-C7DB-CA79-AA74-7B4F6B427A33}"/>
              </a:ext>
            </a:extLst>
          </p:cNvPr>
          <p:cNvGrpSpPr/>
          <p:nvPr/>
        </p:nvGrpSpPr>
        <p:grpSpPr>
          <a:xfrm>
            <a:off x="1649129" y="1714996"/>
            <a:ext cx="8893743" cy="1597793"/>
            <a:chOff x="1649129" y="1714996"/>
            <a:chExt cx="8893743" cy="1597793"/>
          </a:xfrm>
        </p:grpSpPr>
        <p:grpSp>
          <p:nvGrpSpPr>
            <p:cNvPr id="26" name="组合 25">
              <a:extLst>
                <a:ext uri="{FF2B5EF4-FFF2-40B4-BE49-F238E27FC236}">
                  <a16:creationId xmlns:a16="http://schemas.microsoft.com/office/drawing/2014/main" id="{8AD4BEF0-0E02-D605-7AA5-5B12332ACFA9}"/>
                </a:ext>
              </a:extLst>
            </p:cNvPr>
            <p:cNvGrpSpPr/>
            <p:nvPr/>
          </p:nvGrpSpPr>
          <p:grpSpPr>
            <a:xfrm>
              <a:off x="1649129" y="1714996"/>
              <a:ext cx="8893743" cy="1597793"/>
              <a:chOff x="1649129" y="1714996"/>
              <a:chExt cx="8893743" cy="1597793"/>
            </a:xfrm>
          </p:grpSpPr>
          <p:sp>
            <p:nvSpPr>
              <p:cNvPr id="16" name="矩形: 剪去单角 15">
                <a:extLst>
                  <a:ext uri="{FF2B5EF4-FFF2-40B4-BE49-F238E27FC236}">
                    <a16:creationId xmlns:a16="http://schemas.microsoft.com/office/drawing/2014/main" id="{C400DC0A-9880-C456-608C-0122CCF1C431}"/>
                  </a:ext>
                </a:extLst>
              </p:cNvPr>
              <p:cNvSpPr/>
              <p:nvPr/>
            </p:nvSpPr>
            <p:spPr>
              <a:xfrm>
                <a:off x="3554931" y="1714996"/>
                <a:ext cx="6987941" cy="1597793"/>
              </a:xfrm>
              <a:prstGeom prst="snip1Rect">
                <a:avLst/>
              </a:prstGeom>
              <a:solidFill>
                <a:schemeClr val="bg1"/>
              </a:solidFill>
              <a:ln w="0" cap="flat" cmpd="sng" algn="ctr">
                <a:noFill/>
                <a:prstDash val="solid"/>
                <a:miter lim="800000"/>
              </a:ln>
              <a:effectLst>
                <a:outerShdw blurRad="190500" dist="38100" dir="5400000" algn="t" rotWithShape="0">
                  <a:schemeClr val="accent1">
                    <a:lumMod val="5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20000"/>
                  </a:lnSpc>
                  <a:spcAft>
                    <a:spcPts val="500"/>
                  </a:spcAft>
                </a:pPr>
                <a:endParaRPr lang="zh-CN" altLang="en-US" dirty="0"/>
              </a:p>
            </p:txBody>
          </p:sp>
          <p:sp>
            <p:nvSpPr>
              <p:cNvPr id="17" name="矩形: 圆角 16">
                <a:extLst>
                  <a:ext uri="{FF2B5EF4-FFF2-40B4-BE49-F238E27FC236}">
                    <a16:creationId xmlns:a16="http://schemas.microsoft.com/office/drawing/2014/main" id="{2A45413C-B03E-E8AE-82A8-087C9C384D85}"/>
                  </a:ext>
                </a:extLst>
              </p:cNvPr>
              <p:cNvSpPr/>
              <p:nvPr/>
            </p:nvSpPr>
            <p:spPr>
              <a:xfrm>
                <a:off x="1649129" y="1714996"/>
                <a:ext cx="2098308" cy="1597793"/>
              </a:xfrm>
              <a:prstGeom prst="roundRect">
                <a:avLst>
                  <a:gd name="adj" fmla="val 7028"/>
                </a:avLst>
              </a:prstGeom>
              <a:gradFill flip="none" rotWithShape="1">
                <a:gsLst>
                  <a:gs pos="60000">
                    <a:schemeClr val="accent2"/>
                  </a:gs>
                  <a:gs pos="0">
                    <a:schemeClr val="accent2">
                      <a:lumMod val="60000"/>
                      <a:lumOff val="40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120000"/>
                  </a:lnSpc>
                  <a:spcAft>
                    <a:spcPts val="500"/>
                  </a:spcAft>
                </a:pPr>
                <a:endParaRPr lang="zh-CN" altLang="en-US" sz="2000" dirty="0">
                  <a:latin typeface="+mn-ea"/>
                  <a:cs typeface="OPPOSans R" panose="00020600040101010101" pitchFamily="18" charset="-122"/>
                </a:endParaRPr>
              </a:p>
            </p:txBody>
          </p:sp>
          <p:grpSp>
            <p:nvGrpSpPr>
              <p:cNvPr id="18" name="组合 17">
                <a:extLst>
                  <a:ext uri="{FF2B5EF4-FFF2-40B4-BE49-F238E27FC236}">
                    <a16:creationId xmlns:a16="http://schemas.microsoft.com/office/drawing/2014/main" id="{846AC9CA-B0B1-F81D-6DC2-77AE5304A6CA}"/>
                  </a:ext>
                </a:extLst>
              </p:cNvPr>
              <p:cNvGrpSpPr/>
              <p:nvPr/>
            </p:nvGrpSpPr>
            <p:grpSpPr>
              <a:xfrm>
                <a:off x="2629226" y="2736475"/>
                <a:ext cx="138115" cy="50802"/>
                <a:chOff x="2084386" y="2676524"/>
                <a:chExt cx="138115" cy="50802"/>
              </a:xfrm>
            </p:grpSpPr>
            <p:sp>
              <p:nvSpPr>
                <p:cNvPr id="19" name="椭圆 18">
                  <a:extLst>
                    <a:ext uri="{FF2B5EF4-FFF2-40B4-BE49-F238E27FC236}">
                      <a16:creationId xmlns:a16="http://schemas.microsoft.com/office/drawing/2014/main" id="{228F7A67-BBDA-BFCF-BA87-C2AD898EB2D6}"/>
                    </a:ext>
                  </a:extLst>
                </p:cNvPr>
                <p:cNvSpPr/>
                <p:nvPr/>
              </p:nvSpPr>
              <p:spPr>
                <a:xfrm>
                  <a:off x="2084386" y="2676524"/>
                  <a:ext cx="50802" cy="50802"/>
                </a:xfrm>
                <a:prstGeom prst="ellipse">
                  <a:avLst/>
                </a:prstGeom>
                <a:noFill/>
                <a:ln w="635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20000"/>
                    </a:lnSpc>
                    <a:spcAft>
                      <a:spcPts val="500"/>
                    </a:spcAft>
                  </a:pPr>
                  <a:endParaRPr lang="zh-CN" altLang="en-US"/>
                </a:p>
              </p:txBody>
            </p:sp>
            <p:sp>
              <p:nvSpPr>
                <p:cNvPr id="20" name="椭圆 19">
                  <a:extLst>
                    <a:ext uri="{FF2B5EF4-FFF2-40B4-BE49-F238E27FC236}">
                      <a16:creationId xmlns:a16="http://schemas.microsoft.com/office/drawing/2014/main" id="{7567F747-AF26-3787-93BD-0584E30DC5B5}"/>
                    </a:ext>
                  </a:extLst>
                </p:cNvPr>
                <p:cNvSpPr/>
                <p:nvPr/>
              </p:nvSpPr>
              <p:spPr>
                <a:xfrm>
                  <a:off x="2171699" y="2676524"/>
                  <a:ext cx="50802" cy="50802"/>
                </a:xfrm>
                <a:prstGeom prst="ellipse">
                  <a:avLst/>
                </a:prstGeom>
                <a:solidFill>
                  <a:schemeClr val="bg1"/>
                </a:solidFill>
                <a:ln w="635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20000"/>
                    </a:lnSpc>
                    <a:spcAft>
                      <a:spcPts val="500"/>
                    </a:spcAft>
                  </a:pPr>
                  <a:endParaRPr lang="zh-CN" altLang="en-US"/>
                </a:p>
              </p:txBody>
            </p:sp>
          </p:grpSp>
        </p:grpSp>
        <p:sp>
          <p:nvSpPr>
            <p:cNvPr id="21" name="文本框 20">
              <a:extLst>
                <a:ext uri="{FF2B5EF4-FFF2-40B4-BE49-F238E27FC236}">
                  <a16:creationId xmlns:a16="http://schemas.microsoft.com/office/drawing/2014/main" id="{BD08E220-1595-5B13-687D-0BB163373430}"/>
                </a:ext>
              </a:extLst>
            </p:cNvPr>
            <p:cNvSpPr txBox="1"/>
            <p:nvPr/>
          </p:nvSpPr>
          <p:spPr>
            <a:xfrm flipH="1">
              <a:off x="1859084" y="2306366"/>
              <a:ext cx="1678398" cy="369332"/>
            </a:xfrm>
            <a:prstGeom prst="rect">
              <a:avLst/>
            </a:prstGeom>
            <a:noFill/>
          </p:spPr>
          <p:txBody>
            <a:bodyPr wrap="square" lIns="0" tIns="0" rIns="0" bIns="0" rtlCol="0" anchor="ctr">
              <a:spAutoFit/>
            </a:bodyPr>
            <a:lstStyle/>
            <a:p>
              <a:pPr algn="ctr">
                <a:spcAft>
                  <a:spcPts val="500"/>
                </a:spcAft>
              </a:pPr>
              <a:r>
                <a:rPr lang="zh-CN" altLang="en-US" sz="2400" b="1" dirty="0">
                  <a:solidFill>
                    <a:srgbClr val="FFFFFF"/>
                  </a:solidFill>
                  <a:latin typeface="Arial" panose="020B0604020202020204" pitchFamily="34" charset="0"/>
                  <a:ea typeface="微软雅黑" panose="020B0503020204020204" pitchFamily="34" charset="-122"/>
                  <a:cs typeface="OPPOSans B" panose="00020600040101010101" pitchFamily="18" charset="-122"/>
                </a:rPr>
                <a:t>标准</a:t>
              </a:r>
              <a:endParaRPr lang="en-US" altLang="zh-CN" sz="2400" b="1" dirty="0">
                <a:solidFill>
                  <a:srgbClr val="FFFFFF"/>
                </a:solidFill>
                <a:latin typeface="Arial" panose="020B0604020202020204" pitchFamily="34" charset="0"/>
                <a:ea typeface="微软雅黑" panose="020B0503020204020204" pitchFamily="34" charset="-122"/>
                <a:cs typeface="OPPOSans B" panose="00020600040101010101" pitchFamily="18" charset="-122"/>
              </a:endParaRPr>
            </a:p>
          </p:txBody>
        </p:sp>
        <p:grpSp>
          <p:nvGrpSpPr>
            <p:cNvPr id="22" name="组合 21">
              <a:extLst>
                <a:ext uri="{FF2B5EF4-FFF2-40B4-BE49-F238E27FC236}">
                  <a16:creationId xmlns:a16="http://schemas.microsoft.com/office/drawing/2014/main" id="{4DAAD8A6-0538-1470-1665-0EF537CD8156}"/>
                </a:ext>
              </a:extLst>
            </p:cNvPr>
            <p:cNvGrpSpPr/>
            <p:nvPr/>
          </p:nvGrpSpPr>
          <p:grpSpPr>
            <a:xfrm>
              <a:off x="4018160" y="2038516"/>
              <a:ext cx="4988680" cy="962996"/>
              <a:chOff x="4018160" y="2038516"/>
              <a:chExt cx="4988680" cy="962996"/>
            </a:xfrm>
          </p:grpSpPr>
          <p:sp>
            <p:nvSpPr>
              <p:cNvPr id="23" name="文本框 22">
                <a:extLst>
                  <a:ext uri="{FF2B5EF4-FFF2-40B4-BE49-F238E27FC236}">
                    <a16:creationId xmlns:a16="http://schemas.microsoft.com/office/drawing/2014/main" id="{80579DC7-2056-7D4D-0A62-973E1E2430C6}"/>
                  </a:ext>
                </a:extLst>
              </p:cNvPr>
              <p:cNvSpPr txBox="1"/>
              <p:nvPr/>
            </p:nvSpPr>
            <p:spPr>
              <a:xfrm flipH="1">
                <a:off x="4018160" y="2038516"/>
                <a:ext cx="4378122" cy="369332"/>
              </a:xfrm>
              <a:prstGeom prst="rect">
                <a:avLst/>
              </a:prstGeom>
            </p:spPr>
            <p:txBody>
              <a:bodyPr wrap="none">
                <a:spAutoFit/>
              </a:bodyPr>
              <a:lstStyle>
                <a:defPPr>
                  <a:defRPr lang="zh-CN"/>
                </a:defPPr>
                <a:lvl1pPr>
                  <a:lnSpc>
                    <a:spcPct val="120000"/>
                  </a:lnSpc>
                  <a:spcAft>
                    <a:spcPts val="500"/>
                  </a:spcAft>
                  <a:defRPr sz="2000" b="1">
                    <a:gradFill flip="none" rotWithShape="1">
                      <a:gsLst>
                        <a:gs pos="60000">
                          <a:schemeClr val="accent2"/>
                        </a:gs>
                        <a:gs pos="0">
                          <a:schemeClr val="accent2">
                            <a:lumMod val="60000"/>
                            <a:lumOff val="40000"/>
                          </a:schemeClr>
                        </a:gs>
                      </a:gsLst>
                      <a:lin ang="2700000" scaled="1"/>
                      <a:tileRect/>
                    </a:gradFill>
                    <a:latin typeface="+mj-lt"/>
                    <a:ea typeface="+mj-ea"/>
                  </a:defRPr>
                </a:lvl1pPr>
              </a:lstStyle>
              <a:p>
                <a:pPr>
                  <a:lnSpc>
                    <a:spcPct val="100000"/>
                  </a:lnSpc>
                </a:pPr>
                <a:r>
                  <a:rPr lang="en-US" altLang="zh-CN" sz="1800" dirty="0">
                    <a:solidFill>
                      <a:srgbClr val="00B0F0"/>
                    </a:solidFill>
                    <a:latin typeface="Arial" panose="020B0604020202020204" pitchFamily="34" charset="0"/>
                    <a:ea typeface="微软雅黑" panose="020B0503020204020204" pitchFamily="34" charset="-122"/>
                  </a:rPr>
                  <a:t>GB/T 42061</a:t>
                </a:r>
                <a:r>
                  <a:rPr lang="zh-CN" altLang="en-US" sz="1800" dirty="0">
                    <a:solidFill>
                      <a:srgbClr val="00B0F0"/>
                    </a:solidFill>
                    <a:latin typeface="Arial" panose="020B0604020202020204" pitchFamily="34" charset="0"/>
                    <a:ea typeface="微软雅黑" panose="020B0503020204020204" pitchFamily="34" charset="-122"/>
                  </a:rPr>
                  <a:t>、</a:t>
                </a:r>
                <a:r>
                  <a:rPr lang="en-US" altLang="zh-CN" sz="1800" dirty="0">
                    <a:solidFill>
                      <a:srgbClr val="00B0F0"/>
                    </a:solidFill>
                    <a:latin typeface="Arial" panose="020B0604020202020204" pitchFamily="34" charset="0"/>
                    <a:ea typeface="微软雅黑" panose="020B0503020204020204" pitchFamily="34" charset="-122"/>
                  </a:rPr>
                  <a:t>GB/T 42062 </a:t>
                </a:r>
                <a:r>
                  <a:rPr lang="zh-CN" altLang="en-US" sz="1800" dirty="0">
                    <a:solidFill>
                      <a:srgbClr val="00B0F0"/>
                    </a:solidFill>
                    <a:latin typeface="Arial" panose="020B0604020202020204" pitchFamily="34" charset="0"/>
                    <a:ea typeface="微软雅黑" panose="020B0503020204020204" pitchFamily="34" charset="-122"/>
                  </a:rPr>
                  <a:t>、</a:t>
                </a:r>
                <a:r>
                  <a:rPr lang="en-US" altLang="zh-CN" sz="1800" dirty="0">
                    <a:solidFill>
                      <a:srgbClr val="00B0F0"/>
                    </a:solidFill>
                    <a:latin typeface="Arial" panose="020B0604020202020204" pitchFamily="34" charset="0"/>
                    <a:ea typeface="微软雅黑" panose="020B0503020204020204" pitchFamily="34" charset="-122"/>
                  </a:rPr>
                  <a:t>YY/T 0664 </a:t>
                </a:r>
              </a:p>
            </p:txBody>
          </p:sp>
          <p:sp>
            <p:nvSpPr>
              <p:cNvPr id="24" name="文本框 23">
                <a:extLst>
                  <a:ext uri="{FF2B5EF4-FFF2-40B4-BE49-F238E27FC236}">
                    <a16:creationId xmlns:a16="http://schemas.microsoft.com/office/drawing/2014/main" id="{A881860E-9CD8-DBDB-F2C5-CB81781EB107}"/>
                  </a:ext>
                </a:extLst>
              </p:cNvPr>
              <p:cNvSpPr txBox="1"/>
              <p:nvPr/>
            </p:nvSpPr>
            <p:spPr>
              <a:xfrm flipH="1">
                <a:off x="4106320" y="2431420"/>
                <a:ext cx="4900520" cy="570092"/>
              </a:xfrm>
              <a:prstGeom prst="rect">
                <a:avLst/>
              </a:prstGeom>
              <a:noFill/>
            </p:spPr>
            <p:txBody>
              <a:bodyPr wrap="square" lIns="0" tIns="0" rIns="0" bIns="0" rtlCol="0" anchor="ctr">
                <a:spAutoFit/>
              </a:bodyPr>
              <a:lstStyle>
                <a:defPPr>
                  <a:defRPr lang="zh-CN"/>
                </a:defPPr>
                <a:lvl1pPr>
                  <a:lnSpc>
                    <a:spcPct val="120000"/>
                  </a:lnSpc>
                  <a:spcAft>
                    <a:spcPts val="500"/>
                  </a:spcAft>
                  <a:defRPr>
                    <a:latin typeface="+mj-ea"/>
                    <a:ea typeface="+mj-ea"/>
                    <a:cs typeface="OPPOSans R" panose="00020600040101010101" pitchFamily="18" charset="-122"/>
                  </a:defRPr>
                </a:lvl1pPr>
              </a:lstStyle>
              <a:p>
                <a:r>
                  <a:rPr lang="zh-CN" altLang="en-US" sz="1600" dirty="0">
                    <a:latin typeface="Arial" panose="020B0604020202020204" pitchFamily="34" charset="0"/>
                    <a:ea typeface="微软雅黑" panose="020B0503020204020204" pitchFamily="34" charset="-122"/>
                  </a:rPr>
                  <a:t>质量管理体系、管理职责、资源、产品实现、测量分析和改进；风险管理</a:t>
                </a:r>
              </a:p>
            </p:txBody>
          </p:sp>
        </p:grpSp>
      </p:grpSp>
      <p:grpSp>
        <p:nvGrpSpPr>
          <p:cNvPr id="30" name="组合 29">
            <a:extLst>
              <a:ext uri="{FF2B5EF4-FFF2-40B4-BE49-F238E27FC236}">
                <a16:creationId xmlns:a16="http://schemas.microsoft.com/office/drawing/2014/main" id="{B9279814-09DE-C16F-2E7C-3C960DC211CF}"/>
              </a:ext>
            </a:extLst>
          </p:cNvPr>
          <p:cNvGrpSpPr/>
          <p:nvPr/>
        </p:nvGrpSpPr>
        <p:grpSpPr>
          <a:xfrm>
            <a:off x="1649129" y="3812780"/>
            <a:ext cx="8893743" cy="1597793"/>
            <a:chOff x="1649129" y="3812780"/>
            <a:chExt cx="8893743" cy="1597793"/>
          </a:xfrm>
        </p:grpSpPr>
        <p:grpSp>
          <p:nvGrpSpPr>
            <p:cNvPr id="27" name="组合 26">
              <a:extLst>
                <a:ext uri="{FF2B5EF4-FFF2-40B4-BE49-F238E27FC236}">
                  <a16:creationId xmlns:a16="http://schemas.microsoft.com/office/drawing/2014/main" id="{D4F795DC-84FD-2D1E-9510-E376BDFAA072}"/>
                </a:ext>
              </a:extLst>
            </p:cNvPr>
            <p:cNvGrpSpPr/>
            <p:nvPr/>
          </p:nvGrpSpPr>
          <p:grpSpPr>
            <a:xfrm>
              <a:off x="1649129" y="3812780"/>
              <a:ext cx="8893743" cy="1597793"/>
              <a:chOff x="1649129" y="3812780"/>
              <a:chExt cx="8893743" cy="1597793"/>
            </a:xfrm>
          </p:grpSpPr>
          <p:sp>
            <p:nvSpPr>
              <p:cNvPr id="5" name="矩形: 剪去单角 4">
                <a:extLst>
                  <a:ext uri="{FF2B5EF4-FFF2-40B4-BE49-F238E27FC236}">
                    <a16:creationId xmlns:a16="http://schemas.microsoft.com/office/drawing/2014/main" id="{C6E8DBB9-D064-F4D1-C455-485CEE277490}"/>
                  </a:ext>
                </a:extLst>
              </p:cNvPr>
              <p:cNvSpPr/>
              <p:nvPr/>
            </p:nvSpPr>
            <p:spPr>
              <a:xfrm>
                <a:off x="3554931" y="3812780"/>
                <a:ext cx="6987941" cy="1597793"/>
              </a:xfrm>
              <a:prstGeom prst="snip1Rect">
                <a:avLst/>
              </a:prstGeom>
              <a:solidFill>
                <a:schemeClr val="bg1"/>
              </a:solidFill>
              <a:ln w="0" cap="flat" cmpd="sng" algn="ctr">
                <a:noFill/>
                <a:prstDash val="solid"/>
                <a:miter lim="800000"/>
              </a:ln>
              <a:effectLst>
                <a:outerShdw blurRad="190500" dist="38100" dir="5400000" algn="t" rotWithShape="0">
                  <a:schemeClr val="accent1">
                    <a:lumMod val="5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20000"/>
                  </a:lnSpc>
                  <a:spcAft>
                    <a:spcPts val="500"/>
                  </a:spcAft>
                </a:pPr>
                <a:endParaRPr lang="zh-CN" altLang="en-US" dirty="0"/>
              </a:p>
            </p:txBody>
          </p:sp>
          <p:sp>
            <p:nvSpPr>
              <p:cNvPr id="6" name="矩形: 圆角 5">
                <a:extLst>
                  <a:ext uri="{FF2B5EF4-FFF2-40B4-BE49-F238E27FC236}">
                    <a16:creationId xmlns:a16="http://schemas.microsoft.com/office/drawing/2014/main" id="{8A55FA77-3F5B-93E2-4374-7560717D25CB}"/>
                  </a:ext>
                </a:extLst>
              </p:cNvPr>
              <p:cNvSpPr/>
              <p:nvPr/>
            </p:nvSpPr>
            <p:spPr>
              <a:xfrm>
                <a:off x="1649129" y="3812780"/>
                <a:ext cx="2098308" cy="1597793"/>
              </a:xfrm>
              <a:prstGeom prst="roundRect">
                <a:avLst>
                  <a:gd name="adj" fmla="val 7028"/>
                </a:avLst>
              </a:prstGeom>
              <a:gradFill flip="none" rotWithShape="1">
                <a:gsLst>
                  <a:gs pos="60000">
                    <a:schemeClr val="accent2"/>
                  </a:gs>
                  <a:gs pos="0">
                    <a:schemeClr val="accent2">
                      <a:lumMod val="60000"/>
                      <a:lumOff val="40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120000"/>
                  </a:lnSpc>
                  <a:spcAft>
                    <a:spcPts val="500"/>
                  </a:spcAft>
                </a:pPr>
                <a:endParaRPr lang="zh-CN" altLang="en-US" sz="2000" dirty="0">
                  <a:latin typeface="+mn-ea"/>
                  <a:cs typeface="OPPOSans R" panose="00020600040101010101" pitchFamily="18" charset="-122"/>
                </a:endParaRPr>
              </a:p>
            </p:txBody>
          </p:sp>
          <p:grpSp>
            <p:nvGrpSpPr>
              <p:cNvPr id="7" name="组合 6">
                <a:extLst>
                  <a:ext uri="{FF2B5EF4-FFF2-40B4-BE49-F238E27FC236}">
                    <a16:creationId xmlns:a16="http://schemas.microsoft.com/office/drawing/2014/main" id="{23C5075D-FF58-0993-A7ED-44A53D536563}"/>
                  </a:ext>
                </a:extLst>
              </p:cNvPr>
              <p:cNvGrpSpPr/>
              <p:nvPr/>
            </p:nvGrpSpPr>
            <p:grpSpPr>
              <a:xfrm>
                <a:off x="2629226" y="4843901"/>
                <a:ext cx="138115" cy="50802"/>
                <a:chOff x="2629226" y="4843901"/>
                <a:chExt cx="138115" cy="50802"/>
              </a:xfrm>
            </p:grpSpPr>
            <p:sp>
              <p:nvSpPr>
                <p:cNvPr id="8" name="椭圆 7">
                  <a:extLst>
                    <a:ext uri="{FF2B5EF4-FFF2-40B4-BE49-F238E27FC236}">
                      <a16:creationId xmlns:a16="http://schemas.microsoft.com/office/drawing/2014/main" id="{EE68C414-6926-E1E8-6658-194614444F51}"/>
                    </a:ext>
                  </a:extLst>
                </p:cNvPr>
                <p:cNvSpPr/>
                <p:nvPr/>
              </p:nvSpPr>
              <p:spPr>
                <a:xfrm>
                  <a:off x="2629226" y="4843901"/>
                  <a:ext cx="50802" cy="50802"/>
                </a:xfrm>
                <a:prstGeom prst="ellipse">
                  <a:avLst/>
                </a:prstGeom>
                <a:noFill/>
                <a:ln w="635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20000"/>
                    </a:lnSpc>
                    <a:spcAft>
                      <a:spcPts val="500"/>
                    </a:spcAft>
                  </a:pPr>
                  <a:endParaRPr lang="zh-CN" altLang="en-US"/>
                </a:p>
              </p:txBody>
            </p:sp>
            <p:sp>
              <p:nvSpPr>
                <p:cNvPr id="9" name="椭圆 8">
                  <a:extLst>
                    <a:ext uri="{FF2B5EF4-FFF2-40B4-BE49-F238E27FC236}">
                      <a16:creationId xmlns:a16="http://schemas.microsoft.com/office/drawing/2014/main" id="{33CCF559-216B-0ECF-4743-42505C38887A}"/>
                    </a:ext>
                  </a:extLst>
                </p:cNvPr>
                <p:cNvSpPr/>
                <p:nvPr/>
              </p:nvSpPr>
              <p:spPr>
                <a:xfrm>
                  <a:off x="2629226" y="4843901"/>
                  <a:ext cx="50802" cy="50802"/>
                </a:xfrm>
                <a:prstGeom prst="ellipse">
                  <a:avLst/>
                </a:prstGeom>
                <a:solidFill>
                  <a:schemeClr val="bg1"/>
                </a:solidFill>
                <a:ln w="635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20000"/>
                    </a:lnSpc>
                    <a:spcAft>
                      <a:spcPts val="500"/>
                    </a:spcAft>
                  </a:pPr>
                  <a:endParaRPr lang="zh-CN" altLang="en-US"/>
                </a:p>
              </p:txBody>
            </p:sp>
            <p:sp>
              <p:nvSpPr>
                <p:cNvPr id="10" name="椭圆 9">
                  <a:extLst>
                    <a:ext uri="{FF2B5EF4-FFF2-40B4-BE49-F238E27FC236}">
                      <a16:creationId xmlns:a16="http://schemas.microsoft.com/office/drawing/2014/main" id="{1447AF49-0398-EFC4-1F28-8D90C2B05D4E}"/>
                    </a:ext>
                  </a:extLst>
                </p:cNvPr>
                <p:cNvSpPr/>
                <p:nvPr/>
              </p:nvSpPr>
              <p:spPr>
                <a:xfrm>
                  <a:off x="2716539" y="4843901"/>
                  <a:ext cx="50802" cy="50802"/>
                </a:xfrm>
                <a:prstGeom prst="ellipse">
                  <a:avLst/>
                </a:prstGeom>
                <a:noFill/>
                <a:ln w="635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20000"/>
                    </a:lnSpc>
                    <a:spcAft>
                      <a:spcPts val="500"/>
                    </a:spcAft>
                  </a:pPr>
                  <a:endParaRPr lang="zh-CN" altLang="en-US"/>
                </a:p>
              </p:txBody>
            </p:sp>
          </p:grpSp>
        </p:grpSp>
        <p:sp>
          <p:nvSpPr>
            <p:cNvPr id="11" name="文本框 10">
              <a:extLst>
                <a:ext uri="{FF2B5EF4-FFF2-40B4-BE49-F238E27FC236}">
                  <a16:creationId xmlns:a16="http://schemas.microsoft.com/office/drawing/2014/main" id="{E0399F43-4C5D-2E3C-E0A9-7DA3555A0A8F}"/>
                </a:ext>
              </a:extLst>
            </p:cNvPr>
            <p:cNvSpPr txBox="1"/>
            <p:nvPr/>
          </p:nvSpPr>
          <p:spPr>
            <a:xfrm flipH="1">
              <a:off x="1859084" y="4404150"/>
              <a:ext cx="1678398" cy="369332"/>
            </a:xfrm>
            <a:prstGeom prst="rect">
              <a:avLst/>
            </a:prstGeom>
            <a:noFill/>
          </p:spPr>
          <p:txBody>
            <a:bodyPr wrap="square" lIns="0" tIns="0" rIns="0" bIns="0" rtlCol="0" anchor="ctr">
              <a:spAutoFit/>
            </a:bodyPr>
            <a:lstStyle/>
            <a:p>
              <a:pPr algn="ctr">
                <a:spcAft>
                  <a:spcPts val="500"/>
                </a:spcAft>
              </a:pPr>
              <a:r>
                <a:rPr lang="zh-CN" altLang="en-US" sz="2400" b="1" dirty="0">
                  <a:solidFill>
                    <a:srgbClr val="FFFFFF"/>
                  </a:solidFill>
                  <a:latin typeface="Arial" panose="020B0604020202020204" pitchFamily="34" charset="0"/>
                  <a:ea typeface="微软雅黑" panose="020B0503020204020204" pitchFamily="34" charset="-122"/>
                  <a:cs typeface="OPPOSans B" panose="00020600040101010101" pitchFamily="18" charset="-122"/>
                </a:rPr>
                <a:t>法规</a:t>
              </a:r>
              <a:endParaRPr lang="en-US" altLang="zh-CN" sz="2400" b="1" dirty="0">
                <a:solidFill>
                  <a:srgbClr val="FFFFFF"/>
                </a:solidFill>
                <a:latin typeface="Arial" panose="020B0604020202020204" pitchFamily="34" charset="0"/>
                <a:ea typeface="微软雅黑" panose="020B0503020204020204" pitchFamily="34" charset="-122"/>
                <a:cs typeface="OPPOSans B" panose="00020600040101010101" pitchFamily="18" charset="-122"/>
              </a:endParaRPr>
            </a:p>
          </p:txBody>
        </p:sp>
        <p:sp>
          <p:nvSpPr>
            <p:cNvPr id="13" name="文本框 12">
              <a:extLst>
                <a:ext uri="{FF2B5EF4-FFF2-40B4-BE49-F238E27FC236}">
                  <a16:creationId xmlns:a16="http://schemas.microsoft.com/office/drawing/2014/main" id="{42CCB57B-5BD4-E3F7-5BD6-945B71ECAC5F}"/>
                </a:ext>
              </a:extLst>
            </p:cNvPr>
            <p:cNvSpPr txBox="1"/>
            <p:nvPr/>
          </p:nvSpPr>
          <p:spPr>
            <a:xfrm flipH="1">
              <a:off x="4018158" y="4040034"/>
              <a:ext cx="4813869" cy="369332"/>
            </a:xfrm>
            <a:prstGeom prst="rect">
              <a:avLst/>
            </a:prstGeom>
          </p:spPr>
          <p:txBody>
            <a:bodyPr wrap="square">
              <a:spAutoFit/>
            </a:bodyPr>
            <a:lstStyle>
              <a:defPPr>
                <a:defRPr lang="zh-CN"/>
              </a:defPPr>
              <a:lvl1pPr>
                <a:lnSpc>
                  <a:spcPct val="100000"/>
                </a:lnSpc>
                <a:spcAft>
                  <a:spcPts val="500"/>
                </a:spcAft>
                <a:defRPr b="1">
                  <a:gradFill flip="none" rotWithShape="1">
                    <a:gsLst>
                      <a:gs pos="60000">
                        <a:schemeClr val="accent2"/>
                      </a:gs>
                      <a:gs pos="0">
                        <a:schemeClr val="accent2">
                          <a:lumMod val="60000"/>
                          <a:lumOff val="40000"/>
                        </a:schemeClr>
                      </a:gs>
                    </a:gsLst>
                    <a:lin ang="2700000" scaled="1"/>
                    <a:tileRect/>
                  </a:gradFill>
                  <a:latin typeface="+mj-lt"/>
                  <a:ea typeface="+mj-ea"/>
                </a:defRPr>
              </a:lvl1pPr>
            </a:lstStyle>
            <a:p>
              <a:r>
                <a:rPr lang="en-US" altLang="zh-CN" dirty="0">
                  <a:latin typeface="Arial" panose="020B0604020202020204" pitchFamily="34" charset="0"/>
                  <a:ea typeface="微软雅黑" panose="020B0503020204020204" pitchFamily="34" charset="-122"/>
                </a:rPr>
                <a:t>《</a:t>
              </a:r>
              <a:r>
                <a:rPr lang="zh-CN" altLang="en-US" dirty="0">
                  <a:latin typeface="Arial" panose="020B0604020202020204" pitchFamily="34" charset="0"/>
                  <a:ea typeface="微软雅黑" panose="020B0503020204020204" pitchFamily="34" charset="-122"/>
                </a:rPr>
                <a:t>医疗器械生产质量管理规范</a:t>
              </a:r>
              <a:r>
                <a:rPr lang="en-US" altLang="zh-CN" dirty="0">
                  <a:latin typeface="Arial" panose="020B0604020202020204" pitchFamily="34" charset="0"/>
                  <a:ea typeface="微软雅黑" panose="020B0503020204020204" pitchFamily="34" charset="-122"/>
                </a:rPr>
                <a:t>》</a:t>
              </a:r>
              <a:r>
                <a:rPr lang="zh-CN" altLang="en-US" dirty="0">
                  <a:latin typeface="Arial" panose="020B0604020202020204" pitchFamily="34" charset="0"/>
                  <a:ea typeface="微软雅黑" panose="020B0503020204020204" pitchFamily="34" charset="-122"/>
                </a:rPr>
                <a:t>及其附录</a:t>
              </a:r>
              <a:endParaRPr lang="en-US" altLang="zh-CN" dirty="0">
                <a:latin typeface="Arial" panose="020B0604020202020204" pitchFamily="34" charset="0"/>
                <a:ea typeface="微软雅黑" panose="020B0503020204020204" pitchFamily="34" charset="-122"/>
              </a:endParaRPr>
            </a:p>
          </p:txBody>
        </p:sp>
        <p:sp>
          <p:nvSpPr>
            <p:cNvPr id="2" name="文本框 1">
              <a:extLst>
                <a:ext uri="{FF2B5EF4-FFF2-40B4-BE49-F238E27FC236}">
                  <a16:creationId xmlns:a16="http://schemas.microsoft.com/office/drawing/2014/main" id="{46DB1F2F-CDAA-CB82-905A-7202A88B9DA2}"/>
                </a:ext>
              </a:extLst>
            </p:cNvPr>
            <p:cNvSpPr txBox="1"/>
            <p:nvPr/>
          </p:nvSpPr>
          <p:spPr>
            <a:xfrm flipH="1">
              <a:off x="4106320" y="4379374"/>
              <a:ext cx="4900520" cy="865558"/>
            </a:xfrm>
            <a:prstGeom prst="rect">
              <a:avLst/>
            </a:prstGeom>
            <a:noFill/>
          </p:spPr>
          <p:txBody>
            <a:bodyPr wrap="square" lIns="0" tIns="0" rIns="0" bIns="0" rtlCol="0" anchor="ctr">
              <a:spAutoFit/>
            </a:bodyPr>
            <a:lstStyle>
              <a:defPPr>
                <a:defRPr lang="zh-CN"/>
              </a:defPPr>
              <a:lvl1pPr>
                <a:lnSpc>
                  <a:spcPct val="120000"/>
                </a:lnSpc>
                <a:spcAft>
                  <a:spcPts val="500"/>
                </a:spcAft>
                <a:defRPr>
                  <a:latin typeface="+mj-ea"/>
                  <a:ea typeface="+mj-ea"/>
                  <a:cs typeface="OPPOSans R" panose="00020600040101010101" pitchFamily="18" charset="-122"/>
                </a:defRPr>
              </a:lvl1pPr>
            </a:lstStyle>
            <a:p>
              <a:r>
                <a:rPr lang="zh-CN" altLang="en-US" sz="1600" dirty="0">
                  <a:latin typeface="Arial" panose="020B0604020202020204" pitchFamily="34" charset="0"/>
                  <a:ea typeface="微软雅黑" panose="020B0503020204020204" pitchFamily="34" charset="-122"/>
                </a:rPr>
                <a:t>机构人员、厂房设施、设备、文件管理、设计开发、采购、生产管理、质量控制、销售和售后服务、不合格品控制、不良事件监测、分析和改进</a:t>
              </a:r>
            </a:p>
          </p:txBody>
        </p:sp>
      </p:grpSp>
    </p:spTree>
    <p:extLst>
      <p:ext uri="{BB962C8B-B14F-4D97-AF65-F5344CB8AC3E}">
        <p14:creationId xmlns:p14="http://schemas.microsoft.com/office/powerpoint/2010/main" val="637460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nodeType="click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wipe(down)">
                                      <p:cBhvr>
                                        <p:cTn id="13" dur="580">
                                          <p:stCondLst>
                                            <p:cond delay="0"/>
                                          </p:stCondLst>
                                        </p:cTn>
                                        <p:tgtEl>
                                          <p:spTgt spid="30"/>
                                        </p:tgtEl>
                                      </p:cBhvr>
                                    </p:animEffect>
                                    <p:anim calcmode="lin" valueType="num">
                                      <p:cBhvr>
                                        <p:cTn id="14" dur="1822"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30"/>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30"/>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30"/>
                                        </p:tgtEl>
                                        <p:attrNameLst>
                                          <p:attrName>ppt_y</p:attrName>
                                        </p:attrNameLst>
                                      </p:cBhvr>
                                      <p:tavLst>
                                        <p:tav tm="0" fmla="#ppt_y-sin(pi*$)/81">
                                          <p:val>
                                            <p:fltVal val="0"/>
                                          </p:val>
                                        </p:tav>
                                        <p:tav tm="100000">
                                          <p:val>
                                            <p:fltVal val="1"/>
                                          </p:val>
                                        </p:tav>
                                      </p:tavLst>
                                    </p:anim>
                                    <p:animScale>
                                      <p:cBhvr>
                                        <p:cTn id="19" dur="26">
                                          <p:stCondLst>
                                            <p:cond delay="650"/>
                                          </p:stCondLst>
                                        </p:cTn>
                                        <p:tgtEl>
                                          <p:spTgt spid="30"/>
                                        </p:tgtEl>
                                      </p:cBhvr>
                                      <p:to x="100000" y="60000"/>
                                    </p:animScale>
                                    <p:animScale>
                                      <p:cBhvr>
                                        <p:cTn id="20" dur="166" decel="50000">
                                          <p:stCondLst>
                                            <p:cond delay="676"/>
                                          </p:stCondLst>
                                        </p:cTn>
                                        <p:tgtEl>
                                          <p:spTgt spid="30"/>
                                        </p:tgtEl>
                                      </p:cBhvr>
                                      <p:to x="100000" y="100000"/>
                                    </p:animScale>
                                    <p:animScale>
                                      <p:cBhvr>
                                        <p:cTn id="21" dur="26">
                                          <p:stCondLst>
                                            <p:cond delay="1312"/>
                                          </p:stCondLst>
                                        </p:cTn>
                                        <p:tgtEl>
                                          <p:spTgt spid="30"/>
                                        </p:tgtEl>
                                      </p:cBhvr>
                                      <p:to x="100000" y="80000"/>
                                    </p:animScale>
                                    <p:animScale>
                                      <p:cBhvr>
                                        <p:cTn id="22" dur="166" decel="50000">
                                          <p:stCondLst>
                                            <p:cond delay="1338"/>
                                          </p:stCondLst>
                                        </p:cTn>
                                        <p:tgtEl>
                                          <p:spTgt spid="30"/>
                                        </p:tgtEl>
                                      </p:cBhvr>
                                      <p:to x="100000" y="100000"/>
                                    </p:animScale>
                                    <p:animScale>
                                      <p:cBhvr>
                                        <p:cTn id="23" dur="26">
                                          <p:stCondLst>
                                            <p:cond delay="1642"/>
                                          </p:stCondLst>
                                        </p:cTn>
                                        <p:tgtEl>
                                          <p:spTgt spid="30"/>
                                        </p:tgtEl>
                                      </p:cBhvr>
                                      <p:to x="100000" y="90000"/>
                                    </p:animScale>
                                    <p:animScale>
                                      <p:cBhvr>
                                        <p:cTn id="24" dur="166" decel="50000">
                                          <p:stCondLst>
                                            <p:cond delay="1668"/>
                                          </p:stCondLst>
                                        </p:cTn>
                                        <p:tgtEl>
                                          <p:spTgt spid="30"/>
                                        </p:tgtEl>
                                      </p:cBhvr>
                                      <p:to x="100000" y="100000"/>
                                    </p:animScale>
                                    <p:animScale>
                                      <p:cBhvr>
                                        <p:cTn id="25" dur="26">
                                          <p:stCondLst>
                                            <p:cond delay="1808"/>
                                          </p:stCondLst>
                                        </p:cTn>
                                        <p:tgtEl>
                                          <p:spTgt spid="30"/>
                                        </p:tgtEl>
                                      </p:cBhvr>
                                      <p:to x="100000" y="95000"/>
                                    </p:animScale>
                                    <p:animScale>
                                      <p:cBhvr>
                                        <p:cTn id="26" dur="166" decel="50000">
                                          <p:stCondLst>
                                            <p:cond delay="1834"/>
                                          </p:stCondLst>
                                        </p:cTn>
                                        <p:tgtEl>
                                          <p:spTgt spid="3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a:extLst>
              <a:ext uri="{FF2B5EF4-FFF2-40B4-BE49-F238E27FC236}">
                <a16:creationId xmlns:a16="http://schemas.microsoft.com/office/drawing/2014/main" id="{B814AAE3-F968-1D46-9346-AB94E26E6732}"/>
              </a:ext>
            </a:extLst>
          </p:cNvPr>
          <p:cNvGrpSpPr/>
          <p:nvPr/>
        </p:nvGrpSpPr>
        <p:grpSpPr>
          <a:xfrm>
            <a:off x="2139247" y="2014867"/>
            <a:ext cx="7913506" cy="3150993"/>
            <a:chOff x="2506485" y="2181842"/>
            <a:chExt cx="7472537" cy="2975408"/>
          </a:xfrm>
        </p:grpSpPr>
        <p:grpSp>
          <p:nvGrpSpPr>
            <p:cNvPr id="41" name="组合 40">
              <a:extLst>
                <a:ext uri="{FF2B5EF4-FFF2-40B4-BE49-F238E27FC236}">
                  <a16:creationId xmlns:a16="http://schemas.microsoft.com/office/drawing/2014/main" id="{3714549C-B3A0-5A02-794B-2D65520EBB59}"/>
                </a:ext>
              </a:extLst>
            </p:cNvPr>
            <p:cNvGrpSpPr/>
            <p:nvPr/>
          </p:nvGrpSpPr>
          <p:grpSpPr>
            <a:xfrm>
              <a:off x="2506485" y="2181842"/>
              <a:ext cx="6885166" cy="1824165"/>
              <a:chOff x="668338" y="-5208075"/>
              <a:chExt cx="10899257" cy="2887663"/>
            </a:xfrm>
          </p:grpSpPr>
          <p:sp>
            <p:nvSpPr>
              <p:cNvPr id="60" name="直接连接符 59">
                <a:extLst>
                  <a:ext uri="{FF2B5EF4-FFF2-40B4-BE49-F238E27FC236}">
                    <a16:creationId xmlns:a16="http://schemas.microsoft.com/office/drawing/2014/main" id="{B181090A-714C-E6D6-A235-CA518ACFB3CD}"/>
                  </a:ext>
                </a:extLst>
              </p:cNvPr>
              <p:cNvSpPr/>
              <p:nvPr/>
            </p:nvSpPr>
            <p:spPr bwMode="auto">
              <a:xfrm flipV="1">
                <a:off x="3176398" y="-4605707"/>
                <a:ext cx="1767079" cy="1789426"/>
              </a:xfrm>
              <a:prstGeom prst="line">
                <a:avLst/>
              </a:prstGeom>
              <a:noFill/>
              <a:ln w="279400" cap="flat">
                <a:gradFill>
                  <a:gsLst>
                    <a:gs pos="0">
                      <a:schemeClr val="accent1">
                        <a:lumMod val="60000"/>
                        <a:lumOff val="40000"/>
                      </a:schemeClr>
                    </a:gs>
                    <a:gs pos="53000">
                      <a:schemeClr val="accent1"/>
                    </a:gs>
                  </a:gsLst>
                  <a:lin ang="2700000" scaled="0"/>
                </a:gradFill>
                <a:prstDash val="solid"/>
                <a:miter lim="800000"/>
                <a:headEnd/>
                <a:tailEnd/>
              </a:ln>
              <a:effectLst>
                <a:outerShdw blurRad="177800" dist="152400" dir="2700000" algn="ctr" rotWithShape="0">
                  <a:schemeClr val="accent1">
                    <a:alpha val="20000"/>
                  </a:schemeClr>
                </a:outerShdw>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algn="ctr"/>
                <a:endParaRPr lang="zh-CN" altLang="en-US" sz="4000" b="1">
                  <a:solidFill>
                    <a:schemeClr val="accent1"/>
                  </a:solidFill>
                  <a:cs typeface="+mn-ea"/>
                  <a:sym typeface="+mn-lt"/>
                </a:endParaRPr>
              </a:p>
            </p:txBody>
          </p:sp>
          <p:sp>
            <p:nvSpPr>
              <p:cNvPr id="63" name="直接连接符 62">
                <a:extLst>
                  <a:ext uri="{FF2B5EF4-FFF2-40B4-BE49-F238E27FC236}">
                    <a16:creationId xmlns:a16="http://schemas.microsoft.com/office/drawing/2014/main" id="{2358E7AF-E37D-76FF-0B4A-60D5A7DCEC9F}"/>
                  </a:ext>
                </a:extLst>
              </p:cNvPr>
              <p:cNvSpPr/>
              <p:nvPr/>
            </p:nvSpPr>
            <p:spPr bwMode="auto">
              <a:xfrm flipV="1">
                <a:off x="7078428" y="-4582926"/>
                <a:ext cx="1862373" cy="1885925"/>
              </a:xfrm>
              <a:prstGeom prst="line">
                <a:avLst/>
              </a:prstGeom>
              <a:noFill/>
              <a:ln w="279400" cap="flat">
                <a:gradFill>
                  <a:gsLst>
                    <a:gs pos="0">
                      <a:schemeClr val="accent2">
                        <a:lumMod val="60000"/>
                        <a:lumOff val="40000"/>
                      </a:schemeClr>
                    </a:gs>
                    <a:gs pos="53000">
                      <a:schemeClr val="accent2"/>
                    </a:gs>
                  </a:gsLst>
                  <a:lin ang="2700000" scaled="0"/>
                </a:gradFill>
                <a:prstDash val="solid"/>
                <a:miter lim="800000"/>
                <a:headEnd/>
                <a:tailEnd/>
              </a:ln>
              <a:effectLst>
                <a:outerShdw blurRad="177800" dist="152400" dir="2700000" algn="ctr" rotWithShape="0">
                  <a:schemeClr val="accent2">
                    <a:alpha val="20000"/>
                  </a:schemeClr>
                </a:outerShdw>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algn="ctr"/>
                <a:endParaRPr lang="zh-CN" altLang="en-US" sz="4000" b="1">
                  <a:solidFill>
                    <a:schemeClr val="accent1"/>
                  </a:solidFill>
                  <a:cs typeface="+mn-ea"/>
                  <a:sym typeface="+mn-lt"/>
                </a:endParaRPr>
              </a:p>
            </p:txBody>
          </p:sp>
          <p:sp>
            <p:nvSpPr>
              <p:cNvPr id="59" name="椭圆 58">
                <a:extLst>
                  <a:ext uri="{FF2B5EF4-FFF2-40B4-BE49-F238E27FC236}">
                    <a16:creationId xmlns:a16="http://schemas.microsoft.com/office/drawing/2014/main" id="{B1EF206C-0CE3-6260-2233-B1F173C90E87}"/>
                  </a:ext>
                </a:extLst>
              </p:cNvPr>
              <p:cNvSpPr/>
              <p:nvPr/>
            </p:nvSpPr>
            <p:spPr bwMode="auto">
              <a:xfrm>
                <a:off x="668338" y="-5208075"/>
                <a:ext cx="2884488" cy="2887663"/>
              </a:xfrm>
              <a:prstGeom prst="ellipse">
                <a:avLst/>
              </a:prstGeom>
              <a:noFill/>
              <a:ln w="279400" cap="flat">
                <a:gradFill>
                  <a:gsLst>
                    <a:gs pos="0">
                      <a:schemeClr val="accent1">
                        <a:lumMod val="60000"/>
                        <a:lumOff val="40000"/>
                      </a:schemeClr>
                    </a:gs>
                    <a:gs pos="53000">
                      <a:schemeClr val="accent1"/>
                    </a:gs>
                  </a:gsLst>
                  <a:lin ang="2700000" scaled="0"/>
                </a:gradFill>
                <a:prstDash val="solid"/>
                <a:miter lim="800000"/>
                <a:headEnd/>
                <a:tailEnd/>
              </a:ln>
              <a:effectLst>
                <a:outerShdw blurRad="177800" dist="152400" dir="2700000" algn="ctr" rotWithShape="0">
                  <a:schemeClr val="accent1">
                    <a:alpha val="20000"/>
                  </a:schemeClr>
                </a:outerShdw>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algn="ctr"/>
                <a:r>
                  <a:rPr lang="en-US" altLang="zh-CN" sz="4000" b="1" dirty="0">
                    <a:solidFill>
                      <a:schemeClr val="accent1"/>
                    </a:solidFill>
                    <a:latin typeface="Arial" panose="020B0604020202020204" pitchFamily="34" charset="0"/>
                    <a:ea typeface="微软雅黑" panose="020B0503020204020204" pitchFamily="34" charset="-122"/>
                    <a:cs typeface="+mn-ea"/>
                    <a:sym typeface="+mn-lt"/>
                  </a:rPr>
                  <a:t>01</a:t>
                </a:r>
                <a:endParaRPr lang="zh-CN" altLang="en-US" sz="4000" b="1" dirty="0">
                  <a:solidFill>
                    <a:schemeClr val="accent1"/>
                  </a:solidFill>
                  <a:latin typeface="Arial" panose="020B0604020202020204" pitchFamily="34" charset="0"/>
                  <a:ea typeface="微软雅黑" panose="020B0503020204020204" pitchFamily="34" charset="-122"/>
                  <a:cs typeface="+mn-ea"/>
                  <a:sym typeface="+mn-lt"/>
                </a:endParaRPr>
              </a:p>
            </p:txBody>
          </p:sp>
          <p:sp>
            <p:nvSpPr>
              <p:cNvPr id="61" name="椭圆 60">
                <a:extLst>
                  <a:ext uri="{FF2B5EF4-FFF2-40B4-BE49-F238E27FC236}">
                    <a16:creationId xmlns:a16="http://schemas.microsoft.com/office/drawing/2014/main" id="{644BBBE8-EB83-2C09-1391-1DBDFAFCDFE9}"/>
                  </a:ext>
                </a:extLst>
              </p:cNvPr>
              <p:cNvSpPr/>
              <p:nvPr/>
            </p:nvSpPr>
            <p:spPr bwMode="auto">
              <a:xfrm>
                <a:off x="8686282" y="-5208075"/>
                <a:ext cx="2881313" cy="2887663"/>
              </a:xfrm>
              <a:prstGeom prst="ellipse">
                <a:avLst/>
              </a:prstGeom>
              <a:noFill/>
              <a:ln w="279400" cap="flat">
                <a:gradFill>
                  <a:gsLst>
                    <a:gs pos="0">
                      <a:schemeClr val="accent1">
                        <a:lumMod val="60000"/>
                        <a:lumOff val="40000"/>
                      </a:schemeClr>
                    </a:gs>
                    <a:gs pos="53000">
                      <a:schemeClr val="accent1"/>
                    </a:gs>
                  </a:gsLst>
                  <a:lin ang="2700000" scaled="0"/>
                </a:gradFill>
                <a:prstDash val="solid"/>
                <a:miter lim="800000"/>
                <a:headEnd/>
                <a:tailEnd/>
              </a:ln>
              <a:effectLst>
                <a:outerShdw blurRad="177800" dist="152400" dir="2700000" algn="ctr" rotWithShape="0">
                  <a:schemeClr val="accent1">
                    <a:alpha val="20000"/>
                  </a:schemeClr>
                </a:outerShdw>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algn="ctr"/>
                <a:r>
                  <a:rPr lang="en-US" altLang="zh-CN" sz="4000" b="1" dirty="0">
                    <a:solidFill>
                      <a:schemeClr val="accent1"/>
                    </a:solidFill>
                    <a:latin typeface="Arial" panose="020B0604020202020204" pitchFamily="34" charset="0"/>
                    <a:ea typeface="微软雅黑" panose="020B0503020204020204" pitchFamily="34" charset="-122"/>
                    <a:cs typeface="+mn-ea"/>
                    <a:sym typeface="+mn-lt"/>
                  </a:rPr>
                  <a:t>03</a:t>
                </a:r>
                <a:endParaRPr lang="zh-CN" altLang="en-US" sz="4000" b="1" dirty="0">
                  <a:solidFill>
                    <a:schemeClr val="accent1"/>
                  </a:solidFill>
                  <a:latin typeface="Arial" panose="020B0604020202020204" pitchFamily="34" charset="0"/>
                  <a:ea typeface="微软雅黑" panose="020B0503020204020204" pitchFamily="34" charset="-122"/>
                  <a:cs typeface="+mn-ea"/>
                  <a:sym typeface="+mn-lt"/>
                </a:endParaRPr>
              </a:p>
            </p:txBody>
          </p:sp>
          <p:sp>
            <p:nvSpPr>
              <p:cNvPr id="62" name="椭圆 61">
                <a:extLst>
                  <a:ext uri="{FF2B5EF4-FFF2-40B4-BE49-F238E27FC236}">
                    <a16:creationId xmlns:a16="http://schemas.microsoft.com/office/drawing/2014/main" id="{B06A6271-069E-ADF4-2B29-A7DC6D696BBB}"/>
                  </a:ext>
                </a:extLst>
              </p:cNvPr>
              <p:cNvSpPr/>
              <p:nvPr/>
            </p:nvSpPr>
            <p:spPr bwMode="auto">
              <a:xfrm>
                <a:off x="4668838" y="-5208075"/>
                <a:ext cx="2881313" cy="2887663"/>
              </a:xfrm>
              <a:prstGeom prst="ellipse">
                <a:avLst/>
              </a:prstGeom>
              <a:noFill/>
              <a:ln w="279400" cap="flat">
                <a:gradFill>
                  <a:gsLst>
                    <a:gs pos="0">
                      <a:schemeClr val="accent2">
                        <a:lumMod val="60000"/>
                        <a:lumOff val="40000"/>
                      </a:schemeClr>
                    </a:gs>
                    <a:gs pos="53000">
                      <a:schemeClr val="accent2"/>
                    </a:gs>
                  </a:gsLst>
                  <a:lin ang="2700000" scaled="0"/>
                </a:gradFill>
                <a:prstDash val="solid"/>
                <a:miter lim="800000"/>
                <a:headEnd/>
                <a:tailEnd/>
              </a:ln>
              <a:effectLst>
                <a:outerShdw blurRad="177800" dist="152400" dir="2700000" algn="ctr" rotWithShape="0">
                  <a:schemeClr val="accent2">
                    <a:alpha val="20000"/>
                  </a:schemeClr>
                </a:outerShdw>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algn="ctr"/>
                <a:r>
                  <a:rPr lang="en-US" altLang="zh-CN" sz="4000" b="1" dirty="0">
                    <a:solidFill>
                      <a:srgbClr val="FF0000"/>
                    </a:solidFill>
                    <a:latin typeface="Arial" panose="020B0604020202020204" pitchFamily="34" charset="0"/>
                    <a:ea typeface="微软雅黑" panose="020B0503020204020204" pitchFamily="34" charset="-122"/>
                    <a:cs typeface="+mn-ea"/>
                    <a:sym typeface="+mn-lt"/>
                  </a:rPr>
                  <a:t>02</a:t>
                </a:r>
                <a:endParaRPr lang="zh-CN" altLang="en-US" sz="4000" b="1" dirty="0">
                  <a:solidFill>
                    <a:srgbClr val="FF0000"/>
                  </a:solidFill>
                  <a:latin typeface="Arial" panose="020B0604020202020204" pitchFamily="34" charset="0"/>
                  <a:ea typeface="微软雅黑" panose="020B0503020204020204" pitchFamily="34" charset="-122"/>
                  <a:cs typeface="+mn-ea"/>
                  <a:sym typeface="+mn-lt"/>
                </a:endParaRPr>
              </a:p>
            </p:txBody>
          </p:sp>
        </p:grpSp>
        <p:grpSp>
          <p:nvGrpSpPr>
            <p:cNvPr id="43" name="组合 42">
              <a:extLst>
                <a:ext uri="{FF2B5EF4-FFF2-40B4-BE49-F238E27FC236}">
                  <a16:creationId xmlns:a16="http://schemas.microsoft.com/office/drawing/2014/main" id="{BB4461DE-0BF9-C64E-C66F-1EB88F8253F9}"/>
                </a:ext>
              </a:extLst>
            </p:cNvPr>
            <p:cNvGrpSpPr/>
            <p:nvPr/>
          </p:nvGrpSpPr>
          <p:grpSpPr>
            <a:xfrm>
              <a:off x="2608573" y="4379371"/>
              <a:ext cx="7370449" cy="777879"/>
              <a:chOff x="2608573" y="4379371"/>
              <a:chExt cx="7370449" cy="777879"/>
            </a:xfrm>
          </p:grpSpPr>
          <p:grpSp>
            <p:nvGrpSpPr>
              <p:cNvPr id="44" name="组合 43">
                <a:extLst>
                  <a:ext uri="{FF2B5EF4-FFF2-40B4-BE49-F238E27FC236}">
                    <a16:creationId xmlns:a16="http://schemas.microsoft.com/office/drawing/2014/main" id="{0E0882DF-7F3C-D1E4-8D0C-8D5BE187F839}"/>
                  </a:ext>
                </a:extLst>
              </p:cNvPr>
              <p:cNvGrpSpPr/>
              <p:nvPr/>
            </p:nvGrpSpPr>
            <p:grpSpPr>
              <a:xfrm>
                <a:off x="2608573" y="4379371"/>
                <a:ext cx="2192024" cy="777879"/>
                <a:chOff x="2608573" y="4379371"/>
                <a:chExt cx="2192024" cy="777879"/>
              </a:xfrm>
            </p:grpSpPr>
            <p:sp>
              <p:nvSpPr>
                <p:cNvPr id="56" name="矩形 55">
                  <a:extLst>
                    <a:ext uri="{FF2B5EF4-FFF2-40B4-BE49-F238E27FC236}">
                      <a16:creationId xmlns:a16="http://schemas.microsoft.com/office/drawing/2014/main" id="{5ADD0305-4394-90D9-333A-D0FD6B936876}"/>
                    </a:ext>
                  </a:extLst>
                </p:cNvPr>
                <p:cNvSpPr/>
                <p:nvPr/>
              </p:nvSpPr>
              <p:spPr>
                <a:xfrm>
                  <a:off x="2608573" y="4779436"/>
                  <a:ext cx="2192024" cy="377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r>
                    <a:rPr lang="zh-CN" altLang="en-US" sz="2000" b="1" dirty="0">
                      <a:solidFill>
                        <a:schemeClr val="tx1"/>
                      </a:solidFill>
                      <a:latin typeface="Arial" panose="020B0604020202020204" pitchFamily="34" charset="0"/>
                      <a:ea typeface="微软雅黑" panose="020B0503020204020204" pitchFamily="34" charset="-122"/>
                      <a:cs typeface="+mn-ea"/>
                      <a:sym typeface="+mn-lt"/>
                    </a:rPr>
                    <a:t>需控制的要素？</a:t>
                  </a:r>
                </a:p>
              </p:txBody>
            </p:sp>
            <p:sp>
              <p:nvSpPr>
                <p:cNvPr id="58" name="任意多边形: 形状 57">
                  <a:extLst>
                    <a:ext uri="{FF2B5EF4-FFF2-40B4-BE49-F238E27FC236}">
                      <a16:creationId xmlns:a16="http://schemas.microsoft.com/office/drawing/2014/main" id="{C1854654-4261-463F-1BCF-1DCBCF57FB27}"/>
                    </a:ext>
                  </a:extLst>
                </p:cNvPr>
                <p:cNvSpPr/>
                <p:nvPr/>
              </p:nvSpPr>
              <p:spPr>
                <a:xfrm>
                  <a:off x="2713348" y="4379371"/>
                  <a:ext cx="293172" cy="356905"/>
                </a:xfrm>
                <a:custGeom>
                  <a:avLst/>
                  <a:gdLst>
                    <a:gd name="connsiteX0" fmla="*/ 284197 w 438150"/>
                    <a:gd name="connsiteY0" fmla="*/ 621 h 533400"/>
                    <a:gd name="connsiteX1" fmla="*/ 310867 w 438150"/>
                    <a:gd name="connsiteY1" fmla="*/ 12051 h 533400"/>
                    <a:gd name="connsiteX2" fmla="*/ 310867 w 438150"/>
                    <a:gd name="connsiteY2" fmla="*/ 12051 h 533400"/>
                    <a:gd name="connsiteX3" fmla="*/ 427072 w 438150"/>
                    <a:gd name="connsiteY3" fmla="*/ 128256 h 533400"/>
                    <a:gd name="connsiteX4" fmla="*/ 438502 w 438150"/>
                    <a:gd name="connsiteY4" fmla="*/ 154926 h 533400"/>
                    <a:gd name="connsiteX5" fmla="*/ 438502 w 438150"/>
                    <a:gd name="connsiteY5" fmla="*/ 154926 h 533400"/>
                    <a:gd name="connsiteX6" fmla="*/ 438502 w 438150"/>
                    <a:gd name="connsiteY6" fmla="*/ 495921 h 533400"/>
                    <a:gd name="connsiteX7" fmla="*/ 400402 w 438150"/>
                    <a:gd name="connsiteY7" fmla="*/ 534021 h 533400"/>
                    <a:gd name="connsiteX8" fmla="*/ 400402 w 438150"/>
                    <a:gd name="connsiteY8" fmla="*/ 534021 h 533400"/>
                    <a:gd name="connsiteX9" fmla="*/ 38452 w 438150"/>
                    <a:gd name="connsiteY9" fmla="*/ 534021 h 533400"/>
                    <a:gd name="connsiteX10" fmla="*/ 352 w 438150"/>
                    <a:gd name="connsiteY10" fmla="*/ 495921 h 533400"/>
                    <a:gd name="connsiteX11" fmla="*/ 352 w 438150"/>
                    <a:gd name="connsiteY11" fmla="*/ 495921 h 533400"/>
                    <a:gd name="connsiteX12" fmla="*/ 352 w 438150"/>
                    <a:gd name="connsiteY12" fmla="*/ 38721 h 533400"/>
                    <a:gd name="connsiteX13" fmla="*/ 38452 w 438150"/>
                    <a:gd name="connsiteY13" fmla="*/ 621 h 533400"/>
                    <a:gd name="connsiteX14" fmla="*/ 38452 w 438150"/>
                    <a:gd name="connsiteY14" fmla="*/ 621 h 533400"/>
                    <a:gd name="connsiteX15" fmla="*/ 284197 w 438150"/>
                    <a:gd name="connsiteY15" fmla="*/ 621 h 533400"/>
                    <a:gd name="connsiteX16" fmla="*/ 284197 w 438150"/>
                    <a:gd name="connsiteY16" fmla="*/ 19671 h 533400"/>
                    <a:gd name="connsiteX17" fmla="*/ 38452 w 438150"/>
                    <a:gd name="connsiteY17" fmla="*/ 19671 h 533400"/>
                    <a:gd name="connsiteX18" fmla="*/ 19402 w 438150"/>
                    <a:gd name="connsiteY18" fmla="*/ 38721 h 533400"/>
                    <a:gd name="connsiteX19" fmla="*/ 19402 w 438150"/>
                    <a:gd name="connsiteY19" fmla="*/ 38721 h 533400"/>
                    <a:gd name="connsiteX20" fmla="*/ 19402 w 438150"/>
                    <a:gd name="connsiteY20" fmla="*/ 495921 h 533400"/>
                    <a:gd name="connsiteX21" fmla="*/ 38452 w 438150"/>
                    <a:gd name="connsiteY21" fmla="*/ 514971 h 533400"/>
                    <a:gd name="connsiteX22" fmla="*/ 38452 w 438150"/>
                    <a:gd name="connsiteY22" fmla="*/ 514971 h 533400"/>
                    <a:gd name="connsiteX23" fmla="*/ 400402 w 438150"/>
                    <a:gd name="connsiteY23" fmla="*/ 514971 h 533400"/>
                    <a:gd name="connsiteX24" fmla="*/ 419452 w 438150"/>
                    <a:gd name="connsiteY24" fmla="*/ 495921 h 533400"/>
                    <a:gd name="connsiteX25" fmla="*/ 419452 w 438150"/>
                    <a:gd name="connsiteY25" fmla="*/ 495921 h 533400"/>
                    <a:gd name="connsiteX26" fmla="*/ 419452 w 438150"/>
                    <a:gd name="connsiteY26" fmla="*/ 154926 h 533400"/>
                    <a:gd name="connsiteX27" fmla="*/ 419452 w 438150"/>
                    <a:gd name="connsiteY27" fmla="*/ 153021 h 533400"/>
                    <a:gd name="connsiteX28" fmla="*/ 314677 w 438150"/>
                    <a:gd name="connsiteY28" fmla="*/ 153021 h 533400"/>
                    <a:gd name="connsiteX29" fmla="*/ 286102 w 438150"/>
                    <a:gd name="connsiteY29" fmla="*/ 126351 h 533400"/>
                    <a:gd name="connsiteX30" fmla="*/ 286102 w 438150"/>
                    <a:gd name="connsiteY30" fmla="*/ 124446 h 533400"/>
                    <a:gd name="connsiteX31" fmla="*/ 286102 w 438150"/>
                    <a:gd name="connsiteY31" fmla="*/ 19671 h 533400"/>
                    <a:gd name="connsiteX32" fmla="*/ 284197 w 438150"/>
                    <a:gd name="connsiteY32" fmla="*/ 19671 h 533400"/>
                    <a:gd name="connsiteX33" fmla="*/ 284197 w 438150"/>
                    <a:gd name="connsiteY33" fmla="*/ 19671 h 533400"/>
                    <a:gd name="connsiteX34" fmla="*/ 248002 w 438150"/>
                    <a:gd name="connsiteY34" fmla="*/ 200646 h 533400"/>
                    <a:gd name="connsiteX35" fmla="*/ 305152 w 438150"/>
                    <a:gd name="connsiteY35" fmla="*/ 257796 h 533400"/>
                    <a:gd name="connsiteX36" fmla="*/ 248002 w 438150"/>
                    <a:gd name="connsiteY36" fmla="*/ 314946 h 533400"/>
                    <a:gd name="connsiteX37" fmla="*/ 248002 w 438150"/>
                    <a:gd name="connsiteY37" fmla="*/ 314946 h 533400"/>
                    <a:gd name="connsiteX38" fmla="*/ 171802 w 438150"/>
                    <a:gd name="connsiteY38" fmla="*/ 314946 h 533400"/>
                    <a:gd name="connsiteX39" fmla="*/ 171802 w 438150"/>
                    <a:gd name="connsiteY39" fmla="*/ 410196 h 533400"/>
                    <a:gd name="connsiteX40" fmla="*/ 152752 w 438150"/>
                    <a:gd name="connsiteY40" fmla="*/ 410196 h 533400"/>
                    <a:gd name="connsiteX41" fmla="*/ 152752 w 438150"/>
                    <a:gd name="connsiteY41" fmla="*/ 200646 h 533400"/>
                    <a:gd name="connsiteX42" fmla="*/ 248002 w 438150"/>
                    <a:gd name="connsiteY42" fmla="*/ 200646 h 533400"/>
                    <a:gd name="connsiteX43" fmla="*/ 248002 w 438150"/>
                    <a:gd name="connsiteY43" fmla="*/ 219696 h 533400"/>
                    <a:gd name="connsiteX44" fmla="*/ 171802 w 438150"/>
                    <a:gd name="connsiteY44" fmla="*/ 219696 h 533400"/>
                    <a:gd name="connsiteX45" fmla="*/ 171802 w 438150"/>
                    <a:gd name="connsiteY45" fmla="*/ 295896 h 533400"/>
                    <a:gd name="connsiteX46" fmla="*/ 248002 w 438150"/>
                    <a:gd name="connsiteY46" fmla="*/ 295896 h 533400"/>
                    <a:gd name="connsiteX47" fmla="*/ 286102 w 438150"/>
                    <a:gd name="connsiteY47" fmla="*/ 257796 h 533400"/>
                    <a:gd name="connsiteX48" fmla="*/ 248002 w 438150"/>
                    <a:gd name="connsiteY48" fmla="*/ 219696 h 533400"/>
                    <a:gd name="connsiteX49" fmla="*/ 248002 w 438150"/>
                    <a:gd name="connsiteY49" fmla="*/ 219696 h 533400"/>
                    <a:gd name="connsiteX50" fmla="*/ 305152 w 438150"/>
                    <a:gd name="connsiteY50" fmla="*/ 33006 h 533400"/>
                    <a:gd name="connsiteX51" fmla="*/ 305152 w 438150"/>
                    <a:gd name="connsiteY51" fmla="*/ 124446 h 533400"/>
                    <a:gd name="connsiteX52" fmla="*/ 313724 w 438150"/>
                    <a:gd name="connsiteY52" fmla="*/ 133971 h 533400"/>
                    <a:gd name="connsiteX53" fmla="*/ 314677 w 438150"/>
                    <a:gd name="connsiteY53" fmla="*/ 133971 h 533400"/>
                    <a:gd name="connsiteX54" fmla="*/ 406117 w 438150"/>
                    <a:gd name="connsiteY54" fmla="*/ 133971 h 533400"/>
                    <a:gd name="connsiteX55" fmla="*/ 305152 w 438150"/>
                    <a:gd name="connsiteY55" fmla="*/ 33006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38150" h="533400">
                      <a:moveTo>
                        <a:pt x="284197" y="621"/>
                      </a:moveTo>
                      <a:cubicBezTo>
                        <a:pt x="294674" y="621"/>
                        <a:pt x="304199" y="4431"/>
                        <a:pt x="310867" y="12051"/>
                      </a:cubicBezTo>
                      <a:lnTo>
                        <a:pt x="310867" y="12051"/>
                      </a:lnTo>
                      <a:lnTo>
                        <a:pt x="427072" y="128256"/>
                      </a:lnTo>
                      <a:cubicBezTo>
                        <a:pt x="434692" y="135876"/>
                        <a:pt x="438502" y="145401"/>
                        <a:pt x="438502" y="154926"/>
                      </a:cubicBezTo>
                      <a:lnTo>
                        <a:pt x="438502" y="154926"/>
                      </a:lnTo>
                      <a:lnTo>
                        <a:pt x="438502" y="495921"/>
                      </a:lnTo>
                      <a:cubicBezTo>
                        <a:pt x="438502" y="516876"/>
                        <a:pt x="421357" y="534021"/>
                        <a:pt x="400402" y="534021"/>
                      </a:cubicBezTo>
                      <a:lnTo>
                        <a:pt x="400402" y="534021"/>
                      </a:lnTo>
                      <a:lnTo>
                        <a:pt x="38452" y="534021"/>
                      </a:lnTo>
                      <a:cubicBezTo>
                        <a:pt x="17497" y="534021"/>
                        <a:pt x="352" y="516876"/>
                        <a:pt x="352" y="495921"/>
                      </a:cubicBezTo>
                      <a:lnTo>
                        <a:pt x="352" y="495921"/>
                      </a:lnTo>
                      <a:lnTo>
                        <a:pt x="352" y="38721"/>
                      </a:lnTo>
                      <a:cubicBezTo>
                        <a:pt x="352" y="17766"/>
                        <a:pt x="17497" y="621"/>
                        <a:pt x="38452" y="621"/>
                      </a:cubicBezTo>
                      <a:lnTo>
                        <a:pt x="38452" y="621"/>
                      </a:lnTo>
                      <a:lnTo>
                        <a:pt x="284197" y="621"/>
                      </a:lnTo>
                      <a:close/>
                      <a:moveTo>
                        <a:pt x="284197" y="19671"/>
                      </a:moveTo>
                      <a:lnTo>
                        <a:pt x="38452" y="19671"/>
                      </a:lnTo>
                      <a:cubicBezTo>
                        <a:pt x="27974" y="19671"/>
                        <a:pt x="19402" y="28244"/>
                        <a:pt x="19402" y="38721"/>
                      </a:cubicBezTo>
                      <a:lnTo>
                        <a:pt x="19402" y="38721"/>
                      </a:lnTo>
                      <a:lnTo>
                        <a:pt x="19402" y="495921"/>
                      </a:lnTo>
                      <a:cubicBezTo>
                        <a:pt x="19402" y="506399"/>
                        <a:pt x="27974" y="514971"/>
                        <a:pt x="38452" y="514971"/>
                      </a:cubicBezTo>
                      <a:lnTo>
                        <a:pt x="38452" y="514971"/>
                      </a:lnTo>
                      <a:lnTo>
                        <a:pt x="400402" y="514971"/>
                      </a:lnTo>
                      <a:cubicBezTo>
                        <a:pt x="410880" y="514971"/>
                        <a:pt x="419452" y="506399"/>
                        <a:pt x="419452" y="495921"/>
                      </a:cubicBezTo>
                      <a:lnTo>
                        <a:pt x="419452" y="495921"/>
                      </a:lnTo>
                      <a:lnTo>
                        <a:pt x="419452" y="154926"/>
                      </a:lnTo>
                      <a:cubicBezTo>
                        <a:pt x="419452" y="153974"/>
                        <a:pt x="419452" y="153021"/>
                        <a:pt x="419452" y="153021"/>
                      </a:cubicBezTo>
                      <a:lnTo>
                        <a:pt x="314677" y="153021"/>
                      </a:lnTo>
                      <a:cubicBezTo>
                        <a:pt x="299437" y="153021"/>
                        <a:pt x="287055" y="141591"/>
                        <a:pt x="286102" y="126351"/>
                      </a:cubicBezTo>
                      <a:lnTo>
                        <a:pt x="286102" y="124446"/>
                      </a:lnTo>
                      <a:lnTo>
                        <a:pt x="286102" y="19671"/>
                      </a:lnTo>
                      <a:cubicBezTo>
                        <a:pt x="285149" y="19671"/>
                        <a:pt x="284197" y="19671"/>
                        <a:pt x="284197" y="19671"/>
                      </a:cubicBezTo>
                      <a:lnTo>
                        <a:pt x="284197" y="19671"/>
                      </a:lnTo>
                      <a:close/>
                      <a:moveTo>
                        <a:pt x="248002" y="200646"/>
                      </a:moveTo>
                      <a:cubicBezTo>
                        <a:pt x="279434" y="200646"/>
                        <a:pt x="305152" y="226364"/>
                        <a:pt x="305152" y="257796"/>
                      </a:cubicBezTo>
                      <a:cubicBezTo>
                        <a:pt x="305152" y="289229"/>
                        <a:pt x="279434" y="314946"/>
                        <a:pt x="248002" y="314946"/>
                      </a:cubicBezTo>
                      <a:lnTo>
                        <a:pt x="248002" y="314946"/>
                      </a:lnTo>
                      <a:lnTo>
                        <a:pt x="171802" y="314946"/>
                      </a:lnTo>
                      <a:lnTo>
                        <a:pt x="171802" y="410196"/>
                      </a:lnTo>
                      <a:lnTo>
                        <a:pt x="152752" y="410196"/>
                      </a:lnTo>
                      <a:lnTo>
                        <a:pt x="152752" y="200646"/>
                      </a:lnTo>
                      <a:lnTo>
                        <a:pt x="248002" y="200646"/>
                      </a:lnTo>
                      <a:close/>
                      <a:moveTo>
                        <a:pt x="248002" y="219696"/>
                      </a:moveTo>
                      <a:lnTo>
                        <a:pt x="171802" y="219696"/>
                      </a:lnTo>
                      <a:lnTo>
                        <a:pt x="171802" y="295896"/>
                      </a:lnTo>
                      <a:lnTo>
                        <a:pt x="248002" y="295896"/>
                      </a:lnTo>
                      <a:cubicBezTo>
                        <a:pt x="268957" y="295896"/>
                        <a:pt x="286102" y="278751"/>
                        <a:pt x="286102" y="257796"/>
                      </a:cubicBezTo>
                      <a:cubicBezTo>
                        <a:pt x="286102" y="236841"/>
                        <a:pt x="268957" y="219696"/>
                        <a:pt x="248002" y="219696"/>
                      </a:cubicBezTo>
                      <a:lnTo>
                        <a:pt x="248002" y="219696"/>
                      </a:lnTo>
                      <a:close/>
                      <a:moveTo>
                        <a:pt x="305152" y="33006"/>
                      </a:moveTo>
                      <a:lnTo>
                        <a:pt x="305152" y="124446"/>
                      </a:lnTo>
                      <a:cubicBezTo>
                        <a:pt x="305152" y="129209"/>
                        <a:pt x="308962" y="133019"/>
                        <a:pt x="313724" y="133971"/>
                      </a:cubicBezTo>
                      <a:lnTo>
                        <a:pt x="314677" y="133971"/>
                      </a:lnTo>
                      <a:lnTo>
                        <a:pt x="406117" y="133971"/>
                      </a:lnTo>
                      <a:lnTo>
                        <a:pt x="305152" y="33006"/>
                      </a:lnTo>
                      <a:close/>
                    </a:path>
                  </a:pathLst>
                </a:custGeom>
                <a:solidFill>
                  <a:schemeClr val="accent1"/>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cs typeface="+mn-ea"/>
                    <a:sym typeface="+mn-lt"/>
                  </a:endParaRPr>
                </a:p>
              </p:txBody>
            </p:sp>
          </p:grpSp>
          <p:grpSp>
            <p:nvGrpSpPr>
              <p:cNvPr id="45" name="组合 44">
                <a:extLst>
                  <a:ext uri="{FF2B5EF4-FFF2-40B4-BE49-F238E27FC236}">
                    <a16:creationId xmlns:a16="http://schemas.microsoft.com/office/drawing/2014/main" id="{F36ED2F9-CE3A-5C97-9C9F-CD4C47B006C5}"/>
                  </a:ext>
                </a:extLst>
              </p:cNvPr>
              <p:cNvGrpSpPr/>
              <p:nvPr/>
            </p:nvGrpSpPr>
            <p:grpSpPr>
              <a:xfrm>
                <a:off x="5148573" y="4379371"/>
                <a:ext cx="2192024" cy="777879"/>
                <a:chOff x="5148573" y="4422913"/>
                <a:chExt cx="2192024" cy="777879"/>
              </a:xfrm>
            </p:grpSpPr>
            <p:sp>
              <p:nvSpPr>
                <p:cNvPr id="51" name="任意多边形: 形状 50">
                  <a:extLst>
                    <a:ext uri="{FF2B5EF4-FFF2-40B4-BE49-F238E27FC236}">
                      <a16:creationId xmlns:a16="http://schemas.microsoft.com/office/drawing/2014/main" id="{497E2BA8-312F-6ADF-F22A-92EBB93769F7}"/>
                    </a:ext>
                  </a:extLst>
                </p:cNvPr>
                <p:cNvSpPr/>
                <p:nvPr/>
              </p:nvSpPr>
              <p:spPr>
                <a:xfrm>
                  <a:off x="5253348" y="4422913"/>
                  <a:ext cx="331411" cy="356905"/>
                </a:xfrm>
                <a:custGeom>
                  <a:avLst/>
                  <a:gdLst>
                    <a:gd name="connsiteX0" fmla="*/ 362430 w 495300"/>
                    <a:gd name="connsiteY0" fmla="*/ 621 h 533400"/>
                    <a:gd name="connsiteX1" fmla="*/ 400530 w 495300"/>
                    <a:gd name="connsiteY1" fmla="*/ 38721 h 533400"/>
                    <a:gd name="connsiteX2" fmla="*/ 400530 w 495300"/>
                    <a:gd name="connsiteY2" fmla="*/ 38721 h 533400"/>
                    <a:gd name="connsiteX3" fmla="*/ 400530 w 495300"/>
                    <a:gd name="connsiteY3" fmla="*/ 124446 h 533400"/>
                    <a:gd name="connsiteX4" fmla="*/ 362430 w 495300"/>
                    <a:gd name="connsiteY4" fmla="*/ 162546 h 533400"/>
                    <a:gd name="connsiteX5" fmla="*/ 362430 w 495300"/>
                    <a:gd name="connsiteY5" fmla="*/ 162546 h 533400"/>
                    <a:gd name="connsiteX6" fmla="*/ 257655 w 495300"/>
                    <a:gd name="connsiteY6" fmla="*/ 162546 h 533400"/>
                    <a:gd name="connsiteX7" fmla="*/ 257655 w 495300"/>
                    <a:gd name="connsiteY7" fmla="*/ 295896 h 533400"/>
                    <a:gd name="connsiteX8" fmla="*/ 419580 w 495300"/>
                    <a:gd name="connsiteY8" fmla="*/ 295896 h 533400"/>
                    <a:gd name="connsiteX9" fmla="*/ 457680 w 495300"/>
                    <a:gd name="connsiteY9" fmla="*/ 332091 h 533400"/>
                    <a:gd name="connsiteX10" fmla="*/ 457680 w 495300"/>
                    <a:gd name="connsiteY10" fmla="*/ 333996 h 533400"/>
                    <a:gd name="connsiteX11" fmla="*/ 457680 w 495300"/>
                    <a:gd name="connsiteY11" fmla="*/ 438771 h 533400"/>
                    <a:gd name="connsiteX12" fmla="*/ 467205 w 495300"/>
                    <a:gd name="connsiteY12" fmla="*/ 438771 h 533400"/>
                    <a:gd name="connsiteX13" fmla="*/ 495780 w 495300"/>
                    <a:gd name="connsiteY13" fmla="*/ 465441 h 533400"/>
                    <a:gd name="connsiteX14" fmla="*/ 495780 w 495300"/>
                    <a:gd name="connsiteY14" fmla="*/ 467346 h 533400"/>
                    <a:gd name="connsiteX15" fmla="*/ 495780 w 495300"/>
                    <a:gd name="connsiteY15" fmla="*/ 505446 h 533400"/>
                    <a:gd name="connsiteX16" fmla="*/ 467205 w 495300"/>
                    <a:gd name="connsiteY16" fmla="*/ 534021 h 533400"/>
                    <a:gd name="connsiteX17" fmla="*/ 467205 w 495300"/>
                    <a:gd name="connsiteY17" fmla="*/ 534021 h 533400"/>
                    <a:gd name="connsiteX18" fmla="*/ 429105 w 495300"/>
                    <a:gd name="connsiteY18" fmla="*/ 534021 h 533400"/>
                    <a:gd name="connsiteX19" fmla="*/ 400530 w 495300"/>
                    <a:gd name="connsiteY19" fmla="*/ 505446 h 533400"/>
                    <a:gd name="connsiteX20" fmla="*/ 400530 w 495300"/>
                    <a:gd name="connsiteY20" fmla="*/ 505446 h 533400"/>
                    <a:gd name="connsiteX21" fmla="*/ 400530 w 495300"/>
                    <a:gd name="connsiteY21" fmla="*/ 467346 h 533400"/>
                    <a:gd name="connsiteX22" fmla="*/ 429105 w 495300"/>
                    <a:gd name="connsiteY22" fmla="*/ 438771 h 533400"/>
                    <a:gd name="connsiteX23" fmla="*/ 429105 w 495300"/>
                    <a:gd name="connsiteY23" fmla="*/ 438771 h 533400"/>
                    <a:gd name="connsiteX24" fmla="*/ 438630 w 495300"/>
                    <a:gd name="connsiteY24" fmla="*/ 438771 h 533400"/>
                    <a:gd name="connsiteX25" fmla="*/ 438630 w 495300"/>
                    <a:gd name="connsiteY25" fmla="*/ 333996 h 533400"/>
                    <a:gd name="connsiteX26" fmla="*/ 420533 w 495300"/>
                    <a:gd name="connsiteY26" fmla="*/ 314946 h 533400"/>
                    <a:gd name="connsiteX27" fmla="*/ 419580 w 495300"/>
                    <a:gd name="connsiteY27" fmla="*/ 314946 h 533400"/>
                    <a:gd name="connsiteX28" fmla="*/ 257655 w 495300"/>
                    <a:gd name="connsiteY28" fmla="*/ 314946 h 533400"/>
                    <a:gd name="connsiteX29" fmla="*/ 257655 w 495300"/>
                    <a:gd name="connsiteY29" fmla="*/ 438771 h 533400"/>
                    <a:gd name="connsiteX30" fmla="*/ 267180 w 495300"/>
                    <a:gd name="connsiteY30" fmla="*/ 438771 h 533400"/>
                    <a:gd name="connsiteX31" fmla="*/ 295755 w 495300"/>
                    <a:gd name="connsiteY31" fmla="*/ 465441 h 533400"/>
                    <a:gd name="connsiteX32" fmla="*/ 295755 w 495300"/>
                    <a:gd name="connsiteY32" fmla="*/ 467346 h 533400"/>
                    <a:gd name="connsiteX33" fmla="*/ 295755 w 495300"/>
                    <a:gd name="connsiteY33" fmla="*/ 505446 h 533400"/>
                    <a:gd name="connsiteX34" fmla="*/ 267180 w 495300"/>
                    <a:gd name="connsiteY34" fmla="*/ 534021 h 533400"/>
                    <a:gd name="connsiteX35" fmla="*/ 267180 w 495300"/>
                    <a:gd name="connsiteY35" fmla="*/ 534021 h 533400"/>
                    <a:gd name="connsiteX36" fmla="*/ 229080 w 495300"/>
                    <a:gd name="connsiteY36" fmla="*/ 534021 h 533400"/>
                    <a:gd name="connsiteX37" fmla="*/ 200505 w 495300"/>
                    <a:gd name="connsiteY37" fmla="*/ 505446 h 533400"/>
                    <a:gd name="connsiteX38" fmla="*/ 200505 w 495300"/>
                    <a:gd name="connsiteY38" fmla="*/ 505446 h 533400"/>
                    <a:gd name="connsiteX39" fmla="*/ 200505 w 495300"/>
                    <a:gd name="connsiteY39" fmla="*/ 467346 h 533400"/>
                    <a:gd name="connsiteX40" fmla="*/ 229080 w 495300"/>
                    <a:gd name="connsiteY40" fmla="*/ 438771 h 533400"/>
                    <a:gd name="connsiteX41" fmla="*/ 229080 w 495300"/>
                    <a:gd name="connsiteY41" fmla="*/ 438771 h 533400"/>
                    <a:gd name="connsiteX42" fmla="*/ 238605 w 495300"/>
                    <a:gd name="connsiteY42" fmla="*/ 438771 h 533400"/>
                    <a:gd name="connsiteX43" fmla="*/ 238605 w 495300"/>
                    <a:gd name="connsiteY43" fmla="*/ 314946 h 533400"/>
                    <a:gd name="connsiteX44" fmla="*/ 76680 w 495300"/>
                    <a:gd name="connsiteY44" fmla="*/ 314946 h 533400"/>
                    <a:gd name="connsiteX45" fmla="*/ 57630 w 495300"/>
                    <a:gd name="connsiteY45" fmla="*/ 333044 h 533400"/>
                    <a:gd name="connsiteX46" fmla="*/ 57630 w 495300"/>
                    <a:gd name="connsiteY46" fmla="*/ 333996 h 533400"/>
                    <a:gd name="connsiteX47" fmla="*/ 57630 w 495300"/>
                    <a:gd name="connsiteY47" fmla="*/ 438771 h 533400"/>
                    <a:gd name="connsiteX48" fmla="*/ 67155 w 495300"/>
                    <a:gd name="connsiteY48" fmla="*/ 438771 h 533400"/>
                    <a:gd name="connsiteX49" fmla="*/ 95730 w 495300"/>
                    <a:gd name="connsiteY49" fmla="*/ 465441 h 533400"/>
                    <a:gd name="connsiteX50" fmla="*/ 95730 w 495300"/>
                    <a:gd name="connsiteY50" fmla="*/ 467346 h 533400"/>
                    <a:gd name="connsiteX51" fmla="*/ 95730 w 495300"/>
                    <a:gd name="connsiteY51" fmla="*/ 505446 h 533400"/>
                    <a:gd name="connsiteX52" fmla="*/ 67155 w 495300"/>
                    <a:gd name="connsiteY52" fmla="*/ 534021 h 533400"/>
                    <a:gd name="connsiteX53" fmla="*/ 67155 w 495300"/>
                    <a:gd name="connsiteY53" fmla="*/ 534021 h 533400"/>
                    <a:gd name="connsiteX54" fmla="*/ 29055 w 495300"/>
                    <a:gd name="connsiteY54" fmla="*/ 534021 h 533400"/>
                    <a:gd name="connsiteX55" fmla="*/ 480 w 495300"/>
                    <a:gd name="connsiteY55" fmla="*/ 505446 h 533400"/>
                    <a:gd name="connsiteX56" fmla="*/ 480 w 495300"/>
                    <a:gd name="connsiteY56" fmla="*/ 505446 h 533400"/>
                    <a:gd name="connsiteX57" fmla="*/ 480 w 495300"/>
                    <a:gd name="connsiteY57" fmla="*/ 467346 h 533400"/>
                    <a:gd name="connsiteX58" fmla="*/ 29055 w 495300"/>
                    <a:gd name="connsiteY58" fmla="*/ 438771 h 533400"/>
                    <a:gd name="connsiteX59" fmla="*/ 29055 w 495300"/>
                    <a:gd name="connsiteY59" fmla="*/ 438771 h 533400"/>
                    <a:gd name="connsiteX60" fmla="*/ 38580 w 495300"/>
                    <a:gd name="connsiteY60" fmla="*/ 438771 h 533400"/>
                    <a:gd name="connsiteX61" fmla="*/ 38580 w 495300"/>
                    <a:gd name="connsiteY61" fmla="*/ 333996 h 533400"/>
                    <a:gd name="connsiteX62" fmla="*/ 74775 w 495300"/>
                    <a:gd name="connsiteY62" fmla="*/ 295896 h 533400"/>
                    <a:gd name="connsiteX63" fmla="*/ 76680 w 495300"/>
                    <a:gd name="connsiteY63" fmla="*/ 295896 h 533400"/>
                    <a:gd name="connsiteX64" fmla="*/ 238605 w 495300"/>
                    <a:gd name="connsiteY64" fmla="*/ 295896 h 533400"/>
                    <a:gd name="connsiteX65" fmla="*/ 238605 w 495300"/>
                    <a:gd name="connsiteY65" fmla="*/ 162546 h 533400"/>
                    <a:gd name="connsiteX66" fmla="*/ 133830 w 495300"/>
                    <a:gd name="connsiteY66" fmla="*/ 162546 h 533400"/>
                    <a:gd name="connsiteX67" fmla="*/ 95730 w 495300"/>
                    <a:gd name="connsiteY67" fmla="*/ 126351 h 533400"/>
                    <a:gd name="connsiteX68" fmla="*/ 95730 w 495300"/>
                    <a:gd name="connsiteY68" fmla="*/ 124446 h 533400"/>
                    <a:gd name="connsiteX69" fmla="*/ 95730 w 495300"/>
                    <a:gd name="connsiteY69" fmla="*/ 38721 h 533400"/>
                    <a:gd name="connsiteX70" fmla="*/ 133830 w 495300"/>
                    <a:gd name="connsiteY70" fmla="*/ 621 h 533400"/>
                    <a:gd name="connsiteX71" fmla="*/ 133830 w 495300"/>
                    <a:gd name="connsiteY71" fmla="*/ 621 h 533400"/>
                    <a:gd name="connsiteX72" fmla="*/ 362430 w 495300"/>
                    <a:gd name="connsiteY72" fmla="*/ 621 h 533400"/>
                    <a:gd name="connsiteX73" fmla="*/ 67155 w 495300"/>
                    <a:gd name="connsiteY73" fmla="*/ 457821 h 533400"/>
                    <a:gd name="connsiteX74" fmla="*/ 29055 w 495300"/>
                    <a:gd name="connsiteY74" fmla="*/ 457821 h 533400"/>
                    <a:gd name="connsiteX75" fmla="*/ 19530 w 495300"/>
                    <a:gd name="connsiteY75" fmla="*/ 467346 h 533400"/>
                    <a:gd name="connsiteX76" fmla="*/ 19530 w 495300"/>
                    <a:gd name="connsiteY76" fmla="*/ 467346 h 533400"/>
                    <a:gd name="connsiteX77" fmla="*/ 19530 w 495300"/>
                    <a:gd name="connsiteY77" fmla="*/ 505446 h 533400"/>
                    <a:gd name="connsiteX78" fmla="*/ 29055 w 495300"/>
                    <a:gd name="connsiteY78" fmla="*/ 514971 h 533400"/>
                    <a:gd name="connsiteX79" fmla="*/ 29055 w 495300"/>
                    <a:gd name="connsiteY79" fmla="*/ 514971 h 533400"/>
                    <a:gd name="connsiteX80" fmla="*/ 67155 w 495300"/>
                    <a:gd name="connsiteY80" fmla="*/ 514971 h 533400"/>
                    <a:gd name="connsiteX81" fmla="*/ 76680 w 495300"/>
                    <a:gd name="connsiteY81" fmla="*/ 505446 h 533400"/>
                    <a:gd name="connsiteX82" fmla="*/ 76680 w 495300"/>
                    <a:gd name="connsiteY82" fmla="*/ 505446 h 533400"/>
                    <a:gd name="connsiteX83" fmla="*/ 76680 w 495300"/>
                    <a:gd name="connsiteY83" fmla="*/ 467346 h 533400"/>
                    <a:gd name="connsiteX84" fmla="*/ 67155 w 495300"/>
                    <a:gd name="connsiteY84" fmla="*/ 457821 h 533400"/>
                    <a:gd name="connsiteX85" fmla="*/ 67155 w 495300"/>
                    <a:gd name="connsiteY85" fmla="*/ 457821 h 533400"/>
                    <a:gd name="connsiteX86" fmla="*/ 267180 w 495300"/>
                    <a:gd name="connsiteY86" fmla="*/ 457821 h 533400"/>
                    <a:gd name="connsiteX87" fmla="*/ 229080 w 495300"/>
                    <a:gd name="connsiteY87" fmla="*/ 457821 h 533400"/>
                    <a:gd name="connsiteX88" fmla="*/ 219555 w 495300"/>
                    <a:gd name="connsiteY88" fmla="*/ 467346 h 533400"/>
                    <a:gd name="connsiteX89" fmla="*/ 219555 w 495300"/>
                    <a:gd name="connsiteY89" fmla="*/ 467346 h 533400"/>
                    <a:gd name="connsiteX90" fmla="*/ 219555 w 495300"/>
                    <a:gd name="connsiteY90" fmla="*/ 505446 h 533400"/>
                    <a:gd name="connsiteX91" fmla="*/ 229080 w 495300"/>
                    <a:gd name="connsiteY91" fmla="*/ 514971 h 533400"/>
                    <a:gd name="connsiteX92" fmla="*/ 229080 w 495300"/>
                    <a:gd name="connsiteY92" fmla="*/ 514971 h 533400"/>
                    <a:gd name="connsiteX93" fmla="*/ 267180 w 495300"/>
                    <a:gd name="connsiteY93" fmla="*/ 514971 h 533400"/>
                    <a:gd name="connsiteX94" fmla="*/ 276705 w 495300"/>
                    <a:gd name="connsiteY94" fmla="*/ 505446 h 533400"/>
                    <a:gd name="connsiteX95" fmla="*/ 276705 w 495300"/>
                    <a:gd name="connsiteY95" fmla="*/ 505446 h 533400"/>
                    <a:gd name="connsiteX96" fmla="*/ 276705 w 495300"/>
                    <a:gd name="connsiteY96" fmla="*/ 467346 h 533400"/>
                    <a:gd name="connsiteX97" fmla="*/ 267180 w 495300"/>
                    <a:gd name="connsiteY97" fmla="*/ 457821 h 533400"/>
                    <a:gd name="connsiteX98" fmla="*/ 267180 w 495300"/>
                    <a:gd name="connsiteY98" fmla="*/ 457821 h 533400"/>
                    <a:gd name="connsiteX99" fmla="*/ 467205 w 495300"/>
                    <a:gd name="connsiteY99" fmla="*/ 457821 h 533400"/>
                    <a:gd name="connsiteX100" fmla="*/ 429105 w 495300"/>
                    <a:gd name="connsiteY100" fmla="*/ 457821 h 533400"/>
                    <a:gd name="connsiteX101" fmla="*/ 419580 w 495300"/>
                    <a:gd name="connsiteY101" fmla="*/ 467346 h 533400"/>
                    <a:gd name="connsiteX102" fmla="*/ 419580 w 495300"/>
                    <a:gd name="connsiteY102" fmla="*/ 467346 h 533400"/>
                    <a:gd name="connsiteX103" fmla="*/ 419580 w 495300"/>
                    <a:gd name="connsiteY103" fmla="*/ 505446 h 533400"/>
                    <a:gd name="connsiteX104" fmla="*/ 429105 w 495300"/>
                    <a:gd name="connsiteY104" fmla="*/ 514971 h 533400"/>
                    <a:gd name="connsiteX105" fmla="*/ 429105 w 495300"/>
                    <a:gd name="connsiteY105" fmla="*/ 514971 h 533400"/>
                    <a:gd name="connsiteX106" fmla="*/ 467205 w 495300"/>
                    <a:gd name="connsiteY106" fmla="*/ 514971 h 533400"/>
                    <a:gd name="connsiteX107" fmla="*/ 476730 w 495300"/>
                    <a:gd name="connsiteY107" fmla="*/ 505446 h 533400"/>
                    <a:gd name="connsiteX108" fmla="*/ 476730 w 495300"/>
                    <a:gd name="connsiteY108" fmla="*/ 505446 h 533400"/>
                    <a:gd name="connsiteX109" fmla="*/ 476730 w 495300"/>
                    <a:gd name="connsiteY109" fmla="*/ 467346 h 533400"/>
                    <a:gd name="connsiteX110" fmla="*/ 467205 w 495300"/>
                    <a:gd name="connsiteY110" fmla="*/ 457821 h 533400"/>
                    <a:gd name="connsiteX111" fmla="*/ 467205 w 495300"/>
                    <a:gd name="connsiteY111" fmla="*/ 457821 h 533400"/>
                    <a:gd name="connsiteX112" fmla="*/ 362430 w 495300"/>
                    <a:gd name="connsiteY112" fmla="*/ 19671 h 533400"/>
                    <a:gd name="connsiteX113" fmla="*/ 133830 w 495300"/>
                    <a:gd name="connsiteY113" fmla="*/ 19671 h 533400"/>
                    <a:gd name="connsiteX114" fmla="*/ 114780 w 495300"/>
                    <a:gd name="connsiteY114" fmla="*/ 38721 h 533400"/>
                    <a:gd name="connsiteX115" fmla="*/ 114780 w 495300"/>
                    <a:gd name="connsiteY115" fmla="*/ 38721 h 533400"/>
                    <a:gd name="connsiteX116" fmla="*/ 114780 w 495300"/>
                    <a:gd name="connsiteY116" fmla="*/ 124446 h 533400"/>
                    <a:gd name="connsiteX117" fmla="*/ 133830 w 495300"/>
                    <a:gd name="connsiteY117" fmla="*/ 143496 h 533400"/>
                    <a:gd name="connsiteX118" fmla="*/ 133830 w 495300"/>
                    <a:gd name="connsiteY118" fmla="*/ 143496 h 533400"/>
                    <a:gd name="connsiteX119" fmla="*/ 362430 w 495300"/>
                    <a:gd name="connsiteY119" fmla="*/ 143496 h 533400"/>
                    <a:gd name="connsiteX120" fmla="*/ 381480 w 495300"/>
                    <a:gd name="connsiteY120" fmla="*/ 124446 h 533400"/>
                    <a:gd name="connsiteX121" fmla="*/ 381480 w 495300"/>
                    <a:gd name="connsiteY121" fmla="*/ 124446 h 533400"/>
                    <a:gd name="connsiteX122" fmla="*/ 381480 w 495300"/>
                    <a:gd name="connsiteY122" fmla="*/ 38721 h 533400"/>
                    <a:gd name="connsiteX123" fmla="*/ 362430 w 495300"/>
                    <a:gd name="connsiteY123" fmla="*/ 19671 h 533400"/>
                    <a:gd name="connsiteX124" fmla="*/ 362430 w 495300"/>
                    <a:gd name="connsiteY124" fmla="*/ 19671 h 533400"/>
                    <a:gd name="connsiteX125" fmla="*/ 157643 w 495300"/>
                    <a:gd name="connsiteY125" fmla="*/ 86346 h 533400"/>
                    <a:gd name="connsiteX126" fmla="*/ 171930 w 495300"/>
                    <a:gd name="connsiteY126" fmla="*/ 100634 h 533400"/>
                    <a:gd name="connsiteX127" fmla="*/ 157643 w 495300"/>
                    <a:gd name="connsiteY127" fmla="*/ 114921 h 533400"/>
                    <a:gd name="connsiteX128" fmla="*/ 143355 w 495300"/>
                    <a:gd name="connsiteY128" fmla="*/ 100634 h 533400"/>
                    <a:gd name="connsiteX129" fmla="*/ 157643 w 495300"/>
                    <a:gd name="connsiteY129" fmla="*/ 86346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495300" h="533400">
                      <a:moveTo>
                        <a:pt x="362430" y="621"/>
                      </a:moveTo>
                      <a:cubicBezTo>
                        <a:pt x="383385" y="621"/>
                        <a:pt x="400530" y="17766"/>
                        <a:pt x="400530" y="38721"/>
                      </a:cubicBezTo>
                      <a:lnTo>
                        <a:pt x="400530" y="38721"/>
                      </a:lnTo>
                      <a:lnTo>
                        <a:pt x="400530" y="124446"/>
                      </a:lnTo>
                      <a:cubicBezTo>
                        <a:pt x="400530" y="145401"/>
                        <a:pt x="383385" y="162546"/>
                        <a:pt x="362430" y="162546"/>
                      </a:cubicBezTo>
                      <a:lnTo>
                        <a:pt x="362430" y="162546"/>
                      </a:lnTo>
                      <a:lnTo>
                        <a:pt x="257655" y="162546"/>
                      </a:lnTo>
                      <a:lnTo>
                        <a:pt x="257655" y="295896"/>
                      </a:lnTo>
                      <a:lnTo>
                        <a:pt x="419580" y="295896"/>
                      </a:lnTo>
                      <a:cubicBezTo>
                        <a:pt x="439583" y="295896"/>
                        <a:pt x="456727" y="312089"/>
                        <a:pt x="457680" y="332091"/>
                      </a:cubicBezTo>
                      <a:lnTo>
                        <a:pt x="457680" y="333996"/>
                      </a:lnTo>
                      <a:lnTo>
                        <a:pt x="457680" y="438771"/>
                      </a:lnTo>
                      <a:lnTo>
                        <a:pt x="467205" y="438771"/>
                      </a:lnTo>
                      <a:cubicBezTo>
                        <a:pt x="482445" y="438771"/>
                        <a:pt x="494827" y="450201"/>
                        <a:pt x="495780" y="465441"/>
                      </a:cubicBezTo>
                      <a:lnTo>
                        <a:pt x="495780" y="467346"/>
                      </a:lnTo>
                      <a:lnTo>
                        <a:pt x="495780" y="505446"/>
                      </a:lnTo>
                      <a:cubicBezTo>
                        <a:pt x="495780" y="521639"/>
                        <a:pt x="483398" y="534021"/>
                        <a:pt x="467205" y="534021"/>
                      </a:cubicBezTo>
                      <a:lnTo>
                        <a:pt x="467205" y="534021"/>
                      </a:lnTo>
                      <a:lnTo>
                        <a:pt x="429105" y="534021"/>
                      </a:lnTo>
                      <a:cubicBezTo>
                        <a:pt x="412912" y="534021"/>
                        <a:pt x="400530" y="521639"/>
                        <a:pt x="400530" y="505446"/>
                      </a:cubicBezTo>
                      <a:lnTo>
                        <a:pt x="400530" y="505446"/>
                      </a:lnTo>
                      <a:lnTo>
                        <a:pt x="400530" y="467346"/>
                      </a:lnTo>
                      <a:cubicBezTo>
                        <a:pt x="400530" y="451154"/>
                        <a:pt x="412912" y="438771"/>
                        <a:pt x="429105" y="438771"/>
                      </a:cubicBezTo>
                      <a:lnTo>
                        <a:pt x="429105" y="438771"/>
                      </a:lnTo>
                      <a:lnTo>
                        <a:pt x="438630" y="438771"/>
                      </a:lnTo>
                      <a:lnTo>
                        <a:pt x="438630" y="333996"/>
                      </a:lnTo>
                      <a:cubicBezTo>
                        <a:pt x="438630" y="323519"/>
                        <a:pt x="431010" y="315899"/>
                        <a:pt x="420533" y="314946"/>
                      </a:cubicBezTo>
                      <a:lnTo>
                        <a:pt x="419580" y="314946"/>
                      </a:lnTo>
                      <a:lnTo>
                        <a:pt x="257655" y="314946"/>
                      </a:lnTo>
                      <a:lnTo>
                        <a:pt x="257655" y="438771"/>
                      </a:lnTo>
                      <a:lnTo>
                        <a:pt x="267180" y="438771"/>
                      </a:lnTo>
                      <a:cubicBezTo>
                        <a:pt x="282420" y="438771"/>
                        <a:pt x="294802" y="450201"/>
                        <a:pt x="295755" y="465441"/>
                      </a:cubicBezTo>
                      <a:lnTo>
                        <a:pt x="295755" y="467346"/>
                      </a:lnTo>
                      <a:lnTo>
                        <a:pt x="295755" y="505446"/>
                      </a:lnTo>
                      <a:cubicBezTo>
                        <a:pt x="295755" y="521639"/>
                        <a:pt x="283373" y="534021"/>
                        <a:pt x="267180" y="534021"/>
                      </a:cubicBezTo>
                      <a:lnTo>
                        <a:pt x="267180" y="534021"/>
                      </a:lnTo>
                      <a:lnTo>
                        <a:pt x="229080" y="534021"/>
                      </a:lnTo>
                      <a:cubicBezTo>
                        <a:pt x="212887" y="534021"/>
                        <a:pt x="200505" y="521639"/>
                        <a:pt x="200505" y="505446"/>
                      </a:cubicBezTo>
                      <a:lnTo>
                        <a:pt x="200505" y="505446"/>
                      </a:lnTo>
                      <a:lnTo>
                        <a:pt x="200505" y="467346"/>
                      </a:lnTo>
                      <a:cubicBezTo>
                        <a:pt x="200505" y="451154"/>
                        <a:pt x="212887" y="438771"/>
                        <a:pt x="229080" y="438771"/>
                      </a:cubicBezTo>
                      <a:lnTo>
                        <a:pt x="229080" y="438771"/>
                      </a:lnTo>
                      <a:lnTo>
                        <a:pt x="238605" y="438771"/>
                      </a:lnTo>
                      <a:lnTo>
                        <a:pt x="238605" y="314946"/>
                      </a:lnTo>
                      <a:lnTo>
                        <a:pt x="76680" y="314946"/>
                      </a:lnTo>
                      <a:cubicBezTo>
                        <a:pt x="66202" y="314946"/>
                        <a:pt x="58583" y="322566"/>
                        <a:pt x="57630" y="333044"/>
                      </a:cubicBezTo>
                      <a:lnTo>
                        <a:pt x="57630" y="333996"/>
                      </a:lnTo>
                      <a:lnTo>
                        <a:pt x="57630" y="438771"/>
                      </a:lnTo>
                      <a:lnTo>
                        <a:pt x="67155" y="438771"/>
                      </a:lnTo>
                      <a:cubicBezTo>
                        <a:pt x="82395" y="438771"/>
                        <a:pt x="94777" y="450201"/>
                        <a:pt x="95730" y="465441"/>
                      </a:cubicBezTo>
                      <a:lnTo>
                        <a:pt x="95730" y="467346"/>
                      </a:lnTo>
                      <a:lnTo>
                        <a:pt x="95730" y="505446"/>
                      </a:lnTo>
                      <a:cubicBezTo>
                        <a:pt x="95730" y="521639"/>
                        <a:pt x="83348" y="534021"/>
                        <a:pt x="67155" y="534021"/>
                      </a:cubicBezTo>
                      <a:lnTo>
                        <a:pt x="67155" y="534021"/>
                      </a:lnTo>
                      <a:lnTo>
                        <a:pt x="29055" y="534021"/>
                      </a:lnTo>
                      <a:cubicBezTo>
                        <a:pt x="12862" y="534021"/>
                        <a:pt x="480" y="521639"/>
                        <a:pt x="480" y="505446"/>
                      </a:cubicBezTo>
                      <a:lnTo>
                        <a:pt x="480" y="505446"/>
                      </a:lnTo>
                      <a:lnTo>
                        <a:pt x="480" y="467346"/>
                      </a:lnTo>
                      <a:cubicBezTo>
                        <a:pt x="480" y="451154"/>
                        <a:pt x="12862" y="438771"/>
                        <a:pt x="29055" y="438771"/>
                      </a:cubicBezTo>
                      <a:lnTo>
                        <a:pt x="29055" y="438771"/>
                      </a:lnTo>
                      <a:lnTo>
                        <a:pt x="38580" y="438771"/>
                      </a:lnTo>
                      <a:lnTo>
                        <a:pt x="38580" y="333996"/>
                      </a:lnTo>
                      <a:cubicBezTo>
                        <a:pt x="38580" y="313994"/>
                        <a:pt x="54773" y="296849"/>
                        <a:pt x="74775" y="295896"/>
                      </a:cubicBezTo>
                      <a:lnTo>
                        <a:pt x="76680" y="295896"/>
                      </a:lnTo>
                      <a:lnTo>
                        <a:pt x="238605" y="295896"/>
                      </a:lnTo>
                      <a:lnTo>
                        <a:pt x="238605" y="162546"/>
                      </a:lnTo>
                      <a:lnTo>
                        <a:pt x="133830" y="162546"/>
                      </a:lnTo>
                      <a:cubicBezTo>
                        <a:pt x="113827" y="162546"/>
                        <a:pt x="96683" y="146354"/>
                        <a:pt x="95730" y="126351"/>
                      </a:cubicBezTo>
                      <a:lnTo>
                        <a:pt x="95730" y="124446"/>
                      </a:lnTo>
                      <a:lnTo>
                        <a:pt x="95730" y="38721"/>
                      </a:lnTo>
                      <a:cubicBezTo>
                        <a:pt x="95730" y="17766"/>
                        <a:pt x="112875" y="621"/>
                        <a:pt x="133830" y="621"/>
                      </a:cubicBezTo>
                      <a:lnTo>
                        <a:pt x="133830" y="621"/>
                      </a:lnTo>
                      <a:lnTo>
                        <a:pt x="362430" y="621"/>
                      </a:lnTo>
                      <a:close/>
                      <a:moveTo>
                        <a:pt x="67155" y="457821"/>
                      </a:moveTo>
                      <a:lnTo>
                        <a:pt x="29055" y="457821"/>
                      </a:lnTo>
                      <a:cubicBezTo>
                        <a:pt x="23340" y="457821"/>
                        <a:pt x="19530" y="461631"/>
                        <a:pt x="19530" y="467346"/>
                      </a:cubicBezTo>
                      <a:lnTo>
                        <a:pt x="19530" y="467346"/>
                      </a:lnTo>
                      <a:lnTo>
                        <a:pt x="19530" y="505446"/>
                      </a:lnTo>
                      <a:cubicBezTo>
                        <a:pt x="19530" y="511161"/>
                        <a:pt x="23340" y="514971"/>
                        <a:pt x="29055" y="514971"/>
                      </a:cubicBezTo>
                      <a:lnTo>
                        <a:pt x="29055" y="514971"/>
                      </a:lnTo>
                      <a:lnTo>
                        <a:pt x="67155" y="514971"/>
                      </a:lnTo>
                      <a:cubicBezTo>
                        <a:pt x="72870" y="514971"/>
                        <a:pt x="76680" y="511161"/>
                        <a:pt x="76680" y="505446"/>
                      </a:cubicBezTo>
                      <a:lnTo>
                        <a:pt x="76680" y="505446"/>
                      </a:lnTo>
                      <a:lnTo>
                        <a:pt x="76680" y="467346"/>
                      </a:lnTo>
                      <a:cubicBezTo>
                        <a:pt x="76680" y="461631"/>
                        <a:pt x="72870" y="457821"/>
                        <a:pt x="67155" y="457821"/>
                      </a:cubicBezTo>
                      <a:lnTo>
                        <a:pt x="67155" y="457821"/>
                      </a:lnTo>
                      <a:close/>
                      <a:moveTo>
                        <a:pt x="267180" y="457821"/>
                      </a:moveTo>
                      <a:lnTo>
                        <a:pt x="229080" y="457821"/>
                      </a:lnTo>
                      <a:cubicBezTo>
                        <a:pt x="223365" y="457821"/>
                        <a:pt x="219555" y="461631"/>
                        <a:pt x="219555" y="467346"/>
                      </a:cubicBezTo>
                      <a:lnTo>
                        <a:pt x="219555" y="467346"/>
                      </a:lnTo>
                      <a:lnTo>
                        <a:pt x="219555" y="505446"/>
                      </a:lnTo>
                      <a:cubicBezTo>
                        <a:pt x="219555" y="511161"/>
                        <a:pt x="223365" y="514971"/>
                        <a:pt x="229080" y="514971"/>
                      </a:cubicBezTo>
                      <a:lnTo>
                        <a:pt x="229080" y="514971"/>
                      </a:lnTo>
                      <a:lnTo>
                        <a:pt x="267180" y="514971"/>
                      </a:lnTo>
                      <a:cubicBezTo>
                        <a:pt x="272895" y="514971"/>
                        <a:pt x="276705" y="511161"/>
                        <a:pt x="276705" y="505446"/>
                      </a:cubicBezTo>
                      <a:lnTo>
                        <a:pt x="276705" y="505446"/>
                      </a:lnTo>
                      <a:lnTo>
                        <a:pt x="276705" y="467346"/>
                      </a:lnTo>
                      <a:cubicBezTo>
                        <a:pt x="276705" y="461631"/>
                        <a:pt x="272895" y="457821"/>
                        <a:pt x="267180" y="457821"/>
                      </a:cubicBezTo>
                      <a:lnTo>
                        <a:pt x="267180" y="457821"/>
                      </a:lnTo>
                      <a:close/>
                      <a:moveTo>
                        <a:pt x="467205" y="457821"/>
                      </a:moveTo>
                      <a:lnTo>
                        <a:pt x="429105" y="457821"/>
                      </a:lnTo>
                      <a:cubicBezTo>
                        <a:pt x="423390" y="457821"/>
                        <a:pt x="419580" y="461631"/>
                        <a:pt x="419580" y="467346"/>
                      </a:cubicBezTo>
                      <a:lnTo>
                        <a:pt x="419580" y="467346"/>
                      </a:lnTo>
                      <a:lnTo>
                        <a:pt x="419580" y="505446"/>
                      </a:lnTo>
                      <a:cubicBezTo>
                        <a:pt x="419580" y="511161"/>
                        <a:pt x="423390" y="514971"/>
                        <a:pt x="429105" y="514971"/>
                      </a:cubicBezTo>
                      <a:lnTo>
                        <a:pt x="429105" y="514971"/>
                      </a:lnTo>
                      <a:lnTo>
                        <a:pt x="467205" y="514971"/>
                      </a:lnTo>
                      <a:cubicBezTo>
                        <a:pt x="472920" y="514971"/>
                        <a:pt x="476730" y="511161"/>
                        <a:pt x="476730" y="505446"/>
                      </a:cubicBezTo>
                      <a:lnTo>
                        <a:pt x="476730" y="505446"/>
                      </a:lnTo>
                      <a:lnTo>
                        <a:pt x="476730" y="467346"/>
                      </a:lnTo>
                      <a:cubicBezTo>
                        <a:pt x="476730" y="461631"/>
                        <a:pt x="472920" y="457821"/>
                        <a:pt x="467205" y="457821"/>
                      </a:cubicBezTo>
                      <a:lnTo>
                        <a:pt x="467205" y="457821"/>
                      </a:lnTo>
                      <a:close/>
                      <a:moveTo>
                        <a:pt x="362430" y="19671"/>
                      </a:moveTo>
                      <a:lnTo>
                        <a:pt x="133830" y="19671"/>
                      </a:lnTo>
                      <a:cubicBezTo>
                        <a:pt x="123352" y="19671"/>
                        <a:pt x="114780" y="28244"/>
                        <a:pt x="114780" y="38721"/>
                      </a:cubicBezTo>
                      <a:lnTo>
                        <a:pt x="114780" y="38721"/>
                      </a:lnTo>
                      <a:lnTo>
                        <a:pt x="114780" y="124446"/>
                      </a:lnTo>
                      <a:cubicBezTo>
                        <a:pt x="114780" y="134924"/>
                        <a:pt x="123352" y="143496"/>
                        <a:pt x="133830" y="143496"/>
                      </a:cubicBezTo>
                      <a:lnTo>
                        <a:pt x="133830" y="143496"/>
                      </a:lnTo>
                      <a:lnTo>
                        <a:pt x="362430" y="143496"/>
                      </a:lnTo>
                      <a:cubicBezTo>
                        <a:pt x="372908" y="143496"/>
                        <a:pt x="381480" y="134924"/>
                        <a:pt x="381480" y="124446"/>
                      </a:cubicBezTo>
                      <a:lnTo>
                        <a:pt x="381480" y="124446"/>
                      </a:lnTo>
                      <a:lnTo>
                        <a:pt x="381480" y="38721"/>
                      </a:lnTo>
                      <a:cubicBezTo>
                        <a:pt x="381480" y="28244"/>
                        <a:pt x="372908" y="19671"/>
                        <a:pt x="362430" y="19671"/>
                      </a:cubicBezTo>
                      <a:lnTo>
                        <a:pt x="362430" y="19671"/>
                      </a:lnTo>
                      <a:close/>
                      <a:moveTo>
                        <a:pt x="157643" y="86346"/>
                      </a:moveTo>
                      <a:cubicBezTo>
                        <a:pt x="165262" y="86346"/>
                        <a:pt x="171930" y="93014"/>
                        <a:pt x="171930" y="100634"/>
                      </a:cubicBezTo>
                      <a:cubicBezTo>
                        <a:pt x="171930" y="108254"/>
                        <a:pt x="165262" y="114921"/>
                        <a:pt x="157643" y="114921"/>
                      </a:cubicBezTo>
                      <a:cubicBezTo>
                        <a:pt x="150023" y="114921"/>
                        <a:pt x="143355" y="108254"/>
                        <a:pt x="143355" y="100634"/>
                      </a:cubicBezTo>
                      <a:cubicBezTo>
                        <a:pt x="143355" y="93014"/>
                        <a:pt x="150023" y="86346"/>
                        <a:pt x="157643" y="86346"/>
                      </a:cubicBezTo>
                      <a:close/>
                    </a:path>
                  </a:pathLst>
                </a:custGeom>
                <a:solidFill>
                  <a:schemeClr val="accent2"/>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cs typeface="+mn-ea"/>
                    <a:sym typeface="+mn-lt"/>
                  </a:endParaRPr>
                </a:p>
              </p:txBody>
            </p:sp>
            <p:sp>
              <p:nvSpPr>
                <p:cNvPr id="53" name="矩形 52">
                  <a:extLst>
                    <a:ext uri="{FF2B5EF4-FFF2-40B4-BE49-F238E27FC236}">
                      <a16:creationId xmlns:a16="http://schemas.microsoft.com/office/drawing/2014/main" id="{B20C266B-7F62-68F4-3A38-9755BB154082}"/>
                    </a:ext>
                  </a:extLst>
                </p:cNvPr>
                <p:cNvSpPr/>
                <p:nvPr/>
              </p:nvSpPr>
              <p:spPr>
                <a:xfrm>
                  <a:off x="5148573" y="4822978"/>
                  <a:ext cx="2192024" cy="377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r>
                    <a:rPr lang="zh-CN" altLang="en-US" sz="2000" b="1" dirty="0">
                      <a:solidFill>
                        <a:srgbClr val="FF0000"/>
                      </a:solidFill>
                      <a:highlight>
                        <a:srgbClr val="FFFF00"/>
                      </a:highlight>
                      <a:latin typeface="Arial" panose="020B0604020202020204" pitchFamily="34" charset="0"/>
                      <a:ea typeface="微软雅黑" panose="020B0503020204020204" pitchFamily="34" charset="-122"/>
                      <a:cs typeface="+mn-ea"/>
                      <a:sym typeface="+mn-lt"/>
                    </a:rPr>
                    <a:t>不可逾越的逻辑</a:t>
                  </a:r>
                </a:p>
              </p:txBody>
            </p:sp>
          </p:grpSp>
          <p:grpSp>
            <p:nvGrpSpPr>
              <p:cNvPr id="46" name="组合 45">
                <a:extLst>
                  <a:ext uri="{FF2B5EF4-FFF2-40B4-BE49-F238E27FC236}">
                    <a16:creationId xmlns:a16="http://schemas.microsoft.com/office/drawing/2014/main" id="{9C601B0C-5B10-B5F5-22AD-6A2DF3D93058}"/>
                  </a:ext>
                </a:extLst>
              </p:cNvPr>
              <p:cNvGrpSpPr/>
              <p:nvPr/>
            </p:nvGrpSpPr>
            <p:grpSpPr>
              <a:xfrm>
                <a:off x="7786998" y="4423984"/>
                <a:ext cx="2192024" cy="733266"/>
                <a:chOff x="7786998" y="4467526"/>
                <a:chExt cx="2192024" cy="733266"/>
              </a:xfrm>
            </p:grpSpPr>
            <p:sp>
              <p:nvSpPr>
                <p:cNvPr id="47" name="任意多边形: 形状 46">
                  <a:extLst>
                    <a:ext uri="{FF2B5EF4-FFF2-40B4-BE49-F238E27FC236}">
                      <a16:creationId xmlns:a16="http://schemas.microsoft.com/office/drawing/2014/main" id="{FAD719BE-B29D-5F9B-5F25-A957B247CEB3}"/>
                    </a:ext>
                  </a:extLst>
                </p:cNvPr>
                <p:cNvSpPr/>
                <p:nvPr/>
              </p:nvSpPr>
              <p:spPr>
                <a:xfrm>
                  <a:off x="7891773" y="4467526"/>
                  <a:ext cx="356905" cy="267679"/>
                </a:xfrm>
                <a:custGeom>
                  <a:avLst/>
                  <a:gdLst>
                    <a:gd name="connsiteX0" fmla="*/ 495908 w 533400"/>
                    <a:gd name="connsiteY0" fmla="*/ 621 h 400050"/>
                    <a:gd name="connsiteX1" fmla="*/ 534008 w 533400"/>
                    <a:gd name="connsiteY1" fmla="*/ 38721 h 400050"/>
                    <a:gd name="connsiteX2" fmla="*/ 534008 w 533400"/>
                    <a:gd name="connsiteY2" fmla="*/ 38721 h 400050"/>
                    <a:gd name="connsiteX3" fmla="*/ 534008 w 533400"/>
                    <a:gd name="connsiteY3" fmla="*/ 362571 h 400050"/>
                    <a:gd name="connsiteX4" fmla="*/ 495908 w 533400"/>
                    <a:gd name="connsiteY4" fmla="*/ 400671 h 400050"/>
                    <a:gd name="connsiteX5" fmla="*/ 495908 w 533400"/>
                    <a:gd name="connsiteY5" fmla="*/ 400671 h 400050"/>
                    <a:gd name="connsiteX6" fmla="*/ 38708 w 533400"/>
                    <a:gd name="connsiteY6" fmla="*/ 400671 h 400050"/>
                    <a:gd name="connsiteX7" fmla="*/ 608 w 533400"/>
                    <a:gd name="connsiteY7" fmla="*/ 362571 h 400050"/>
                    <a:gd name="connsiteX8" fmla="*/ 608 w 533400"/>
                    <a:gd name="connsiteY8" fmla="*/ 362571 h 400050"/>
                    <a:gd name="connsiteX9" fmla="*/ 608 w 533400"/>
                    <a:gd name="connsiteY9" fmla="*/ 38721 h 400050"/>
                    <a:gd name="connsiteX10" fmla="*/ 38708 w 533400"/>
                    <a:gd name="connsiteY10" fmla="*/ 621 h 400050"/>
                    <a:gd name="connsiteX11" fmla="*/ 38708 w 533400"/>
                    <a:gd name="connsiteY11" fmla="*/ 621 h 400050"/>
                    <a:gd name="connsiteX12" fmla="*/ 495908 w 533400"/>
                    <a:gd name="connsiteY12" fmla="*/ 621 h 400050"/>
                    <a:gd name="connsiteX13" fmla="*/ 361605 w 533400"/>
                    <a:gd name="connsiteY13" fmla="*/ 172071 h 400050"/>
                    <a:gd name="connsiteX14" fmla="*/ 360653 w 533400"/>
                    <a:gd name="connsiteY14" fmla="*/ 173024 h 400050"/>
                    <a:gd name="connsiteX15" fmla="*/ 274928 w 533400"/>
                    <a:gd name="connsiteY15" fmla="*/ 284466 h 400050"/>
                    <a:gd name="connsiteX16" fmla="*/ 272071 w 533400"/>
                    <a:gd name="connsiteY16" fmla="*/ 288276 h 400050"/>
                    <a:gd name="connsiteX17" fmla="*/ 219683 w 533400"/>
                    <a:gd name="connsiteY17" fmla="*/ 290181 h 400050"/>
                    <a:gd name="connsiteX18" fmla="*/ 217778 w 533400"/>
                    <a:gd name="connsiteY18" fmla="*/ 289229 h 400050"/>
                    <a:gd name="connsiteX19" fmla="*/ 154913 w 533400"/>
                    <a:gd name="connsiteY19" fmla="*/ 228269 h 400050"/>
                    <a:gd name="connsiteX20" fmla="*/ 153961 w 533400"/>
                    <a:gd name="connsiteY20" fmla="*/ 227316 h 400050"/>
                    <a:gd name="connsiteX21" fmla="*/ 128243 w 533400"/>
                    <a:gd name="connsiteY21" fmla="*/ 228269 h 400050"/>
                    <a:gd name="connsiteX22" fmla="*/ 127290 w 533400"/>
                    <a:gd name="connsiteY22" fmla="*/ 229221 h 400050"/>
                    <a:gd name="connsiteX23" fmla="*/ 19658 w 533400"/>
                    <a:gd name="connsiteY23" fmla="*/ 354951 h 400050"/>
                    <a:gd name="connsiteX24" fmla="*/ 19658 w 533400"/>
                    <a:gd name="connsiteY24" fmla="*/ 361619 h 400050"/>
                    <a:gd name="connsiteX25" fmla="*/ 37755 w 533400"/>
                    <a:gd name="connsiteY25" fmla="*/ 380669 h 400050"/>
                    <a:gd name="connsiteX26" fmla="*/ 38708 w 533400"/>
                    <a:gd name="connsiteY26" fmla="*/ 380669 h 400050"/>
                    <a:gd name="connsiteX27" fmla="*/ 495908 w 533400"/>
                    <a:gd name="connsiteY27" fmla="*/ 380669 h 400050"/>
                    <a:gd name="connsiteX28" fmla="*/ 514958 w 533400"/>
                    <a:gd name="connsiteY28" fmla="*/ 361619 h 400050"/>
                    <a:gd name="connsiteX29" fmla="*/ 514958 w 533400"/>
                    <a:gd name="connsiteY29" fmla="*/ 361619 h 400050"/>
                    <a:gd name="connsiteX30" fmla="*/ 514958 w 533400"/>
                    <a:gd name="connsiteY30" fmla="*/ 337806 h 400050"/>
                    <a:gd name="connsiteX31" fmla="*/ 391133 w 533400"/>
                    <a:gd name="connsiteY31" fmla="*/ 173024 h 400050"/>
                    <a:gd name="connsiteX32" fmla="*/ 387323 w 533400"/>
                    <a:gd name="connsiteY32" fmla="*/ 169214 h 400050"/>
                    <a:gd name="connsiteX33" fmla="*/ 361605 w 533400"/>
                    <a:gd name="connsiteY33" fmla="*/ 172071 h 400050"/>
                    <a:gd name="connsiteX34" fmla="*/ 495908 w 533400"/>
                    <a:gd name="connsiteY34" fmla="*/ 19671 h 400050"/>
                    <a:gd name="connsiteX35" fmla="*/ 38708 w 533400"/>
                    <a:gd name="connsiteY35" fmla="*/ 19671 h 400050"/>
                    <a:gd name="connsiteX36" fmla="*/ 19658 w 533400"/>
                    <a:gd name="connsiteY36" fmla="*/ 38721 h 400050"/>
                    <a:gd name="connsiteX37" fmla="*/ 19658 w 533400"/>
                    <a:gd name="connsiteY37" fmla="*/ 38721 h 400050"/>
                    <a:gd name="connsiteX38" fmla="*/ 19658 w 533400"/>
                    <a:gd name="connsiteY38" fmla="*/ 327329 h 400050"/>
                    <a:gd name="connsiteX39" fmla="*/ 113003 w 533400"/>
                    <a:gd name="connsiteY39" fmla="*/ 217791 h 400050"/>
                    <a:gd name="connsiteX40" fmla="*/ 166343 w 533400"/>
                    <a:gd name="connsiteY40" fmla="*/ 213981 h 400050"/>
                    <a:gd name="connsiteX41" fmla="*/ 167296 w 533400"/>
                    <a:gd name="connsiteY41" fmla="*/ 214934 h 400050"/>
                    <a:gd name="connsiteX42" fmla="*/ 168248 w 533400"/>
                    <a:gd name="connsiteY42" fmla="*/ 215886 h 400050"/>
                    <a:gd name="connsiteX43" fmla="*/ 231113 w 533400"/>
                    <a:gd name="connsiteY43" fmla="*/ 276846 h 400050"/>
                    <a:gd name="connsiteX44" fmla="*/ 257783 w 533400"/>
                    <a:gd name="connsiteY44" fmla="*/ 276846 h 400050"/>
                    <a:gd name="connsiteX45" fmla="*/ 258736 w 533400"/>
                    <a:gd name="connsiteY45" fmla="*/ 275894 h 400050"/>
                    <a:gd name="connsiteX46" fmla="*/ 259688 w 533400"/>
                    <a:gd name="connsiteY46" fmla="*/ 274941 h 400050"/>
                    <a:gd name="connsiteX47" fmla="*/ 345413 w 533400"/>
                    <a:gd name="connsiteY47" fmla="*/ 163499 h 400050"/>
                    <a:gd name="connsiteX48" fmla="*/ 398753 w 533400"/>
                    <a:gd name="connsiteY48" fmla="*/ 156831 h 400050"/>
                    <a:gd name="connsiteX49" fmla="*/ 404468 w 533400"/>
                    <a:gd name="connsiteY49" fmla="*/ 162546 h 400050"/>
                    <a:gd name="connsiteX50" fmla="*/ 406373 w 533400"/>
                    <a:gd name="connsiteY50" fmla="*/ 164451 h 400050"/>
                    <a:gd name="connsiteX51" fmla="*/ 515911 w 533400"/>
                    <a:gd name="connsiteY51" fmla="*/ 309231 h 400050"/>
                    <a:gd name="connsiteX52" fmla="*/ 515911 w 533400"/>
                    <a:gd name="connsiteY52" fmla="*/ 40626 h 400050"/>
                    <a:gd name="connsiteX53" fmla="*/ 497813 w 533400"/>
                    <a:gd name="connsiteY53" fmla="*/ 21576 h 400050"/>
                    <a:gd name="connsiteX54" fmla="*/ 495908 w 533400"/>
                    <a:gd name="connsiteY54" fmla="*/ 19671 h 400050"/>
                    <a:gd name="connsiteX55" fmla="*/ 95858 w 533400"/>
                    <a:gd name="connsiteY55" fmla="*/ 48246 h 400050"/>
                    <a:gd name="connsiteX56" fmla="*/ 143483 w 533400"/>
                    <a:gd name="connsiteY56" fmla="*/ 95871 h 400050"/>
                    <a:gd name="connsiteX57" fmla="*/ 95858 w 533400"/>
                    <a:gd name="connsiteY57" fmla="*/ 143496 h 400050"/>
                    <a:gd name="connsiteX58" fmla="*/ 48233 w 533400"/>
                    <a:gd name="connsiteY58" fmla="*/ 95871 h 400050"/>
                    <a:gd name="connsiteX59" fmla="*/ 95858 w 533400"/>
                    <a:gd name="connsiteY59" fmla="*/ 48246 h 400050"/>
                    <a:gd name="connsiteX60" fmla="*/ 95858 w 533400"/>
                    <a:gd name="connsiteY60" fmla="*/ 67296 h 400050"/>
                    <a:gd name="connsiteX61" fmla="*/ 67283 w 533400"/>
                    <a:gd name="connsiteY61" fmla="*/ 95871 h 400050"/>
                    <a:gd name="connsiteX62" fmla="*/ 95858 w 533400"/>
                    <a:gd name="connsiteY62" fmla="*/ 124446 h 400050"/>
                    <a:gd name="connsiteX63" fmla="*/ 124433 w 533400"/>
                    <a:gd name="connsiteY63" fmla="*/ 95871 h 400050"/>
                    <a:gd name="connsiteX64" fmla="*/ 95858 w 533400"/>
                    <a:gd name="connsiteY64" fmla="*/ 67296 h 40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33400" h="400050">
                      <a:moveTo>
                        <a:pt x="495908" y="621"/>
                      </a:moveTo>
                      <a:cubicBezTo>
                        <a:pt x="516863" y="621"/>
                        <a:pt x="534008" y="17766"/>
                        <a:pt x="534008" y="38721"/>
                      </a:cubicBezTo>
                      <a:lnTo>
                        <a:pt x="534008" y="38721"/>
                      </a:lnTo>
                      <a:lnTo>
                        <a:pt x="534008" y="362571"/>
                      </a:lnTo>
                      <a:cubicBezTo>
                        <a:pt x="534008" y="383526"/>
                        <a:pt x="516863" y="400671"/>
                        <a:pt x="495908" y="400671"/>
                      </a:cubicBezTo>
                      <a:lnTo>
                        <a:pt x="495908" y="400671"/>
                      </a:lnTo>
                      <a:lnTo>
                        <a:pt x="38708" y="400671"/>
                      </a:lnTo>
                      <a:cubicBezTo>
                        <a:pt x="17753" y="400671"/>
                        <a:pt x="608" y="383526"/>
                        <a:pt x="608" y="362571"/>
                      </a:cubicBezTo>
                      <a:lnTo>
                        <a:pt x="608" y="362571"/>
                      </a:lnTo>
                      <a:lnTo>
                        <a:pt x="608" y="38721"/>
                      </a:lnTo>
                      <a:cubicBezTo>
                        <a:pt x="608" y="17766"/>
                        <a:pt x="17753" y="621"/>
                        <a:pt x="38708" y="621"/>
                      </a:cubicBezTo>
                      <a:lnTo>
                        <a:pt x="38708" y="621"/>
                      </a:lnTo>
                      <a:lnTo>
                        <a:pt x="495908" y="621"/>
                      </a:lnTo>
                      <a:close/>
                      <a:moveTo>
                        <a:pt x="361605" y="172071"/>
                      </a:moveTo>
                      <a:lnTo>
                        <a:pt x="360653" y="173024"/>
                      </a:lnTo>
                      <a:lnTo>
                        <a:pt x="274928" y="284466"/>
                      </a:lnTo>
                      <a:cubicBezTo>
                        <a:pt x="273976" y="285419"/>
                        <a:pt x="273023" y="286371"/>
                        <a:pt x="272071" y="288276"/>
                      </a:cubicBezTo>
                      <a:cubicBezTo>
                        <a:pt x="257783" y="302564"/>
                        <a:pt x="234923" y="303516"/>
                        <a:pt x="219683" y="290181"/>
                      </a:cubicBezTo>
                      <a:lnTo>
                        <a:pt x="217778" y="289229"/>
                      </a:lnTo>
                      <a:lnTo>
                        <a:pt x="154913" y="228269"/>
                      </a:lnTo>
                      <a:cubicBezTo>
                        <a:pt x="154913" y="228269"/>
                        <a:pt x="153961" y="227316"/>
                        <a:pt x="153961" y="227316"/>
                      </a:cubicBezTo>
                      <a:cubicBezTo>
                        <a:pt x="146340" y="220649"/>
                        <a:pt x="134911" y="221601"/>
                        <a:pt x="128243" y="228269"/>
                      </a:cubicBezTo>
                      <a:lnTo>
                        <a:pt x="127290" y="229221"/>
                      </a:lnTo>
                      <a:lnTo>
                        <a:pt x="19658" y="354951"/>
                      </a:lnTo>
                      <a:lnTo>
                        <a:pt x="19658" y="361619"/>
                      </a:lnTo>
                      <a:cubicBezTo>
                        <a:pt x="19658" y="372096"/>
                        <a:pt x="27278" y="379716"/>
                        <a:pt x="37755" y="380669"/>
                      </a:cubicBezTo>
                      <a:lnTo>
                        <a:pt x="38708" y="380669"/>
                      </a:lnTo>
                      <a:lnTo>
                        <a:pt x="495908" y="380669"/>
                      </a:lnTo>
                      <a:cubicBezTo>
                        <a:pt x="506386" y="380669"/>
                        <a:pt x="514958" y="372096"/>
                        <a:pt x="514958" y="361619"/>
                      </a:cubicBezTo>
                      <a:lnTo>
                        <a:pt x="514958" y="361619"/>
                      </a:lnTo>
                      <a:lnTo>
                        <a:pt x="514958" y="337806"/>
                      </a:lnTo>
                      <a:lnTo>
                        <a:pt x="391133" y="173024"/>
                      </a:lnTo>
                      <a:cubicBezTo>
                        <a:pt x="390180" y="172071"/>
                        <a:pt x="389228" y="170166"/>
                        <a:pt x="387323" y="169214"/>
                      </a:cubicBezTo>
                      <a:cubicBezTo>
                        <a:pt x="378751" y="164451"/>
                        <a:pt x="368273" y="165404"/>
                        <a:pt x="361605" y="172071"/>
                      </a:cubicBezTo>
                      <a:close/>
                      <a:moveTo>
                        <a:pt x="495908" y="19671"/>
                      </a:moveTo>
                      <a:lnTo>
                        <a:pt x="38708" y="19671"/>
                      </a:lnTo>
                      <a:cubicBezTo>
                        <a:pt x="28230" y="19671"/>
                        <a:pt x="19658" y="28244"/>
                        <a:pt x="19658" y="38721"/>
                      </a:cubicBezTo>
                      <a:lnTo>
                        <a:pt x="19658" y="38721"/>
                      </a:lnTo>
                      <a:lnTo>
                        <a:pt x="19658" y="327329"/>
                      </a:lnTo>
                      <a:lnTo>
                        <a:pt x="113003" y="217791"/>
                      </a:lnTo>
                      <a:cubicBezTo>
                        <a:pt x="126338" y="201599"/>
                        <a:pt x="151103" y="199694"/>
                        <a:pt x="166343" y="213981"/>
                      </a:cubicBezTo>
                      <a:lnTo>
                        <a:pt x="167296" y="214934"/>
                      </a:lnTo>
                      <a:lnTo>
                        <a:pt x="168248" y="215886"/>
                      </a:lnTo>
                      <a:lnTo>
                        <a:pt x="231113" y="276846"/>
                      </a:lnTo>
                      <a:cubicBezTo>
                        <a:pt x="238733" y="284466"/>
                        <a:pt x="251115" y="284466"/>
                        <a:pt x="257783" y="276846"/>
                      </a:cubicBezTo>
                      <a:lnTo>
                        <a:pt x="258736" y="275894"/>
                      </a:lnTo>
                      <a:lnTo>
                        <a:pt x="259688" y="274941"/>
                      </a:lnTo>
                      <a:lnTo>
                        <a:pt x="345413" y="163499"/>
                      </a:lnTo>
                      <a:cubicBezTo>
                        <a:pt x="357796" y="146354"/>
                        <a:pt x="382561" y="143496"/>
                        <a:pt x="398753" y="156831"/>
                      </a:cubicBezTo>
                      <a:cubicBezTo>
                        <a:pt x="400658" y="158736"/>
                        <a:pt x="402563" y="160641"/>
                        <a:pt x="404468" y="162546"/>
                      </a:cubicBezTo>
                      <a:lnTo>
                        <a:pt x="406373" y="164451"/>
                      </a:lnTo>
                      <a:lnTo>
                        <a:pt x="515911" y="309231"/>
                      </a:lnTo>
                      <a:lnTo>
                        <a:pt x="515911" y="40626"/>
                      </a:lnTo>
                      <a:cubicBezTo>
                        <a:pt x="515911" y="30149"/>
                        <a:pt x="508290" y="22529"/>
                        <a:pt x="497813" y="21576"/>
                      </a:cubicBezTo>
                      <a:lnTo>
                        <a:pt x="495908" y="19671"/>
                      </a:lnTo>
                      <a:close/>
                      <a:moveTo>
                        <a:pt x="95858" y="48246"/>
                      </a:moveTo>
                      <a:cubicBezTo>
                        <a:pt x="122528" y="48246"/>
                        <a:pt x="143483" y="69201"/>
                        <a:pt x="143483" y="95871"/>
                      </a:cubicBezTo>
                      <a:cubicBezTo>
                        <a:pt x="143483" y="122541"/>
                        <a:pt x="122528" y="143496"/>
                        <a:pt x="95858" y="143496"/>
                      </a:cubicBezTo>
                      <a:cubicBezTo>
                        <a:pt x="69188" y="143496"/>
                        <a:pt x="48233" y="122541"/>
                        <a:pt x="48233" y="95871"/>
                      </a:cubicBezTo>
                      <a:cubicBezTo>
                        <a:pt x="48233" y="69201"/>
                        <a:pt x="69188" y="48246"/>
                        <a:pt x="95858" y="48246"/>
                      </a:cubicBezTo>
                      <a:close/>
                      <a:moveTo>
                        <a:pt x="95858" y="67296"/>
                      </a:moveTo>
                      <a:cubicBezTo>
                        <a:pt x="79665" y="67296"/>
                        <a:pt x="67283" y="79679"/>
                        <a:pt x="67283" y="95871"/>
                      </a:cubicBezTo>
                      <a:cubicBezTo>
                        <a:pt x="67283" y="112064"/>
                        <a:pt x="79665" y="124446"/>
                        <a:pt x="95858" y="124446"/>
                      </a:cubicBezTo>
                      <a:cubicBezTo>
                        <a:pt x="112051" y="124446"/>
                        <a:pt x="124433" y="112064"/>
                        <a:pt x="124433" y="95871"/>
                      </a:cubicBezTo>
                      <a:cubicBezTo>
                        <a:pt x="124433" y="79679"/>
                        <a:pt x="112051" y="67296"/>
                        <a:pt x="95858" y="67296"/>
                      </a:cubicBezTo>
                      <a:close/>
                    </a:path>
                  </a:pathLst>
                </a:custGeom>
                <a:solidFill>
                  <a:schemeClr val="accent1"/>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cs typeface="+mn-ea"/>
                    <a:sym typeface="+mn-lt"/>
                  </a:endParaRPr>
                </a:p>
              </p:txBody>
            </p:sp>
            <p:sp>
              <p:nvSpPr>
                <p:cNvPr id="49" name="矩形 48">
                  <a:extLst>
                    <a:ext uri="{FF2B5EF4-FFF2-40B4-BE49-F238E27FC236}">
                      <a16:creationId xmlns:a16="http://schemas.microsoft.com/office/drawing/2014/main" id="{DE991CD7-B035-FDD0-8DAE-E327C03CF246}"/>
                    </a:ext>
                  </a:extLst>
                </p:cNvPr>
                <p:cNvSpPr/>
                <p:nvPr/>
              </p:nvSpPr>
              <p:spPr>
                <a:xfrm>
                  <a:off x="7786998" y="4822978"/>
                  <a:ext cx="2192024" cy="377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r>
                    <a:rPr lang="zh-CN" altLang="en-US" sz="2000" b="1" dirty="0">
                      <a:solidFill>
                        <a:schemeClr val="tx1"/>
                      </a:solidFill>
                      <a:latin typeface="Arial" panose="020B0604020202020204" pitchFamily="34" charset="0"/>
                      <a:ea typeface="微软雅黑" panose="020B0503020204020204" pitchFamily="34" charset="-122"/>
                      <a:cs typeface="+mn-ea"/>
                      <a:sym typeface="+mn-lt"/>
                    </a:rPr>
                    <a:t>需要形成的证据</a:t>
                  </a:r>
                </a:p>
              </p:txBody>
            </p:sp>
          </p:grpSp>
        </p:grpSp>
      </p:grpSp>
    </p:spTree>
    <p:custDataLst>
      <p:tags r:id="rId1"/>
    </p:custDataLst>
    <p:extLst>
      <p:ext uri="{BB962C8B-B14F-4D97-AF65-F5344CB8AC3E}">
        <p14:creationId xmlns:p14="http://schemas.microsoft.com/office/powerpoint/2010/main" val="89088569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EC84A18C-A62A-234C-B3C0-EB4968538212}"/>
              </a:ext>
            </a:extLst>
          </p:cNvPr>
          <p:cNvSpPr>
            <a:spLocks noGrp="1"/>
          </p:cNvSpPr>
          <p:nvPr>
            <p:ph type="title"/>
          </p:nvPr>
        </p:nvSpPr>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不可逾越的逻辑</a:t>
            </a:r>
            <a:endParaRPr lang="zh-CN" altLang="en-US" b="1"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endParaRPr>
          </a:p>
        </p:txBody>
      </p:sp>
      <p:graphicFrame>
        <p:nvGraphicFramePr>
          <p:cNvPr id="2" name="图示 1">
            <a:extLst>
              <a:ext uri="{FF2B5EF4-FFF2-40B4-BE49-F238E27FC236}">
                <a16:creationId xmlns:a16="http://schemas.microsoft.com/office/drawing/2014/main" id="{55251F09-7875-953F-5A2E-95179BCE22DC}"/>
              </a:ext>
            </a:extLst>
          </p:cNvPr>
          <p:cNvGraphicFramePr/>
          <p:nvPr>
            <p:extLst>
              <p:ext uri="{D42A27DB-BD31-4B8C-83A1-F6EECF244321}">
                <p14:modId xmlns:p14="http://schemas.microsoft.com/office/powerpoint/2010/main" val="309751709"/>
              </p:ext>
            </p:extLst>
          </p:nvPr>
        </p:nvGraphicFramePr>
        <p:xfrm>
          <a:off x="511994" y="1187450"/>
          <a:ext cx="11026784" cy="48450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9138529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EC84A18C-A62A-234C-B3C0-EB4968538212}"/>
              </a:ext>
            </a:extLst>
          </p:cNvPr>
          <p:cNvSpPr>
            <a:spLocks noGrp="1"/>
          </p:cNvSpPr>
          <p:nvPr>
            <p:ph type="title"/>
          </p:nvPr>
        </p:nvSpPr>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不可逾越的逻辑</a:t>
            </a:r>
            <a:endParaRPr lang="zh-CN" altLang="en-US" b="1"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endParaRPr>
          </a:p>
        </p:txBody>
      </p:sp>
      <p:graphicFrame>
        <p:nvGraphicFramePr>
          <p:cNvPr id="6" name="图示 5">
            <a:extLst>
              <a:ext uri="{FF2B5EF4-FFF2-40B4-BE49-F238E27FC236}">
                <a16:creationId xmlns:a16="http://schemas.microsoft.com/office/drawing/2014/main" id="{60CCFE5D-0623-97FB-CE3C-C1B017C1AE84}"/>
              </a:ext>
            </a:extLst>
          </p:cNvPr>
          <p:cNvGraphicFramePr/>
          <p:nvPr>
            <p:extLst>
              <p:ext uri="{D42A27DB-BD31-4B8C-83A1-F6EECF244321}">
                <p14:modId xmlns:p14="http://schemas.microsoft.com/office/powerpoint/2010/main" val="670600577"/>
              </p:ext>
            </p:extLst>
          </p:nvPr>
        </p:nvGraphicFramePr>
        <p:xfrm>
          <a:off x="813211" y="1623923"/>
          <a:ext cx="3857427" cy="29821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7" name="组合 6">
            <a:extLst>
              <a:ext uri="{FF2B5EF4-FFF2-40B4-BE49-F238E27FC236}">
                <a16:creationId xmlns:a16="http://schemas.microsoft.com/office/drawing/2014/main" id="{758705B9-20B4-CAC5-1306-865D2818122A}"/>
              </a:ext>
            </a:extLst>
          </p:cNvPr>
          <p:cNvGrpSpPr/>
          <p:nvPr/>
        </p:nvGrpSpPr>
        <p:grpSpPr>
          <a:xfrm>
            <a:off x="7997335" y="1866158"/>
            <a:ext cx="3060364" cy="2754890"/>
            <a:chOff x="5652971" y="1393617"/>
            <a:chExt cx="2590584" cy="2500280"/>
          </a:xfrm>
        </p:grpSpPr>
        <p:sp>
          <p:nvSpPr>
            <p:cNvPr id="8" name="任意多边形 8">
              <a:extLst>
                <a:ext uri="{FF2B5EF4-FFF2-40B4-BE49-F238E27FC236}">
                  <a16:creationId xmlns:a16="http://schemas.microsoft.com/office/drawing/2014/main" id="{9F836881-15D4-4058-E642-459EB01EBA3E}"/>
                </a:ext>
              </a:extLst>
            </p:cNvPr>
            <p:cNvSpPr/>
            <p:nvPr/>
          </p:nvSpPr>
          <p:spPr>
            <a:xfrm>
              <a:off x="6228180" y="2036922"/>
              <a:ext cx="1440166" cy="1398923"/>
            </a:xfrm>
            <a:custGeom>
              <a:avLst/>
              <a:gdLst>
                <a:gd name="connsiteX0" fmla="*/ 0 w 1440166"/>
                <a:gd name="connsiteY0" fmla="*/ 699462 h 1398923"/>
                <a:gd name="connsiteX1" fmla="*/ 720083 w 1440166"/>
                <a:gd name="connsiteY1" fmla="*/ 0 h 1398923"/>
                <a:gd name="connsiteX2" fmla="*/ 1440166 w 1440166"/>
                <a:gd name="connsiteY2" fmla="*/ 699462 h 1398923"/>
                <a:gd name="connsiteX3" fmla="*/ 720083 w 1440166"/>
                <a:gd name="connsiteY3" fmla="*/ 1398924 h 1398923"/>
                <a:gd name="connsiteX4" fmla="*/ 0 w 1440166"/>
                <a:gd name="connsiteY4" fmla="*/ 699462 h 13989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0166" h="1398923">
                  <a:moveTo>
                    <a:pt x="0" y="699462"/>
                  </a:moveTo>
                  <a:cubicBezTo>
                    <a:pt x="0" y="313160"/>
                    <a:pt x="322392" y="0"/>
                    <a:pt x="720083" y="0"/>
                  </a:cubicBezTo>
                  <a:cubicBezTo>
                    <a:pt x="1117774" y="0"/>
                    <a:pt x="1440166" y="313160"/>
                    <a:pt x="1440166" y="699462"/>
                  </a:cubicBezTo>
                  <a:cubicBezTo>
                    <a:pt x="1440166" y="1085764"/>
                    <a:pt x="1117774" y="1398924"/>
                    <a:pt x="720083" y="1398924"/>
                  </a:cubicBezTo>
                  <a:cubicBezTo>
                    <a:pt x="322392" y="1398924"/>
                    <a:pt x="0" y="1085764"/>
                    <a:pt x="0" y="699462"/>
                  </a:cubicBezTo>
                  <a:close/>
                </a:path>
              </a:pathLst>
            </a:custGeom>
            <a:solidFill>
              <a:srgbClr val="FFFF00"/>
            </a:solid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2">
                <a:alpha val="50000"/>
                <a:hueOff val="0"/>
                <a:satOff val="0"/>
                <a:lumOff val="0"/>
                <a:alphaOff val="0"/>
              </a:schemeClr>
            </a:fillRef>
            <a:effectRef idx="2">
              <a:schemeClr val="accent2">
                <a:alpha val="50000"/>
                <a:hueOff val="0"/>
                <a:satOff val="0"/>
                <a:lumOff val="0"/>
                <a:alphaOff val="0"/>
              </a:schemeClr>
            </a:effectRef>
            <a:fontRef idx="minor">
              <a:schemeClr val="tx1"/>
            </a:fontRef>
          </p:style>
          <p:txBody>
            <a:bodyPr spcFirstLastPara="0" vert="horz" wrap="square" lIns="231227" tIns="225188" rIns="231227" bIns="225188" numCol="1" spcCol="1270" anchor="ctr" anchorCtr="0">
              <a:noAutofit/>
            </a:bodyPr>
            <a:lstStyle/>
            <a:p>
              <a:pPr lvl="0" algn="ctr" defTabSz="711200">
                <a:lnSpc>
                  <a:spcPct val="90000"/>
                </a:lnSpc>
                <a:spcBef>
                  <a:spcPct val="0"/>
                </a:spcBef>
                <a:spcAft>
                  <a:spcPct val="35000"/>
                </a:spcAft>
              </a:pPr>
              <a:r>
                <a:rPr lang="zh-CN" altLang="en-US" sz="2400" kern="1200" dirty="0">
                  <a:latin typeface="Arial" panose="020B0604020202020204" pitchFamily="34" charset="0"/>
                  <a:ea typeface="微软雅黑" panose="020B0503020204020204" pitchFamily="34" charset="-122"/>
                </a:rPr>
                <a:t>注册</a:t>
              </a:r>
            </a:p>
          </p:txBody>
        </p:sp>
        <p:sp>
          <p:nvSpPr>
            <p:cNvPr id="9" name="任意多边形 9">
              <a:extLst>
                <a:ext uri="{FF2B5EF4-FFF2-40B4-BE49-F238E27FC236}">
                  <a16:creationId xmlns:a16="http://schemas.microsoft.com/office/drawing/2014/main" id="{6725F6AD-B334-CE44-C5AC-27AEE44840FB}"/>
                </a:ext>
              </a:extLst>
            </p:cNvPr>
            <p:cNvSpPr/>
            <p:nvPr/>
          </p:nvSpPr>
          <p:spPr>
            <a:xfrm>
              <a:off x="6575496" y="1393617"/>
              <a:ext cx="745535" cy="745535"/>
            </a:xfrm>
            <a:custGeom>
              <a:avLst/>
              <a:gdLst>
                <a:gd name="connsiteX0" fmla="*/ 0 w 745535"/>
                <a:gd name="connsiteY0" fmla="*/ 372768 h 745535"/>
                <a:gd name="connsiteX1" fmla="*/ 372768 w 745535"/>
                <a:gd name="connsiteY1" fmla="*/ 0 h 745535"/>
                <a:gd name="connsiteX2" fmla="*/ 745536 w 745535"/>
                <a:gd name="connsiteY2" fmla="*/ 372768 h 745535"/>
                <a:gd name="connsiteX3" fmla="*/ 372768 w 745535"/>
                <a:gd name="connsiteY3" fmla="*/ 745536 h 745535"/>
                <a:gd name="connsiteX4" fmla="*/ 0 w 745535"/>
                <a:gd name="connsiteY4" fmla="*/ 372768 h 745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5535" h="745535">
                  <a:moveTo>
                    <a:pt x="0" y="372768"/>
                  </a:moveTo>
                  <a:cubicBezTo>
                    <a:pt x="0" y="166894"/>
                    <a:pt x="166894" y="0"/>
                    <a:pt x="372768" y="0"/>
                  </a:cubicBezTo>
                  <a:cubicBezTo>
                    <a:pt x="578642" y="0"/>
                    <a:pt x="745536" y="166894"/>
                    <a:pt x="745536" y="372768"/>
                  </a:cubicBezTo>
                  <a:cubicBezTo>
                    <a:pt x="745536" y="578642"/>
                    <a:pt x="578642" y="745536"/>
                    <a:pt x="372768" y="745536"/>
                  </a:cubicBezTo>
                  <a:cubicBezTo>
                    <a:pt x="166894" y="745536"/>
                    <a:pt x="0" y="578642"/>
                    <a:pt x="0" y="372768"/>
                  </a:cubicBez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3">
                <a:alpha val="50000"/>
                <a:hueOff val="0"/>
                <a:satOff val="0"/>
                <a:lumOff val="0"/>
                <a:alphaOff val="0"/>
              </a:schemeClr>
            </a:fillRef>
            <a:effectRef idx="2">
              <a:schemeClr val="accent3">
                <a:alpha val="50000"/>
                <a:hueOff val="0"/>
                <a:satOff val="0"/>
                <a:lumOff val="0"/>
                <a:alphaOff val="0"/>
              </a:schemeClr>
            </a:effectRef>
            <a:fontRef idx="minor">
              <a:schemeClr val="tx1"/>
            </a:fontRef>
          </p:style>
          <p:txBody>
            <a:bodyPr spcFirstLastPara="0" vert="horz" wrap="square" lIns="129501" tIns="129501" rIns="129501" bIns="129501" numCol="1" spcCol="1270" anchor="ctr" anchorCtr="0">
              <a:noAutofit/>
            </a:bodyPr>
            <a:lstStyle/>
            <a:p>
              <a:pPr lvl="0" algn="ctr" defTabSz="711200">
                <a:lnSpc>
                  <a:spcPct val="90000"/>
                </a:lnSpc>
                <a:spcBef>
                  <a:spcPct val="0"/>
                </a:spcBef>
                <a:spcAft>
                  <a:spcPct val="35000"/>
                </a:spcAft>
              </a:pPr>
              <a:r>
                <a:rPr lang="zh-CN" altLang="en-US" sz="2400" dirty="0">
                  <a:latin typeface="Arial" panose="020B0604020202020204" pitchFamily="34" charset="0"/>
                  <a:ea typeface="微软雅黑" panose="020B0503020204020204" pitchFamily="34" charset="-122"/>
                </a:rPr>
                <a:t>注检</a:t>
              </a:r>
              <a:endParaRPr lang="zh-CN" altLang="en-US" sz="2400" kern="1200" dirty="0">
                <a:latin typeface="Arial" panose="020B0604020202020204" pitchFamily="34" charset="0"/>
                <a:ea typeface="微软雅黑" panose="020B0503020204020204" pitchFamily="34" charset="-122"/>
              </a:endParaRPr>
            </a:p>
          </p:txBody>
        </p:sp>
        <p:sp>
          <p:nvSpPr>
            <p:cNvPr id="10" name="任意多边形 10">
              <a:extLst>
                <a:ext uri="{FF2B5EF4-FFF2-40B4-BE49-F238E27FC236}">
                  <a16:creationId xmlns:a16="http://schemas.microsoft.com/office/drawing/2014/main" id="{3D02563F-27B4-2777-98F7-6B31D6B0F416}"/>
                </a:ext>
              </a:extLst>
            </p:cNvPr>
            <p:cNvSpPr/>
            <p:nvPr/>
          </p:nvSpPr>
          <p:spPr>
            <a:xfrm>
              <a:off x="7498020" y="2063870"/>
              <a:ext cx="745535" cy="745535"/>
            </a:xfrm>
            <a:custGeom>
              <a:avLst/>
              <a:gdLst>
                <a:gd name="connsiteX0" fmla="*/ 0 w 745535"/>
                <a:gd name="connsiteY0" fmla="*/ 372768 h 745535"/>
                <a:gd name="connsiteX1" fmla="*/ 372768 w 745535"/>
                <a:gd name="connsiteY1" fmla="*/ 0 h 745535"/>
                <a:gd name="connsiteX2" fmla="*/ 745536 w 745535"/>
                <a:gd name="connsiteY2" fmla="*/ 372768 h 745535"/>
                <a:gd name="connsiteX3" fmla="*/ 372768 w 745535"/>
                <a:gd name="connsiteY3" fmla="*/ 745536 h 745535"/>
                <a:gd name="connsiteX4" fmla="*/ 0 w 745535"/>
                <a:gd name="connsiteY4" fmla="*/ 372768 h 745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5535" h="745535">
                  <a:moveTo>
                    <a:pt x="0" y="372768"/>
                  </a:moveTo>
                  <a:cubicBezTo>
                    <a:pt x="0" y="166894"/>
                    <a:pt x="166894" y="0"/>
                    <a:pt x="372768" y="0"/>
                  </a:cubicBezTo>
                  <a:cubicBezTo>
                    <a:pt x="578642" y="0"/>
                    <a:pt x="745536" y="166894"/>
                    <a:pt x="745536" y="372768"/>
                  </a:cubicBezTo>
                  <a:cubicBezTo>
                    <a:pt x="745536" y="578642"/>
                    <a:pt x="578642" y="745536"/>
                    <a:pt x="372768" y="745536"/>
                  </a:cubicBezTo>
                  <a:cubicBezTo>
                    <a:pt x="166894" y="745536"/>
                    <a:pt x="0" y="578642"/>
                    <a:pt x="0" y="372768"/>
                  </a:cubicBezTo>
                  <a:close/>
                </a:path>
              </a:pathLst>
            </a:custGeom>
            <a:solidFill>
              <a:srgbClr val="FFC000"/>
            </a:solid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4">
                <a:alpha val="50000"/>
                <a:hueOff val="0"/>
                <a:satOff val="0"/>
                <a:lumOff val="0"/>
                <a:alphaOff val="0"/>
              </a:schemeClr>
            </a:fillRef>
            <a:effectRef idx="2">
              <a:schemeClr val="accent4">
                <a:alpha val="50000"/>
                <a:hueOff val="0"/>
                <a:satOff val="0"/>
                <a:lumOff val="0"/>
                <a:alphaOff val="0"/>
              </a:schemeClr>
            </a:effectRef>
            <a:fontRef idx="minor">
              <a:schemeClr val="tx1"/>
            </a:fontRef>
          </p:style>
          <p:txBody>
            <a:bodyPr spcFirstLastPara="0" vert="horz" wrap="square" lIns="129501" tIns="129501" rIns="129501" bIns="129501" numCol="1" spcCol="1270" anchor="ctr" anchorCtr="0">
              <a:noAutofit/>
            </a:bodyPr>
            <a:lstStyle/>
            <a:p>
              <a:pPr lvl="0" algn="ctr" defTabSz="711200">
                <a:lnSpc>
                  <a:spcPct val="90000"/>
                </a:lnSpc>
                <a:spcBef>
                  <a:spcPct val="0"/>
                </a:spcBef>
                <a:spcAft>
                  <a:spcPct val="35000"/>
                </a:spcAft>
              </a:pPr>
              <a:r>
                <a:rPr lang="en-US" altLang="zh-CN" sz="2400" kern="1200" dirty="0">
                  <a:latin typeface="Arial" panose="020B0604020202020204" pitchFamily="34" charset="0"/>
                  <a:ea typeface="微软雅黑" panose="020B0503020204020204" pitchFamily="34" charset="-122"/>
                </a:rPr>
                <a:t>GCP</a:t>
              </a:r>
              <a:endParaRPr lang="zh-CN" altLang="en-US" sz="2400" kern="1200" dirty="0">
                <a:latin typeface="Arial" panose="020B0604020202020204" pitchFamily="34" charset="0"/>
                <a:ea typeface="微软雅黑" panose="020B0503020204020204" pitchFamily="34" charset="-122"/>
              </a:endParaRPr>
            </a:p>
          </p:txBody>
        </p:sp>
        <p:sp>
          <p:nvSpPr>
            <p:cNvPr id="11" name="任意多边形 11">
              <a:extLst>
                <a:ext uri="{FF2B5EF4-FFF2-40B4-BE49-F238E27FC236}">
                  <a16:creationId xmlns:a16="http://schemas.microsoft.com/office/drawing/2014/main" id="{85548748-995E-940D-9E3A-A4AFDAB0ED16}"/>
                </a:ext>
              </a:extLst>
            </p:cNvPr>
            <p:cNvSpPr/>
            <p:nvPr/>
          </p:nvSpPr>
          <p:spPr>
            <a:xfrm>
              <a:off x="7145647" y="3148362"/>
              <a:ext cx="745535" cy="745535"/>
            </a:xfrm>
            <a:custGeom>
              <a:avLst/>
              <a:gdLst>
                <a:gd name="connsiteX0" fmla="*/ 0 w 745535"/>
                <a:gd name="connsiteY0" fmla="*/ 372768 h 745535"/>
                <a:gd name="connsiteX1" fmla="*/ 372768 w 745535"/>
                <a:gd name="connsiteY1" fmla="*/ 0 h 745535"/>
                <a:gd name="connsiteX2" fmla="*/ 745536 w 745535"/>
                <a:gd name="connsiteY2" fmla="*/ 372768 h 745535"/>
                <a:gd name="connsiteX3" fmla="*/ 372768 w 745535"/>
                <a:gd name="connsiteY3" fmla="*/ 745536 h 745535"/>
                <a:gd name="connsiteX4" fmla="*/ 0 w 745535"/>
                <a:gd name="connsiteY4" fmla="*/ 372768 h 745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5535" h="745535">
                  <a:moveTo>
                    <a:pt x="0" y="372768"/>
                  </a:moveTo>
                  <a:cubicBezTo>
                    <a:pt x="0" y="166894"/>
                    <a:pt x="166894" y="0"/>
                    <a:pt x="372768" y="0"/>
                  </a:cubicBezTo>
                  <a:cubicBezTo>
                    <a:pt x="578642" y="0"/>
                    <a:pt x="745536" y="166894"/>
                    <a:pt x="745536" y="372768"/>
                  </a:cubicBezTo>
                  <a:cubicBezTo>
                    <a:pt x="745536" y="578642"/>
                    <a:pt x="578642" y="745536"/>
                    <a:pt x="372768" y="745536"/>
                  </a:cubicBezTo>
                  <a:cubicBezTo>
                    <a:pt x="166894" y="745536"/>
                    <a:pt x="0" y="578642"/>
                    <a:pt x="0" y="372768"/>
                  </a:cubicBezTo>
                  <a:close/>
                </a:path>
              </a:pathLst>
            </a:custGeom>
            <a:solidFill>
              <a:srgbClr val="7030A0"/>
            </a:solid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alpha val="50000"/>
                <a:hueOff val="0"/>
                <a:satOff val="0"/>
                <a:lumOff val="0"/>
                <a:alphaOff val="0"/>
              </a:schemeClr>
            </a:fillRef>
            <a:effectRef idx="2">
              <a:schemeClr val="accent5">
                <a:alpha val="50000"/>
                <a:hueOff val="0"/>
                <a:satOff val="0"/>
                <a:lumOff val="0"/>
                <a:alphaOff val="0"/>
              </a:schemeClr>
            </a:effectRef>
            <a:fontRef idx="minor">
              <a:schemeClr val="tx1"/>
            </a:fontRef>
          </p:style>
          <p:txBody>
            <a:bodyPr spcFirstLastPara="0" vert="horz" wrap="square" lIns="129501" tIns="129501" rIns="129501" bIns="129501" numCol="1" spcCol="1270" anchor="ctr" anchorCtr="0">
              <a:noAutofit/>
            </a:bodyPr>
            <a:lstStyle/>
            <a:p>
              <a:pPr lvl="0" algn="ctr" defTabSz="711200">
                <a:lnSpc>
                  <a:spcPct val="90000"/>
                </a:lnSpc>
                <a:spcBef>
                  <a:spcPct val="0"/>
                </a:spcBef>
                <a:spcAft>
                  <a:spcPct val="35000"/>
                </a:spcAft>
              </a:pPr>
              <a:r>
                <a:rPr lang="zh-CN" altLang="en-US" sz="2400" kern="1200" dirty="0">
                  <a:latin typeface="Arial" panose="020B0604020202020204" pitchFamily="34" charset="0"/>
                  <a:ea typeface="微软雅黑" panose="020B0503020204020204" pitchFamily="34" charset="-122"/>
                </a:rPr>
                <a:t>体考</a:t>
              </a:r>
            </a:p>
          </p:txBody>
        </p:sp>
        <p:sp>
          <p:nvSpPr>
            <p:cNvPr id="12" name="任意多边形 12">
              <a:extLst>
                <a:ext uri="{FF2B5EF4-FFF2-40B4-BE49-F238E27FC236}">
                  <a16:creationId xmlns:a16="http://schemas.microsoft.com/office/drawing/2014/main" id="{4D047061-B906-E569-EBB4-4B0F68CC0AA4}"/>
                </a:ext>
              </a:extLst>
            </p:cNvPr>
            <p:cNvSpPr/>
            <p:nvPr/>
          </p:nvSpPr>
          <p:spPr>
            <a:xfrm>
              <a:off x="6005344" y="3148362"/>
              <a:ext cx="745535" cy="745535"/>
            </a:xfrm>
            <a:custGeom>
              <a:avLst/>
              <a:gdLst>
                <a:gd name="connsiteX0" fmla="*/ 0 w 745535"/>
                <a:gd name="connsiteY0" fmla="*/ 372768 h 745535"/>
                <a:gd name="connsiteX1" fmla="*/ 372768 w 745535"/>
                <a:gd name="connsiteY1" fmla="*/ 0 h 745535"/>
                <a:gd name="connsiteX2" fmla="*/ 745536 w 745535"/>
                <a:gd name="connsiteY2" fmla="*/ 372768 h 745535"/>
                <a:gd name="connsiteX3" fmla="*/ 372768 w 745535"/>
                <a:gd name="connsiteY3" fmla="*/ 745536 h 745535"/>
                <a:gd name="connsiteX4" fmla="*/ 0 w 745535"/>
                <a:gd name="connsiteY4" fmla="*/ 372768 h 745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5535" h="745535">
                  <a:moveTo>
                    <a:pt x="0" y="372768"/>
                  </a:moveTo>
                  <a:cubicBezTo>
                    <a:pt x="0" y="166894"/>
                    <a:pt x="166894" y="0"/>
                    <a:pt x="372768" y="0"/>
                  </a:cubicBezTo>
                  <a:cubicBezTo>
                    <a:pt x="578642" y="0"/>
                    <a:pt x="745536" y="166894"/>
                    <a:pt x="745536" y="372768"/>
                  </a:cubicBezTo>
                  <a:cubicBezTo>
                    <a:pt x="745536" y="578642"/>
                    <a:pt x="578642" y="745536"/>
                    <a:pt x="372768" y="745536"/>
                  </a:cubicBezTo>
                  <a:cubicBezTo>
                    <a:pt x="166894" y="745536"/>
                    <a:pt x="0" y="578642"/>
                    <a:pt x="0" y="372768"/>
                  </a:cubicBezTo>
                  <a:close/>
                </a:path>
              </a:pathLst>
            </a:custGeom>
            <a:solidFill>
              <a:srgbClr val="FF0000"/>
            </a:solid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6">
                <a:alpha val="50000"/>
                <a:hueOff val="0"/>
                <a:satOff val="0"/>
                <a:lumOff val="0"/>
                <a:alphaOff val="0"/>
              </a:schemeClr>
            </a:fillRef>
            <a:effectRef idx="2">
              <a:schemeClr val="accent6">
                <a:alpha val="50000"/>
                <a:hueOff val="0"/>
                <a:satOff val="0"/>
                <a:lumOff val="0"/>
                <a:alphaOff val="0"/>
              </a:schemeClr>
            </a:effectRef>
            <a:fontRef idx="minor">
              <a:schemeClr val="tx1"/>
            </a:fontRef>
          </p:style>
          <p:txBody>
            <a:bodyPr spcFirstLastPara="0" vert="horz" wrap="square" lIns="129501" tIns="129501" rIns="129501" bIns="129501" numCol="1" spcCol="1270" anchor="ctr" anchorCtr="0">
              <a:noAutofit/>
            </a:bodyPr>
            <a:lstStyle/>
            <a:p>
              <a:pPr lvl="0" algn="ctr" defTabSz="711200">
                <a:lnSpc>
                  <a:spcPct val="90000"/>
                </a:lnSpc>
                <a:spcBef>
                  <a:spcPct val="0"/>
                </a:spcBef>
                <a:spcAft>
                  <a:spcPct val="35000"/>
                </a:spcAft>
              </a:pPr>
              <a:r>
                <a:rPr lang="zh-CN" altLang="en-US" sz="2400" kern="1200" dirty="0">
                  <a:latin typeface="Arial" panose="020B0604020202020204" pitchFamily="34" charset="0"/>
                  <a:ea typeface="微软雅黑" panose="020B0503020204020204" pitchFamily="34" charset="-122"/>
                </a:rPr>
                <a:t>审评</a:t>
              </a:r>
            </a:p>
          </p:txBody>
        </p:sp>
        <p:sp>
          <p:nvSpPr>
            <p:cNvPr id="13" name="任意多边形 13">
              <a:extLst>
                <a:ext uri="{FF2B5EF4-FFF2-40B4-BE49-F238E27FC236}">
                  <a16:creationId xmlns:a16="http://schemas.microsoft.com/office/drawing/2014/main" id="{6696EF83-5E7D-1A1E-BA3F-2EDA0A71D975}"/>
                </a:ext>
              </a:extLst>
            </p:cNvPr>
            <p:cNvSpPr/>
            <p:nvPr/>
          </p:nvSpPr>
          <p:spPr>
            <a:xfrm>
              <a:off x="5652971" y="2063870"/>
              <a:ext cx="745535" cy="745535"/>
            </a:xfrm>
            <a:custGeom>
              <a:avLst/>
              <a:gdLst>
                <a:gd name="connsiteX0" fmla="*/ 0 w 745535"/>
                <a:gd name="connsiteY0" fmla="*/ 372768 h 745535"/>
                <a:gd name="connsiteX1" fmla="*/ 372768 w 745535"/>
                <a:gd name="connsiteY1" fmla="*/ 0 h 745535"/>
                <a:gd name="connsiteX2" fmla="*/ 745536 w 745535"/>
                <a:gd name="connsiteY2" fmla="*/ 372768 h 745535"/>
                <a:gd name="connsiteX3" fmla="*/ 372768 w 745535"/>
                <a:gd name="connsiteY3" fmla="*/ 745536 h 745535"/>
                <a:gd name="connsiteX4" fmla="*/ 0 w 745535"/>
                <a:gd name="connsiteY4" fmla="*/ 372768 h 745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5535" h="745535">
                  <a:moveTo>
                    <a:pt x="0" y="372768"/>
                  </a:moveTo>
                  <a:cubicBezTo>
                    <a:pt x="0" y="166894"/>
                    <a:pt x="166894" y="0"/>
                    <a:pt x="372768" y="0"/>
                  </a:cubicBezTo>
                  <a:cubicBezTo>
                    <a:pt x="578642" y="0"/>
                    <a:pt x="745536" y="166894"/>
                    <a:pt x="745536" y="372768"/>
                  </a:cubicBezTo>
                  <a:cubicBezTo>
                    <a:pt x="745536" y="578642"/>
                    <a:pt x="578642" y="745536"/>
                    <a:pt x="372768" y="745536"/>
                  </a:cubicBezTo>
                  <a:cubicBezTo>
                    <a:pt x="166894" y="745536"/>
                    <a:pt x="0" y="578642"/>
                    <a:pt x="0" y="372768"/>
                  </a:cubicBezTo>
                  <a:close/>
                </a:path>
              </a:pathLst>
            </a:custGeom>
            <a:solidFill>
              <a:srgbClr val="92D050"/>
            </a:solid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2">
                <a:alpha val="50000"/>
                <a:hueOff val="0"/>
                <a:satOff val="0"/>
                <a:lumOff val="0"/>
                <a:alphaOff val="0"/>
              </a:schemeClr>
            </a:fillRef>
            <a:effectRef idx="2">
              <a:schemeClr val="accent2">
                <a:alpha val="50000"/>
                <a:hueOff val="0"/>
                <a:satOff val="0"/>
                <a:lumOff val="0"/>
                <a:alphaOff val="0"/>
              </a:schemeClr>
            </a:effectRef>
            <a:fontRef idx="minor">
              <a:schemeClr val="tx1"/>
            </a:fontRef>
          </p:style>
          <p:txBody>
            <a:bodyPr spcFirstLastPara="0" vert="horz" wrap="square" lIns="129501" tIns="129501" rIns="129501" bIns="129501" numCol="1" spcCol="1270" anchor="ctr" anchorCtr="0">
              <a:noAutofit/>
            </a:bodyPr>
            <a:lstStyle/>
            <a:p>
              <a:pPr lvl="0" algn="ctr" defTabSz="711200">
                <a:lnSpc>
                  <a:spcPct val="90000"/>
                </a:lnSpc>
                <a:spcBef>
                  <a:spcPct val="0"/>
                </a:spcBef>
                <a:spcAft>
                  <a:spcPct val="35000"/>
                </a:spcAft>
              </a:pPr>
              <a:r>
                <a:rPr lang="en-US" altLang="zh-CN" sz="2400" kern="1200" dirty="0">
                  <a:latin typeface="Arial" panose="020B0604020202020204" pitchFamily="34" charset="0"/>
                  <a:ea typeface="微软雅黑" panose="020B0503020204020204" pitchFamily="34" charset="-122"/>
                </a:rPr>
                <a:t>GLP</a:t>
              </a:r>
              <a:endParaRPr lang="zh-CN" altLang="en-US" sz="2400" kern="1200" dirty="0">
                <a:latin typeface="Arial" panose="020B0604020202020204" pitchFamily="34" charset="0"/>
                <a:ea typeface="微软雅黑" panose="020B0503020204020204" pitchFamily="34" charset="-122"/>
              </a:endParaRPr>
            </a:p>
          </p:txBody>
        </p:sp>
      </p:grpSp>
      <p:grpSp>
        <p:nvGrpSpPr>
          <p:cNvPr id="18" name="组合 17">
            <a:extLst>
              <a:ext uri="{FF2B5EF4-FFF2-40B4-BE49-F238E27FC236}">
                <a16:creationId xmlns:a16="http://schemas.microsoft.com/office/drawing/2014/main" id="{4442BA64-0697-7568-ABD4-FCA6FEBEAA72}"/>
              </a:ext>
            </a:extLst>
          </p:cNvPr>
          <p:cNvGrpSpPr/>
          <p:nvPr/>
        </p:nvGrpSpPr>
        <p:grpSpPr>
          <a:xfrm>
            <a:off x="4995992" y="2513190"/>
            <a:ext cx="2167222" cy="1831619"/>
            <a:chOff x="3570334" y="1456907"/>
            <a:chExt cx="5038632" cy="4350586"/>
          </a:xfrm>
        </p:grpSpPr>
        <p:sp>
          <p:nvSpPr>
            <p:cNvPr id="19" name="任意多边形: 形状 18">
              <a:extLst>
                <a:ext uri="{FF2B5EF4-FFF2-40B4-BE49-F238E27FC236}">
                  <a16:creationId xmlns:a16="http://schemas.microsoft.com/office/drawing/2014/main" id="{DFE0CF50-7A9E-8491-0422-F843C8FDF92C}"/>
                </a:ext>
              </a:extLst>
            </p:cNvPr>
            <p:cNvSpPr/>
            <p:nvPr/>
          </p:nvSpPr>
          <p:spPr>
            <a:xfrm>
              <a:off x="5752313" y="3775961"/>
              <a:ext cx="2111221" cy="1419034"/>
            </a:xfrm>
            <a:custGeom>
              <a:avLst/>
              <a:gdLst>
                <a:gd name="connsiteX0" fmla="*/ 1989198 w 1989534"/>
                <a:gd name="connsiteY0" fmla="*/ 1337245 h 1337244"/>
                <a:gd name="connsiteX1" fmla="*/ 0 w 1989534"/>
                <a:gd name="connsiteY1" fmla="*/ 193970 h 1337244"/>
                <a:gd name="connsiteX2" fmla="*/ 0 w 1989534"/>
                <a:gd name="connsiteY2" fmla="*/ 0 h 1337244"/>
                <a:gd name="connsiteX3" fmla="*/ 1989535 w 1989534"/>
                <a:gd name="connsiteY3" fmla="*/ 1164828 h 1337244"/>
                <a:gd name="connsiteX4" fmla="*/ 1989198 w 1989534"/>
                <a:gd name="connsiteY4" fmla="*/ 1337245 h 1337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9534" h="1337244">
                  <a:moveTo>
                    <a:pt x="1989198" y="1337245"/>
                  </a:moveTo>
                  <a:lnTo>
                    <a:pt x="0" y="193970"/>
                  </a:lnTo>
                  <a:lnTo>
                    <a:pt x="0" y="0"/>
                  </a:lnTo>
                  <a:lnTo>
                    <a:pt x="1989535" y="1164828"/>
                  </a:lnTo>
                  <a:lnTo>
                    <a:pt x="1989198" y="1337245"/>
                  </a:lnTo>
                  <a:close/>
                </a:path>
              </a:pathLst>
            </a:custGeom>
            <a:solidFill>
              <a:srgbClr val="343B65"/>
            </a:solidFill>
            <a:ln w="33641" cap="flat">
              <a:noFill/>
              <a:prstDash val="solid"/>
              <a:miter/>
            </a:ln>
          </p:spPr>
          <p:txBody>
            <a:bodyPr rtlCol="0" anchor="ctr"/>
            <a:lstStyle/>
            <a:p>
              <a:endParaRPr lang="zh-CN" altLang="en-US"/>
            </a:p>
          </p:txBody>
        </p:sp>
        <p:sp>
          <p:nvSpPr>
            <p:cNvPr id="20" name="任意多边形: 形状 19">
              <a:extLst>
                <a:ext uri="{FF2B5EF4-FFF2-40B4-BE49-F238E27FC236}">
                  <a16:creationId xmlns:a16="http://schemas.microsoft.com/office/drawing/2014/main" id="{5B1099B1-A251-892A-D592-04C3B4F4B38D}"/>
                </a:ext>
              </a:extLst>
            </p:cNvPr>
            <p:cNvSpPr/>
            <p:nvPr/>
          </p:nvSpPr>
          <p:spPr>
            <a:xfrm>
              <a:off x="7863177" y="4615375"/>
              <a:ext cx="680036" cy="579620"/>
            </a:xfrm>
            <a:custGeom>
              <a:avLst/>
              <a:gdLst>
                <a:gd name="connsiteX0" fmla="*/ 640841 w 640840"/>
                <a:gd name="connsiteY0" fmla="*/ 0 h 546212"/>
                <a:gd name="connsiteX1" fmla="*/ 640841 w 640840"/>
                <a:gd name="connsiteY1" fmla="*/ 172417 h 546212"/>
                <a:gd name="connsiteX2" fmla="*/ 0 w 640840"/>
                <a:gd name="connsiteY2" fmla="*/ 546213 h 546212"/>
                <a:gd name="connsiteX3" fmla="*/ 337 w 640840"/>
                <a:gd name="connsiteY3" fmla="*/ 373796 h 546212"/>
                <a:gd name="connsiteX4" fmla="*/ 640841 w 640840"/>
                <a:gd name="connsiteY4" fmla="*/ 0 h 546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840" h="546212">
                  <a:moveTo>
                    <a:pt x="640841" y="0"/>
                  </a:moveTo>
                  <a:lnTo>
                    <a:pt x="640841" y="172417"/>
                  </a:lnTo>
                  <a:lnTo>
                    <a:pt x="0" y="546213"/>
                  </a:lnTo>
                  <a:lnTo>
                    <a:pt x="337" y="373796"/>
                  </a:lnTo>
                  <a:lnTo>
                    <a:pt x="640841" y="0"/>
                  </a:lnTo>
                  <a:close/>
                </a:path>
              </a:pathLst>
            </a:custGeom>
            <a:solidFill>
              <a:srgbClr val="292D4C"/>
            </a:solidFill>
            <a:ln w="33641" cap="flat">
              <a:noFill/>
              <a:prstDash val="solid"/>
              <a:miter/>
            </a:ln>
          </p:spPr>
          <p:txBody>
            <a:bodyPr rtlCol="0" anchor="ctr"/>
            <a:lstStyle/>
            <a:p>
              <a:endParaRPr lang="zh-CN" altLang="en-US"/>
            </a:p>
          </p:txBody>
        </p:sp>
        <p:sp>
          <p:nvSpPr>
            <p:cNvPr id="21" name="任意多边形: 形状 20">
              <a:extLst>
                <a:ext uri="{FF2B5EF4-FFF2-40B4-BE49-F238E27FC236}">
                  <a16:creationId xmlns:a16="http://schemas.microsoft.com/office/drawing/2014/main" id="{464DA949-EECD-897E-6219-207B0A92F861}"/>
                </a:ext>
              </a:extLst>
            </p:cNvPr>
            <p:cNvSpPr/>
            <p:nvPr/>
          </p:nvSpPr>
          <p:spPr>
            <a:xfrm>
              <a:off x="5637246" y="1879546"/>
              <a:ext cx="2224860" cy="3179298"/>
            </a:xfrm>
            <a:custGeom>
              <a:avLst/>
              <a:gdLst>
                <a:gd name="connsiteX0" fmla="*/ 1647705 w 2096623"/>
                <a:gd name="connsiteY0" fmla="*/ 625292 h 2996050"/>
                <a:gd name="connsiteX1" fmla="*/ 683245 w 2096623"/>
                <a:gd name="connsiteY1" fmla="*/ 62241 h 2996050"/>
                <a:gd name="connsiteX2" fmla="*/ 62162 w 2096623"/>
                <a:gd name="connsiteY2" fmla="*/ 224667 h 2996050"/>
                <a:gd name="connsiteX3" fmla="*/ -27 w 2096623"/>
                <a:gd name="connsiteY3" fmla="*/ 454558 h 2996050"/>
                <a:gd name="connsiteX4" fmla="*/ -27 w 2096623"/>
                <a:gd name="connsiteY4" fmla="*/ 1770588 h 2996050"/>
                <a:gd name="connsiteX5" fmla="*/ 813568 w 2096623"/>
                <a:gd name="connsiteY5" fmla="*/ 2246420 h 2996050"/>
                <a:gd name="connsiteX6" fmla="*/ 832090 w 2096623"/>
                <a:gd name="connsiteY6" fmla="*/ 2256859 h 2996050"/>
                <a:gd name="connsiteX7" fmla="*/ 1303543 w 2096623"/>
                <a:gd name="connsiteY7" fmla="*/ 2532323 h 2996050"/>
                <a:gd name="connsiteX8" fmla="*/ 1322065 w 2096623"/>
                <a:gd name="connsiteY8" fmla="*/ 2543099 h 2996050"/>
                <a:gd name="connsiteX9" fmla="*/ 2096596 w 2096623"/>
                <a:gd name="connsiteY9" fmla="*/ 2996031 h 2996050"/>
                <a:gd name="connsiteX10" fmla="*/ 2096596 w 2096623"/>
                <a:gd name="connsiteY10" fmla="*/ 1409926 h 2996050"/>
                <a:gd name="connsiteX11" fmla="*/ 1647705 w 2096623"/>
                <a:gd name="connsiteY11" fmla="*/ 625292 h 2996050"/>
                <a:gd name="connsiteX12" fmla="*/ 1198476 w 2096623"/>
                <a:gd name="connsiteY12" fmla="*/ 1614671 h 2996050"/>
                <a:gd name="connsiteX13" fmla="*/ 915604 w 2096623"/>
                <a:gd name="connsiteY13" fmla="*/ 1075867 h 2996050"/>
                <a:gd name="connsiteX14" fmla="*/ 1198476 w 2096623"/>
                <a:gd name="connsiteY14" fmla="*/ 862366 h 2996050"/>
                <a:gd name="connsiteX15" fmla="*/ 1481012 w 2096623"/>
                <a:gd name="connsiteY15" fmla="*/ 1401170 h 2996050"/>
                <a:gd name="connsiteX16" fmla="*/ 1198476 w 2096623"/>
                <a:gd name="connsiteY16" fmla="*/ 1614671 h 2996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6623" h="2996050">
                  <a:moveTo>
                    <a:pt x="1647705" y="625292"/>
                  </a:moveTo>
                  <a:lnTo>
                    <a:pt x="683245" y="62241"/>
                  </a:lnTo>
                  <a:cubicBezTo>
                    <a:pt x="466885" y="-64415"/>
                    <a:pt x="188814" y="8307"/>
                    <a:pt x="62162" y="224667"/>
                  </a:cubicBezTo>
                  <a:cubicBezTo>
                    <a:pt x="21341" y="294399"/>
                    <a:pt x="-128" y="373758"/>
                    <a:pt x="-27" y="454558"/>
                  </a:cubicBezTo>
                  <a:lnTo>
                    <a:pt x="-27" y="1770588"/>
                  </a:lnTo>
                  <a:lnTo>
                    <a:pt x="813568" y="2246420"/>
                  </a:lnTo>
                  <a:lnTo>
                    <a:pt x="832090" y="2256859"/>
                  </a:lnTo>
                  <a:lnTo>
                    <a:pt x="1303543" y="2532323"/>
                  </a:lnTo>
                  <a:lnTo>
                    <a:pt x="1322065" y="2543099"/>
                  </a:lnTo>
                  <a:lnTo>
                    <a:pt x="2096596" y="2996031"/>
                  </a:lnTo>
                  <a:lnTo>
                    <a:pt x="2096596" y="1409926"/>
                  </a:lnTo>
                  <a:cubicBezTo>
                    <a:pt x="2096798" y="1087260"/>
                    <a:pt x="1925963" y="788657"/>
                    <a:pt x="1647705" y="625292"/>
                  </a:cubicBezTo>
                  <a:close/>
                  <a:moveTo>
                    <a:pt x="1198476" y="1614671"/>
                  </a:moveTo>
                  <a:cubicBezTo>
                    <a:pt x="1042223" y="1524422"/>
                    <a:pt x="915604" y="1282970"/>
                    <a:pt x="915604" y="1075867"/>
                  </a:cubicBezTo>
                  <a:cubicBezTo>
                    <a:pt x="915604" y="868764"/>
                    <a:pt x="1042223" y="772790"/>
                    <a:pt x="1198476" y="862366"/>
                  </a:cubicBezTo>
                  <a:cubicBezTo>
                    <a:pt x="1354730" y="951942"/>
                    <a:pt x="1481012" y="1194404"/>
                    <a:pt x="1481012" y="1401170"/>
                  </a:cubicBezTo>
                  <a:cubicBezTo>
                    <a:pt x="1481012" y="1607936"/>
                    <a:pt x="1354393" y="1704921"/>
                    <a:pt x="1198476" y="1614671"/>
                  </a:cubicBezTo>
                  <a:close/>
                </a:path>
              </a:pathLst>
            </a:custGeom>
            <a:solidFill>
              <a:srgbClr val="E7EBFB"/>
            </a:solidFill>
            <a:ln w="33641" cap="flat">
              <a:noFill/>
              <a:prstDash val="solid"/>
              <a:miter/>
            </a:ln>
          </p:spPr>
          <p:txBody>
            <a:bodyPr rtlCol="0" anchor="ctr"/>
            <a:lstStyle/>
            <a:p>
              <a:endParaRPr lang="zh-CN" altLang="en-US"/>
            </a:p>
          </p:txBody>
        </p:sp>
        <p:sp>
          <p:nvSpPr>
            <p:cNvPr id="22" name="任意多边形: 形状 21">
              <a:extLst>
                <a:ext uri="{FF2B5EF4-FFF2-40B4-BE49-F238E27FC236}">
                  <a16:creationId xmlns:a16="http://schemas.microsoft.com/office/drawing/2014/main" id="{6B20E2C0-75B4-DDB6-732D-A520BCC2433C}"/>
                </a:ext>
              </a:extLst>
            </p:cNvPr>
            <p:cNvSpPr/>
            <p:nvPr/>
          </p:nvSpPr>
          <p:spPr>
            <a:xfrm>
              <a:off x="5923484" y="1456907"/>
              <a:ext cx="2685482" cy="3601223"/>
            </a:xfrm>
            <a:custGeom>
              <a:avLst/>
              <a:gdLst>
                <a:gd name="connsiteX0" fmla="*/ 2079084 w 2530696"/>
                <a:gd name="connsiteY0" fmla="*/ 626203 h 3393656"/>
                <a:gd name="connsiteX1" fmla="*/ 1114288 w 2530696"/>
                <a:gd name="connsiteY1" fmla="*/ 62816 h 3393656"/>
                <a:gd name="connsiteX2" fmla="*/ 676509 w 2530696"/>
                <a:gd name="connsiteY2" fmla="*/ 51366 h 3393656"/>
                <a:gd name="connsiteX3" fmla="*/ -27 w 2530696"/>
                <a:gd name="connsiteY3" fmla="*/ 437285 h 3393656"/>
                <a:gd name="connsiteX4" fmla="*/ 413169 w 2530696"/>
                <a:gd name="connsiteY4" fmla="*/ 459847 h 3393656"/>
                <a:gd name="connsiteX5" fmla="*/ 1377965 w 2530696"/>
                <a:gd name="connsiteY5" fmla="*/ 1023234 h 3393656"/>
                <a:gd name="connsiteX6" fmla="*/ 1828204 w 2530696"/>
                <a:gd name="connsiteY6" fmla="*/ 1807532 h 3393656"/>
                <a:gd name="connsiteX7" fmla="*/ 1828204 w 2530696"/>
                <a:gd name="connsiteY7" fmla="*/ 3393637 h 3393656"/>
                <a:gd name="connsiteX8" fmla="*/ 2530670 w 2530696"/>
                <a:gd name="connsiteY8" fmla="*/ 2996605 h 3393656"/>
                <a:gd name="connsiteX9" fmla="*/ 2530670 w 2530696"/>
                <a:gd name="connsiteY9" fmla="*/ 1410500 h 3393656"/>
                <a:gd name="connsiteX10" fmla="*/ 2079084 w 2530696"/>
                <a:gd name="connsiteY10" fmla="*/ 626203 h 3393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30696" h="3393656">
                  <a:moveTo>
                    <a:pt x="2079084" y="626203"/>
                  </a:moveTo>
                  <a:lnTo>
                    <a:pt x="1114288" y="62816"/>
                  </a:lnTo>
                  <a:cubicBezTo>
                    <a:pt x="980227" y="-16685"/>
                    <a:pt x="814544" y="-21019"/>
                    <a:pt x="676509" y="51366"/>
                  </a:cubicBezTo>
                  <a:lnTo>
                    <a:pt x="-27" y="437285"/>
                  </a:lnTo>
                  <a:cubicBezTo>
                    <a:pt x="133165" y="377087"/>
                    <a:pt x="287324" y="385506"/>
                    <a:pt x="413169" y="459847"/>
                  </a:cubicBezTo>
                  <a:lnTo>
                    <a:pt x="1377965" y="1023234"/>
                  </a:lnTo>
                  <a:cubicBezTo>
                    <a:pt x="1656628" y="1186199"/>
                    <a:pt x="1828002" y="1484707"/>
                    <a:pt x="1828204" y="1807532"/>
                  </a:cubicBezTo>
                  <a:lnTo>
                    <a:pt x="1828204" y="3393637"/>
                  </a:lnTo>
                  <a:lnTo>
                    <a:pt x="2530670" y="2996605"/>
                  </a:lnTo>
                  <a:lnTo>
                    <a:pt x="2530670" y="1410500"/>
                  </a:lnTo>
                  <a:cubicBezTo>
                    <a:pt x="2530198" y="1087403"/>
                    <a:pt x="2358286" y="788828"/>
                    <a:pt x="2079084" y="626203"/>
                  </a:cubicBezTo>
                  <a:close/>
                </a:path>
              </a:pathLst>
            </a:custGeom>
            <a:solidFill>
              <a:srgbClr val="C5CEF6"/>
            </a:solidFill>
            <a:ln w="33641" cap="flat">
              <a:noFill/>
              <a:prstDash val="solid"/>
              <a:miter/>
            </a:ln>
          </p:spPr>
          <p:txBody>
            <a:bodyPr rtlCol="0" anchor="ctr"/>
            <a:lstStyle/>
            <a:p>
              <a:endParaRPr lang="zh-CN" altLang="en-US"/>
            </a:p>
          </p:txBody>
        </p:sp>
        <p:sp>
          <p:nvSpPr>
            <p:cNvPr id="23" name="任意多边形: 形状 22">
              <a:extLst>
                <a:ext uri="{FF2B5EF4-FFF2-40B4-BE49-F238E27FC236}">
                  <a16:creationId xmlns:a16="http://schemas.microsoft.com/office/drawing/2014/main" id="{1D38B3F0-D7E1-DB63-DD89-FE6C105056E7}"/>
                </a:ext>
              </a:extLst>
            </p:cNvPr>
            <p:cNvSpPr/>
            <p:nvPr/>
          </p:nvSpPr>
          <p:spPr>
            <a:xfrm>
              <a:off x="6355876" y="1575044"/>
              <a:ext cx="2134092" cy="3282971"/>
            </a:xfrm>
            <a:custGeom>
              <a:avLst/>
              <a:gdLst>
                <a:gd name="connsiteX0" fmla="*/ 1531861 w 2011087"/>
                <a:gd name="connsiteY0" fmla="*/ 1696204 h 3093747"/>
                <a:gd name="connsiteX1" fmla="*/ 1026732 w 2011087"/>
                <a:gd name="connsiteY1" fmla="*/ 815932 h 3093747"/>
                <a:gd name="connsiteX2" fmla="*/ 61599 w 2011087"/>
                <a:gd name="connsiteY2" fmla="*/ 252881 h 3093747"/>
                <a:gd name="connsiteX3" fmla="*/ -27 w 2011087"/>
                <a:gd name="connsiteY3" fmla="*/ 221563 h 3093747"/>
                <a:gd name="connsiteX4" fmla="*/ 322919 w 2011087"/>
                <a:gd name="connsiteY4" fmla="*/ 37697 h 3093747"/>
                <a:gd name="connsiteX5" fmla="*/ 478835 w 2011087"/>
                <a:gd name="connsiteY5" fmla="*/ -20 h 3093747"/>
                <a:gd name="connsiteX6" fmla="*/ 650916 w 2011087"/>
                <a:gd name="connsiteY6" fmla="*/ 47462 h 3093747"/>
                <a:gd name="connsiteX7" fmla="*/ 1615712 w 2011087"/>
                <a:gd name="connsiteY7" fmla="*/ 610513 h 3093747"/>
                <a:gd name="connsiteX8" fmla="*/ 2011060 w 2011087"/>
                <a:gd name="connsiteY8" fmla="*/ 1299172 h 3093747"/>
                <a:gd name="connsiteX9" fmla="*/ 2011060 w 2011087"/>
                <a:gd name="connsiteY9" fmla="*/ 2820621 h 3093747"/>
                <a:gd name="connsiteX10" fmla="*/ 1531861 w 2011087"/>
                <a:gd name="connsiteY10" fmla="*/ 3093727 h 3093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11087" h="3093747">
                  <a:moveTo>
                    <a:pt x="1531861" y="1696204"/>
                  </a:moveTo>
                  <a:cubicBezTo>
                    <a:pt x="1531222" y="1334040"/>
                    <a:pt x="1339104" y="999220"/>
                    <a:pt x="1026732" y="815932"/>
                  </a:cubicBezTo>
                  <a:lnTo>
                    <a:pt x="61599" y="252881"/>
                  </a:lnTo>
                  <a:cubicBezTo>
                    <a:pt x="41764" y="241112"/>
                    <a:pt x="21189" y="230649"/>
                    <a:pt x="-27" y="221563"/>
                  </a:cubicBezTo>
                  <a:lnTo>
                    <a:pt x="322919" y="37697"/>
                  </a:lnTo>
                  <a:cubicBezTo>
                    <a:pt x="371209" y="13103"/>
                    <a:pt x="424618" y="182"/>
                    <a:pt x="478835" y="-20"/>
                  </a:cubicBezTo>
                  <a:cubicBezTo>
                    <a:pt x="539417" y="41"/>
                    <a:pt x="598888" y="16444"/>
                    <a:pt x="650916" y="47462"/>
                  </a:cubicBezTo>
                  <a:lnTo>
                    <a:pt x="1615712" y="610513"/>
                  </a:lnTo>
                  <a:cubicBezTo>
                    <a:pt x="1860094" y="753916"/>
                    <a:pt x="2010454" y="1015825"/>
                    <a:pt x="2011060" y="1299172"/>
                  </a:cubicBezTo>
                  <a:lnTo>
                    <a:pt x="2011060" y="2820621"/>
                  </a:lnTo>
                  <a:lnTo>
                    <a:pt x="1531861" y="3093727"/>
                  </a:lnTo>
                  <a:close/>
                </a:path>
              </a:pathLst>
            </a:custGeom>
            <a:solidFill>
              <a:srgbClr val="ACA1FF"/>
            </a:solidFill>
            <a:ln w="33641" cap="flat">
              <a:noFill/>
              <a:prstDash val="solid"/>
              <a:miter/>
            </a:ln>
          </p:spPr>
          <p:txBody>
            <a:bodyPr rtlCol="0" anchor="ctr"/>
            <a:lstStyle/>
            <a:p>
              <a:endParaRPr lang="zh-CN" altLang="en-US"/>
            </a:p>
          </p:txBody>
        </p:sp>
        <p:sp>
          <p:nvSpPr>
            <p:cNvPr id="24" name="任意多边形: 形状 23">
              <a:extLst>
                <a:ext uri="{FF2B5EF4-FFF2-40B4-BE49-F238E27FC236}">
                  <a16:creationId xmlns:a16="http://schemas.microsoft.com/office/drawing/2014/main" id="{F0DDDED1-237E-5D1B-767C-C99A056A7A57}"/>
                </a:ext>
              </a:extLst>
            </p:cNvPr>
            <p:cNvSpPr/>
            <p:nvPr/>
          </p:nvSpPr>
          <p:spPr>
            <a:xfrm>
              <a:off x="6152545" y="2390997"/>
              <a:ext cx="1213202" cy="1760876"/>
            </a:xfrm>
            <a:custGeom>
              <a:avLst/>
              <a:gdLst>
                <a:gd name="connsiteX0" fmla="*/ 570769 w 1143275"/>
                <a:gd name="connsiteY0" fmla="*/ 68561 h 1659383"/>
                <a:gd name="connsiteX1" fmla="*/ -27 w 1143275"/>
                <a:gd name="connsiteY1" fmla="*/ 500278 h 1659383"/>
                <a:gd name="connsiteX2" fmla="*/ 570769 w 1143275"/>
                <a:gd name="connsiteY2" fmla="*/ 1591020 h 1659383"/>
                <a:gd name="connsiteX3" fmla="*/ 1143249 w 1143275"/>
                <a:gd name="connsiteY3" fmla="*/ 1159303 h 1659383"/>
                <a:gd name="connsiteX4" fmla="*/ 570769 w 1143275"/>
                <a:gd name="connsiteY4" fmla="*/ 68561 h 1659383"/>
                <a:gd name="connsiteX5" fmla="*/ 712878 w 1143275"/>
                <a:gd name="connsiteY5" fmla="*/ 1132699 h 1659383"/>
                <a:gd name="connsiteX6" fmla="*/ 430006 w 1143275"/>
                <a:gd name="connsiteY6" fmla="*/ 593895 h 1659383"/>
                <a:gd name="connsiteX7" fmla="*/ 712878 w 1143275"/>
                <a:gd name="connsiteY7" fmla="*/ 380394 h 1659383"/>
                <a:gd name="connsiteX8" fmla="*/ 995414 w 1143275"/>
                <a:gd name="connsiteY8" fmla="*/ 919198 h 1659383"/>
                <a:gd name="connsiteX9" fmla="*/ 712878 w 1143275"/>
                <a:gd name="connsiteY9" fmla="*/ 1132699 h 1659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3275" h="1659383">
                  <a:moveTo>
                    <a:pt x="570769" y="68561"/>
                  </a:moveTo>
                  <a:cubicBezTo>
                    <a:pt x="255231" y="-113622"/>
                    <a:pt x="-27" y="79674"/>
                    <a:pt x="-27" y="500278"/>
                  </a:cubicBezTo>
                  <a:cubicBezTo>
                    <a:pt x="-27" y="920882"/>
                    <a:pt x="255231" y="1409510"/>
                    <a:pt x="570769" y="1591020"/>
                  </a:cubicBezTo>
                  <a:cubicBezTo>
                    <a:pt x="886306" y="1772530"/>
                    <a:pt x="1143249" y="1580244"/>
                    <a:pt x="1143249" y="1159303"/>
                  </a:cubicBezTo>
                  <a:cubicBezTo>
                    <a:pt x="1143249" y="738362"/>
                    <a:pt x="886306" y="250407"/>
                    <a:pt x="570769" y="68561"/>
                  </a:cubicBezTo>
                  <a:close/>
                  <a:moveTo>
                    <a:pt x="712878" y="1132699"/>
                  </a:moveTo>
                  <a:cubicBezTo>
                    <a:pt x="556625" y="1042450"/>
                    <a:pt x="430006" y="800998"/>
                    <a:pt x="430006" y="593895"/>
                  </a:cubicBezTo>
                  <a:cubicBezTo>
                    <a:pt x="430006" y="386792"/>
                    <a:pt x="556625" y="290818"/>
                    <a:pt x="712878" y="380394"/>
                  </a:cubicBezTo>
                  <a:cubicBezTo>
                    <a:pt x="869132" y="469970"/>
                    <a:pt x="995414" y="712432"/>
                    <a:pt x="995414" y="919198"/>
                  </a:cubicBezTo>
                  <a:cubicBezTo>
                    <a:pt x="995414" y="1125964"/>
                    <a:pt x="868795" y="1222949"/>
                    <a:pt x="712878" y="1132699"/>
                  </a:cubicBezTo>
                  <a:close/>
                </a:path>
              </a:pathLst>
            </a:custGeom>
            <a:solidFill>
              <a:srgbClr val="C5CEF6"/>
            </a:solidFill>
            <a:ln w="33641" cap="flat">
              <a:noFill/>
              <a:prstDash val="solid"/>
              <a:miter/>
            </a:ln>
          </p:spPr>
          <p:txBody>
            <a:bodyPr rtlCol="0" anchor="ctr"/>
            <a:lstStyle/>
            <a:p>
              <a:endParaRPr lang="zh-CN" altLang="en-US"/>
            </a:p>
          </p:txBody>
        </p:sp>
        <p:sp>
          <p:nvSpPr>
            <p:cNvPr id="25" name="任意多边形: 形状 24">
              <a:extLst>
                <a:ext uri="{FF2B5EF4-FFF2-40B4-BE49-F238E27FC236}">
                  <a16:creationId xmlns:a16="http://schemas.microsoft.com/office/drawing/2014/main" id="{C3BE081B-F329-417E-17B7-BD18B1ACA8FB}"/>
                </a:ext>
              </a:extLst>
            </p:cNvPr>
            <p:cNvSpPr/>
            <p:nvPr/>
          </p:nvSpPr>
          <p:spPr>
            <a:xfrm>
              <a:off x="7494750" y="3671257"/>
              <a:ext cx="274801" cy="378433"/>
            </a:xfrm>
            <a:custGeom>
              <a:avLst/>
              <a:gdLst>
                <a:gd name="connsiteX0" fmla="*/ 32328 w 258962"/>
                <a:gd name="connsiteY0" fmla="*/ 187908 h 356621"/>
                <a:gd name="connsiteX1" fmla="*/ 32328 w 258962"/>
                <a:gd name="connsiteY1" fmla="*/ 18521 h 356621"/>
                <a:gd name="connsiteX2" fmla="*/ 0 w 258962"/>
                <a:gd name="connsiteY2" fmla="*/ 0 h 356621"/>
                <a:gd name="connsiteX3" fmla="*/ 0 w 258962"/>
                <a:gd name="connsiteY3" fmla="*/ 207440 h 356621"/>
                <a:gd name="connsiteX4" fmla="*/ 258963 w 258962"/>
                <a:gd name="connsiteY4" fmla="*/ 356621 h 356621"/>
                <a:gd name="connsiteX5" fmla="*/ 258963 w 258962"/>
                <a:gd name="connsiteY5" fmla="*/ 318231 h 356621"/>
                <a:gd name="connsiteX6" fmla="*/ 32328 w 258962"/>
                <a:gd name="connsiteY6" fmla="*/ 187908 h 356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62" h="356621">
                  <a:moveTo>
                    <a:pt x="32328" y="187908"/>
                  </a:moveTo>
                  <a:lnTo>
                    <a:pt x="32328" y="18521"/>
                  </a:lnTo>
                  <a:lnTo>
                    <a:pt x="0" y="0"/>
                  </a:lnTo>
                  <a:lnTo>
                    <a:pt x="0" y="207440"/>
                  </a:lnTo>
                  <a:lnTo>
                    <a:pt x="258963" y="356621"/>
                  </a:lnTo>
                  <a:lnTo>
                    <a:pt x="258963" y="318231"/>
                  </a:lnTo>
                  <a:lnTo>
                    <a:pt x="32328" y="187908"/>
                  </a:lnTo>
                  <a:close/>
                </a:path>
              </a:pathLst>
            </a:custGeom>
            <a:solidFill>
              <a:srgbClr val="292D4C"/>
            </a:solidFill>
            <a:ln w="33641" cap="flat">
              <a:noFill/>
              <a:prstDash val="solid"/>
              <a:miter/>
            </a:ln>
          </p:spPr>
          <p:txBody>
            <a:bodyPr rtlCol="0" anchor="ctr"/>
            <a:lstStyle/>
            <a:p>
              <a:endParaRPr lang="zh-CN" altLang="en-US"/>
            </a:p>
          </p:txBody>
        </p:sp>
        <p:sp>
          <p:nvSpPr>
            <p:cNvPr id="26" name="任意多边形: 形状 25">
              <a:extLst>
                <a:ext uri="{FF2B5EF4-FFF2-40B4-BE49-F238E27FC236}">
                  <a16:creationId xmlns:a16="http://schemas.microsoft.com/office/drawing/2014/main" id="{66BEDAAB-590F-5A5B-B529-8CDF3B027C1E}"/>
                </a:ext>
              </a:extLst>
            </p:cNvPr>
            <p:cNvSpPr/>
            <p:nvPr/>
          </p:nvSpPr>
          <p:spPr>
            <a:xfrm>
              <a:off x="7529056" y="3690912"/>
              <a:ext cx="240496" cy="318041"/>
            </a:xfrm>
            <a:custGeom>
              <a:avLst/>
              <a:gdLst>
                <a:gd name="connsiteX0" fmla="*/ 226634 w 226634"/>
                <a:gd name="connsiteY0" fmla="*/ 299710 h 299710"/>
                <a:gd name="connsiteX1" fmla="*/ 226298 w 226634"/>
                <a:gd name="connsiteY1" fmla="*/ 130660 h 299710"/>
                <a:gd name="connsiteX2" fmla="*/ 0 w 226634"/>
                <a:gd name="connsiteY2" fmla="*/ 0 h 299710"/>
                <a:gd name="connsiteX3" fmla="*/ 0 w 226634"/>
                <a:gd name="connsiteY3" fmla="*/ 169387 h 299710"/>
                <a:gd name="connsiteX4" fmla="*/ 226634 w 226634"/>
                <a:gd name="connsiteY4" fmla="*/ 299710 h 299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634" h="299710">
                  <a:moveTo>
                    <a:pt x="226634" y="299710"/>
                  </a:moveTo>
                  <a:lnTo>
                    <a:pt x="226298" y="130660"/>
                  </a:lnTo>
                  <a:lnTo>
                    <a:pt x="0" y="0"/>
                  </a:lnTo>
                  <a:lnTo>
                    <a:pt x="0" y="169387"/>
                  </a:lnTo>
                  <a:lnTo>
                    <a:pt x="226634" y="299710"/>
                  </a:lnTo>
                  <a:close/>
                </a:path>
              </a:pathLst>
            </a:custGeom>
            <a:solidFill>
              <a:srgbClr val="3B4872"/>
            </a:solidFill>
            <a:ln w="33641" cap="flat">
              <a:noFill/>
              <a:prstDash val="solid"/>
              <a:miter/>
            </a:ln>
          </p:spPr>
          <p:txBody>
            <a:bodyPr rtlCol="0" anchor="ctr"/>
            <a:lstStyle/>
            <a:p>
              <a:endParaRPr lang="zh-CN" altLang="en-US"/>
            </a:p>
          </p:txBody>
        </p:sp>
        <p:sp>
          <p:nvSpPr>
            <p:cNvPr id="27" name="任意多边形: 形状 26">
              <a:extLst>
                <a:ext uri="{FF2B5EF4-FFF2-40B4-BE49-F238E27FC236}">
                  <a16:creationId xmlns:a16="http://schemas.microsoft.com/office/drawing/2014/main" id="{09624789-83A2-5179-183C-86AD32B0DC9A}"/>
                </a:ext>
              </a:extLst>
            </p:cNvPr>
            <p:cNvSpPr/>
            <p:nvPr/>
          </p:nvSpPr>
          <p:spPr>
            <a:xfrm>
              <a:off x="5714791" y="2645664"/>
              <a:ext cx="274801" cy="378433"/>
            </a:xfrm>
            <a:custGeom>
              <a:avLst/>
              <a:gdLst>
                <a:gd name="connsiteX0" fmla="*/ 32328 w 258962"/>
                <a:gd name="connsiteY0" fmla="*/ 187908 h 356621"/>
                <a:gd name="connsiteX1" fmla="*/ 32328 w 258962"/>
                <a:gd name="connsiteY1" fmla="*/ 18522 h 356621"/>
                <a:gd name="connsiteX2" fmla="*/ 0 w 258962"/>
                <a:gd name="connsiteY2" fmla="*/ 0 h 356621"/>
                <a:gd name="connsiteX3" fmla="*/ 0 w 258962"/>
                <a:gd name="connsiteY3" fmla="*/ 207440 h 356621"/>
                <a:gd name="connsiteX4" fmla="*/ 258963 w 258962"/>
                <a:gd name="connsiteY4" fmla="*/ 356621 h 356621"/>
                <a:gd name="connsiteX5" fmla="*/ 258963 w 258962"/>
                <a:gd name="connsiteY5" fmla="*/ 318231 h 356621"/>
                <a:gd name="connsiteX6" fmla="*/ 32328 w 258962"/>
                <a:gd name="connsiteY6" fmla="*/ 187908 h 356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62" h="356621">
                  <a:moveTo>
                    <a:pt x="32328" y="187908"/>
                  </a:moveTo>
                  <a:lnTo>
                    <a:pt x="32328" y="18522"/>
                  </a:lnTo>
                  <a:lnTo>
                    <a:pt x="0" y="0"/>
                  </a:lnTo>
                  <a:lnTo>
                    <a:pt x="0" y="207440"/>
                  </a:lnTo>
                  <a:lnTo>
                    <a:pt x="258963" y="356621"/>
                  </a:lnTo>
                  <a:lnTo>
                    <a:pt x="258963" y="318231"/>
                  </a:lnTo>
                  <a:lnTo>
                    <a:pt x="32328" y="187908"/>
                  </a:lnTo>
                  <a:close/>
                </a:path>
              </a:pathLst>
            </a:custGeom>
            <a:solidFill>
              <a:srgbClr val="292D4C"/>
            </a:solidFill>
            <a:ln w="33641" cap="flat">
              <a:noFill/>
              <a:prstDash val="solid"/>
              <a:miter/>
            </a:ln>
          </p:spPr>
          <p:txBody>
            <a:bodyPr rtlCol="0" anchor="ctr"/>
            <a:lstStyle/>
            <a:p>
              <a:endParaRPr lang="zh-CN" altLang="en-US"/>
            </a:p>
          </p:txBody>
        </p:sp>
        <p:sp>
          <p:nvSpPr>
            <p:cNvPr id="28" name="任意多边形: 形状 27">
              <a:extLst>
                <a:ext uri="{FF2B5EF4-FFF2-40B4-BE49-F238E27FC236}">
                  <a16:creationId xmlns:a16="http://schemas.microsoft.com/office/drawing/2014/main" id="{0AC97B6E-B60B-7DAA-0ACD-A2F423BFA882}"/>
                </a:ext>
              </a:extLst>
            </p:cNvPr>
            <p:cNvSpPr/>
            <p:nvPr/>
          </p:nvSpPr>
          <p:spPr>
            <a:xfrm>
              <a:off x="5749097" y="2665317"/>
              <a:ext cx="240496" cy="318040"/>
            </a:xfrm>
            <a:custGeom>
              <a:avLst/>
              <a:gdLst>
                <a:gd name="connsiteX0" fmla="*/ 226635 w 226634"/>
                <a:gd name="connsiteY0" fmla="*/ 299710 h 299709"/>
                <a:gd name="connsiteX1" fmla="*/ 226298 w 226634"/>
                <a:gd name="connsiteY1" fmla="*/ 130660 h 299709"/>
                <a:gd name="connsiteX2" fmla="*/ 0 w 226634"/>
                <a:gd name="connsiteY2" fmla="*/ 0 h 299709"/>
                <a:gd name="connsiteX3" fmla="*/ 0 w 226634"/>
                <a:gd name="connsiteY3" fmla="*/ 169387 h 299709"/>
                <a:gd name="connsiteX4" fmla="*/ 226635 w 226634"/>
                <a:gd name="connsiteY4" fmla="*/ 299710 h 299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634" h="299709">
                  <a:moveTo>
                    <a:pt x="226635" y="299710"/>
                  </a:moveTo>
                  <a:lnTo>
                    <a:pt x="226298" y="130660"/>
                  </a:lnTo>
                  <a:lnTo>
                    <a:pt x="0" y="0"/>
                  </a:lnTo>
                  <a:lnTo>
                    <a:pt x="0" y="169387"/>
                  </a:lnTo>
                  <a:lnTo>
                    <a:pt x="226635" y="299710"/>
                  </a:lnTo>
                  <a:close/>
                </a:path>
              </a:pathLst>
            </a:custGeom>
            <a:solidFill>
              <a:srgbClr val="3B4872"/>
            </a:solidFill>
            <a:ln w="33641" cap="flat">
              <a:noFill/>
              <a:prstDash val="solid"/>
              <a:miter/>
            </a:ln>
          </p:spPr>
          <p:txBody>
            <a:bodyPr rtlCol="0" anchor="ctr"/>
            <a:lstStyle/>
            <a:p>
              <a:endParaRPr lang="zh-CN" altLang="en-US"/>
            </a:p>
          </p:txBody>
        </p:sp>
        <p:sp>
          <p:nvSpPr>
            <p:cNvPr id="29" name="任意多边形: 形状 28">
              <a:extLst>
                <a:ext uri="{FF2B5EF4-FFF2-40B4-BE49-F238E27FC236}">
                  <a16:creationId xmlns:a16="http://schemas.microsoft.com/office/drawing/2014/main" id="{E51F0F58-0E48-BE02-76E2-AF5B612D2689}"/>
                </a:ext>
              </a:extLst>
            </p:cNvPr>
            <p:cNvSpPr/>
            <p:nvPr/>
          </p:nvSpPr>
          <p:spPr>
            <a:xfrm>
              <a:off x="7931074" y="3547614"/>
              <a:ext cx="638226" cy="382721"/>
            </a:xfrm>
            <a:custGeom>
              <a:avLst/>
              <a:gdLst>
                <a:gd name="connsiteX0" fmla="*/ 9429 w 601440"/>
                <a:gd name="connsiteY0" fmla="*/ 360662 h 360662"/>
                <a:gd name="connsiteX1" fmla="*/ 601440 w 601440"/>
                <a:gd name="connsiteY1" fmla="*/ 16164 h 360662"/>
                <a:gd name="connsiteX2" fmla="*/ 592011 w 601440"/>
                <a:gd name="connsiteY2" fmla="*/ 0 h 360662"/>
                <a:gd name="connsiteX3" fmla="*/ 0 w 601440"/>
                <a:gd name="connsiteY3" fmla="*/ 344498 h 360662"/>
                <a:gd name="connsiteX4" fmla="*/ 9429 w 601440"/>
                <a:gd name="connsiteY4" fmla="*/ 360662 h 360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440" h="360662">
                  <a:moveTo>
                    <a:pt x="9429" y="360662"/>
                  </a:moveTo>
                  <a:lnTo>
                    <a:pt x="601440" y="16164"/>
                  </a:lnTo>
                  <a:lnTo>
                    <a:pt x="592011" y="0"/>
                  </a:lnTo>
                  <a:lnTo>
                    <a:pt x="0" y="344498"/>
                  </a:lnTo>
                  <a:lnTo>
                    <a:pt x="9429" y="360662"/>
                  </a:lnTo>
                  <a:close/>
                </a:path>
              </a:pathLst>
            </a:custGeom>
            <a:solidFill>
              <a:srgbClr val="C5CEF6"/>
            </a:solidFill>
            <a:ln w="33641" cap="flat">
              <a:noFill/>
              <a:prstDash val="solid"/>
              <a:miter/>
            </a:ln>
          </p:spPr>
          <p:txBody>
            <a:bodyPr rtlCol="0" anchor="ctr"/>
            <a:lstStyle/>
            <a:p>
              <a:endParaRPr lang="zh-CN" altLang="en-US"/>
            </a:p>
          </p:txBody>
        </p:sp>
        <p:sp>
          <p:nvSpPr>
            <p:cNvPr id="30" name="任意多边形: 形状 29">
              <a:extLst>
                <a:ext uri="{FF2B5EF4-FFF2-40B4-BE49-F238E27FC236}">
                  <a16:creationId xmlns:a16="http://schemas.microsoft.com/office/drawing/2014/main" id="{05E82153-1403-CBCF-1AFE-DAAA0D59678E}"/>
                </a:ext>
              </a:extLst>
            </p:cNvPr>
            <p:cNvSpPr/>
            <p:nvPr/>
          </p:nvSpPr>
          <p:spPr>
            <a:xfrm>
              <a:off x="7931074" y="3889240"/>
              <a:ext cx="638226" cy="382721"/>
            </a:xfrm>
            <a:custGeom>
              <a:avLst/>
              <a:gdLst>
                <a:gd name="connsiteX0" fmla="*/ 9429 w 601440"/>
                <a:gd name="connsiteY0" fmla="*/ 360662 h 360662"/>
                <a:gd name="connsiteX1" fmla="*/ 601440 w 601440"/>
                <a:gd name="connsiteY1" fmla="*/ 15827 h 360662"/>
                <a:gd name="connsiteX2" fmla="*/ 592011 w 601440"/>
                <a:gd name="connsiteY2" fmla="*/ 0 h 360662"/>
                <a:gd name="connsiteX3" fmla="*/ 0 w 601440"/>
                <a:gd name="connsiteY3" fmla="*/ 344498 h 360662"/>
                <a:gd name="connsiteX4" fmla="*/ 9429 w 601440"/>
                <a:gd name="connsiteY4" fmla="*/ 360662 h 360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440" h="360662">
                  <a:moveTo>
                    <a:pt x="9429" y="360662"/>
                  </a:moveTo>
                  <a:lnTo>
                    <a:pt x="601440" y="15827"/>
                  </a:lnTo>
                  <a:lnTo>
                    <a:pt x="592011" y="0"/>
                  </a:lnTo>
                  <a:lnTo>
                    <a:pt x="0" y="344498"/>
                  </a:lnTo>
                  <a:lnTo>
                    <a:pt x="9429" y="360662"/>
                  </a:lnTo>
                  <a:close/>
                </a:path>
              </a:pathLst>
            </a:custGeom>
            <a:solidFill>
              <a:srgbClr val="C5CEF6"/>
            </a:solidFill>
            <a:ln w="33641" cap="flat">
              <a:noFill/>
              <a:prstDash val="solid"/>
              <a:miter/>
            </a:ln>
          </p:spPr>
          <p:txBody>
            <a:bodyPr rtlCol="0" anchor="ctr"/>
            <a:lstStyle/>
            <a:p>
              <a:endParaRPr lang="zh-CN" altLang="en-US"/>
            </a:p>
          </p:txBody>
        </p:sp>
        <p:sp>
          <p:nvSpPr>
            <p:cNvPr id="31" name="任意多边形: 形状 30">
              <a:extLst>
                <a:ext uri="{FF2B5EF4-FFF2-40B4-BE49-F238E27FC236}">
                  <a16:creationId xmlns:a16="http://schemas.microsoft.com/office/drawing/2014/main" id="{C92BEC66-327F-5BA3-2549-300AD362ED33}"/>
                </a:ext>
              </a:extLst>
            </p:cNvPr>
            <p:cNvSpPr/>
            <p:nvPr/>
          </p:nvSpPr>
          <p:spPr>
            <a:xfrm>
              <a:off x="7931074" y="4230866"/>
              <a:ext cx="638226" cy="382721"/>
            </a:xfrm>
            <a:custGeom>
              <a:avLst/>
              <a:gdLst>
                <a:gd name="connsiteX0" fmla="*/ 9429 w 601440"/>
                <a:gd name="connsiteY0" fmla="*/ 360662 h 360662"/>
                <a:gd name="connsiteX1" fmla="*/ 601440 w 601440"/>
                <a:gd name="connsiteY1" fmla="*/ 15827 h 360662"/>
                <a:gd name="connsiteX2" fmla="*/ 592011 w 601440"/>
                <a:gd name="connsiteY2" fmla="*/ 0 h 360662"/>
                <a:gd name="connsiteX3" fmla="*/ 0 w 601440"/>
                <a:gd name="connsiteY3" fmla="*/ 344498 h 360662"/>
                <a:gd name="connsiteX4" fmla="*/ 9429 w 601440"/>
                <a:gd name="connsiteY4" fmla="*/ 360662 h 360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440" h="360662">
                  <a:moveTo>
                    <a:pt x="9429" y="360662"/>
                  </a:moveTo>
                  <a:lnTo>
                    <a:pt x="601440" y="15827"/>
                  </a:lnTo>
                  <a:lnTo>
                    <a:pt x="592011" y="0"/>
                  </a:lnTo>
                  <a:lnTo>
                    <a:pt x="0" y="344498"/>
                  </a:lnTo>
                  <a:lnTo>
                    <a:pt x="9429" y="360662"/>
                  </a:lnTo>
                  <a:close/>
                </a:path>
              </a:pathLst>
            </a:custGeom>
            <a:solidFill>
              <a:srgbClr val="C5CEF6"/>
            </a:solidFill>
            <a:ln w="33641" cap="flat">
              <a:noFill/>
              <a:prstDash val="solid"/>
              <a:miter/>
            </a:ln>
          </p:spPr>
          <p:txBody>
            <a:bodyPr rtlCol="0" anchor="ctr"/>
            <a:lstStyle/>
            <a:p>
              <a:endParaRPr lang="zh-CN" altLang="en-US"/>
            </a:p>
          </p:txBody>
        </p:sp>
        <p:sp>
          <p:nvSpPr>
            <p:cNvPr id="32" name="任意多边形: 形状 31">
              <a:extLst>
                <a:ext uri="{FF2B5EF4-FFF2-40B4-BE49-F238E27FC236}">
                  <a16:creationId xmlns:a16="http://schemas.microsoft.com/office/drawing/2014/main" id="{195537B5-8BCA-3A48-BAB5-2F1F1E297101}"/>
                </a:ext>
              </a:extLst>
            </p:cNvPr>
            <p:cNvSpPr/>
            <p:nvPr/>
          </p:nvSpPr>
          <p:spPr>
            <a:xfrm>
              <a:off x="5637247" y="2320833"/>
              <a:ext cx="2226644" cy="2256305"/>
            </a:xfrm>
            <a:custGeom>
              <a:avLst/>
              <a:gdLst>
                <a:gd name="connsiteX0" fmla="*/ 1268184 w 2098305"/>
                <a:gd name="connsiteY0" fmla="*/ 1774330 h 2126256"/>
                <a:gd name="connsiteX1" fmla="*/ 1015619 w 2098305"/>
                <a:gd name="connsiteY1" fmla="*/ 1699234 h 2126256"/>
                <a:gd name="connsiteX2" fmla="*/ 420577 w 2098305"/>
                <a:gd name="connsiteY2" fmla="*/ 566398 h 2126256"/>
                <a:gd name="connsiteX3" fmla="*/ 443140 w 2098305"/>
                <a:gd name="connsiteY3" fmla="*/ 370408 h 2126256"/>
                <a:gd name="connsiteX4" fmla="*/ 443140 w 2098305"/>
                <a:gd name="connsiteY4" fmla="*/ 361989 h 2126256"/>
                <a:gd name="connsiteX5" fmla="*/ 813568 w 2098305"/>
                <a:gd name="connsiteY5" fmla="*/ 16144 h 2126256"/>
                <a:gd name="connsiteX6" fmla="*/ 1064785 w 2098305"/>
                <a:gd name="connsiteY6" fmla="*/ 91240 h 2126256"/>
                <a:gd name="connsiteX7" fmla="*/ 1659827 w 2098305"/>
                <a:gd name="connsiteY7" fmla="*/ 1224413 h 2126256"/>
                <a:gd name="connsiteX8" fmla="*/ 1268184 w 2098305"/>
                <a:gd name="connsiteY8" fmla="*/ 1774330 h 2126256"/>
                <a:gd name="connsiteX9" fmla="*/ 2098279 w 2098305"/>
                <a:gd name="connsiteY9" fmla="*/ 1318030 h 2126256"/>
                <a:gd name="connsiteX10" fmla="*/ 1668583 w 2098305"/>
                <a:gd name="connsiteY10" fmla="*/ 1070517 h 2126256"/>
                <a:gd name="connsiteX11" fmla="*/ 1075224 w 2098305"/>
                <a:gd name="connsiteY11" fmla="*/ 76760 h 2126256"/>
                <a:gd name="connsiteX12" fmla="*/ 813568 w 2098305"/>
                <a:gd name="connsiteY12" fmla="*/ -20 h 2126256"/>
                <a:gd name="connsiteX13" fmla="*/ 426302 w 2098305"/>
                <a:gd name="connsiteY13" fmla="*/ 354918 h 2126256"/>
                <a:gd name="connsiteX14" fmla="*/ -27 w 2098305"/>
                <a:gd name="connsiteY14" fmla="*/ 108751 h 2126256"/>
                <a:gd name="connsiteX15" fmla="*/ -27 w 2098305"/>
                <a:gd name="connsiteY15" fmla="*/ 128283 h 2126256"/>
                <a:gd name="connsiteX16" fmla="*/ 422935 w 2098305"/>
                <a:gd name="connsiteY16" fmla="*/ 372765 h 2126256"/>
                <a:gd name="connsiteX17" fmla="*/ 403403 w 2098305"/>
                <a:gd name="connsiteY17" fmla="*/ 566398 h 2126256"/>
                <a:gd name="connsiteX18" fmla="*/ 814241 w 2098305"/>
                <a:gd name="connsiteY18" fmla="*/ 1560492 h 2126256"/>
                <a:gd name="connsiteX19" fmla="*/ 814241 w 2098305"/>
                <a:gd name="connsiteY19" fmla="*/ 1829894 h 2126256"/>
                <a:gd name="connsiteX20" fmla="*/ 832763 w 2098305"/>
                <a:gd name="connsiteY20" fmla="*/ 1840334 h 2126256"/>
                <a:gd name="connsiteX21" fmla="*/ 832763 w 2098305"/>
                <a:gd name="connsiteY21" fmla="*/ 1579687 h 2126256"/>
                <a:gd name="connsiteX22" fmla="*/ 1007874 w 2098305"/>
                <a:gd name="connsiteY22" fmla="*/ 1714388 h 2126256"/>
                <a:gd name="connsiteX23" fmla="*/ 1268184 w 2098305"/>
                <a:gd name="connsiteY23" fmla="*/ 1791841 h 2126256"/>
                <a:gd name="connsiteX24" fmla="*/ 1304216 w 2098305"/>
                <a:gd name="connsiteY24" fmla="*/ 1789821 h 2126256"/>
                <a:gd name="connsiteX25" fmla="*/ 1304216 w 2098305"/>
                <a:gd name="connsiteY25" fmla="*/ 2115461 h 2126256"/>
                <a:gd name="connsiteX26" fmla="*/ 1322738 w 2098305"/>
                <a:gd name="connsiteY26" fmla="*/ 2126237 h 2126256"/>
                <a:gd name="connsiteX27" fmla="*/ 1322738 w 2098305"/>
                <a:gd name="connsiteY27" fmla="*/ 1789484 h 2126256"/>
                <a:gd name="connsiteX28" fmla="*/ 1313309 w 2098305"/>
                <a:gd name="connsiteY28" fmla="*/ 1789484 h 2126256"/>
                <a:gd name="connsiteX29" fmla="*/ 1679359 w 2098305"/>
                <a:gd name="connsiteY29" fmla="*/ 1224413 h 2126256"/>
                <a:gd name="connsiteX30" fmla="*/ 1670940 w 2098305"/>
                <a:gd name="connsiteY30" fmla="*/ 1092069 h 2126256"/>
                <a:gd name="connsiteX31" fmla="*/ 2097943 w 2098305"/>
                <a:gd name="connsiteY31" fmla="*/ 1338572 h 2126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098305" h="2126256">
                  <a:moveTo>
                    <a:pt x="1268184" y="1774330"/>
                  </a:moveTo>
                  <a:cubicBezTo>
                    <a:pt x="1178843" y="1772084"/>
                    <a:pt x="1091692" y="1746171"/>
                    <a:pt x="1015619" y="1699234"/>
                  </a:cubicBezTo>
                  <a:cubicBezTo>
                    <a:pt x="687622" y="1509979"/>
                    <a:pt x="420577" y="1001483"/>
                    <a:pt x="420577" y="566398"/>
                  </a:cubicBezTo>
                  <a:cubicBezTo>
                    <a:pt x="420692" y="500428"/>
                    <a:pt x="428259" y="434681"/>
                    <a:pt x="443140" y="370408"/>
                  </a:cubicBezTo>
                  <a:lnTo>
                    <a:pt x="443140" y="361989"/>
                  </a:lnTo>
                  <a:cubicBezTo>
                    <a:pt x="493653" y="147141"/>
                    <a:pt x="628017" y="16144"/>
                    <a:pt x="813568" y="16144"/>
                  </a:cubicBezTo>
                  <a:cubicBezTo>
                    <a:pt x="902470" y="18626"/>
                    <a:pt x="989117" y="44533"/>
                    <a:pt x="1064785" y="91240"/>
                  </a:cubicBezTo>
                  <a:cubicBezTo>
                    <a:pt x="1392782" y="280832"/>
                    <a:pt x="1659827" y="788992"/>
                    <a:pt x="1659827" y="1224413"/>
                  </a:cubicBezTo>
                  <a:cubicBezTo>
                    <a:pt x="1660838" y="1559145"/>
                    <a:pt x="1506605" y="1774330"/>
                    <a:pt x="1268184" y="1774330"/>
                  </a:cubicBezTo>
                  <a:close/>
                  <a:moveTo>
                    <a:pt x="2098279" y="1318030"/>
                  </a:moveTo>
                  <a:lnTo>
                    <a:pt x="1668583" y="1070517"/>
                  </a:lnTo>
                  <a:cubicBezTo>
                    <a:pt x="1615713" y="669781"/>
                    <a:pt x="1369547" y="246820"/>
                    <a:pt x="1075224" y="76760"/>
                  </a:cubicBezTo>
                  <a:cubicBezTo>
                    <a:pt x="996323" y="28523"/>
                    <a:pt x="906040" y="2031"/>
                    <a:pt x="813568" y="-20"/>
                  </a:cubicBezTo>
                  <a:cubicBezTo>
                    <a:pt x="620272" y="-20"/>
                    <a:pt x="479846" y="134681"/>
                    <a:pt x="426302" y="354918"/>
                  </a:cubicBezTo>
                  <a:lnTo>
                    <a:pt x="-27" y="108751"/>
                  </a:lnTo>
                  <a:lnTo>
                    <a:pt x="-27" y="128283"/>
                  </a:lnTo>
                  <a:lnTo>
                    <a:pt x="422935" y="372765"/>
                  </a:lnTo>
                  <a:cubicBezTo>
                    <a:pt x="409710" y="436455"/>
                    <a:pt x="403164" y="501351"/>
                    <a:pt x="403403" y="566398"/>
                  </a:cubicBezTo>
                  <a:cubicBezTo>
                    <a:pt x="403403" y="917968"/>
                    <a:pt x="575820" y="1315673"/>
                    <a:pt x="814241" y="1560492"/>
                  </a:cubicBezTo>
                  <a:lnTo>
                    <a:pt x="814241" y="1829894"/>
                  </a:lnTo>
                  <a:lnTo>
                    <a:pt x="832763" y="1840334"/>
                  </a:lnTo>
                  <a:lnTo>
                    <a:pt x="832763" y="1579687"/>
                  </a:lnTo>
                  <a:cubicBezTo>
                    <a:pt x="885397" y="1631598"/>
                    <a:pt x="944194" y="1676837"/>
                    <a:pt x="1007874" y="1714388"/>
                  </a:cubicBezTo>
                  <a:cubicBezTo>
                    <a:pt x="1086270" y="1762753"/>
                    <a:pt x="1176082" y="1789477"/>
                    <a:pt x="1268184" y="1791841"/>
                  </a:cubicBezTo>
                  <a:cubicBezTo>
                    <a:pt x="1280644" y="1791841"/>
                    <a:pt x="1292430" y="1791841"/>
                    <a:pt x="1304216" y="1789821"/>
                  </a:cubicBezTo>
                  <a:lnTo>
                    <a:pt x="1304216" y="2115461"/>
                  </a:lnTo>
                  <a:lnTo>
                    <a:pt x="1322738" y="2126237"/>
                  </a:lnTo>
                  <a:lnTo>
                    <a:pt x="1322738" y="1789484"/>
                  </a:lnTo>
                  <a:lnTo>
                    <a:pt x="1313309" y="1789484"/>
                  </a:lnTo>
                  <a:cubicBezTo>
                    <a:pt x="1536912" y="1763891"/>
                    <a:pt x="1679359" y="1548032"/>
                    <a:pt x="1679359" y="1224413"/>
                  </a:cubicBezTo>
                  <a:cubicBezTo>
                    <a:pt x="1679022" y="1180177"/>
                    <a:pt x="1676227" y="1135992"/>
                    <a:pt x="1670940" y="1092069"/>
                  </a:cubicBezTo>
                  <a:lnTo>
                    <a:pt x="2097943" y="1338572"/>
                  </a:lnTo>
                  <a:close/>
                </a:path>
              </a:pathLst>
            </a:custGeom>
            <a:solidFill>
              <a:srgbClr val="A0ACE2"/>
            </a:solidFill>
            <a:ln w="33641" cap="flat">
              <a:noFill/>
              <a:prstDash val="solid"/>
              <a:miter/>
            </a:ln>
          </p:spPr>
          <p:txBody>
            <a:bodyPr rtlCol="0" anchor="ctr"/>
            <a:lstStyle/>
            <a:p>
              <a:endParaRPr lang="zh-CN" altLang="en-US"/>
            </a:p>
          </p:txBody>
        </p:sp>
        <p:sp>
          <p:nvSpPr>
            <p:cNvPr id="33" name="任意多边形: 形状 32">
              <a:extLst>
                <a:ext uri="{FF2B5EF4-FFF2-40B4-BE49-F238E27FC236}">
                  <a16:creationId xmlns:a16="http://schemas.microsoft.com/office/drawing/2014/main" id="{4CD541C3-D48E-B196-179E-214FF8A9E1B7}"/>
                </a:ext>
              </a:extLst>
            </p:cNvPr>
            <p:cNvSpPr/>
            <p:nvPr/>
          </p:nvSpPr>
          <p:spPr>
            <a:xfrm>
              <a:off x="6190424" y="3393239"/>
              <a:ext cx="958769" cy="635725"/>
            </a:xfrm>
            <a:custGeom>
              <a:avLst/>
              <a:gdLst>
                <a:gd name="connsiteX0" fmla="*/ 0 w 903507"/>
                <a:gd name="connsiteY0" fmla="*/ 599083 h 599083"/>
                <a:gd name="connsiteX1" fmla="*/ 903507 w 903507"/>
                <a:gd name="connsiteY1" fmla="*/ 74759 h 599083"/>
                <a:gd name="connsiteX2" fmla="*/ 903507 w 903507"/>
                <a:gd name="connsiteY2" fmla="*/ 0 h 599083"/>
                <a:gd name="connsiteX3" fmla="*/ 0 w 903507"/>
                <a:gd name="connsiteY3" fmla="*/ 524324 h 599083"/>
                <a:gd name="connsiteX4" fmla="*/ 0 w 903507"/>
                <a:gd name="connsiteY4" fmla="*/ 599083 h 5990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507" h="599083">
                  <a:moveTo>
                    <a:pt x="0" y="599083"/>
                  </a:moveTo>
                  <a:lnTo>
                    <a:pt x="903507" y="74759"/>
                  </a:lnTo>
                  <a:lnTo>
                    <a:pt x="903507" y="0"/>
                  </a:lnTo>
                  <a:lnTo>
                    <a:pt x="0" y="524324"/>
                  </a:lnTo>
                  <a:lnTo>
                    <a:pt x="0" y="599083"/>
                  </a:lnTo>
                  <a:close/>
                </a:path>
              </a:pathLst>
            </a:custGeom>
            <a:solidFill>
              <a:srgbClr val="837DF4"/>
            </a:solidFill>
            <a:ln w="33641" cap="flat">
              <a:noFill/>
              <a:prstDash val="solid"/>
              <a:miter/>
            </a:ln>
          </p:spPr>
          <p:txBody>
            <a:bodyPr rtlCol="0" anchor="ctr"/>
            <a:lstStyle/>
            <a:p>
              <a:endParaRPr lang="zh-CN" altLang="en-US"/>
            </a:p>
          </p:txBody>
        </p:sp>
        <p:sp>
          <p:nvSpPr>
            <p:cNvPr id="34" name="任意多边形: 形状 33">
              <a:extLst>
                <a:ext uri="{FF2B5EF4-FFF2-40B4-BE49-F238E27FC236}">
                  <a16:creationId xmlns:a16="http://schemas.microsoft.com/office/drawing/2014/main" id="{FC520310-3F2D-8C14-877C-6D1868770240}"/>
                </a:ext>
              </a:extLst>
            </p:cNvPr>
            <p:cNvSpPr/>
            <p:nvPr/>
          </p:nvSpPr>
          <p:spPr>
            <a:xfrm>
              <a:off x="5126951" y="4931987"/>
              <a:ext cx="1193548" cy="875506"/>
            </a:xfrm>
            <a:custGeom>
              <a:avLst/>
              <a:gdLst>
                <a:gd name="connsiteX0" fmla="*/ 337 w 1124754"/>
                <a:gd name="connsiteY0" fmla="*/ 825044 h 825044"/>
                <a:gd name="connsiteX1" fmla="*/ 1124754 w 1124754"/>
                <a:gd name="connsiteY1" fmla="*/ 172417 h 825044"/>
                <a:gd name="connsiteX2" fmla="*/ 1124754 w 1124754"/>
                <a:gd name="connsiteY2" fmla="*/ 0 h 825044"/>
                <a:gd name="connsiteX3" fmla="*/ 0 w 1124754"/>
                <a:gd name="connsiteY3" fmla="*/ 652964 h 825044"/>
                <a:gd name="connsiteX4" fmla="*/ 337 w 1124754"/>
                <a:gd name="connsiteY4" fmla="*/ 825044 h 8250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754" h="825044">
                  <a:moveTo>
                    <a:pt x="337" y="825044"/>
                  </a:moveTo>
                  <a:lnTo>
                    <a:pt x="1124754" y="172417"/>
                  </a:lnTo>
                  <a:lnTo>
                    <a:pt x="1124754" y="0"/>
                  </a:lnTo>
                  <a:lnTo>
                    <a:pt x="0" y="652964"/>
                  </a:lnTo>
                  <a:lnTo>
                    <a:pt x="337" y="825044"/>
                  </a:lnTo>
                  <a:close/>
                </a:path>
              </a:pathLst>
            </a:custGeom>
            <a:solidFill>
              <a:srgbClr val="292D4C"/>
            </a:solidFill>
            <a:ln w="33641" cap="flat">
              <a:noFill/>
              <a:prstDash val="solid"/>
              <a:miter/>
            </a:ln>
          </p:spPr>
          <p:txBody>
            <a:bodyPr rtlCol="0" anchor="ctr"/>
            <a:lstStyle/>
            <a:p>
              <a:endParaRPr lang="zh-CN" altLang="en-US"/>
            </a:p>
          </p:txBody>
        </p:sp>
        <p:sp>
          <p:nvSpPr>
            <p:cNvPr id="35" name="任意多边形: 形状 34">
              <a:extLst>
                <a:ext uri="{FF2B5EF4-FFF2-40B4-BE49-F238E27FC236}">
                  <a16:creationId xmlns:a16="http://schemas.microsoft.com/office/drawing/2014/main" id="{0D308F56-4E38-9A04-7E37-1EEF6B400EE9}"/>
                </a:ext>
              </a:extLst>
            </p:cNvPr>
            <p:cNvSpPr/>
            <p:nvPr/>
          </p:nvSpPr>
          <p:spPr>
            <a:xfrm>
              <a:off x="4531249" y="5278258"/>
              <a:ext cx="596059" cy="529234"/>
            </a:xfrm>
            <a:custGeom>
              <a:avLst/>
              <a:gdLst>
                <a:gd name="connsiteX0" fmla="*/ 561367 w 561703"/>
                <a:gd name="connsiteY0" fmla="*/ 326650 h 498730"/>
                <a:gd name="connsiteX1" fmla="*/ 0 w 561703"/>
                <a:gd name="connsiteY1" fmla="*/ 0 h 498730"/>
                <a:gd name="connsiteX2" fmla="*/ 0 w 561703"/>
                <a:gd name="connsiteY2" fmla="*/ 172417 h 498730"/>
                <a:gd name="connsiteX3" fmla="*/ 561703 w 561703"/>
                <a:gd name="connsiteY3" fmla="*/ 498731 h 498730"/>
                <a:gd name="connsiteX4" fmla="*/ 561367 w 561703"/>
                <a:gd name="connsiteY4" fmla="*/ 326650 h 498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1703" h="498730">
                  <a:moveTo>
                    <a:pt x="561367" y="326650"/>
                  </a:moveTo>
                  <a:lnTo>
                    <a:pt x="0" y="0"/>
                  </a:lnTo>
                  <a:lnTo>
                    <a:pt x="0" y="172417"/>
                  </a:lnTo>
                  <a:lnTo>
                    <a:pt x="561703" y="498731"/>
                  </a:lnTo>
                  <a:lnTo>
                    <a:pt x="561367" y="326650"/>
                  </a:lnTo>
                  <a:close/>
                </a:path>
              </a:pathLst>
            </a:custGeom>
            <a:solidFill>
              <a:srgbClr val="3B4872"/>
            </a:solidFill>
            <a:ln w="33641" cap="flat">
              <a:noFill/>
              <a:prstDash val="solid"/>
              <a:miter/>
            </a:ln>
          </p:spPr>
          <p:txBody>
            <a:bodyPr rtlCol="0" anchor="ctr"/>
            <a:lstStyle/>
            <a:p>
              <a:endParaRPr lang="zh-CN" altLang="en-US"/>
            </a:p>
          </p:txBody>
        </p:sp>
        <p:sp>
          <p:nvSpPr>
            <p:cNvPr id="36" name="任意多边形: 形状 35">
              <a:extLst>
                <a:ext uri="{FF2B5EF4-FFF2-40B4-BE49-F238E27FC236}">
                  <a16:creationId xmlns:a16="http://schemas.microsoft.com/office/drawing/2014/main" id="{A69B911A-C43A-8504-5C19-CD1149913C1C}"/>
                </a:ext>
              </a:extLst>
            </p:cNvPr>
            <p:cNvSpPr/>
            <p:nvPr/>
          </p:nvSpPr>
          <p:spPr>
            <a:xfrm>
              <a:off x="4502304" y="4443552"/>
              <a:ext cx="1878230" cy="1193127"/>
            </a:xfrm>
            <a:custGeom>
              <a:avLst/>
              <a:gdLst>
                <a:gd name="connsiteX0" fmla="*/ 1243265 w 1769972"/>
                <a:gd name="connsiteY0" fmla="*/ 11034 h 1124358"/>
                <a:gd name="connsiteX1" fmla="*/ 1173220 w 1769972"/>
                <a:gd name="connsiteY1" fmla="*/ 8677 h 1124358"/>
                <a:gd name="connsiteX2" fmla="*/ 67324 w 1769972"/>
                <a:gd name="connsiteY2" fmla="*/ 645140 h 1124358"/>
                <a:gd name="connsiteX3" fmla="*/ -26 w 1769972"/>
                <a:gd name="connsiteY3" fmla="*/ 763340 h 1124358"/>
                <a:gd name="connsiteX4" fmla="*/ 33649 w 1769972"/>
                <a:gd name="connsiteY4" fmla="*/ 821261 h 1124358"/>
                <a:gd name="connsiteX5" fmla="*/ 559656 w 1769972"/>
                <a:gd name="connsiteY5" fmla="*/ 1124339 h 1124358"/>
                <a:gd name="connsiteX6" fmla="*/ 1769946 w 1769972"/>
                <a:gd name="connsiteY6" fmla="*/ 313775 h 1124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9972" h="1124358">
                  <a:moveTo>
                    <a:pt x="1243265" y="11034"/>
                  </a:moveTo>
                  <a:cubicBezTo>
                    <a:pt x="1222197" y="-2806"/>
                    <a:pt x="1195170" y="-3715"/>
                    <a:pt x="1173220" y="8677"/>
                  </a:cubicBezTo>
                  <a:lnTo>
                    <a:pt x="67324" y="645140"/>
                  </a:lnTo>
                  <a:cubicBezTo>
                    <a:pt x="25472" y="669790"/>
                    <a:pt x="-164" y="714780"/>
                    <a:pt x="-26" y="763340"/>
                  </a:cubicBezTo>
                  <a:cubicBezTo>
                    <a:pt x="118" y="787249"/>
                    <a:pt x="12935" y="809307"/>
                    <a:pt x="33649" y="821261"/>
                  </a:cubicBezTo>
                  <a:lnTo>
                    <a:pt x="559656" y="1124339"/>
                  </a:lnTo>
                  <a:lnTo>
                    <a:pt x="1769946" y="313775"/>
                  </a:lnTo>
                  <a:close/>
                </a:path>
              </a:pathLst>
            </a:custGeom>
            <a:solidFill>
              <a:srgbClr val="E7EBFB"/>
            </a:solidFill>
            <a:ln w="33641" cap="flat">
              <a:noFill/>
              <a:prstDash val="solid"/>
              <a:miter/>
            </a:ln>
          </p:spPr>
          <p:txBody>
            <a:bodyPr rtlCol="0" anchor="ctr"/>
            <a:lstStyle/>
            <a:p>
              <a:endParaRPr lang="zh-CN" altLang="en-US"/>
            </a:p>
          </p:txBody>
        </p:sp>
        <p:sp>
          <p:nvSpPr>
            <p:cNvPr id="37" name="任意多边形: 形状 36">
              <a:extLst>
                <a:ext uri="{FF2B5EF4-FFF2-40B4-BE49-F238E27FC236}">
                  <a16:creationId xmlns:a16="http://schemas.microsoft.com/office/drawing/2014/main" id="{2651F08B-9C63-0E53-C7EF-7EC682AA9EDB}"/>
                </a:ext>
              </a:extLst>
            </p:cNvPr>
            <p:cNvSpPr/>
            <p:nvPr/>
          </p:nvSpPr>
          <p:spPr>
            <a:xfrm>
              <a:off x="5060835" y="4765524"/>
              <a:ext cx="1352224" cy="881456"/>
            </a:xfrm>
            <a:custGeom>
              <a:avLst/>
              <a:gdLst>
                <a:gd name="connsiteX0" fmla="*/ 67667 w 1274284"/>
                <a:gd name="connsiteY0" fmla="*/ 645477 h 830651"/>
                <a:gd name="connsiteX1" fmla="*/ 1173226 w 1274284"/>
                <a:gd name="connsiteY1" fmla="*/ 9014 h 830651"/>
                <a:gd name="connsiteX2" fmla="*/ 1265227 w 1274284"/>
                <a:gd name="connsiteY2" fmla="*/ 33664 h 830651"/>
                <a:gd name="connsiteX3" fmla="*/ 1274252 w 1274284"/>
                <a:gd name="connsiteY3" fmla="*/ 67272 h 830651"/>
                <a:gd name="connsiteX4" fmla="*/ 1206902 w 1274284"/>
                <a:gd name="connsiteY4" fmla="*/ 185136 h 830651"/>
                <a:gd name="connsiteX5" fmla="*/ 101006 w 1274284"/>
                <a:gd name="connsiteY5" fmla="*/ 821598 h 830651"/>
                <a:gd name="connsiteX6" fmla="*/ 9001 w 1274284"/>
                <a:gd name="connsiteY6" fmla="*/ 796948 h 830651"/>
                <a:gd name="connsiteX7" fmla="*/ -20 w 1274284"/>
                <a:gd name="connsiteY7" fmla="*/ 763677 h 830651"/>
                <a:gd name="connsiteX8" fmla="*/ 67667 w 1274284"/>
                <a:gd name="connsiteY8" fmla="*/ 645477 h 830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4284" h="830651">
                  <a:moveTo>
                    <a:pt x="67667" y="645477"/>
                  </a:moveTo>
                  <a:lnTo>
                    <a:pt x="1173226" y="9014"/>
                  </a:lnTo>
                  <a:cubicBezTo>
                    <a:pt x="1205454" y="-9575"/>
                    <a:pt x="1246639" y="1437"/>
                    <a:pt x="1265227" y="33664"/>
                  </a:cubicBezTo>
                  <a:cubicBezTo>
                    <a:pt x="1271120" y="43868"/>
                    <a:pt x="1274252" y="55486"/>
                    <a:pt x="1274252" y="67272"/>
                  </a:cubicBezTo>
                  <a:cubicBezTo>
                    <a:pt x="1274690" y="115832"/>
                    <a:pt x="1248962" y="160856"/>
                    <a:pt x="1206902" y="185136"/>
                  </a:cubicBezTo>
                  <a:lnTo>
                    <a:pt x="101006" y="821598"/>
                  </a:lnTo>
                  <a:cubicBezTo>
                    <a:pt x="68792" y="840187"/>
                    <a:pt x="27600" y="829175"/>
                    <a:pt x="9001" y="796948"/>
                  </a:cubicBezTo>
                  <a:cubicBezTo>
                    <a:pt x="3159" y="786811"/>
                    <a:pt x="50" y="775362"/>
                    <a:pt x="-20" y="763677"/>
                  </a:cubicBezTo>
                  <a:cubicBezTo>
                    <a:pt x="-508" y="714915"/>
                    <a:pt x="25378" y="669723"/>
                    <a:pt x="67667" y="645477"/>
                  </a:cubicBezTo>
                  <a:close/>
                </a:path>
              </a:pathLst>
            </a:custGeom>
            <a:solidFill>
              <a:srgbClr val="C5CEF6"/>
            </a:solidFill>
            <a:ln w="33641" cap="flat">
              <a:noFill/>
              <a:prstDash val="solid"/>
              <a:miter/>
            </a:ln>
          </p:spPr>
          <p:txBody>
            <a:bodyPr rtlCol="0" anchor="ctr"/>
            <a:lstStyle/>
            <a:p>
              <a:endParaRPr lang="zh-CN" altLang="en-US"/>
            </a:p>
          </p:txBody>
        </p:sp>
        <p:sp>
          <p:nvSpPr>
            <p:cNvPr id="38" name="任意多边形: 形状 37">
              <a:extLst>
                <a:ext uri="{FF2B5EF4-FFF2-40B4-BE49-F238E27FC236}">
                  <a16:creationId xmlns:a16="http://schemas.microsoft.com/office/drawing/2014/main" id="{C84A027F-DA7C-3F35-30A3-2EF25994BB68}"/>
                </a:ext>
              </a:extLst>
            </p:cNvPr>
            <p:cNvSpPr/>
            <p:nvPr/>
          </p:nvSpPr>
          <p:spPr>
            <a:xfrm>
              <a:off x="5253096" y="4309484"/>
              <a:ext cx="608923" cy="879079"/>
            </a:xfrm>
            <a:custGeom>
              <a:avLst/>
              <a:gdLst>
                <a:gd name="connsiteX0" fmla="*/ 337 w 573826"/>
                <a:gd name="connsiteY0" fmla="*/ 828412 h 828411"/>
                <a:gd name="connsiteX1" fmla="*/ 573827 w 573826"/>
                <a:gd name="connsiteY1" fmla="*/ 497047 h 828411"/>
                <a:gd name="connsiteX2" fmla="*/ 573827 w 573826"/>
                <a:gd name="connsiteY2" fmla="*/ 0 h 828411"/>
                <a:gd name="connsiteX3" fmla="*/ 0 w 573826"/>
                <a:gd name="connsiteY3" fmla="*/ 331365 h 828411"/>
                <a:gd name="connsiteX4" fmla="*/ 337 w 573826"/>
                <a:gd name="connsiteY4" fmla="*/ 828412 h 828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3826" h="828411">
                  <a:moveTo>
                    <a:pt x="337" y="828412"/>
                  </a:moveTo>
                  <a:lnTo>
                    <a:pt x="573827" y="497047"/>
                  </a:lnTo>
                  <a:lnTo>
                    <a:pt x="573827" y="0"/>
                  </a:lnTo>
                  <a:lnTo>
                    <a:pt x="0" y="331365"/>
                  </a:lnTo>
                  <a:lnTo>
                    <a:pt x="337" y="828412"/>
                  </a:lnTo>
                  <a:close/>
                </a:path>
              </a:pathLst>
            </a:custGeom>
            <a:solidFill>
              <a:srgbClr val="292D4C"/>
            </a:solidFill>
            <a:ln w="33641" cap="flat">
              <a:noFill/>
              <a:prstDash val="solid"/>
              <a:miter/>
            </a:ln>
          </p:spPr>
          <p:txBody>
            <a:bodyPr rtlCol="0" anchor="ctr"/>
            <a:lstStyle/>
            <a:p>
              <a:endParaRPr lang="zh-CN" altLang="en-US"/>
            </a:p>
          </p:txBody>
        </p:sp>
        <p:sp>
          <p:nvSpPr>
            <p:cNvPr id="39" name="任意多边形: 形状 38">
              <a:extLst>
                <a:ext uri="{FF2B5EF4-FFF2-40B4-BE49-F238E27FC236}">
                  <a16:creationId xmlns:a16="http://schemas.microsoft.com/office/drawing/2014/main" id="{5CD10570-E4E7-CAF7-91BC-B150B2361994}"/>
                </a:ext>
              </a:extLst>
            </p:cNvPr>
            <p:cNvSpPr/>
            <p:nvPr/>
          </p:nvSpPr>
          <p:spPr>
            <a:xfrm>
              <a:off x="4948277" y="4485299"/>
              <a:ext cx="305176" cy="703264"/>
            </a:xfrm>
            <a:custGeom>
              <a:avLst/>
              <a:gdLst>
                <a:gd name="connsiteX0" fmla="*/ 287250 w 287586"/>
                <a:gd name="connsiteY0" fmla="*/ 165683 h 662729"/>
                <a:gd name="connsiteX1" fmla="*/ 0 w 287586"/>
                <a:gd name="connsiteY1" fmla="*/ 0 h 662729"/>
                <a:gd name="connsiteX2" fmla="*/ 0 w 287586"/>
                <a:gd name="connsiteY2" fmla="*/ 497384 h 662729"/>
                <a:gd name="connsiteX3" fmla="*/ 287587 w 287586"/>
                <a:gd name="connsiteY3" fmla="*/ 662729 h 662729"/>
                <a:gd name="connsiteX4" fmla="*/ 287250 w 287586"/>
                <a:gd name="connsiteY4" fmla="*/ 165683 h 662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586" h="662729">
                  <a:moveTo>
                    <a:pt x="287250" y="165683"/>
                  </a:moveTo>
                  <a:lnTo>
                    <a:pt x="0" y="0"/>
                  </a:lnTo>
                  <a:lnTo>
                    <a:pt x="0" y="497384"/>
                  </a:lnTo>
                  <a:lnTo>
                    <a:pt x="287587" y="662729"/>
                  </a:lnTo>
                  <a:lnTo>
                    <a:pt x="287250" y="165683"/>
                  </a:lnTo>
                  <a:close/>
                </a:path>
              </a:pathLst>
            </a:custGeom>
            <a:solidFill>
              <a:srgbClr val="3B4872"/>
            </a:solidFill>
            <a:ln w="33641" cap="flat">
              <a:noFill/>
              <a:prstDash val="solid"/>
              <a:miter/>
            </a:ln>
          </p:spPr>
          <p:txBody>
            <a:bodyPr rtlCol="0" anchor="ctr"/>
            <a:lstStyle/>
            <a:p>
              <a:endParaRPr lang="zh-CN" altLang="en-US"/>
            </a:p>
          </p:txBody>
        </p:sp>
        <p:sp>
          <p:nvSpPr>
            <p:cNvPr id="40" name="任意多边形: 形状 39">
              <a:extLst>
                <a:ext uri="{FF2B5EF4-FFF2-40B4-BE49-F238E27FC236}">
                  <a16:creationId xmlns:a16="http://schemas.microsoft.com/office/drawing/2014/main" id="{11463AB4-DD83-9393-4B1B-3A1916AF7717}"/>
                </a:ext>
              </a:extLst>
            </p:cNvPr>
            <p:cNvSpPr/>
            <p:nvPr/>
          </p:nvSpPr>
          <p:spPr>
            <a:xfrm>
              <a:off x="3570334" y="3309482"/>
              <a:ext cx="3325497" cy="2066690"/>
            </a:xfrm>
            <a:custGeom>
              <a:avLst/>
              <a:gdLst>
                <a:gd name="connsiteX0" fmla="*/ 2473087 w 3133822"/>
                <a:gd name="connsiteY0" fmla="*/ 13916 h 1947570"/>
                <a:gd name="connsiteX1" fmla="*/ 2384858 w 3133822"/>
                <a:gd name="connsiteY1" fmla="*/ 11222 h 1947570"/>
                <a:gd name="connsiteX2" fmla="*/ 84163 w 3133822"/>
                <a:gd name="connsiteY2" fmla="*/ 1345100 h 1947570"/>
                <a:gd name="connsiteX3" fmla="*/ -25 w 3133822"/>
                <a:gd name="connsiteY3" fmla="*/ 1492934 h 1947570"/>
                <a:gd name="connsiteX4" fmla="*/ 42069 w 3133822"/>
                <a:gd name="connsiteY4" fmla="*/ 1566009 h 1947570"/>
                <a:gd name="connsiteX5" fmla="*/ 703451 w 3133822"/>
                <a:gd name="connsiteY5" fmla="*/ 1947550 h 1947570"/>
                <a:gd name="connsiteX6" fmla="*/ 3133796 w 3133822"/>
                <a:gd name="connsiteY6" fmla="*/ 395120 h 19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3822" h="1947570">
                  <a:moveTo>
                    <a:pt x="2473087" y="13916"/>
                  </a:moveTo>
                  <a:cubicBezTo>
                    <a:pt x="2446567" y="-3642"/>
                    <a:pt x="2412397" y="-4686"/>
                    <a:pt x="2384858" y="11222"/>
                  </a:cubicBezTo>
                  <a:lnTo>
                    <a:pt x="84163" y="1345100"/>
                  </a:lnTo>
                  <a:cubicBezTo>
                    <a:pt x="31899" y="1375980"/>
                    <a:pt x="-123" y="1432218"/>
                    <a:pt x="-25" y="1492934"/>
                  </a:cubicBezTo>
                  <a:cubicBezTo>
                    <a:pt x="-227" y="1523107"/>
                    <a:pt x="15866" y="1551058"/>
                    <a:pt x="42069" y="1566009"/>
                  </a:cubicBezTo>
                  <a:lnTo>
                    <a:pt x="703451" y="1947550"/>
                  </a:lnTo>
                  <a:lnTo>
                    <a:pt x="3133796" y="395120"/>
                  </a:lnTo>
                  <a:close/>
                </a:path>
              </a:pathLst>
            </a:custGeom>
            <a:solidFill>
              <a:srgbClr val="E7EBFB"/>
            </a:solidFill>
            <a:ln w="33641" cap="flat">
              <a:noFill/>
              <a:prstDash val="solid"/>
              <a:miter/>
            </a:ln>
          </p:spPr>
          <p:txBody>
            <a:bodyPr rtlCol="0" anchor="ctr"/>
            <a:lstStyle/>
            <a:p>
              <a:endParaRPr lang="zh-CN" altLang="en-US"/>
            </a:p>
          </p:txBody>
        </p:sp>
        <p:sp>
          <p:nvSpPr>
            <p:cNvPr id="41" name="任意多边形: 形状 40">
              <a:extLst>
                <a:ext uri="{FF2B5EF4-FFF2-40B4-BE49-F238E27FC236}">
                  <a16:creationId xmlns:a16="http://schemas.microsoft.com/office/drawing/2014/main" id="{1C5D9A13-9EB6-5B62-5B10-2B615809E77D}"/>
                </a:ext>
              </a:extLst>
            </p:cNvPr>
            <p:cNvSpPr/>
            <p:nvPr/>
          </p:nvSpPr>
          <p:spPr>
            <a:xfrm>
              <a:off x="4270741" y="3716806"/>
              <a:ext cx="2666542" cy="1672365"/>
            </a:xfrm>
            <a:custGeom>
              <a:avLst/>
              <a:gdLst>
                <a:gd name="connsiteX0" fmla="*/ 85845 w 2512848"/>
                <a:gd name="connsiteY0" fmla="*/ 1344815 h 1575973"/>
                <a:gd name="connsiteX1" fmla="*/ 2386540 w 2512848"/>
                <a:gd name="connsiteY1" fmla="*/ 11274 h 1575973"/>
                <a:gd name="connsiteX2" fmla="*/ 2501541 w 2512848"/>
                <a:gd name="connsiteY2" fmla="*/ 42090 h 1575973"/>
                <a:gd name="connsiteX3" fmla="*/ 2512822 w 2512848"/>
                <a:gd name="connsiteY3" fmla="*/ 84013 h 1575973"/>
                <a:gd name="connsiteX4" fmla="*/ 2427287 w 2512848"/>
                <a:gd name="connsiteY4" fmla="*/ 232521 h 1575973"/>
                <a:gd name="connsiteX5" fmla="*/ 126592 w 2512848"/>
                <a:gd name="connsiteY5" fmla="*/ 1564714 h 1575973"/>
                <a:gd name="connsiteX6" fmla="*/ 11200 w 2512848"/>
                <a:gd name="connsiteY6" fmla="*/ 1533497 h 1575973"/>
                <a:gd name="connsiteX7" fmla="*/ -27 w 2512848"/>
                <a:gd name="connsiteY7" fmla="*/ 1491639 h 1575973"/>
                <a:gd name="connsiteX8" fmla="*/ 85845 w 2512848"/>
                <a:gd name="connsiteY8" fmla="*/ 1344815 h 1575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2848" h="1575973">
                  <a:moveTo>
                    <a:pt x="85845" y="1344815"/>
                  </a:moveTo>
                  <a:lnTo>
                    <a:pt x="2386540" y="11274"/>
                  </a:lnTo>
                  <a:cubicBezTo>
                    <a:pt x="2426815" y="-11975"/>
                    <a:pt x="2478305" y="1821"/>
                    <a:pt x="2501541" y="42090"/>
                  </a:cubicBezTo>
                  <a:cubicBezTo>
                    <a:pt x="2508915" y="54837"/>
                    <a:pt x="2512788" y="69293"/>
                    <a:pt x="2512822" y="84013"/>
                  </a:cubicBezTo>
                  <a:cubicBezTo>
                    <a:pt x="2512822" y="145221"/>
                    <a:pt x="2480224" y="201795"/>
                    <a:pt x="2427287" y="232521"/>
                  </a:cubicBezTo>
                  <a:lnTo>
                    <a:pt x="126592" y="1564714"/>
                  </a:lnTo>
                  <a:cubicBezTo>
                    <a:pt x="86111" y="1587950"/>
                    <a:pt x="34450" y="1574009"/>
                    <a:pt x="11200" y="1533497"/>
                  </a:cubicBezTo>
                  <a:cubicBezTo>
                    <a:pt x="3883" y="1520768"/>
                    <a:pt x="14" y="1506321"/>
                    <a:pt x="-27" y="1491639"/>
                  </a:cubicBezTo>
                  <a:cubicBezTo>
                    <a:pt x="717" y="1430990"/>
                    <a:pt x="33342" y="1375190"/>
                    <a:pt x="85845" y="1344815"/>
                  </a:cubicBezTo>
                  <a:close/>
                </a:path>
              </a:pathLst>
            </a:custGeom>
            <a:solidFill>
              <a:srgbClr val="C5CEF6"/>
            </a:solidFill>
            <a:ln w="33641" cap="flat">
              <a:noFill/>
              <a:prstDash val="solid"/>
              <a:miter/>
            </a:ln>
          </p:spPr>
          <p:txBody>
            <a:bodyPr rtlCol="0" anchor="ctr"/>
            <a:lstStyle/>
            <a:p>
              <a:endParaRPr lang="zh-CN" altLang="en-US"/>
            </a:p>
          </p:txBody>
        </p:sp>
        <p:sp>
          <p:nvSpPr>
            <p:cNvPr id="42" name="任意多边形: 形状 41">
              <a:extLst>
                <a:ext uri="{FF2B5EF4-FFF2-40B4-BE49-F238E27FC236}">
                  <a16:creationId xmlns:a16="http://schemas.microsoft.com/office/drawing/2014/main" id="{675BE46C-F673-952D-4698-5FD8419020BF}"/>
                </a:ext>
              </a:extLst>
            </p:cNvPr>
            <p:cNvSpPr/>
            <p:nvPr/>
          </p:nvSpPr>
          <p:spPr>
            <a:xfrm>
              <a:off x="5126951" y="3117008"/>
              <a:ext cx="2022241" cy="1172106"/>
            </a:xfrm>
            <a:custGeom>
              <a:avLst/>
              <a:gdLst>
                <a:gd name="connsiteX0" fmla="*/ 450912 w 1905683"/>
                <a:gd name="connsiteY0" fmla="*/ 1104549 h 1104548"/>
                <a:gd name="connsiteX1" fmla="*/ 1905683 w 1905683"/>
                <a:gd name="connsiteY1" fmla="*/ 260310 h 1104548"/>
                <a:gd name="connsiteX2" fmla="*/ 1456792 w 1905683"/>
                <a:gd name="connsiteY2" fmla="*/ 0 h 1104548"/>
                <a:gd name="connsiteX3" fmla="*/ 0 w 1905683"/>
                <a:gd name="connsiteY3" fmla="*/ 842218 h 1104548"/>
                <a:gd name="connsiteX4" fmla="*/ 450912 w 1905683"/>
                <a:gd name="connsiteY4" fmla="*/ 1104549 h 1104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683" h="1104548">
                  <a:moveTo>
                    <a:pt x="450912" y="1104549"/>
                  </a:moveTo>
                  <a:lnTo>
                    <a:pt x="1905683" y="260310"/>
                  </a:lnTo>
                  <a:lnTo>
                    <a:pt x="1456792" y="0"/>
                  </a:lnTo>
                  <a:lnTo>
                    <a:pt x="0" y="842218"/>
                  </a:lnTo>
                  <a:lnTo>
                    <a:pt x="450912" y="1104549"/>
                  </a:lnTo>
                  <a:close/>
                </a:path>
              </a:pathLst>
            </a:custGeom>
            <a:solidFill>
              <a:srgbClr val="ACA1FF"/>
            </a:solidFill>
            <a:ln w="33641" cap="flat">
              <a:noFill/>
              <a:prstDash val="solid"/>
              <a:miter/>
            </a:ln>
          </p:spPr>
          <p:txBody>
            <a:bodyPr rtlCol="0" anchor="ctr"/>
            <a:lstStyle/>
            <a:p>
              <a:endParaRPr lang="zh-CN" altLang="en-US"/>
            </a:p>
          </p:txBody>
        </p:sp>
      </p:grpSp>
      <p:grpSp>
        <p:nvGrpSpPr>
          <p:cNvPr id="43" name="组合 42"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6DF2CA1D-69CA-04F9-F73D-546E694C3F45}"/>
              </a:ext>
            </a:extLst>
          </p:cNvPr>
          <p:cNvGrpSpPr>
            <a:grpSpLocks noChangeAspect="1"/>
          </p:cNvGrpSpPr>
          <p:nvPr/>
        </p:nvGrpSpPr>
        <p:grpSpPr>
          <a:xfrm>
            <a:off x="9032255" y="5091522"/>
            <a:ext cx="1273249" cy="925716"/>
            <a:chOff x="3421063" y="1544638"/>
            <a:chExt cx="5187950" cy="3771901"/>
          </a:xfrm>
        </p:grpSpPr>
        <p:sp>
          <p:nvSpPr>
            <p:cNvPr id="44" name="isḷidè">
              <a:extLst>
                <a:ext uri="{FF2B5EF4-FFF2-40B4-BE49-F238E27FC236}">
                  <a16:creationId xmlns:a16="http://schemas.microsoft.com/office/drawing/2014/main" id="{4D8DB448-5D46-FB6C-C730-62C496E5C556}"/>
                </a:ext>
              </a:extLst>
            </p:cNvPr>
            <p:cNvSpPr/>
            <p:nvPr/>
          </p:nvSpPr>
          <p:spPr bwMode="auto">
            <a:xfrm>
              <a:off x="4421188" y="4873626"/>
              <a:ext cx="3097213" cy="442913"/>
            </a:xfrm>
            <a:custGeom>
              <a:avLst/>
              <a:gdLst>
                <a:gd name="T0" fmla="*/ 0 w 824"/>
                <a:gd name="T1" fmla="*/ 59 h 118"/>
                <a:gd name="T2" fmla="*/ 412 w 824"/>
                <a:gd name="T3" fmla="*/ 118 h 118"/>
                <a:gd name="T4" fmla="*/ 824 w 824"/>
                <a:gd name="T5" fmla="*/ 59 h 118"/>
                <a:gd name="T6" fmla="*/ 761 w 824"/>
                <a:gd name="T7" fmla="*/ 0 h 118"/>
                <a:gd name="T8" fmla="*/ 63 w 824"/>
                <a:gd name="T9" fmla="*/ 0 h 118"/>
                <a:gd name="T10" fmla="*/ 0 w 824"/>
                <a:gd name="T11" fmla="*/ 59 h 118"/>
              </a:gdLst>
              <a:ahLst/>
              <a:cxnLst>
                <a:cxn ang="0">
                  <a:pos x="T0" y="T1"/>
                </a:cxn>
                <a:cxn ang="0">
                  <a:pos x="T2" y="T3"/>
                </a:cxn>
                <a:cxn ang="0">
                  <a:pos x="T4" y="T5"/>
                </a:cxn>
                <a:cxn ang="0">
                  <a:pos x="T6" y="T7"/>
                </a:cxn>
                <a:cxn ang="0">
                  <a:pos x="T8" y="T9"/>
                </a:cxn>
                <a:cxn ang="0">
                  <a:pos x="T10" y="T11"/>
                </a:cxn>
              </a:cxnLst>
              <a:rect l="0" t="0" r="r" b="b"/>
              <a:pathLst>
                <a:path w="824" h="118">
                  <a:moveTo>
                    <a:pt x="0" y="59"/>
                  </a:moveTo>
                  <a:cubicBezTo>
                    <a:pt x="0" y="59"/>
                    <a:pt x="184" y="118"/>
                    <a:pt x="412" y="118"/>
                  </a:cubicBezTo>
                  <a:cubicBezTo>
                    <a:pt x="640" y="118"/>
                    <a:pt x="824" y="59"/>
                    <a:pt x="824" y="59"/>
                  </a:cubicBezTo>
                  <a:cubicBezTo>
                    <a:pt x="761" y="0"/>
                    <a:pt x="761" y="0"/>
                    <a:pt x="761" y="0"/>
                  </a:cubicBezTo>
                  <a:cubicBezTo>
                    <a:pt x="63" y="0"/>
                    <a:pt x="63" y="0"/>
                    <a:pt x="63" y="0"/>
                  </a:cubicBezTo>
                  <a:lnTo>
                    <a:pt x="0" y="59"/>
                  </a:lnTo>
                  <a:close/>
                </a:path>
              </a:pathLst>
            </a:custGeom>
            <a:solidFill>
              <a:srgbClr val="F47A0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 name="iṧľïḓé">
              <a:extLst>
                <a:ext uri="{FF2B5EF4-FFF2-40B4-BE49-F238E27FC236}">
                  <a16:creationId xmlns:a16="http://schemas.microsoft.com/office/drawing/2014/main" id="{93FC6BCD-AFD6-3275-98BB-751E368C9E3D}"/>
                </a:ext>
              </a:extLst>
            </p:cNvPr>
            <p:cNvSpPr/>
            <p:nvPr/>
          </p:nvSpPr>
          <p:spPr bwMode="auto">
            <a:xfrm>
              <a:off x="4421188" y="4873626"/>
              <a:ext cx="601663" cy="330200"/>
            </a:xfrm>
            <a:custGeom>
              <a:avLst/>
              <a:gdLst>
                <a:gd name="T0" fmla="*/ 63 w 160"/>
                <a:gd name="T1" fmla="*/ 0 h 88"/>
                <a:gd name="T2" fmla="*/ 0 w 160"/>
                <a:gd name="T3" fmla="*/ 59 h 88"/>
                <a:gd name="T4" fmla="*/ 119 w 160"/>
                <a:gd name="T5" fmla="*/ 88 h 88"/>
                <a:gd name="T6" fmla="*/ 160 w 160"/>
                <a:gd name="T7" fmla="*/ 0 h 88"/>
                <a:gd name="T8" fmla="*/ 63 w 160"/>
                <a:gd name="T9" fmla="*/ 0 h 88"/>
              </a:gdLst>
              <a:ahLst/>
              <a:cxnLst>
                <a:cxn ang="0">
                  <a:pos x="T0" y="T1"/>
                </a:cxn>
                <a:cxn ang="0">
                  <a:pos x="T2" y="T3"/>
                </a:cxn>
                <a:cxn ang="0">
                  <a:pos x="T4" y="T5"/>
                </a:cxn>
                <a:cxn ang="0">
                  <a:pos x="T6" y="T7"/>
                </a:cxn>
                <a:cxn ang="0">
                  <a:pos x="T8" y="T9"/>
                </a:cxn>
              </a:cxnLst>
              <a:rect l="0" t="0" r="r" b="b"/>
              <a:pathLst>
                <a:path w="160" h="88">
                  <a:moveTo>
                    <a:pt x="63" y="0"/>
                  </a:moveTo>
                  <a:cubicBezTo>
                    <a:pt x="0" y="59"/>
                    <a:pt x="0" y="59"/>
                    <a:pt x="0" y="59"/>
                  </a:cubicBezTo>
                  <a:cubicBezTo>
                    <a:pt x="0" y="59"/>
                    <a:pt x="45" y="73"/>
                    <a:pt x="119" y="88"/>
                  </a:cubicBezTo>
                  <a:cubicBezTo>
                    <a:pt x="132" y="58"/>
                    <a:pt x="146" y="29"/>
                    <a:pt x="160" y="0"/>
                  </a:cubicBezTo>
                  <a:lnTo>
                    <a:pt x="63" y="0"/>
                  </a:lnTo>
                  <a:close/>
                </a:path>
              </a:pathLst>
            </a:custGeom>
            <a:solidFill>
              <a:srgbClr val="F47A0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 name="ï$ľîḍè">
              <a:extLst>
                <a:ext uri="{FF2B5EF4-FFF2-40B4-BE49-F238E27FC236}">
                  <a16:creationId xmlns:a16="http://schemas.microsoft.com/office/drawing/2014/main" id="{9D38A79A-830D-31EF-9B33-841BFA510B36}"/>
                </a:ext>
              </a:extLst>
            </p:cNvPr>
            <p:cNvSpPr/>
            <p:nvPr/>
          </p:nvSpPr>
          <p:spPr bwMode="auto">
            <a:xfrm>
              <a:off x="4868863" y="4873626"/>
              <a:ext cx="461963" cy="384175"/>
            </a:xfrm>
            <a:custGeom>
              <a:avLst/>
              <a:gdLst>
                <a:gd name="T0" fmla="*/ 41 w 123"/>
                <a:gd name="T1" fmla="*/ 0 h 102"/>
                <a:gd name="T2" fmla="*/ 0 w 123"/>
                <a:gd name="T3" fmla="*/ 88 h 102"/>
                <a:gd name="T4" fmla="*/ 81 w 123"/>
                <a:gd name="T5" fmla="*/ 102 h 102"/>
                <a:gd name="T6" fmla="*/ 123 w 123"/>
                <a:gd name="T7" fmla="*/ 0 h 102"/>
                <a:gd name="T8" fmla="*/ 41 w 123"/>
                <a:gd name="T9" fmla="*/ 0 h 102"/>
              </a:gdLst>
              <a:ahLst/>
              <a:cxnLst>
                <a:cxn ang="0">
                  <a:pos x="T0" y="T1"/>
                </a:cxn>
                <a:cxn ang="0">
                  <a:pos x="T2" y="T3"/>
                </a:cxn>
                <a:cxn ang="0">
                  <a:pos x="T4" y="T5"/>
                </a:cxn>
                <a:cxn ang="0">
                  <a:pos x="T6" y="T7"/>
                </a:cxn>
                <a:cxn ang="0">
                  <a:pos x="T8" y="T9"/>
                </a:cxn>
              </a:cxnLst>
              <a:rect l="0" t="0" r="r" b="b"/>
              <a:pathLst>
                <a:path w="123" h="102">
                  <a:moveTo>
                    <a:pt x="41" y="0"/>
                  </a:moveTo>
                  <a:cubicBezTo>
                    <a:pt x="27" y="29"/>
                    <a:pt x="13" y="58"/>
                    <a:pt x="0" y="88"/>
                  </a:cubicBezTo>
                  <a:cubicBezTo>
                    <a:pt x="24" y="93"/>
                    <a:pt x="51" y="98"/>
                    <a:pt x="81" y="102"/>
                  </a:cubicBezTo>
                  <a:cubicBezTo>
                    <a:pt x="92" y="67"/>
                    <a:pt x="106" y="32"/>
                    <a:pt x="123" y="0"/>
                  </a:cubicBezTo>
                  <a:lnTo>
                    <a:pt x="41" y="0"/>
                  </a:ln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 name="íşḻíḑe">
              <a:extLst>
                <a:ext uri="{FF2B5EF4-FFF2-40B4-BE49-F238E27FC236}">
                  <a16:creationId xmlns:a16="http://schemas.microsoft.com/office/drawing/2014/main" id="{DD6E409E-2A7F-42A4-F800-ECADD7C7E1C6}"/>
                </a:ext>
              </a:extLst>
            </p:cNvPr>
            <p:cNvSpPr/>
            <p:nvPr/>
          </p:nvSpPr>
          <p:spPr bwMode="auto">
            <a:xfrm>
              <a:off x="5443538" y="4873626"/>
              <a:ext cx="901700" cy="442913"/>
            </a:xfrm>
            <a:custGeom>
              <a:avLst/>
              <a:gdLst>
                <a:gd name="T0" fmla="*/ 28 w 240"/>
                <a:gd name="T1" fmla="*/ 0 h 118"/>
                <a:gd name="T2" fmla="*/ 0 w 240"/>
                <a:gd name="T3" fmla="*/ 111 h 118"/>
                <a:gd name="T4" fmla="*/ 140 w 240"/>
                <a:gd name="T5" fmla="*/ 118 h 118"/>
                <a:gd name="T6" fmla="*/ 240 w 240"/>
                <a:gd name="T7" fmla="*/ 114 h 118"/>
                <a:gd name="T8" fmla="*/ 214 w 240"/>
                <a:gd name="T9" fmla="*/ 0 h 118"/>
                <a:gd name="T10" fmla="*/ 28 w 240"/>
                <a:gd name="T11" fmla="*/ 0 h 118"/>
              </a:gdLst>
              <a:ahLst/>
              <a:cxnLst>
                <a:cxn ang="0">
                  <a:pos x="T0" y="T1"/>
                </a:cxn>
                <a:cxn ang="0">
                  <a:pos x="T2" y="T3"/>
                </a:cxn>
                <a:cxn ang="0">
                  <a:pos x="T4" y="T5"/>
                </a:cxn>
                <a:cxn ang="0">
                  <a:pos x="T6" y="T7"/>
                </a:cxn>
                <a:cxn ang="0">
                  <a:pos x="T8" y="T9"/>
                </a:cxn>
                <a:cxn ang="0">
                  <a:pos x="T10" y="T11"/>
                </a:cxn>
              </a:cxnLst>
              <a:rect l="0" t="0" r="r" b="b"/>
              <a:pathLst>
                <a:path w="240" h="118">
                  <a:moveTo>
                    <a:pt x="28" y="0"/>
                  </a:moveTo>
                  <a:cubicBezTo>
                    <a:pt x="16" y="36"/>
                    <a:pt x="6" y="73"/>
                    <a:pt x="0" y="111"/>
                  </a:cubicBezTo>
                  <a:cubicBezTo>
                    <a:pt x="44" y="115"/>
                    <a:pt x="91" y="118"/>
                    <a:pt x="140" y="118"/>
                  </a:cubicBezTo>
                  <a:cubicBezTo>
                    <a:pt x="175" y="118"/>
                    <a:pt x="208" y="116"/>
                    <a:pt x="240" y="114"/>
                  </a:cubicBezTo>
                  <a:cubicBezTo>
                    <a:pt x="234" y="76"/>
                    <a:pt x="225" y="38"/>
                    <a:pt x="214" y="0"/>
                  </a:cubicBezTo>
                  <a:lnTo>
                    <a:pt x="28" y="0"/>
                  </a:ln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 name="iślïḑê">
              <a:extLst>
                <a:ext uri="{FF2B5EF4-FFF2-40B4-BE49-F238E27FC236}">
                  <a16:creationId xmlns:a16="http://schemas.microsoft.com/office/drawing/2014/main" id="{D883D207-CDAA-E590-0E3D-B71B864983D1}"/>
                </a:ext>
              </a:extLst>
            </p:cNvPr>
            <p:cNvSpPr/>
            <p:nvPr/>
          </p:nvSpPr>
          <p:spPr bwMode="auto">
            <a:xfrm>
              <a:off x="6248401" y="4873626"/>
              <a:ext cx="247650" cy="428625"/>
            </a:xfrm>
            <a:custGeom>
              <a:avLst/>
              <a:gdLst>
                <a:gd name="T0" fmla="*/ 0 w 66"/>
                <a:gd name="T1" fmla="*/ 0 h 114"/>
                <a:gd name="T2" fmla="*/ 26 w 66"/>
                <a:gd name="T3" fmla="*/ 114 h 114"/>
                <a:gd name="T4" fmla="*/ 66 w 66"/>
                <a:gd name="T5" fmla="*/ 111 h 114"/>
                <a:gd name="T6" fmla="*/ 39 w 66"/>
                <a:gd name="T7" fmla="*/ 0 h 114"/>
                <a:gd name="T8" fmla="*/ 0 w 66"/>
                <a:gd name="T9" fmla="*/ 0 h 114"/>
              </a:gdLst>
              <a:ahLst/>
              <a:cxnLst>
                <a:cxn ang="0">
                  <a:pos x="T0" y="T1"/>
                </a:cxn>
                <a:cxn ang="0">
                  <a:pos x="T2" y="T3"/>
                </a:cxn>
                <a:cxn ang="0">
                  <a:pos x="T4" y="T5"/>
                </a:cxn>
                <a:cxn ang="0">
                  <a:pos x="T6" y="T7"/>
                </a:cxn>
                <a:cxn ang="0">
                  <a:pos x="T8" y="T9"/>
                </a:cxn>
              </a:cxnLst>
              <a:rect l="0" t="0" r="r" b="b"/>
              <a:pathLst>
                <a:path w="66" h="114">
                  <a:moveTo>
                    <a:pt x="0" y="0"/>
                  </a:moveTo>
                  <a:cubicBezTo>
                    <a:pt x="11" y="38"/>
                    <a:pt x="20" y="76"/>
                    <a:pt x="26" y="114"/>
                  </a:cubicBezTo>
                  <a:cubicBezTo>
                    <a:pt x="40" y="113"/>
                    <a:pt x="53" y="112"/>
                    <a:pt x="66" y="111"/>
                  </a:cubicBezTo>
                  <a:cubicBezTo>
                    <a:pt x="59" y="73"/>
                    <a:pt x="50" y="36"/>
                    <a:pt x="39" y="0"/>
                  </a:cubicBezTo>
                  <a:lnTo>
                    <a:pt x="0" y="0"/>
                  </a:lnTo>
                  <a:close/>
                </a:path>
              </a:pathLst>
            </a:custGeom>
            <a:solidFill>
              <a:srgbClr val="F47A0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 name="išļîḓê">
              <a:extLst>
                <a:ext uri="{FF2B5EF4-FFF2-40B4-BE49-F238E27FC236}">
                  <a16:creationId xmlns:a16="http://schemas.microsoft.com/office/drawing/2014/main" id="{090491EF-4DDC-F2E9-5301-77C2972B2BE2}"/>
                </a:ext>
              </a:extLst>
            </p:cNvPr>
            <p:cNvSpPr/>
            <p:nvPr/>
          </p:nvSpPr>
          <p:spPr bwMode="auto">
            <a:xfrm>
              <a:off x="6394451" y="4873626"/>
              <a:ext cx="563563" cy="417513"/>
            </a:xfrm>
            <a:custGeom>
              <a:avLst/>
              <a:gdLst>
                <a:gd name="T0" fmla="*/ 119 w 150"/>
                <a:gd name="T1" fmla="*/ 0 h 111"/>
                <a:gd name="T2" fmla="*/ 0 w 150"/>
                <a:gd name="T3" fmla="*/ 0 h 111"/>
                <a:gd name="T4" fmla="*/ 27 w 150"/>
                <a:gd name="T5" fmla="*/ 111 h 111"/>
                <a:gd name="T6" fmla="*/ 150 w 150"/>
                <a:gd name="T7" fmla="*/ 94 h 111"/>
                <a:gd name="T8" fmla="*/ 119 w 150"/>
                <a:gd name="T9" fmla="*/ 0 h 111"/>
              </a:gdLst>
              <a:ahLst/>
              <a:cxnLst>
                <a:cxn ang="0">
                  <a:pos x="T0" y="T1"/>
                </a:cxn>
                <a:cxn ang="0">
                  <a:pos x="T2" y="T3"/>
                </a:cxn>
                <a:cxn ang="0">
                  <a:pos x="T4" y="T5"/>
                </a:cxn>
                <a:cxn ang="0">
                  <a:pos x="T6" y="T7"/>
                </a:cxn>
                <a:cxn ang="0">
                  <a:pos x="T8" y="T9"/>
                </a:cxn>
              </a:cxnLst>
              <a:rect l="0" t="0" r="r" b="b"/>
              <a:pathLst>
                <a:path w="150" h="111">
                  <a:moveTo>
                    <a:pt x="119" y="0"/>
                  </a:moveTo>
                  <a:cubicBezTo>
                    <a:pt x="0" y="0"/>
                    <a:pt x="0" y="0"/>
                    <a:pt x="0" y="0"/>
                  </a:cubicBezTo>
                  <a:cubicBezTo>
                    <a:pt x="11" y="36"/>
                    <a:pt x="20" y="73"/>
                    <a:pt x="27" y="111"/>
                  </a:cubicBezTo>
                  <a:cubicBezTo>
                    <a:pt x="72" y="106"/>
                    <a:pt x="114" y="100"/>
                    <a:pt x="150" y="94"/>
                  </a:cubicBezTo>
                  <a:cubicBezTo>
                    <a:pt x="141" y="62"/>
                    <a:pt x="131" y="31"/>
                    <a:pt x="119" y="0"/>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 name="iṡliḓè">
              <a:extLst>
                <a:ext uri="{FF2B5EF4-FFF2-40B4-BE49-F238E27FC236}">
                  <a16:creationId xmlns:a16="http://schemas.microsoft.com/office/drawing/2014/main" id="{7AD37EF2-EE10-A891-CE2C-B897D5A152AB}"/>
                </a:ext>
              </a:extLst>
            </p:cNvPr>
            <p:cNvSpPr/>
            <p:nvPr/>
          </p:nvSpPr>
          <p:spPr bwMode="auto">
            <a:xfrm>
              <a:off x="5173663" y="4873626"/>
              <a:ext cx="374650" cy="417513"/>
            </a:xfrm>
            <a:custGeom>
              <a:avLst/>
              <a:gdLst>
                <a:gd name="T0" fmla="*/ 42 w 100"/>
                <a:gd name="T1" fmla="*/ 0 h 111"/>
                <a:gd name="T2" fmla="*/ 0 w 100"/>
                <a:gd name="T3" fmla="*/ 102 h 111"/>
                <a:gd name="T4" fmla="*/ 72 w 100"/>
                <a:gd name="T5" fmla="*/ 111 h 111"/>
                <a:gd name="T6" fmla="*/ 100 w 100"/>
                <a:gd name="T7" fmla="*/ 0 h 111"/>
                <a:gd name="T8" fmla="*/ 42 w 100"/>
                <a:gd name="T9" fmla="*/ 0 h 111"/>
              </a:gdLst>
              <a:ahLst/>
              <a:cxnLst>
                <a:cxn ang="0">
                  <a:pos x="T0" y="T1"/>
                </a:cxn>
                <a:cxn ang="0">
                  <a:pos x="T2" y="T3"/>
                </a:cxn>
                <a:cxn ang="0">
                  <a:pos x="T4" y="T5"/>
                </a:cxn>
                <a:cxn ang="0">
                  <a:pos x="T6" y="T7"/>
                </a:cxn>
                <a:cxn ang="0">
                  <a:pos x="T8" y="T9"/>
                </a:cxn>
              </a:cxnLst>
              <a:rect l="0" t="0" r="r" b="b"/>
              <a:pathLst>
                <a:path w="100" h="111">
                  <a:moveTo>
                    <a:pt x="42" y="0"/>
                  </a:moveTo>
                  <a:cubicBezTo>
                    <a:pt x="25" y="32"/>
                    <a:pt x="11" y="67"/>
                    <a:pt x="0" y="102"/>
                  </a:cubicBezTo>
                  <a:cubicBezTo>
                    <a:pt x="23" y="105"/>
                    <a:pt x="47" y="108"/>
                    <a:pt x="72" y="111"/>
                  </a:cubicBezTo>
                  <a:cubicBezTo>
                    <a:pt x="78" y="73"/>
                    <a:pt x="88" y="36"/>
                    <a:pt x="100" y="0"/>
                  </a:cubicBezTo>
                  <a:lnTo>
                    <a:pt x="42" y="0"/>
                  </a:lnTo>
                  <a:close/>
                </a:path>
              </a:pathLst>
            </a:custGeom>
            <a:solidFill>
              <a:srgbClr val="F47A0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 name="îṩ1îḓê">
              <a:extLst>
                <a:ext uri="{FF2B5EF4-FFF2-40B4-BE49-F238E27FC236}">
                  <a16:creationId xmlns:a16="http://schemas.microsoft.com/office/drawing/2014/main" id="{7AEEFF80-E619-88FF-DA8E-2283DD01A1F5}"/>
                </a:ext>
              </a:extLst>
            </p:cNvPr>
            <p:cNvSpPr/>
            <p:nvPr/>
          </p:nvSpPr>
          <p:spPr bwMode="auto">
            <a:xfrm>
              <a:off x="6842126" y="4873626"/>
              <a:ext cx="676275" cy="354013"/>
            </a:xfrm>
            <a:custGeom>
              <a:avLst/>
              <a:gdLst>
                <a:gd name="T0" fmla="*/ 117 w 180"/>
                <a:gd name="T1" fmla="*/ 0 h 94"/>
                <a:gd name="T2" fmla="*/ 0 w 180"/>
                <a:gd name="T3" fmla="*/ 0 h 94"/>
                <a:gd name="T4" fmla="*/ 31 w 180"/>
                <a:gd name="T5" fmla="*/ 94 h 94"/>
                <a:gd name="T6" fmla="*/ 180 w 180"/>
                <a:gd name="T7" fmla="*/ 59 h 94"/>
                <a:gd name="T8" fmla="*/ 117 w 180"/>
                <a:gd name="T9" fmla="*/ 0 h 94"/>
              </a:gdLst>
              <a:ahLst/>
              <a:cxnLst>
                <a:cxn ang="0">
                  <a:pos x="T0" y="T1"/>
                </a:cxn>
                <a:cxn ang="0">
                  <a:pos x="T2" y="T3"/>
                </a:cxn>
                <a:cxn ang="0">
                  <a:pos x="T4" y="T5"/>
                </a:cxn>
                <a:cxn ang="0">
                  <a:pos x="T6" y="T7"/>
                </a:cxn>
                <a:cxn ang="0">
                  <a:pos x="T8" y="T9"/>
                </a:cxn>
              </a:cxnLst>
              <a:rect l="0" t="0" r="r" b="b"/>
              <a:pathLst>
                <a:path w="180" h="94">
                  <a:moveTo>
                    <a:pt x="117" y="0"/>
                  </a:moveTo>
                  <a:cubicBezTo>
                    <a:pt x="0" y="0"/>
                    <a:pt x="0" y="0"/>
                    <a:pt x="0" y="0"/>
                  </a:cubicBezTo>
                  <a:cubicBezTo>
                    <a:pt x="12" y="31"/>
                    <a:pt x="22" y="62"/>
                    <a:pt x="31" y="94"/>
                  </a:cubicBezTo>
                  <a:cubicBezTo>
                    <a:pt x="122" y="77"/>
                    <a:pt x="180" y="59"/>
                    <a:pt x="180" y="59"/>
                  </a:cubicBezTo>
                  <a:lnTo>
                    <a:pt x="117" y="0"/>
                  </a:lnTo>
                  <a:close/>
                </a:path>
              </a:pathLst>
            </a:custGeom>
            <a:solidFill>
              <a:srgbClr val="F47A0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 name="îṣlîḍe">
              <a:extLst>
                <a:ext uri="{FF2B5EF4-FFF2-40B4-BE49-F238E27FC236}">
                  <a16:creationId xmlns:a16="http://schemas.microsoft.com/office/drawing/2014/main" id="{A4834906-FFE6-6002-1309-F1F1046301B5}"/>
                </a:ext>
              </a:extLst>
            </p:cNvPr>
            <p:cNvSpPr/>
            <p:nvPr/>
          </p:nvSpPr>
          <p:spPr bwMode="auto">
            <a:xfrm>
              <a:off x="4657726" y="4689476"/>
              <a:ext cx="2624138" cy="371475"/>
            </a:xfrm>
            <a:prstGeom prst="ellipse">
              <a:avLst/>
            </a:pr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 name="íŝļîďê">
              <a:extLst>
                <a:ext uri="{FF2B5EF4-FFF2-40B4-BE49-F238E27FC236}">
                  <a16:creationId xmlns:a16="http://schemas.microsoft.com/office/drawing/2014/main" id="{BB9BED78-70D4-A938-ED0F-C8381533E2E4}"/>
                </a:ext>
              </a:extLst>
            </p:cNvPr>
            <p:cNvSpPr/>
            <p:nvPr/>
          </p:nvSpPr>
          <p:spPr bwMode="auto">
            <a:xfrm>
              <a:off x="4846638" y="4711701"/>
              <a:ext cx="2259013" cy="323850"/>
            </a:xfrm>
            <a:prstGeom prst="ellipse">
              <a:avLst/>
            </a:pr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 name="iṡlîḓê">
              <a:extLst>
                <a:ext uri="{FF2B5EF4-FFF2-40B4-BE49-F238E27FC236}">
                  <a16:creationId xmlns:a16="http://schemas.microsoft.com/office/drawing/2014/main" id="{0EDF1E1A-38CE-8E10-295B-F221E14AC70F}"/>
                </a:ext>
              </a:extLst>
            </p:cNvPr>
            <p:cNvSpPr/>
            <p:nvPr/>
          </p:nvSpPr>
          <p:spPr bwMode="auto">
            <a:xfrm>
              <a:off x="5545138" y="1981201"/>
              <a:ext cx="849313" cy="2997200"/>
            </a:xfrm>
            <a:custGeom>
              <a:avLst/>
              <a:gdLst>
                <a:gd name="T0" fmla="*/ 226 w 226"/>
                <a:gd name="T1" fmla="*/ 782 h 797"/>
                <a:gd name="T2" fmla="*/ 215 w 226"/>
                <a:gd name="T3" fmla="*/ 566 h 797"/>
                <a:gd name="T4" fmla="*/ 138 w 226"/>
                <a:gd name="T5" fmla="*/ 1 h 797"/>
                <a:gd name="T6" fmla="*/ 119 w 226"/>
                <a:gd name="T7" fmla="*/ 0 h 797"/>
                <a:gd name="T8" fmla="*/ 119 w 226"/>
                <a:gd name="T9" fmla="*/ 0 h 797"/>
                <a:gd name="T10" fmla="*/ 113 w 226"/>
                <a:gd name="T11" fmla="*/ 0 h 797"/>
                <a:gd name="T12" fmla="*/ 107 w 226"/>
                <a:gd name="T13" fmla="*/ 0 h 797"/>
                <a:gd name="T14" fmla="*/ 107 w 226"/>
                <a:gd name="T15" fmla="*/ 0 h 797"/>
                <a:gd name="T16" fmla="*/ 88 w 226"/>
                <a:gd name="T17" fmla="*/ 1 h 797"/>
                <a:gd name="T18" fmla="*/ 0 w 226"/>
                <a:gd name="T19" fmla="*/ 782 h 797"/>
                <a:gd name="T20" fmla="*/ 108 w 226"/>
                <a:gd name="T21" fmla="*/ 796 h 797"/>
                <a:gd name="T22" fmla="*/ 226 w 226"/>
                <a:gd name="T23" fmla="*/ 782 h 797"/>
                <a:gd name="T24" fmla="*/ 144 w 226"/>
                <a:gd name="T25" fmla="*/ 289 h 797"/>
                <a:gd name="T26" fmla="*/ 185 w 226"/>
                <a:gd name="T27" fmla="*/ 749 h 797"/>
                <a:gd name="T28" fmla="*/ 104 w 226"/>
                <a:gd name="T29" fmla="*/ 753 h 797"/>
                <a:gd name="T30" fmla="*/ 41 w 226"/>
                <a:gd name="T31" fmla="*/ 749 h 797"/>
                <a:gd name="T32" fmla="*/ 51 w 226"/>
                <a:gd name="T33" fmla="*/ 574 h 797"/>
                <a:gd name="T34" fmla="*/ 82 w 226"/>
                <a:gd name="T35" fmla="*/ 289 h 797"/>
                <a:gd name="T36" fmla="*/ 144 w 226"/>
                <a:gd name="T37" fmla="*/ 289 h 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6" h="797">
                  <a:moveTo>
                    <a:pt x="226" y="782"/>
                  </a:moveTo>
                  <a:cubicBezTo>
                    <a:pt x="224" y="712"/>
                    <a:pt x="221" y="640"/>
                    <a:pt x="215" y="566"/>
                  </a:cubicBezTo>
                  <a:cubicBezTo>
                    <a:pt x="203" y="426"/>
                    <a:pt x="181" y="229"/>
                    <a:pt x="138" y="1"/>
                  </a:cubicBezTo>
                  <a:cubicBezTo>
                    <a:pt x="119" y="0"/>
                    <a:pt x="119" y="0"/>
                    <a:pt x="119" y="0"/>
                  </a:cubicBezTo>
                  <a:cubicBezTo>
                    <a:pt x="119" y="0"/>
                    <a:pt x="119" y="0"/>
                    <a:pt x="119" y="0"/>
                  </a:cubicBezTo>
                  <a:cubicBezTo>
                    <a:pt x="113" y="0"/>
                    <a:pt x="113" y="0"/>
                    <a:pt x="113" y="0"/>
                  </a:cubicBezTo>
                  <a:cubicBezTo>
                    <a:pt x="107" y="0"/>
                    <a:pt x="107" y="0"/>
                    <a:pt x="107" y="0"/>
                  </a:cubicBezTo>
                  <a:cubicBezTo>
                    <a:pt x="107" y="0"/>
                    <a:pt x="107" y="0"/>
                    <a:pt x="107" y="0"/>
                  </a:cubicBezTo>
                  <a:cubicBezTo>
                    <a:pt x="88" y="1"/>
                    <a:pt x="88" y="1"/>
                    <a:pt x="88" y="1"/>
                  </a:cubicBezTo>
                  <a:cubicBezTo>
                    <a:pt x="10" y="417"/>
                    <a:pt x="1" y="730"/>
                    <a:pt x="0" y="782"/>
                  </a:cubicBezTo>
                  <a:cubicBezTo>
                    <a:pt x="27" y="789"/>
                    <a:pt x="64" y="795"/>
                    <a:pt x="108" y="796"/>
                  </a:cubicBezTo>
                  <a:cubicBezTo>
                    <a:pt x="156" y="797"/>
                    <a:pt x="197" y="789"/>
                    <a:pt x="226" y="782"/>
                  </a:cubicBezTo>
                  <a:close/>
                  <a:moveTo>
                    <a:pt x="144" y="289"/>
                  </a:moveTo>
                  <a:cubicBezTo>
                    <a:pt x="174" y="510"/>
                    <a:pt x="183" y="676"/>
                    <a:pt x="185" y="749"/>
                  </a:cubicBezTo>
                  <a:cubicBezTo>
                    <a:pt x="161" y="752"/>
                    <a:pt x="134" y="753"/>
                    <a:pt x="104" y="753"/>
                  </a:cubicBezTo>
                  <a:cubicBezTo>
                    <a:pt x="82" y="752"/>
                    <a:pt x="60" y="751"/>
                    <a:pt x="41" y="749"/>
                  </a:cubicBezTo>
                  <a:cubicBezTo>
                    <a:pt x="43" y="692"/>
                    <a:pt x="46" y="634"/>
                    <a:pt x="51" y="574"/>
                  </a:cubicBezTo>
                  <a:cubicBezTo>
                    <a:pt x="57" y="496"/>
                    <a:pt x="67" y="399"/>
                    <a:pt x="82" y="289"/>
                  </a:cubicBezTo>
                  <a:lnTo>
                    <a:pt x="144" y="289"/>
                  </a:ln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 name="ï$ľîḑe">
              <a:extLst>
                <a:ext uri="{FF2B5EF4-FFF2-40B4-BE49-F238E27FC236}">
                  <a16:creationId xmlns:a16="http://schemas.microsoft.com/office/drawing/2014/main" id="{75420B71-E1E2-4C5C-65A8-C4E26D5B208C}"/>
                </a:ext>
              </a:extLst>
            </p:cNvPr>
            <p:cNvSpPr/>
            <p:nvPr/>
          </p:nvSpPr>
          <p:spPr bwMode="auto">
            <a:xfrm>
              <a:off x="5737226" y="1995488"/>
              <a:ext cx="442913" cy="925513"/>
            </a:xfrm>
            <a:custGeom>
              <a:avLst/>
              <a:gdLst>
                <a:gd name="T0" fmla="*/ 84 w 118"/>
                <a:gd name="T1" fmla="*/ 1 h 246"/>
                <a:gd name="T2" fmla="*/ 68 w 118"/>
                <a:gd name="T3" fmla="*/ 0 h 246"/>
                <a:gd name="T4" fmla="*/ 66 w 118"/>
                <a:gd name="T5" fmla="*/ 0 h 246"/>
                <a:gd name="T6" fmla="*/ 62 w 118"/>
                <a:gd name="T7" fmla="*/ 0 h 246"/>
                <a:gd name="T8" fmla="*/ 60 w 118"/>
                <a:gd name="T9" fmla="*/ 0 h 246"/>
                <a:gd name="T10" fmla="*/ 60 w 118"/>
                <a:gd name="T11" fmla="*/ 0 h 246"/>
                <a:gd name="T12" fmla="*/ 40 w 118"/>
                <a:gd name="T13" fmla="*/ 1 h 246"/>
                <a:gd name="T14" fmla="*/ 0 w 118"/>
                <a:gd name="T15" fmla="*/ 246 h 246"/>
                <a:gd name="T16" fmla="*/ 118 w 118"/>
                <a:gd name="T17" fmla="*/ 204 h 246"/>
                <a:gd name="T18" fmla="*/ 84 w 118"/>
                <a:gd name="T19" fmla="*/ 1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46">
                  <a:moveTo>
                    <a:pt x="84" y="1"/>
                  </a:moveTo>
                  <a:cubicBezTo>
                    <a:pt x="68" y="0"/>
                    <a:pt x="68" y="0"/>
                    <a:pt x="68" y="0"/>
                  </a:cubicBezTo>
                  <a:cubicBezTo>
                    <a:pt x="66" y="0"/>
                    <a:pt x="66" y="0"/>
                    <a:pt x="66" y="0"/>
                  </a:cubicBezTo>
                  <a:cubicBezTo>
                    <a:pt x="62" y="0"/>
                    <a:pt x="62" y="0"/>
                    <a:pt x="62" y="0"/>
                  </a:cubicBezTo>
                  <a:cubicBezTo>
                    <a:pt x="60" y="0"/>
                    <a:pt x="60" y="0"/>
                    <a:pt x="60" y="0"/>
                  </a:cubicBezTo>
                  <a:cubicBezTo>
                    <a:pt x="60" y="0"/>
                    <a:pt x="60" y="0"/>
                    <a:pt x="60" y="0"/>
                  </a:cubicBezTo>
                  <a:cubicBezTo>
                    <a:pt x="40" y="1"/>
                    <a:pt x="40" y="1"/>
                    <a:pt x="40" y="1"/>
                  </a:cubicBezTo>
                  <a:cubicBezTo>
                    <a:pt x="24" y="87"/>
                    <a:pt x="11" y="169"/>
                    <a:pt x="0" y="246"/>
                  </a:cubicBezTo>
                  <a:cubicBezTo>
                    <a:pt x="38" y="228"/>
                    <a:pt x="78" y="214"/>
                    <a:pt x="118" y="204"/>
                  </a:cubicBezTo>
                  <a:cubicBezTo>
                    <a:pt x="109" y="140"/>
                    <a:pt x="97" y="72"/>
                    <a:pt x="84" y="1"/>
                  </a:cubicBezTo>
                  <a:close/>
                </a:path>
              </a:pathLst>
            </a:custGeom>
            <a:solidFill>
              <a:srgbClr val="F47A0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 name="i$líḓe">
              <a:extLst>
                <a:ext uri="{FF2B5EF4-FFF2-40B4-BE49-F238E27FC236}">
                  <a16:creationId xmlns:a16="http://schemas.microsoft.com/office/drawing/2014/main" id="{60A7C15B-C7EE-6754-8A36-9A717839AEF2}"/>
                </a:ext>
              </a:extLst>
            </p:cNvPr>
            <p:cNvSpPr/>
            <p:nvPr/>
          </p:nvSpPr>
          <p:spPr bwMode="auto">
            <a:xfrm>
              <a:off x="6094413" y="3052763"/>
              <a:ext cx="179388" cy="474663"/>
            </a:xfrm>
            <a:custGeom>
              <a:avLst/>
              <a:gdLst>
                <a:gd name="T0" fmla="*/ 48 w 48"/>
                <a:gd name="T1" fmla="*/ 110 h 126"/>
                <a:gd name="T2" fmla="*/ 34 w 48"/>
                <a:gd name="T3" fmla="*/ 0 h 126"/>
                <a:gd name="T4" fmla="*/ 0 w 48"/>
                <a:gd name="T5" fmla="*/ 16 h 126"/>
                <a:gd name="T6" fmla="*/ 13 w 48"/>
                <a:gd name="T7" fmla="*/ 126 h 126"/>
                <a:gd name="T8" fmla="*/ 48 w 48"/>
                <a:gd name="T9" fmla="*/ 110 h 126"/>
              </a:gdLst>
              <a:ahLst/>
              <a:cxnLst>
                <a:cxn ang="0">
                  <a:pos x="T0" y="T1"/>
                </a:cxn>
                <a:cxn ang="0">
                  <a:pos x="T2" y="T3"/>
                </a:cxn>
                <a:cxn ang="0">
                  <a:pos x="T4" y="T5"/>
                </a:cxn>
                <a:cxn ang="0">
                  <a:pos x="T6" y="T7"/>
                </a:cxn>
                <a:cxn ang="0">
                  <a:pos x="T8" y="T9"/>
                </a:cxn>
              </a:cxnLst>
              <a:rect l="0" t="0" r="r" b="b"/>
              <a:pathLst>
                <a:path w="48" h="126">
                  <a:moveTo>
                    <a:pt x="48" y="110"/>
                  </a:moveTo>
                  <a:cubicBezTo>
                    <a:pt x="44" y="76"/>
                    <a:pt x="39" y="39"/>
                    <a:pt x="34" y="0"/>
                  </a:cubicBezTo>
                  <a:cubicBezTo>
                    <a:pt x="23" y="5"/>
                    <a:pt x="11" y="11"/>
                    <a:pt x="0" y="16"/>
                  </a:cubicBezTo>
                  <a:cubicBezTo>
                    <a:pt x="5" y="55"/>
                    <a:pt x="9" y="91"/>
                    <a:pt x="13" y="126"/>
                  </a:cubicBezTo>
                  <a:cubicBezTo>
                    <a:pt x="25" y="120"/>
                    <a:pt x="36" y="115"/>
                    <a:pt x="48" y="110"/>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 name="iṩļíḋê">
              <a:extLst>
                <a:ext uri="{FF2B5EF4-FFF2-40B4-BE49-F238E27FC236}">
                  <a16:creationId xmlns:a16="http://schemas.microsoft.com/office/drawing/2014/main" id="{BE4A0457-C1C9-AE15-F57A-29BD8D1E8224}"/>
                </a:ext>
              </a:extLst>
            </p:cNvPr>
            <p:cNvSpPr/>
            <p:nvPr/>
          </p:nvSpPr>
          <p:spPr bwMode="auto">
            <a:xfrm>
              <a:off x="5630863" y="3263901"/>
              <a:ext cx="196850" cy="538163"/>
            </a:xfrm>
            <a:custGeom>
              <a:avLst/>
              <a:gdLst>
                <a:gd name="T0" fmla="*/ 52 w 52"/>
                <a:gd name="T1" fmla="*/ 0 h 143"/>
                <a:gd name="T2" fmla="*/ 13 w 52"/>
                <a:gd name="T3" fmla="*/ 25 h 143"/>
                <a:gd name="T4" fmla="*/ 0 w 52"/>
                <a:gd name="T5" fmla="*/ 143 h 143"/>
                <a:gd name="T6" fmla="*/ 39 w 52"/>
                <a:gd name="T7" fmla="*/ 120 h 143"/>
                <a:gd name="T8" fmla="*/ 52 w 52"/>
                <a:gd name="T9" fmla="*/ 0 h 143"/>
              </a:gdLst>
              <a:ahLst/>
              <a:cxnLst>
                <a:cxn ang="0">
                  <a:pos x="T0" y="T1"/>
                </a:cxn>
                <a:cxn ang="0">
                  <a:pos x="T2" y="T3"/>
                </a:cxn>
                <a:cxn ang="0">
                  <a:pos x="T4" y="T5"/>
                </a:cxn>
                <a:cxn ang="0">
                  <a:pos x="T6" y="T7"/>
                </a:cxn>
                <a:cxn ang="0">
                  <a:pos x="T8" y="T9"/>
                </a:cxn>
              </a:cxnLst>
              <a:rect l="0" t="0" r="r" b="b"/>
              <a:pathLst>
                <a:path w="52" h="143">
                  <a:moveTo>
                    <a:pt x="52" y="0"/>
                  </a:moveTo>
                  <a:cubicBezTo>
                    <a:pt x="39" y="8"/>
                    <a:pt x="26" y="16"/>
                    <a:pt x="13" y="25"/>
                  </a:cubicBezTo>
                  <a:cubicBezTo>
                    <a:pt x="8" y="67"/>
                    <a:pt x="4" y="106"/>
                    <a:pt x="0" y="143"/>
                  </a:cubicBezTo>
                  <a:cubicBezTo>
                    <a:pt x="13" y="135"/>
                    <a:pt x="26" y="127"/>
                    <a:pt x="39" y="120"/>
                  </a:cubicBezTo>
                  <a:cubicBezTo>
                    <a:pt x="42" y="82"/>
                    <a:pt x="47" y="42"/>
                    <a:pt x="52" y="0"/>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 name="îṩļîḋe">
              <a:extLst>
                <a:ext uri="{FF2B5EF4-FFF2-40B4-BE49-F238E27FC236}">
                  <a16:creationId xmlns:a16="http://schemas.microsoft.com/office/drawing/2014/main" id="{CAE4E6A0-9871-D865-AF63-A1A07D85A526}"/>
                </a:ext>
              </a:extLst>
            </p:cNvPr>
            <p:cNvSpPr/>
            <p:nvPr/>
          </p:nvSpPr>
          <p:spPr bwMode="auto">
            <a:xfrm>
              <a:off x="6142038" y="3467101"/>
              <a:ext cx="177800" cy="525463"/>
            </a:xfrm>
            <a:custGeom>
              <a:avLst/>
              <a:gdLst>
                <a:gd name="T0" fmla="*/ 13 w 47"/>
                <a:gd name="T1" fmla="*/ 140 h 140"/>
                <a:gd name="T2" fmla="*/ 47 w 47"/>
                <a:gd name="T3" fmla="*/ 124 h 140"/>
                <a:gd name="T4" fmla="*/ 35 w 47"/>
                <a:gd name="T5" fmla="*/ 0 h 140"/>
                <a:gd name="T6" fmla="*/ 0 w 47"/>
                <a:gd name="T7" fmla="*/ 16 h 140"/>
                <a:gd name="T8" fmla="*/ 13 w 47"/>
                <a:gd name="T9" fmla="*/ 140 h 140"/>
              </a:gdLst>
              <a:ahLst/>
              <a:cxnLst>
                <a:cxn ang="0">
                  <a:pos x="T0" y="T1"/>
                </a:cxn>
                <a:cxn ang="0">
                  <a:pos x="T2" y="T3"/>
                </a:cxn>
                <a:cxn ang="0">
                  <a:pos x="T4" y="T5"/>
                </a:cxn>
                <a:cxn ang="0">
                  <a:pos x="T6" y="T7"/>
                </a:cxn>
                <a:cxn ang="0">
                  <a:pos x="T8" y="T9"/>
                </a:cxn>
              </a:cxnLst>
              <a:rect l="0" t="0" r="r" b="b"/>
              <a:pathLst>
                <a:path w="47" h="140">
                  <a:moveTo>
                    <a:pt x="13" y="140"/>
                  </a:moveTo>
                  <a:cubicBezTo>
                    <a:pt x="24" y="135"/>
                    <a:pt x="36" y="129"/>
                    <a:pt x="47" y="124"/>
                  </a:cubicBezTo>
                  <a:cubicBezTo>
                    <a:pt x="44" y="87"/>
                    <a:pt x="40" y="46"/>
                    <a:pt x="35" y="0"/>
                  </a:cubicBezTo>
                  <a:cubicBezTo>
                    <a:pt x="23" y="5"/>
                    <a:pt x="12" y="10"/>
                    <a:pt x="0" y="16"/>
                  </a:cubicBezTo>
                  <a:cubicBezTo>
                    <a:pt x="5" y="60"/>
                    <a:pt x="9" y="102"/>
                    <a:pt x="13" y="140"/>
                  </a:cubicBezTo>
                  <a:close/>
                </a:path>
              </a:pathLst>
            </a:custGeom>
            <a:solidFill>
              <a:srgbClr val="F47A0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 name="íṥļídè">
              <a:extLst>
                <a:ext uri="{FF2B5EF4-FFF2-40B4-BE49-F238E27FC236}">
                  <a16:creationId xmlns:a16="http://schemas.microsoft.com/office/drawing/2014/main" id="{39BFC334-0134-9FEF-DC1D-2019A348E85A}"/>
                </a:ext>
              </a:extLst>
            </p:cNvPr>
            <p:cNvSpPr/>
            <p:nvPr/>
          </p:nvSpPr>
          <p:spPr bwMode="auto">
            <a:xfrm>
              <a:off x="5586413" y="3714751"/>
              <a:ext cx="192088" cy="609600"/>
            </a:xfrm>
            <a:custGeom>
              <a:avLst/>
              <a:gdLst>
                <a:gd name="T0" fmla="*/ 12 w 51"/>
                <a:gd name="T1" fmla="*/ 23 h 162"/>
                <a:gd name="T2" fmla="*/ 0 w 51"/>
                <a:gd name="T3" fmla="*/ 162 h 162"/>
                <a:gd name="T4" fmla="*/ 38 w 51"/>
                <a:gd name="T5" fmla="*/ 139 h 162"/>
                <a:gd name="T6" fmla="*/ 51 w 51"/>
                <a:gd name="T7" fmla="*/ 0 h 162"/>
                <a:gd name="T8" fmla="*/ 12 w 51"/>
                <a:gd name="T9" fmla="*/ 23 h 162"/>
              </a:gdLst>
              <a:ahLst/>
              <a:cxnLst>
                <a:cxn ang="0">
                  <a:pos x="T0" y="T1"/>
                </a:cxn>
                <a:cxn ang="0">
                  <a:pos x="T2" y="T3"/>
                </a:cxn>
                <a:cxn ang="0">
                  <a:pos x="T4" y="T5"/>
                </a:cxn>
                <a:cxn ang="0">
                  <a:pos x="T6" y="T7"/>
                </a:cxn>
                <a:cxn ang="0">
                  <a:pos x="T8" y="T9"/>
                </a:cxn>
              </a:cxnLst>
              <a:rect l="0" t="0" r="r" b="b"/>
              <a:pathLst>
                <a:path w="51" h="162">
                  <a:moveTo>
                    <a:pt x="12" y="23"/>
                  </a:moveTo>
                  <a:cubicBezTo>
                    <a:pt x="7" y="75"/>
                    <a:pt x="3" y="122"/>
                    <a:pt x="0" y="162"/>
                  </a:cubicBezTo>
                  <a:cubicBezTo>
                    <a:pt x="13" y="154"/>
                    <a:pt x="25" y="146"/>
                    <a:pt x="38" y="139"/>
                  </a:cubicBezTo>
                  <a:cubicBezTo>
                    <a:pt x="41" y="98"/>
                    <a:pt x="45" y="51"/>
                    <a:pt x="51" y="0"/>
                  </a:cubicBezTo>
                  <a:cubicBezTo>
                    <a:pt x="38" y="7"/>
                    <a:pt x="25" y="15"/>
                    <a:pt x="12" y="23"/>
                  </a:cubicBezTo>
                  <a:close/>
                </a:path>
              </a:pathLst>
            </a:custGeom>
            <a:solidFill>
              <a:srgbClr val="F47A0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 name="íSļiḓè">
              <a:extLst>
                <a:ext uri="{FF2B5EF4-FFF2-40B4-BE49-F238E27FC236}">
                  <a16:creationId xmlns:a16="http://schemas.microsoft.com/office/drawing/2014/main" id="{E982E572-6710-43EE-7424-9FB105096EF5}"/>
                </a:ext>
              </a:extLst>
            </p:cNvPr>
            <p:cNvSpPr/>
            <p:nvPr/>
          </p:nvSpPr>
          <p:spPr bwMode="auto">
            <a:xfrm>
              <a:off x="3910013" y="1778001"/>
              <a:ext cx="1792288" cy="654050"/>
            </a:xfrm>
            <a:custGeom>
              <a:avLst/>
              <a:gdLst>
                <a:gd name="T0" fmla="*/ 81 w 477"/>
                <a:gd name="T1" fmla="*/ 145 h 174"/>
                <a:gd name="T2" fmla="*/ 14 w 477"/>
                <a:gd name="T3" fmla="*/ 118 h 174"/>
                <a:gd name="T4" fmla="*/ 6 w 477"/>
                <a:gd name="T5" fmla="*/ 116 h 174"/>
                <a:gd name="T6" fmla="*/ 6 w 477"/>
                <a:gd name="T7" fmla="*/ 116 h 174"/>
                <a:gd name="T8" fmla="*/ 2 w 477"/>
                <a:gd name="T9" fmla="*/ 127 h 174"/>
                <a:gd name="T10" fmla="*/ 73 w 477"/>
                <a:gd name="T11" fmla="*/ 168 h 174"/>
                <a:gd name="T12" fmla="*/ 477 w 477"/>
                <a:gd name="T13" fmla="*/ 121 h 174"/>
                <a:gd name="T14" fmla="*/ 477 w 477"/>
                <a:gd name="T15" fmla="*/ 0 h 174"/>
                <a:gd name="T16" fmla="*/ 81 w 477"/>
                <a:gd name="T17" fmla="*/ 145 h 174"/>
                <a:gd name="T18" fmla="*/ 442 w 477"/>
                <a:gd name="T19" fmla="*/ 91 h 174"/>
                <a:gd name="T20" fmla="*/ 252 w 477"/>
                <a:gd name="T21" fmla="*/ 118 h 174"/>
                <a:gd name="T22" fmla="*/ 252 w 477"/>
                <a:gd name="T23" fmla="*/ 116 h 174"/>
                <a:gd name="T24" fmla="*/ 442 w 477"/>
                <a:gd name="T25" fmla="*/ 42 h 174"/>
                <a:gd name="T26" fmla="*/ 442 w 477"/>
                <a:gd name="T27" fmla="*/ 91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174">
                  <a:moveTo>
                    <a:pt x="81" y="145"/>
                  </a:moveTo>
                  <a:cubicBezTo>
                    <a:pt x="49" y="148"/>
                    <a:pt x="22" y="126"/>
                    <a:pt x="14" y="118"/>
                  </a:cubicBezTo>
                  <a:cubicBezTo>
                    <a:pt x="12" y="116"/>
                    <a:pt x="9" y="115"/>
                    <a:pt x="6" y="116"/>
                  </a:cubicBezTo>
                  <a:cubicBezTo>
                    <a:pt x="6" y="116"/>
                    <a:pt x="6" y="116"/>
                    <a:pt x="6" y="116"/>
                  </a:cubicBezTo>
                  <a:cubicBezTo>
                    <a:pt x="2" y="118"/>
                    <a:pt x="0" y="123"/>
                    <a:pt x="2" y="127"/>
                  </a:cubicBezTo>
                  <a:cubicBezTo>
                    <a:pt x="11" y="139"/>
                    <a:pt x="31" y="163"/>
                    <a:pt x="73" y="168"/>
                  </a:cubicBezTo>
                  <a:cubicBezTo>
                    <a:pt x="130" y="174"/>
                    <a:pt x="477" y="121"/>
                    <a:pt x="477" y="121"/>
                  </a:cubicBezTo>
                  <a:cubicBezTo>
                    <a:pt x="477" y="0"/>
                    <a:pt x="477" y="0"/>
                    <a:pt x="477" y="0"/>
                  </a:cubicBezTo>
                  <a:cubicBezTo>
                    <a:pt x="409" y="0"/>
                    <a:pt x="126" y="140"/>
                    <a:pt x="81" y="145"/>
                  </a:cubicBezTo>
                  <a:moveTo>
                    <a:pt x="442" y="91"/>
                  </a:moveTo>
                  <a:cubicBezTo>
                    <a:pt x="402" y="97"/>
                    <a:pt x="326" y="109"/>
                    <a:pt x="252" y="118"/>
                  </a:cubicBezTo>
                  <a:cubicBezTo>
                    <a:pt x="251" y="118"/>
                    <a:pt x="251" y="117"/>
                    <a:pt x="252" y="116"/>
                  </a:cubicBezTo>
                  <a:cubicBezTo>
                    <a:pt x="313" y="90"/>
                    <a:pt x="394" y="56"/>
                    <a:pt x="442" y="42"/>
                  </a:cubicBezTo>
                  <a:cubicBezTo>
                    <a:pt x="442" y="91"/>
                    <a:pt x="442" y="91"/>
                    <a:pt x="442" y="91"/>
                  </a:cubicBezTo>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 name="íş1iḍe">
              <a:extLst>
                <a:ext uri="{FF2B5EF4-FFF2-40B4-BE49-F238E27FC236}">
                  <a16:creationId xmlns:a16="http://schemas.microsoft.com/office/drawing/2014/main" id="{D53A214C-2B7A-0BFA-FCEA-A4C6D72600A4}"/>
                </a:ext>
              </a:extLst>
            </p:cNvPr>
            <p:cNvSpPr/>
            <p:nvPr/>
          </p:nvSpPr>
          <p:spPr bwMode="auto">
            <a:xfrm>
              <a:off x="3925888" y="1792288"/>
              <a:ext cx="1762125" cy="606425"/>
            </a:xfrm>
            <a:custGeom>
              <a:avLst/>
              <a:gdLst>
                <a:gd name="T0" fmla="*/ 82 w 469"/>
                <a:gd name="T1" fmla="*/ 161 h 161"/>
                <a:gd name="T2" fmla="*/ 69 w 469"/>
                <a:gd name="T3" fmla="*/ 160 h 161"/>
                <a:gd name="T4" fmla="*/ 1 w 469"/>
                <a:gd name="T5" fmla="*/ 121 h 161"/>
                <a:gd name="T6" fmla="*/ 1 w 469"/>
                <a:gd name="T7" fmla="*/ 118 h 161"/>
                <a:gd name="T8" fmla="*/ 3 w 469"/>
                <a:gd name="T9" fmla="*/ 116 h 161"/>
                <a:gd name="T10" fmla="*/ 5 w 469"/>
                <a:gd name="T11" fmla="*/ 115 h 161"/>
                <a:gd name="T12" fmla="*/ 7 w 469"/>
                <a:gd name="T13" fmla="*/ 116 h 161"/>
                <a:gd name="T14" fmla="*/ 70 w 469"/>
                <a:gd name="T15" fmla="*/ 145 h 161"/>
                <a:gd name="T16" fmla="*/ 77 w 469"/>
                <a:gd name="T17" fmla="*/ 145 h 161"/>
                <a:gd name="T18" fmla="*/ 225 w 469"/>
                <a:gd name="T19" fmla="*/ 88 h 161"/>
                <a:gd name="T20" fmla="*/ 469 w 469"/>
                <a:gd name="T21" fmla="*/ 0 h 161"/>
                <a:gd name="T22" fmla="*/ 469 w 469"/>
                <a:gd name="T23" fmla="*/ 114 h 161"/>
                <a:gd name="T24" fmla="*/ 82 w 469"/>
                <a:gd name="T25" fmla="*/ 161 h 161"/>
                <a:gd name="T26" fmla="*/ 82 w 469"/>
                <a:gd name="T27" fmla="*/ 161 h 161"/>
                <a:gd name="T28" fmla="*/ 437 w 469"/>
                <a:gd name="T29" fmla="*/ 35 h 161"/>
                <a:gd name="T30" fmla="*/ 244 w 469"/>
                <a:gd name="T31" fmla="*/ 110 h 161"/>
                <a:gd name="T32" fmla="*/ 242 w 469"/>
                <a:gd name="T33" fmla="*/ 115 h 161"/>
                <a:gd name="T34" fmla="*/ 246 w 469"/>
                <a:gd name="T35" fmla="*/ 118 h 161"/>
                <a:gd name="T36" fmla="*/ 439 w 469"/>
                <a:gd name="T37" fmla="*/ 91 h 161"/>
                <a:gd name="T38" fmla="*/ 442 w 469"/>
                <a:gd name="T39" fmla="*/ 90 h 161"/>
                <a:gd name="T40" fmla="*/ 442 w 469"/>
                <a:gd name="T41" fmla="*/ 33 h 161"/>
                <a:gd name="T42" fmla="*/ 437 w 469"/>
                <a:gd name="T43" fmla="*/ 3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9" h="161">
                  <a:moveTo>
                    <a:pt x="82" y="161"/>
                  </a:moveTo>
                  <a:cubicBezTo>
                    <a:pt x="77" y="161"/>
                    <a:pt x="72" y="160"/>
                    <a:pt x="69" y="160"/>
                  </a:cubicBezTo>
                  <a:cubicBezTo>
                    <a:pt x="29" y="155"/>
                    <a:pt x="10" y="134"/>
                    <a:pt x="1" y="121"/>
                  </a:cubicBezTo>
                  <a:cubicBezTo>
                    <a:pt x="0" y="120"/>
                    <a:pt x="1" y="119"/>
                    <a:pt x="1" y="118"/>
                  </a:cubicBezTo>
                  <a:cubicBezTo>
                    <a:pt x="1" y="117"/>
                    <a:pt x="2" y="116"/>
                    <a:pt x="3" y="116"/>
                  </a:cubicBezTo>
                  <a:cubicBezTo>
                    <a:pt x="4" y="115"/>
                    <a:pt x="4" y="115"/>
                    <a:pt x="5" y="115"/>
                  </a:cubicBezTo>
                  <a:cubicBezTo>
                    <a:pt x="6" y="115"/>
                    <a:pt x="6" y="116"/>
                    <a:pt x="7" y="116"/>
                  </a:cubicBezTo>
                  <a:cubicBezTo>
                    <a:pt x="16" y="125"/>
                    <a:pt x="41" y="145"/>
                    <a:pt x="70" y="145"/>
                  </a:cubicBezTo>
                  <a:cubicBezTo>
                    <a:pt x="73" y="145"/>
                    <a:pt x="75" y="145"/>
                    <a:pt x="77" y="145"/>
                  </a:cubicBezTo>
                  <a:cubicBezTo>
                    <a:pt x="96" y="143"/>
                    <a:pt x="156" y="117"/>
                    <a:pt x="225" y="88"/>
                  </a:cubicBezTo>
                  <a:cubicBezTo>
                    <a:pt x="316" y="50"/>
                    <a:pt x="428" y="2"/>
                    <a:pt x="469" y="0"/>
                  </a:cubicBezTo>
                  <a:cubicBezTo>
                    <a:pt x="469" y="114"/>
                    <a:pt x="469" y="114"/>
                    <a:pt x="469" y="114"/>
                  </a:cubicBezTo>
                  <a:cubicBezTo>
                    <a:pt x="438" y="119"/>
                    <a:pt x="161" y="161"/>
                    <a:pt x="82" y="161"/>
                  </a:cubicBezTo>
                  <a:cubicBezTo>
                    <a:pt x="82" y="161"/>
                    <a:pt x="82" y="161"/>
                    <a:pt x="82" y="161"/>
                  </a:cubicBezTo>
                  <a:moveTo>
                    <a:pt x="437" y="35"/>
                  </a:moveTo>
                  <a:cubicBezTo>
                    <a:pt x="387" y="50"/>
                    <a:pt x="302" y="86"/>
                    <a:pt x="244" y="110"/>
                  </a:cubicBezTo>
                  <a:cubicBezTo>
                    <a:pt x="242" y="111"/>
                    <a:pt x="241" y="113"/>
                    <a:pt x="242" y="115"/>
                  </a:cubicBezTo>
                  <a:cubicBezTo>
                    <a:pt x="242" y="117"/>
                    <a:pt x="244" y="118"/>
                    <a:pt x="246" y="118"/>
                  </a:cubicBezTo>
                  <a:cubicBezTo>
                    <a:pt x="320" y="108"/>
                    <a:pt x="399" y="97"/>
                    <a:pt x="439" y="91"/>
                  </a:cubicBezTo>
                  <a:cubicBezTo>
                    <a:pt x="442" y="90"/>
                    <a:pt x="442" y="90"/>
                    <a:pt x="442" y="90"/>
                  </a:cubicBezTo>
                  <a:cubicBezTo>
                    <a:pt x="442" y="33"/>
                    <a:pt x="442" y="33"/>
                    <a:pt x="442" y="33"/>
                  </a:cubicBezTo>
                  <a:cubicBezTo>
                    <a:pt x="437" y="35"/>
                    <a:pt x="437" y="35"/>
                    <a:pt x="437" y="35"/>
                  </a:cubicBezTo>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 name="ïSḻíḑè">
              <a:extLst>
                <a:ext uri="{FF2B5EF4-FFF2-40B4-BE49-F238E27FC236}">
                  <a16:creationId xmlns:a16="http://schemas.microsoft.com/office/drawing/2014/main" id="{BEE9C929-D6B6-BFBC-F1B7-14B6E67AA420}"/>
                </a:ext>
              </a:extLst>
            </p:cNvPr>
            <p:cNvSpPr/>
            <p:nvPr/>
          </p:nvSpPr>
          <p:spPr bwMode="auto">
            <a:xfrm>
              <a:off x="5207001" y="1778001"/>
              <a:ext cx="495300" cy="455613"/>
            </a:xfrm>
            <a:custGeom>
              <a:avLst/>
              <a:gdLst>
                <a:gd name="T0" fmla="*/ 132 w 132"/>
                <a:gd name="T1" fmla="*/ 121 h 121"/>
                <a:gd name="T2" fmla="*/ 132 w 132"/>
                <a:gd name="T3" fmla="*/ 121 h 121"/>
                <a:gd name="T4" fmla="*/ 132 w 132"/>
                <a:gd name="T5" fmla="*/ 121 h 121"/>
                <a:gd name="T6" fmla="*/ 132 w 132"/>
                <a:gd name="T7" fmla="*/ 121 h 121"/>
                <a:gd name="T8" fmla="*/ 132 w 132"/>
                <a:gd name="T9" fmla="*/ 121 h 121"/>
                <a:gd name="T10" fmla="*/ 132 w 132"/>
                <a:gd name="T11" fmla="*/ 121 h 121"/>
                <a:gd name="T12" fmla="*/ 132 w 132"/>
                <a:gd name="T13" fmla="*/ 121 h 121"/>
                <a:gd name="T14" fmla="*/ 132 w 132"/>
                <a:gd name="T15" fmla="*/ 121 h 121"/>
                <a:gd name="T16" fmla="*/ 132 w 132"/>
                <a:gd name="T17" fmla="*/ 121 h 121"/>
                <a:gd name="T18" fmla="*/ 2 w 132"/>
                <a:gd name="T19" fmla="*/ 105 h 121"/>
                <a:gd name="T20" fmla="*/ 63 w 132"/>
                <a:gd name="T21" fmla="*/ 96 h 121"/>
                <a:gd name="T22" fmla="*/ 64 w 132"/>
                <a:gd name="T23" fmla="*/ 96 h 121"/>
                <a:gd name="T24" fmla="*/ 97 w 132"/>
                <a:gd name="T25" fmla="*/ 42 h 121"/>
                <a:gd name="T26" fmla="*/ 0 w 132"/>
                <a:gd name="T27" fmla="*/ 78 h 121"/>
                <a:gd name="T28" fmla="*/ 58 w 132"/>
                <a:gd name="T29" fmla="*/ 19 h 121"/>
                <a:gd name="T30" fmla="*/ 58 w 132"/>
                <a:gd name="T31" fmla="*/ 19 h 121"/>
                <a:gd name="T32" fmla="*/ 58 w 132"/>
                <a:gd name="T33" fmla="*/ 19 h 121"/>
                <a:gd name="T34" fmla="*/ 58 w 132"/>
                <a:gd name="T35" fmla="*/ 19 h 121"/>
                <a:gd name="T36" fmla="*/ 58 w 132"/>
                <a:gd name="T37" fmla="*/ 19 h 121"/>
                <a:gd name="T38" fmla="*/ 58 w 132"/>
                <a:gd name="T39" fmla="*/ 19 h 121"/>
                <a:gd name="T40" fmla="*/ 59 w 132"/>
                <a:gd name="T41" fmla="*/ 18 h 121"/>
                <a:gd name="T42" fmla="*/ 59 w 132"/>
                <a:gd name="T43" fmla="*/ 18 h 121"/>
                <a:gd name="T44" fmla="*/ 59 w 132"/>
                <a:gd name="T45" fmla="*/ 18 h 121"/>
                <a:gd name="T46" fmla="*/ 131 w 132"/>
                <a:gd name="T47" fmla="*/ 0 h 121"/>
                <a:gd name="T48" fmla="*/ 131 w 132"/>
                <a:gd name="T49" fmla="*/ 0 h 121"/>
                <a:gd name="T50" fmla="*/ 131 w 132"/>
                <a:gd name="T51" fmla="*/ 0 h 121"/>
                <a:gd name="T52" fmla="*/ 132 w 132"/>
                <a:gd name="T53" fmla="*/ 0 h 121"/>
                <a:gd name="T54" fmla="*/ 132 w 132"/>
                <a:gd name="T55" fmla="*/ 0 h 121"/>
                <a:gd name="T56" fmla="*/ 132 w 132"/>
                <a:gd name="T57" fmla="*/ 0 h 121"/>
                <a:gd name="T58" fmla="*/ 132 w 132"/>
                <a:gd name="T59" fmla="*/ 0 h 121"/>
                <a:gd name="T60" fmla="*/ 132 w 132"/>
                <a:gd name="T61" fmla="*/ 121 h 121"/>
                <a:gd name="T62" fmla="*/ 132 w 132"/>
                <a:gd name="T63"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1">
                  <a:moveTo>
                    <a:pt x="132" y="121"/>
                  </a:moveTo>
                  <a:cubicBezTo>
                    <a:pt x="132" y="121"/>
                    <a:pt x="132" y="121"/>
                    <a:pt x="132" y="121"/>
                  </a:cubicBezTo>
                  <a:cubicBezTo>
                    <a:pt x="132" y="121"/>
                    <a:pt x="132" y="121"/>
                    <a:pt x="132" y="121"/>
                  </a:cubicBezTo>
                  <a:moveTo>
                    <a:pt x="132" y="121"/>
                  </a:moveTo>
                  <a:cubicBezTo>
                    <a:pt x="132" y="121"/>
                    <a:pt x="132" y="121"/>
                    <a:pt x="132" y="121"/>
                  </a:cubicBezTo>
                  <a:cubicBezTo>
                    <a:pt x="132" y="121"/>
                    <a:pt x="132" y="121"/>
                    <a:pt x="132" y="121"/>
                  </a:cubicBezTo>
                  <a:moveTo>
                    <a:pt x="132" y="121"/>
                  </a:moveTo>
                  <a:cubicBezTo>
                    <a:pt x="132" y="121"/>
                    <a:pt x="132" y="121"/>
                    <a:pt x="132" y="121"/>
                  </a:cubicBezTo>
                  <a:cubicBezTo>
                    <a:pt x="132" y="121"/>
                    <a:pt x="132" y="121"/>
                    <a:pt x="132" y="121"/>
                  </a:cubicBezTo>
                  <a:moveTo>
                    <a:pt x="132" y="121"/>
                  </a:moveTo>
                  <a:cubicBezTo>
                    <a:pt x="132" y="121"/>
                    <a:pt x="132" y="121"/>
                    <a:pt x="132" y="121"/>
                  </a:cubicBezTo>
                  <a:cubicBezTo>
                    <a:pt x="132" y="121"/>
                    <a:pt x="132" y="121"/>
                    <a:pt x="132" y="121"/>
                  </a:cubicBezTo>
                  <a:moveTo>
                    <a:pt x="132" y="121"/>
                  </a:moveTo>
                  <a:cubicBezTo>
                    <a:pt x="132" y="121"/>
                    <a:pt x="132" y="121"/>
                    <a:pt x="132" y="121"/>
                  </a:cubicBezTo>
                  <a:cubicBezTo>
                    <a:pt x="132" y="121"/>
                    <a:pt x="132" y="121"/>
                    <a:pt x="132" y="121"/>
                  </a:cubicBezTo>
                  <a:moveTo>
                    <a:pt x="132" y="121"/>
                  </a:moveTo>
                  <a:cubicBezTo>
                    <a:pt x="132" y="121"/>
                    <a:pt x="132" y="121"/>
                    <a:pt x="132" y="121"/>
                  </a:cubicBezTo>
                  <a:cubicBezTo>
                    <a:pt x="132" y="121"/>
                    <a:pt x="132" y="121"/>
                    <a:pt x="132" y="121"/>
                  </a:cubicBezTo>
                  <a:moveTo>
                    <a:pt x="63" y="96"/>
                  </a:moveTo>
                  <a:cubicBezTo>
                    <a:pt x="45" y="99"/>
                    <a:pt x="24" y="102"/>
                    <a:pt x="2" y="105"/>
                  </a:cubicBezTo>
                  <a:cubicBezTo>
                    <a:pt x="2" y="105"/>
                    <a:pt x="2" y="105"/>
                    <a:pt x="2" y="105"/>
                  </a:cubicBezTo>
                  <a:cubicBezTo>
                    <a:pt x="24" y="102"/>
                    <a:pt x="45" y="99"/>
                    <a:pt x="63" y="96"/>
                  </a:cubicBezTo>
                  <a:moveTo>
                    <a:pt x="64" y="96"/>
                  </a:moveTo>
                  <a:cubicBezTo>
                    <a:pt x="64" y="96"/>
                    <a:pt x="64" y="96"/>
                    <a:pt x="64" y="96"/>
                  </a:cubicBezTo>
                  <a:cubicBezTo>
                    <a:pt x="64" y="96"/>
                    <a:pt x="64" y="96"/>
                    <a:pt x="64" y="96"/>
                  </a:cubicBezTo>
                  <a:moveTo>
                    <a:pt x="97" y="42"/>
                  </a:moveTo>
                  <a:cubicBezTo>
                    <a:pt x="71" y="50"/>
                    <a:pt x="36" y="63"/>
                    <a:pt x="0" y="78"/>
                  </a:cubicBezTo>
                  <a:cubicBezTo>
                    <a:pt x="0" y="78"/>
                    <a:pt x="0" y="78"/>
                    <a:pt x="0" y="78"/>
                  </a:cubicBezTo>
                  <a:cubicBezTo>
                    <a:pt x="36" y="63"/>
                    <a:pt x="71" y="50"/>
                    <a:pt x="97" y="42"/>
                  </a:cubicBezTo>
                  <a:moveTo>
                    <a:pt x="58" y="19"/>
                  </a:moveTo>
                  <a:cubicBezTo>
                    <a:pt x="58" y="19"/>
                    <a:pt x="58" y="19"/>
                    <a:pt x="58" y="19"/>
                  </a:cubicBezTo>
                  <a:cubicBezTo>
                    <a:pt x="58" y="19"/>
                    <a:pt x="58" y="19"/>
                    <a:pt x="58" y="19"/>
                  </a:cubicBezTo>
                  <a:moveTo>
                    <a:pt x="58" y="19"/>
                  </a:moveTo>
                  <a:cubicBezTo>
                    <a:pt x="58" y="19"/>
                    <a:pt x="58" y="19"/>
                    <a:pt x="58" y="19"/>
                  </a:cubicBezTo>
                  <a:cubicBezTo>
                    <a:pt x="58" y="19"/>
                    <a:pt x="58" y="19"/>
                    <a:pt x="58" y="19"/>
                  </a:cubicBezTo>
                  <a:moveTo>
                    <a:pt x="58" y="19"/>
                  </a:moveTo>
                  <a:cubicBezTo>
                    <a:pt x="58" y="19"/>
                    <a:pt x="58" y="19"/>
                    <a:pt x="58" y="19"/>
                  </a:cubicBezTo>
                  <a:cubicBezTo>
                    <a:pt x="58" y="19"/>
                    <a:pt x="58" y="19"/>
                    <a:pt x="58" y="19"/>
                  </a:cubicBezTo>
                  <a:moveTo>
                    <a:pt x="59" y="18"/>
                  </a:moveTo>
                  <a:cubicBezTo>
                    <a:pt x="59" y="18"/>
                    <a:pt x="59" y="19"/>
                    <a:pt x="58" y="19"/>
                  </a:cubicBezTo>
                  <a:cubicBezTo>
                    <a:pt x="59" y="19"/>
                    <a:pt x="59" y="18"/>
                    <a:pt x="59" y="18"/>
                  </a:cubicBezTo>
                  <a:moveTo>
                    <a:pt x="59" y="18"/>
                  </a:moveTo>
                  <a:cubicBezTo>
                    <a:pt x="59" y="18"/>
                    <a:pt x="59" y="18"/>
                    <a:pt x="59" y="18"/>
                  </a:cubicBezTo>
                  <a:cubicBezTo>
                    <a:pt x="59" y="18"/>
                    <a:pt x="59" y="18"/>
                    <a:pt x="59" y="18"/>
                  </a:cubicBezTo>
                  <a:moveTo>
                    <a:pt x="131" y="0"/>
                  </a:moveTo>
                  <a:cubicBezTo>
                    <a:pt x="116" y="1"/>
                    <a:pt x="90" y="8"/>
                    <a:pt x="59" y="18"/>
                  </a:cubicBezTo>
                  <a:cubicBezTo>
                    <a:pt x="90" y="8"/>
                    <a:pt x="116" y="1"/>
                    <a:pt x="131" y="0"/>
                  </a:cubicBezTo>
                  <a:moveTo>
                    <a:pt x="131" y="0"/>
                  </a:moveTo>
                  <a:cubicBezTo>
                    <a:pt x="131" y="0"/>
                    <a:pt x="131" y="0"/>
                    <a:pt x="131" y="0"/>
                  </a:cubicBezTo>
                  <a:cubicBezTo>
                    <a:pt x="131" y="0"/>
                    <a:pt x="131" y="0"/>
                    <a:pt x="131" y="0"/>
                  </a:cubicBezTo>
                  <a:moveTo>
                    <a:pt x="131" y="0"/>
                  </a:moveTo>
                  <a:cubicBezTo>
                    <a:pt x="131" y="0"/>
                    <a:pt x="131" y="0"/>
                    <a:pt x="131" y="0"/>
                  </a:cubicBezTo>
                  <a:cubicBezTo>
                    <a:pt x="131" y="0"/>
                    <a:pt x="131" y="0"/>
                    <a:pt x="131" y="0"/>
                  </a:cubicBezTo>
                  <a:moveTo>
                    <a:pt x="132" y="0"/>
                  </a:moveTo>
                  <a:cubicBezTo>
                    <a:pt x="131" y="0"/>
                    <a:pt x="131" y="0"/>
                    <a:pt x="131" y="0"/>
                  </a:cubicBezTo>
                  <a:cubicBezTo>
                    <a:pt x="131" y="0"/>
                    <a:pt x="131" y="0"/>
                    <a:pt x="132" y="0"/>
                  </a:cubicBezTo>
                  <a:moveTo>
                    <a:pt x="132" y="0"/>
                  </a:moveTo>
                  <a:cubicBezTo>
                    <a:pt x="132" y="0"/>
                    <a:pt x="132" y="0"/>
                    <a:pt x="132" y="0"/>
                  </a:cubicBezTo>
                  <a:cubicBezTo>
                    <a:pt x="132" y="0"/>
                    <a:pt x="132" y="0"/>
                    <a:pt x="132" y="0"/>
                  </a:cubicBezTo>
                  <a:cubicBezTo>
                    <a:pt x="132" y="0"/>
                    <a:pt x="132" y="0"/>
                    <a:pt x="132" y="0"/>
                  </a:cubicBezTo>
                  <a:cubicBezTo>
                    <a:pt x="132" y="121"/>
                    <a:pt x="132" y="121"/>
                    <a:pt x="132" y="121"/>
                  </a:cubicBezTo>
                  <a:cubicBezTo>
                    <a:pt x="132" y="121"/>
                    <a:pt x="132" y="121"/>
                    <a:pt x="132" y="121"/>
                  </a:cubicBezTo>
                  <a:cubicBezTo>
                    <a:pt x="132" y="0"/>
                    <a:pt x="132" y="0"/>
                    <a:pt x="132" y="0"/>
                  </a:cubicBezTo>
                  <a:cubicBezTo>
                    <a:pt x="132" y="0"/>
                    <a:pt x="132" y="0"/>
                    <a:pt x="132" y="0"/>
                  </a:cubicBezTo>
                </a:path>
              </a:pathLst>
            </a:custGeom>
            <a:solidFill>
              <a:srgbClr val="F9BA8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 name="íṧ1iďè">
              <a:extLst>
                <a:ext uri="{FF2B5EF4-FFF2-40B4-BE49-F238E27FC236}">
                  <a16:creationId xmlns:a16="http://schemas.microsoft.com/office/drawing/2014/main" id="{1E6CC583-BD67-ECE5-CAA8-8BCD85BA9C09}"/>
                </a:ext>
              </a:extLst>
            </p:cNvPr>
            <p:cNvSpPr/>
            <p:nvPr/>
          </p:nvSpPr>
          <p:spPr bwMode="auto">
            <a:xfrm>
              <a:off x="5207001" y="1778001"/>
              <a:ext cx="495300" cy="522288"/>
            </a:xfrm>
            <a:custGeom>
              <a:avLst/>
              <a:gdLst>
                <a:gd name="T0" fmla="*/ 101 w 132"/>
                <a:gd name="T1" fmla="*/ 37 h 139"/>
                <a:gd name="T2" fmla="*/ 96 w 132"/>
                <a:gd name="T3" fmla="*/ 39 h 139"/>
                <a:gd name="T4" fmla="*/ 0 w 132"/>
                <a:gd name="T5" fmla="*/ 74 h 139"/>
                <a:gd name="T6" fmla="*/ 0 w 132"/>
                <a:gd name="T7" fmla="*/ 78 h 139"/>
                <a:gd name="T8" fmla="*/ 97 w 132"/>
                <a:gd name="T9" fmla="*/ 42 h 139"/>
                <a:gd name="T10" fmla="*/ 97 w 132"/>
                <a:gd name="T11" fmla="*/ 42 h 139"/>
                <a:gd name="T12" fmla="*/ 97 w 132"/>
                <a:gd name="T13" fmla="*/ 91 h 139"/>
                <a:gd name="T14" fmla="*/ 97 w 132"/>
                <a:gd name="T15" fmla="*/ 91 h 139"/>
                <a:gd name="T16" fmla="*/ 97 w 132"/>
                <a:gd name="T17" fmla="*/ 91 h 139"/>
                <a:gd name="T18" fmla="*/ 64 w 132"/>
                <a:gd name="T19" fmla="*/ 96 h 139"/>
                <a:gd name="T20" fmla="*/ 64 w 132"/>
                <a:gd name="T21" fmla="*/ 96 h 139"/>
                <a:gd name="T22" fmla="*/ 63 w 132"/>
                <a:gd name="T23" fmla="*/ 96 h 139"/>
                <a:gd name="T24" fmla="*/ 2 w 132"/>
                <a:gd name="T25" fmla="*/ 105 h 139"/>
                <a:gd name="T26" fmla="*/ 2 w 132"/>
                <a:gd name="T27" fmla="*/ 109 h 139"/>
                <a:gd name="T28" fmla="*/ 98 w 132"/>
                <a:gd name="T29" fmla="*/ 95 h 139"/>
                <a:gd name="T30" fmla="*/ 101 w 132"/>
                <a:gd name="T31" fmla="*/ 94 h 139"/>
                <a:gd name="T32" fmla="*/ 101 w 132"/>
                <a:gd name="T33" fmla="*/ 37 h 139"/>
                <a:gd name="T34" fmla="*/ 132 w 132"/>
                <a:gd name="T35" fmla="*/ 0 h 139"/>
                <a:gd name="T36" fmla="*/ 132 w 132"/>
                <a:gd name="T37" fmla="*/ 0 h 139"/>
                <a:gd name="T38" fmla="*/ 132 w 132"/>
                <a:gd name="T39" fmla="*/ 0 h 139"/>
                <a:gd name="T40" fmla="*/ 131 w 132"/>
                <a:gd name="T41" fmla="*/ 0 h 139"/>
                <a:gd name="T42" fmla="*/ 131 w 132"/>
                <a:gd name="T43" fmla="*/ 0 h 139"/>
                <a:gd name="T44" fmla="*/ 131 w 132"/>
                <a:gd name="T45" fmla="*/ 0 h 139"/>
                <a:gd name="T46" fmla="*/ 131 w 132"/>
                <a:gd name="T47" fmla="*/ 0 h 139"/>
                <a:gd name="T48" fmla="*/ 131 w 132"/>
                <a:gd name="T49" fmla="*/ 0 h 139"/>
                <a:gd name="T50" fmla="*/ 131 w 132"/>
                <a:gd name="T51" fmla="*/ 0 h 139"/>
                <a:gd name="T52" fmla="*/ 59 w 132"/>
                <a:gd name="T53" fmla="*/ 18 h 139"/>
                <a:gd name="T54" fmla="*/ 59 w 132"/>
                <a:gd name="T55" fmla="*/ 18 h 139"/>
                <a:gd name="T56" fmla="*/ 59 w 132"/>
                <a:gd name="T57" fmla="*/ 18 h 139"/>
                <a:gd name="T58" fmla="*/ 59 w 132"/>
                <a:gd name="T59" fmla="*/ 18 h 139"/>
                <a:gd name="T60" fmla="*/ 58 w 132"/>
                <a:gd name="T61" fmla="*/ 19 h 139"/>
                <a:gd name="T62" fmla="*/ 58 w 132"/>
                <a:gd name="T63" fmla="*/ 19 h 139"/>
                <a:gd name="T64" fmla="*/ 58 w 132"/>
                <a:gd name="T65" fmla="*/ 19 h 139"/>
                <a:gd name="T66" fmla="*/ 58 w 132"/>
                <a:gd name="T67" fmla="*/ 19 h 139"/>
                <a:gd name="T68" fmla="*/ 58 w 132"/>
                <a:gd name="T69" fmla="*/ 19 h 139"/>
                <a:gd name="T70" fmla="*/ 58 w 132"/>
                <a:gd name="T71" fmla="*/ 19 h 139"/>
                <a:gd name="T72" fmla="*/ 58 w 132"/>
                <a:gd name="T73" fmla="*/ 19 h 139"/>
                <a:gd name="T74" fmla="*/ 0 w 132"/>
                <a:gd name="T75" fmla="*/ 41 h 139"/>
                <a:gd name="T76" fmla="*/ 0 w 132"/>
                <a:gd name="T77" fmla="*/ 44 h 139"/>
                <a:gd name="T78" fmla="*/ 128 w 132"/>
                <a:gd name="T79" fmla="*/ 4 h 139"/>
                <a:gd name="T80" fmla="*/ 128 w 132"/>
                <a:gd name="T81" fmla="*/ 118 h 139"/>
                <a:gd name="T82" fmla="*/ 6 w 132"/>
                <a:gd name="T83" fmla="*/ 136 h 139"/>
                <a:gd name="T84" fmla="*/ 7 w 132"/>
                <a:gd name="T85" fmla="*/ 139 h 139"/>
                <a:gd name="T86" fmla="*/ 132 w 132"/>
                <a:gd name="T87" fmla="*/ 121 h 139"/>
                <a:gd name="T88" fmla="*/ 132 w 132"/>
                <a:gd name="T89" fmla="*/ 121 h 139"/>
                <a:gd name="T90" fmla="*/ 132 w 132"/>
                <a:gd name="T91" fmla="*/ 121 h 139"/>
                <a:gd name="T92" fmla="*/ 132 w 132"/>
                <a:gd name="T93" fmla="*/ 121 h 139"/>
                <a:gd name="T94" fmla="*/ 132 w 132"/>
                <a:gd name="T95" fmla="*/ 121 h 139"/>
                <a:gd name="T96" fmla="*/ 132 w 132"/>
                <a:gd name="T97" fmla="*/ 121 h 139"/>
                <a:gd name="T98" fmla="*/ 132 w 132"/>
                <a:gd name="T99" fmla="*/ 121 h 139"/>
                <a:gd name="T100" fmla="*/ 132 w 132"/>
                <a:gd name="T101" fmla="*/ 121 h 139"/>
                <a:gd name="T102" fmla="*/ 132 w 132"/>
                <a:gd name="T103" fmla="*/ 121 h 139"/>
                <a:gd name="T104" fmla="*/ 132 w 132"/>
                <a:gd name="T105" fmla="*/ 121 h 139"/>
                <a:gd name="T106" fmla="*/ 132 w 132"/>
                <a:gd name="T107" fmla="*/ 121 h 139"/>
                <a:gd name="T108" fmla="*/ 132 w 132"/>
                <a:gd name="T109" fmla="*/ 121 h 139"/>
                <a:gd name="T110" fmla="*/ 132 w 132"/>
                <a:gd name="T111" fmla="*/ 121 h 139"/>
                <a:gd name="T112" fmla="*/ 132 w 132"/>
                <a:gd name="T113" fmla="*/ 0 h 139"/>
                <a:gd name="T114" fmla="*/ 132 w 132"/>
                <a:gd name="T115"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2" h="139">
                  <a:moveTo>
                    <a:pt x="101" y="37"/>
                  </a:moveTo>
                  <a:cubicBezTo>
                    <a:pt x="96" y="39"/>
                    <a:pt x="96" y="39"/>
                    <a:pt x="96" y="39"/>
                  </a:cubicBezTo>
                  <a:cubicBezTo>
                    <a:pt x="70" y="46"/>
                    <a:pt x="35" y="60"/>
                    <a:pt x="0" y="74"/>
                  </a:cubicBezTo>
                  <a:cubicBezTo>
                    <a:pt x="0" y="75"/>
                    <a:pt x="0" y="76"/>
                    <a:pt x="0" y="78"/>
                  </a:cubicBezTo>
                  <a:cubicBezTo>
                    <a:pt x="36" y="63"/>
                    <a:pt x="71" y="50"/>
                    <a:pt x="97" y="42"/>
                  </a:cubicBezTo>
                  <a:cubicBezTo>
                    <a:pt x="97" y="42"/>
                    <a:pt x="97" y="42"/>
                    <a:pt x="97" y="42"/>
                  </a:cubicBezTo>
                  <a:cubicBezTo>
                    <a:pt x="97" y="91"/>
                    <a:pt x="97" y="91"/>
                    <a:pt x="97" y="91"/>
                  </a:cubicBezTo>
                  <a:cubicBezTo>
                    <a:pt x="97" y="91"/>
                    <a:pt x="97" y="91"/>
                    <a:pt x="97" y="91"/>
                  </a:cubicBezTo>
                  <a:cubicBezTo>
                    <a:pt x="97" y="91"/>
                    <a:pt x="97" y="91"/>
                    <a:pt x="97" y="91"/>
                  </a:cubicBezTo>
                  <a:cubicBezTo>
                    <a:pt x="88" y="93"/>
                    <a:pt x="76" y="94"/>
                    <a:pt x="64" y="96"/>
                  </a:cubicBezTo>
                  <a:cubicBezTo>
                    <a:pt x="64" y="96"/>
                    <a:pt x="64" y="96"/>
                    <a:pt x="64" y="96"/>
                  </a:cubicBezTo>
                  <a:cubicBezTo>
                    <a:pt x="63" y="96"/>
                    <a:pt x="63" y="96"/>
                    <a:pt x="63" y="96"/>
                  </a:cubicBezTo>
                  <a:cubicBezTo>
                    <a:pt x="45" y="99"/>
                    <a:pt x="24" y="102"/>
                    <a:pt x="2" y="105"/>
                  </a:cubicBezTo>
                  <a:cubicBezTo>
                    <a:pt x="2" y="106"/>
                    <a:pt x="2" y="107"/>
                    <a:pt x="2" y="109"/>
                  </a:cubicBezTo>
                  <a:cubicBezTo>
                    <a:pt x="41" y="103"/>
                    <a:pt x="75" y="98"/>
                    <a:pt x="98" y="95"/>
                  </a:cubicBezTo>
                  <a:cubicBezTo>
                    <a:pt x="101" y="94"/>
                    <a:pt x="101" y="94"/>
                    <a:pt x="101" y="94"/>
                  </a:cubicBezTo>
                  <a:cubicBezTo>
                    <a:pt x="101" y="37"/>
                    <a:pt x="101" y="37"/>
                    <a:pt x="101" y="37"/>
                  </a:cubicBezTo>
                  <a:moveTo>
                    <a:pt x="132" y="0"/>
                  </a:moveTo>
                  <a:cubicBezTo>
                    <a:pt x="132" y="0"/>
                    <a:pt x="132" y="0"/>
                    <a:pt x="132" y="0"/>
                  </a:cubicBezTo>
                  <a:cubicBezTo>
                    <a:pt x="132" y="0"/>
                    <a:pt x="132" y="0"/>
                    <a:pt x="132" y="0"/>
                  </a:cubicBezTo>
                  <a:cubicBezTo>
                    <a:pt x="131" y="0"/>
                    <a:pt x="131" y="0"/>
                    <a:pt x="131" y="0"/>
                  </a:cubicBezTo>
                  <a:cubicBezTo>
                    <a:pt x="131" y="0"/>
                    <a:pt x="131" y="0"/>
                    <a:pt x="131" y="0"/>
                  </a:cubicBezTo>
                  <a:cubicBezTo>
                    <a:pt x="131" y="0"/>
                    <a:pt x="131" y="0"/>
                    <a:pt x="131" y="0"/>
                  </a:cubicBezTo>
                  <a:cubicBezTo>
                    <a:pt x="131" y="0"/>
                    <a:pt x="131" y="0"/>
                    <a:pt x="131" y="0"/>
                  </a:cubicBezTo>
                  <a:cubicBezTo>
                    <a:pt x="131" y="0"/>
                    <a:pt x="131" y="0"/>
                    <a:pt x="131" y="0"/>
                  </a:cubicBezTo>
                  <a:cubicBezTo>
                    <a:pt x="131" y="0"/>
                    <a:pt x="131" y="0"/>
                    <a:pt x="131" y="0"/>
                  </a:cubicBezTo>
                  <a:cubicBezTo>
                    <a:pt x="116" y="1"/>
                    <a:pt x="90" y="8"/>
                    <a:pt x="59" y="18"/>
                  </a:cubicBezTo>
                  <a:cubicBezTo>
                    <a:pt x="59" y="18"/>
                    <a:pt x="59" y="18"/>
                    <a:pt x="59" y="18"/>
                  </a:cubicBezTo>
                  <a:cubicBezTo>
                    <a:pt x="59" y="18"/>
                    <a:pt x="59" y="18"/>
                    <a:pt x="59" y="18"/>
                  </a:cubicBezTo>
                  <a:cubicBezTo>
                    <a:pt x="59" y="18"/>
                    <a:pt x="59" y="18"/>
                    <a:pt x="59" y="18"/>
                  </a:cubicBezTo>
                  <a:cubicBezTo>
                    <a:pt x="59" y="18"/>
                    <a:pt x="59" y="19"/>
                    <a:pt x="58" y="19"/>
                  </a:cubicBezTo>
                  <a:cubicBezTo>
                    <a:pt x="58" y="19"/>
                    <a:pt x="58" y="19"/>
                    <a:pt x="58" y="19"/>
                  </a:cubicBezTo>
                  <a:cubicBezTo>
                    <a:pt x="58" y="19"/>
                    <a:pt x="58" y="19"/>
                    <a:pt x="58" y="19"/>
                  </a:cubicBezTo>
                  <a:cubicBezTo>
                    <a:pt x="58" y="19"/>
                    <a:pt x="58" y="19"/>
                    <a:pt x="58" y="19"/>
                  </a:cubicBezTo>
                  <a:cubicBezTo>
                    <a:pt x="58" y="19"/>
                    <a:pt x="58" y="19"/>
                    <a:pt x="58" y="19"/>
                  </a:cubicBezTo>
                  <a:cubicBezTo>
                    <a:pt x="58" y="19"/>
                    <a:pt x="58" y="19"/>
                    <a:pt x="58" y="19"/>
                  </a:cubicBezTo>
                  <a:cubicBezTo>
                    <a:pt x="58" y="19"/>
                    <a:pt x="58" y="19"/>
                    <a:pt x="58" y="19"/>
                  </a:cubicBezTo>
                  <a:cubicBezTo>
                    <a:pt x="40" y="25"/>
                    <a:pt x="20" y="32"/>
                    <a:pt x="0" y="41"/>
                  </a:cubicBezTo>
                  <a:cubicBezTo>
                    <a:pt x="0" y="42"/>
                    <a:pt x="0" y="43"/>
                    <a:pt x="0" y="44"/>
                  </a:cubicBezTo>
                  <a:cubicBezTo>
                    <a:pt x="54" y="23"/>
                    <a:pt x="104" y="5"/>
                    <a:pt x="128" y="4"/>
                  </a:cubicBezTo>
                  <a:cubicBezTo>
                    <a:pt x="128" y="118"/>
                    <a:pt x="128" y="118"/>
                    <a:pt x="128" y="118"/>
                  </a:cubicBezTo>
                  <a:cubicBezTo>
                    <a:pt x="116" y="120"/>
                    <a:pt x="67" y="127"/>
                    <a:pt x="6" y="136"/>
                  </a:cubicBezTo>
                  <a:cubicBezTo>
                    <a:pt x="6" y="137"/>
                    <a:pt x="7" y="138"/>
                    <a:pt x="7" y="139"/>
                  </a:cubicBezTo>
                  <a:cubicBezTo>
                    <a:pt x="75" y="130"/>
                    <a:pt x="128" y="122"/>
                    <a:pt x="132" y="121"/>
                  </a:cubicBezTo>
                  <a:cubicBezTo>
                    <a:pt x="132" y="121"/>
                    <a:pt x="132" y="121"/>
                    <a:pt x="132" y="121"/>
                  </a:cubicBezTo>
                  <a:cubicBezTo>
                    <a:pt x="132" y="121"/>
                    <a:pt x="132" y="121"/>
                    <a:pt x="132" y="121"/>
                  </a:cubicBezTo>
                  <a:cubicBezTo>
                    <a:pt x="132" y="121"/>
                    <a:pt x="132" y="121"/>
                    <a:pt x="132" y="121"/>
                  </a:cubicBezTo>
                  <a:cubicBezTo>
                    <a:pt x="132" y="121"/>
                    <a:pt x="132" y="121"/>
                    <a:pt x="132" y="121"/>
                  </a:cubicBezTo>
                  <a:cubicBezTo>
                    <a:pt x="132" y="121"/>
                    <a:pt x="132" y="121"/>
                    <a:pt x="132" y="121"/>
                  </a:cubicBezTo>
                  <a:cubicBezTo>
                    <a:pt x="132" y="121"/>
                    <a:pt x="132" y="121"/>
                    <a:pt x="132" y="121"/>
                  </a:cubicBezTo>
                  <a:cubicBezTo>
                    <a:pt x="132" y="121"/>
                    <a:pt x="132" y="121"/>
                    <a:pt x="132" y="121"/>
                  </a:cubicBezTo>
                  <a:cubicBezTo>
                    <a:pt x="132" y="121"/>
                    <a:pt x="132" y="121"/>
                    <a:pt x="132" y="121"/>
                  </a:cubicBezTo>
                  <a:cubicBezTo>
                    <a:pt x="132" y="121"/>
                    <a:pt x="132" y="121"/>
                    <a:pt x="132" y="121"/>
                  </a:cubicBezTo>
                  <a:cubicBezTo>
                    <a:pt x="132" y="121"/>
                    <a:pt x="132" y="121"/>
                    <a:pt x="132" y="121"/>
                  </a:cubicBezTo>
                  <a:cubicBezTo>
                    <a:pt x="132" y="121"/>
                    <a:pt x="132" y="121"/>
                    <a:pt x="132" y="121"/>
                  </a:cubicBezTo>
                  <a:cubicBezTo>
                    <a:pt x="132" y="121"/>
                    <a:pt x="132" y="121"/>
                    <a:pt x="132" y="121"/>
                  </a:cubicBezTo>
                  <a:cubicBezTo>
                    <a:pt x="132" y="0"/>
                    <a:pt x="132" y="0"/>
                    <a:pt x="132" y="0"/>
                  </a:cubicBezTo>
                  <a:cubicBezTo>
                    <a:pt x="132" y="0"/>
                    <a:pt x="132" y="0"/>
                    <a:pt x="132" y="0"/>
                  </a:cubicBezTo>
                </a:path>
              </a:pathLst>
            </a:custGeom>
            <a:solidFill>
              <a:srgbClr val="F5952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 name="í$ḻíḍe">
              <a:extLst>
                <a:ext uri="{FF2B5EF4-FFF2-40B4-BE49-F238E27FC236}">
                  <a16:creationId xmlns:a16="http://schemas.microsoft.com/office/drawing/2014/main" id="{929ADD66-3C2C-E444-7569-36D49F53E8D3}"/>
                </a:ext>
              </a:extLst>
            </p:cNvPr>
            <p:cNvSpPr/>
            <p:nvPr/>
          </p:nvSpPr>
          <p:spPr bwMode="auto">
            <a:xfrm>
              <a:off x="5203826" y="1792288"/>
              <a:ext cx="484188" cy="496888"/>
            </a:xfrm>
            <a:custGeom>
              <a:avLst/>
              <a:gdLst>
                <a:gd name="T0" fmla="*/ 129 w 129"/>
                <a:gd name="T1" fmla="*/ 0 h 132"/>
                <a:gd name="T2" fmla="*/ 1 w 129"/>
                <a:gd name="T3" fmla="*/ 40 h 132"/>
                <a:gd name="T4" fmla="*/ 1 w 129"/>
                <a:gd name="T5" fmla="*/ 70 h 132"/>
                <a:gd name="T6" fmla="*/ 97 w 129"/>
                <a:gd name="T7" fmla="*/ 35 h 132"/>
                <a:gd name="T8" fmla="*/ 102 w 129"/>
                <a:gd name="T9" fmla="*/ 33 h 132"/>
                <a:gd name="T10" fmla="*/ 102 w 129"/>
                <a:gd name="T11" fmla="*/ 90 h 132"/>
                <a:gd name="T12" fmla="*/ 99 w 129"/>
                <a:gd name="T13" fmla="*/ 91 h 132"/>
                <a:gd name="T14" fmla="*/ 3 w 129"/>
                <a:gd name="T15" fmla="*/ 105 h 132"/>
                <a:gd name="T16" fmla="*/ 7 w 129"/>
                <a:gd name="T17" fmla="*/ 132 h 132"/>
                <a:gd name="T18" fmla="*/ 129 w 129"/>
                <a:gd name="T19" fmla="*/ 114 h 132"/>
                <a:gd name="T20" fmla="*/ 129 w 129"/>
                <a:gd name="T21"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132">
                  <a:moveTo>
                    <a:pt x="129" y="0"/>
                  </a:moveTo>
                  <a:cubicBezTo>
                    <a:pt x="105" y="1"/>
                    <a:pt x="55" y="19"/>
                    <a:pt x="1" y="40"/>
                  </a:cubicBezTo>
                  <a:cubicBezTo>
                    <a:pt x="0" y="50"/>
                    <a:pt x="0" y="60"/>
                    <a:pt x="1" y="70"/>
                  </a:cubicBezTo>
                  <a:cubicBezTo>
                    <a:pt x="36" y="56"/>
                    <a:pt x="71" y="42"/>
                    <a:pt x="97" y="35"/>
                  </a:cubicBezTo>
                  <a:cubicBezTo>
                    <a:pt x="102" y="33"/>
                    <a:pt x="102" y="33"/>
                    <a:pt x="102" y="33"/>
                  </a:cubicBezTo>
                  <a:cubicBezTo>
                    <a:pt x="102" y="90"/>
                    <a:pt x="102" y="90"/>
                    <a:pt x="102" y="90"/>
                  </a:cubicBezTo>
                  <a:cubicBezTo>
                    <a:pt x="99" y="91"/>
                    <a:pt x="99" y="91"/>
                    <a:pt x="99" y="91"/>
                  </a:cubicBezTo>
                  <a:cubicBezTo>
                    <a:pt x="76" y="94"/>
                    <a:pt x="42" y="99"/>
                    <a:pt x="3" y="105"/>
                  </a:cubicBezTo>
                  <a:cubicBezTo>
                    <a:pt x="4" y="114"/>
                    <a:pt x="5" y="123"/>
                    <a:pt x="7" y="132"/>
                  </a:cubicBezTo>
                  <a:cubicBezTo>
                    <a:pt x="68" y="123"/>
                    <a:pt x="117" y="116"/>
                    <a:pt x="129" y="114"/>
                  </a:cubicBezTo>
                  <a:cubicBezTo>
                    <a:pt x="129" y="0"/>
                    <a:pt x="129" y="0"/>
                    <a:pt x="129" y="0"/>
                  </a:cubicBezTo>
                </a:path>
              </a:pathLst>
            </a:custGeom>
            <a:solidFill>
              <a:srgbClr val="F5870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 name="îṧ1ïdê">
              <a:extLst>
                <a:ext uri="{FF2B5EF4-FFF2-40B4-BE49-F238E27FC236}">
                  <a16:creationId xmlns:a16="http://schemas.microsoft.com/office/drawing/2014/main" id="{C4A36CE6-C8C1-FA26-9AEB-1BBAF8299A3C}"/>
                </a:ext>
              </a:extLst>
            </p:cNvPr>
            <p:cNvSpPr/>
            <p:nvPr/>
          </p:nvSpPr>
          <p:spPr bwMode="auto">
            <a:xfrm>
              <a:off x="6248401" y="1778001"/>
              <a:ext cx="1792288" cy="654050"/>
            </a:xfrm>
            <a:custGeom>
              <a:avLst/>
              <a:gdLst>
                <a:gd name="T0" fmla="*/ 471 w 477"/>
                <a:gd name="T1" fmla="*/ 116 h 174"/>
                <a:gd name="T2" fmla="*/ 471 w 477"/>
                <a:gd name="T3" fmla="*/ 116 h 174"/>
                <a:gd name="T4" fmla="*/ 464 w 477"/>
                <a:gd name="T5" fmla="*/ 118 h 174"/>
                <a:gd name="T6" fmla="*/ 396 w 477"/>
                <a:gd name="T7" fmla="*/ 145 h 174"/>
                <a:gd name="T8" fmla="*/ 0 w 477"/>
                <a:gd name="T9" fmla="*/ 0 h 174"/>
                <a:gd name="T10" fmla="*/ 0 w 477"/>
                <a:gd name="T11" fmla="*/ 121 h 174"/>
                <a:gd name="T12" fmla="*/ 404 w 477"/>
                <a:gd name="T13" fmla="*/ 168 h 174"/>
                <a:gd name="T14" fmla="*/ 475 w 477"/>
                <a:gd name="T15" fmla="*/ 127 h 174"/>
                <a:gd name="T16" fmla="*/ 471 w 477"/>
                <a:gd name="T17" fmla="*/ 116 h 174"/>
                <a:gd name="T18" fmla="*/ 35 w 477"/>
                <a:gd name="T19" fmla="*/ 91 h 174"/>
                <a:gd name="T20" fmla="*/ 35 w 477"/>
                <a:gd name="T21" fmla="*/ 42 h 174"/>
                <a:gd name="T22" fmla="*/ 228 w 477"/>
                <a:gd name="T23" fmla="*/ 117 h 174"/>
                <a:gd name="T24" fmla="*/ 227 w 477"/>
                <a:gd name="T25" fmla="*/ 118 h 174"/>
                <a:gd name="T26" fmla="*/ 35 w 477"/>
                <a:gd name="T27" fmla="*/ 91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174">
                  <a:moveTo>
                    <a:pt x="471" y="116"/>
                  </a:moveTo>
                  <a:cubicBezTo>
                    <a:pt x="471" y="116"/>
                    <a:pt x="471" y="116"/>
                    <a:pt x="471" y="116"/>
                  </a:cubicBezTo>
                  <a:cubicBezTo>
                    <a:pt x="468" y="115"/>
                    <a:pt x="466" y="116"/>
                    <a:pt x="464" y="118"/>
                  </a:cubicBezTo>
                  <a:cubicBezTo>
                    <a:pt x="455" y="126"/>
                    <a:pt x="428" y="148"/>
                    <a:pt x="396" y="145"/>
                  </a:cubicBezTo>
                  <a:cubicBezTo>
                    <a:pt x="351" y="140"/>
                    <a:pt x="68" y="0"/>
                    <a:pt x="0" y="0"/>
                  </a:cubicBezTo>
                  <a:cubicBezTo>
                    <a:pt x="0" y="121"/>
                    <a:pt x="0" y="121"/>
                    <a:pt x="0" y="121"/>
                  </a:cubicBezTo>
                  <a:cubicBezTo>
                    <a:pt x="0" y="121"/>
                    <a:pt x="347" y="174"/>
                    <a:pt x="404" y="168"/>
                  </a:cubicBezTo>
                  <a:cubicBezTo>
                    <a:pt x="446" y="163"/>
                    <a:pt x="467" y="139"/>
                    <a:pt x="475" y="127"/>
                  </a:cubicBezTo>
                  <a:cubicBezTo>
                    <a:pt x="477" y="123"/>
                    <a:pt x="476" y="118"/>
                    <a:pt x="471" y="116"/>
                  </a:cubicBezTo>
                  <a:moveTo>
                    <a:pt x="35" y="91"/>
                  </a:moveTo>
                  <a:cubicBezTo>
                    <a:pt x="35" y="42"/>
                    <a:pt x="35" y="42"/>
                    <a:pt x="35" y="42"/>
                  </a:cubicBezTo>
                  <a:cubicBezTo>
                    <a:pt x="84" y="57"/>
                    <a:pt x="166" y="91"/>
                    <a:pt x="228" y="117"/>
                  </a:cubicBezTo>
                  <a:cubicBezTo>
                    <a:pt x="228" y="117"/>
                    <a:pt x="228" y="118"/>
                    <a:pt x="227" y="118"/>
                  </a:cubicBezTo>
                  <a:cubicBezTo>
                    <a:pt x="153" y="109"/>
                    <a:pt x="76" y="97"/>
                    <a:pt x="35" y="91"/>
                  </a:cubicBezTo>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 name="îšļiďè">
              <a:extLst>
                <a:ext uri="{FF2B5EF4-FFF2-40B4-BE49-F238E27FC236}">
                  <a16:creationId xmlns:a16="http://schemas.microsoft.com/office/drawing/2014/main" id="{3997A453-F0F1-773E-0C45-ABEEB2DEF643}"/>
                </a:ext>
              </a:extLst>
            </p:cNvPr>
            <p:cNvSpPr/>
            <p:nvPr/>
          </p:nvSpPr>
          <p:spPr bwMode="auto">
            <a:xfrm>
              <a:off x="6262688" y="1792288"/>
              <a:ext cx="1763713" cy="606425"/>
            </a:xfrm>
            <a:custGeom>
              <a:avLst/>
              <a:gdLst>
                <a:gd name="T0" fmla="*/ 387 w 469"/>
                <a:gd name="T1" fmla="*/ 161 h 161"/>
                <a:gd name="T2" fmla="*/ 3 w 469"/>
                <a:gd name="T3" fmla="*/ 115 h 161"/>
                <a:gd name="T4" fmla="*/ 0 w 469"/>
                <a:gd name="T5" fmla="*/ 111 h 161"/>
                <a:gd name="T6" fmla="*/ 0 w 469"/>
                <a:gd name="T7" fmla="*/ 4 h 161"/>
                <a:gd name="T8" fmla="*/ 4 w 469"/>
                <a:gd name="T9" fmla="*/ 0 h 161"/>
                <a:gd name="T10" fmla="*/ 244 w 469"/>
                <a:gd name="T11" fmla="*/ 88 h 161"/>
                <a:gd name="T12" fmla="*/ 392 w 469"/>
                <a:gd name="T13" fmla="*/ 145 h 161"/>
                <a:gd name="T14" fmla="*/ 399 w 469"/>
                <a:gd name="T15" fmla="*/ 145 h 161"/>
                <a:gd name="T16" fmla="*/ 462 w 469"/>
                <a:gd name="T17" fmla="*/ 116 h 161"/>
                <a:gd name="T18" fmla="*/ 465 w 469"/>
                <a:gd name="T19" fmla="*/ 115 h 161"/>
                <a:gd name="T20" fmla="*/ 466 w 469"/>
                <a:gd name="T21" fmla="*/ 116 h 161"/>
                <a:gd name="T22" fmla="*/ 468 w 469"/>
                <a:gd name="T23" fmla="*/ 118 h 161"/>
                <a:gd name="T24" fmla="*/ 468 w 469"/>
                <a:gd name="T25" fmla="*/ 121 h 161"/>
                <a:gd name="T26" fmla="*/ 400 w 469"/>
                <a:gd name="T27" fmla="*/ 160 h 161"/>
                <a:gd name="T28" fmla="*/ 387 w 469"/>
                <a:gd name="T29" fmla="*/ 161 h 161"/>
                <a:gd name="T30" fmla="*/ 27 w 469"/>
                <a:gd name="T31" fmla="*/ 90 h 161"/>
                <a:gd name="T32" fmla="*/ 30 w 469"/>
                <a:gd name="T33" fmla="*/ 91 h 161"/>
                <a:gd name="T34" fmla="*/ 223 w 469"/>
                <a:gd name="T35" fmla="*/ 118 h 161"/>
                <a:gd name="T36" fmla="*/ 228 w 469"/>
                <a:gd name="T37" fmla="*/ 115 h 161"/>
                <a:gd name="T38" fmla="*/ 225 w 469"/>
                <a:gd name="T39" fmla="*/ 110 h 161"/>
                <a:gd name="T40" fmla="*/ 32 w 469"/>
                <a:gd name="T41" fmla="*/ 35 h 161"/>
                <a:gd name="T42" fmla="*/ 27 w 469"/>
                <a:gd name="T43" fmla="*/ 33 h 161"/>
                <a:gd name="T44" fmla="*/ 27 w 469"/>
                <a:gd name="T45" fmla="*/ 9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69" h="161">
                  <a:moveTo>
                    <a:pt x="387" y="161"/>
                  </a:moveTo>
                  <a:cubicBezTo>
                    <a:pt x="310" y="161"/>
                    <a:pt x="47" y="121"/>
                    <a:pt x="3" y="115"/>
                  </a:cubicBezTo>
                  <a:cubicBezTo>
                    <a:pt x="1" y="114"/>
                    <a:pt x="0" y="113"/>
                    <a:pt x="0" y="111"/>
                  </a:cubicBezTo>
                  <a:cubicBezTo>
                    <a:pt x="0" y="4"/>
                    <a:pt x="0" y="4"/>
                    <a:pt x="0" y="4"/>
                  </a:cubicBezTo>
                  <a:cubicBezTo>
                    <a:pt x="0" y="2"/>
                    <a:pt x="2" y="0"/>
                    <a:pt x="4" y="0"/>
                  </a:cubicBezTo>
                  <a:cubicBezTo>
                    <a:pt x="49" y="6"/>
                    <a:pt x="157" y="51"/>
                    <a:pt x="244" y="88"/>
                  </a:cubicBezTo>
                  <a:cubicBezTo>
                    <a:pt x="313" y="117"/>
                    <a:pt x="373" y="143"/>
                    <a:pt x="392" y="145"/>
                  </a:cubicBezTo>
                  <a:cubicBezTo>
                    <a:pt x="394" y="145"/>
                    <a:pt x="396" y="145"/>
                    <a:pt x="399" y="145"/>
                  </a:cubicBezTo>
                  <a:cubicBezTo>
                    <a:pt x="429" y="145"/>
                    <a:pt x="453" y="125"/>
                    <a:pt x="462" y="116"/>
                  </a:cubicBezTo>
                  <a:cubicBezTo>
                    <a:pt x="463" y="116"/>
                    <a:pt x="464" y="115"/>
                    <a:pt x="465" y="115"/>
                  </a:cubicBezTo>
                  <a:cubicBezTo>
                    <a:pt x="465" y="115"/>
                    <a:pt x="465" y="115"/>
                    <a:pt x="466" y="116"/>
                  </a:cubicBezTo>
                  <a:cubicBezTo>
                    <a:pt x="467" y="116"/>
                    <a:pt x="468" y="117"/>
                    <a:pt x="468" y="118"/>
                  </a:cubicBezTo>
                  <a:cubicBezTo>
                    <a:pt x="468" y="119"/>
                    <a:pt x="469" y="120"/>
                    <a:pt x="468" y="121"/>
                  </a:cubicBezTo>
                  <a:cubicBezTo>
                    <a:pt x="460" y="134"/>
                    <a:pt x="440" y="155"/>
                    <a:pt x="400" y="160"/>
                  </a:cubicBezTo>
                  <a:cubicBezTo>
                    <a:pt x="397" y="160"/>
                    <a:pt x="392" y="161"/>
                    <a:pt x="387" y="161"/>
                  </a:cubicBezTo>
                  <a:moveTo>
                    <a:pt x="27" y="90"/>
                  </a:moveTo>
                  <a:cubicBezTo>
                    <a:pt x="30" y="91"/>
                    <a:pt x="30" y="91"/>
                    <a:pt x="30" y="91"/>
                  </a:cubicBezTo>
                  <a:cubicBezTo>
                    <a:pt x="71" y="97"/>
                    <a:pt x="149" y="108"/>
                    <a:pt x="223" y="118"/>
                  </a:cubicBezTo>
                  <a:cubicBezTo>
                    <a:pt x="225" y="118"/>
                    <a:pt x="227" y="117"/>
                    <a:pt x="228" y="115"/>
                  </a:cubicBezTo>
                  <a:cubicBezTo>
                    <a:pt x="228" y="113"/>
                    <a:pt x="227" y="111"/>
                    <a:pt x="225" y="110"/>
                  </a:cubicBezTo>
                  <a:cubicBezTo>
                    <a:pt x="168" y="86"/>
                    <a:pt x="82" y="50"/>
                    <a:pt x="32" y="35"/>
                  </a:cubicBezTo>
                  <a:cubicBezTo>
                    <a:pt x="27" y="33"/>
                    <a:pt x="27" y="33"/>
                    <a:pt x="27" y="33"/>
                  </a:cubicBezTo>
                  <a:cubicBezTo>
                    <a:pt x="27" y="90"/>
                    <a:pt x="27" y="90"/>
                    <a:pt x="27" y="90"/>
                  </a:cubicBezTo>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 name="ïṩḻíḓè">
              <a:extLst>
                <a:ext uri="{FF2B5EF4-FFF2-40B4-BE49-F238E27FC236}">
                  <a16:creationId xmlns:a16="http://schemas.microsoft.com/office/drawing/2014/main" id="{465B5F05-5C52-3683-BC17-73F43B6E3155}"/>
                </a:ext>
              </a:extLst>
            </p:cNvPr>
            <p:cNvSpPr/>
            <p:nvPr/>
          </p:nvSpPr>
          <p:spPr bwMode="auto">
            <a:xfrm>
              <a:off x="6248401" y="1778001"/>
              <a:ext cx="3175" cy="455613"/>
            </a:xfrm>
            <a:custGeom>
              <a:avLst/>
              <a:gdLst>
                <a:gd name="T0" fmla="*/ 0 w 1"/>
                <a:gd name="T1" fmla="*/ 121 h 121"/>
                <a:gd name="T2" fmla="*/ 0 w 1"/>
                <a:gd name="T3" fmla="*/ 121 h 121"/>
                <a:gd name="T4" fmla="*/ 0 w 1"/>
                <a:gd name="T5" fmla="*/ 121 h 121"/>
                <a:gd name="T6" fmla="*/ 0 w 1"/>
                <a:gd name="T7" fmla="*/ 121 h 121"/>
                <a:gd name="T8" fmla="*/ 0 w 1"/>
                <a:gd name="T9" fmla="*/ 121 h 121"/>
                <a:gd name="T10" fmla="*/ 0 w 1"/>
                <a:gd name="T11" fmla="*/ 121 h 121"/>
                <a:gd name="T12" fmla="*/ 0 w 1"/>
                <a:gd name="T13" fmla="*/ 121 h 121"/>
                <a:gd name="T14" fmla="*/ 0 w 1"/>
                <a:gd name="T15" fmla="*/ 121 h 121"/>
                <a:gd name="T16" fmla="*/ 0 w 1"/>
                <a:gd name="T17" fmla="*/ 121 h 121"/>
                <a:gd name="T18" fmla="*/ 0 w 1"/>
                <a:gd name="T19" fmla="*/ 121 h 121"/>
                <a:gd name="T20" fmla="*/ 0 w 1"/>
                <a:gd name="T21" fmla="*/ 121 h 121"/>
                <a:gd name="T22" fmla="*/ 0 w 1"/>
                <a:gd name="T23" fmla="*/ 121 h 121"/>
                <a:gd name="T24" fmla="*/ 0 w 1"/>
                <a:gd name="T25" fmla="*/ 121 h 121"/>
                <a:gd name="T26" fmla="*/ 0 w 1"/>
                <a:gd name="T27" fmla="*/ 121 h 121"/>
                <a:gd name="T28" fmla="*/ 0 w 1"/>
                <a:gd name="T29" fmla="*/ 121 h 121"/>
                <a:gd name="T30" fmla="*/ 0 w 1"/>
                <a:gd name="T31" fmla="*/ 121 h 121"/>
                <a:gd name="T32" fmla="*/ 0 w 1"/>
                <a:gd name="T33" fmla="*/ 121 h 121"/>
                <a:gd name="T34" fmla="*/ 0 w 1"/>
                <a:gd name="T35" fmla="*/ 121 h 121"/>
                <a:gd name="T36" fmla="*/ 0 w 1"/>
                <a:gd name="T37" fmla="*/ 121 h 121"/>
                <a:gd name="T38" fmla="*/ 0 w 1"/>
                <a:gd name="T39" fmla="*/ 121 h 121"/>
                <a:gd name="T40" fmla="*/ 0 w 1"/>
                <a:gd name="T41" fmla="*/ 121 h 121"/>
                <a:gd name="T42" fmla="*/ 0 w 1"/>
                <a:gd name="T43" fmla="*/ 121 h 121"/>
                <a:gd name="T44" fmla="*/ 0 w 1"/>
                <a:gd name="T45" fmla="*/ 121 h 121"/>
                <a:gd name="T46" fmla="*/ 0 w 1"/>
                <a:gd name="T47" fmla="*/ 121 h 121"/>
                <a:gd name="T48" fmla="*/ 0 w 1"/>
                <a:gd name="T49" fmla="*/ 121 h 121"/>
                <a:gd name="T50" fmla="*/ 0 w 1"/>
                <a:gd name="T51" fmla="*/ 121 h 121"/>
                <a:gd name="T52" fmla="*/ 0 w 1"/>
                <a:gd name="T53" fmla="*/ 121 h 121"/>
                <a:gd name="T54" fmla="*/ 1 w 1"/>
                <a:gd name="T55" fmla="*/ 0 h 121"/>
                <a:gd name="T56" fmla="*/ 1 w 1"/>
                <a:gd name="T57" fmla="*/ 0 h 121"/>
                <a:gd name="T58" fmla="*/ 1 w 1"/>
                <a:gd name="T59" fmla="*/ 0 h 121"/>
                <a:gd name="T60" fmla="*/ 1 w 1"/>
                <a:gd name="T61" fmla="*/ 0 h 121"/>
                <a:gd name="T62" fmla="*/ 1 w 1"/>
                <a:gd name="T63" fmla="*/ 0 h 121"/>
                <a:gd name="T64" fmla="*/ 1 w 1"/>
                <a:gd name="T65" fmla="*/ 0 h 121"/>
                <a:gd name="T66" fmla="*/ 1 w 1"/>
                <a:gd name="T67" fmla="*/ 0 h 121"/>
                <a:gd name="T68" fmla="*/ 1 w 1"/>
                <a:gd name="T69" fmla="*/ 0 h 121"/>
                <a:gd name="T70" fmla="*/ 1 w 1"/>
                <a:gd name="T71" fmla="*/ 0 h 121"/>
                <a:gd name="T72" fmla="*/ 1 w 1"/>
                <a:gd name="T73" fmla="*/ 0 h 121"/>
                <a:gd name="T74" fmla="*/ 1 w 1"/>
                <a:gd name="T75" fmla="*/ 0 h 121"/>
                <a:gd name="T76" fmla="*/ 1 w 1"/>
                <a:gd name="T77" fmla="*/ 0 h 121"/>
                <a:gd name="T78" fmla="*/ 1 w 1"/>
                <a:gd name="T79" fmla="*/ 0 h 121"/>
                <a:gd name="T80" fmla="*/ 1 w 1"/>
                <a:gd name="T81" fmla="*/ 0 h 121"/>
                <a:gd name="T82" fmla="*/ 1 w 1"/>
                <a:gd name="T83" fmla="*/ 0 h 121"/>
                <a:gd name="T84" fmla="*/ 0 w 1"/>
                <a:gd name="T85" fmla="*/ 0 h 121"/>
                <a:gd name="T86" fmla="*/ 1 w 1"/>
                <a:gd name="T87" fmla="*/ 0 h 121"/>
                <a:gd name="T88" fmla="*/ 0 w 1"/>
                <a:gd name="T89"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 h="121">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0" y="0"/>
                  </a:moveTo>
                  <a:cubicBezTo>
                    <a:pt x="1" y="0"/>
                    <a:pt x="1" y="0"/>
                    <a:pt x="1" y="0"/>
                  </a:cubicBezTo>
                  <a:cubicBezTo>
                    <a:pt x="1" y="0"/>
                    <a:pt x="1" y="0"/>
                    <a:pt x="0" y="0"/>
                  </a:cubicBezTo>
                </a:path>
              </a:pathLst>
            </a:custGeom>
            <a:solidFill>
              <a:srgbClr val="F9BA8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 name="išḻidè">
              <a:extLst>
                <a:ext uri="{FF2B5EF4-FFF2-40B4-BE49-F238E27FC236}">
                  <a16:creationId xmlns:a16="http://schemas.microsoft.com/office/drawing/2014/main" id="{48348214-C3AD-7CB3-A740-BD3899C4DA5D}"/>
                </a:ext>
              </a:extLst>
            </p:cNvPr>
            <p:cNvSpPr/>
            <p:nvPr/>
          </p:nvSpPr>
          <p:spPr bwMode="auto">
            <a:xfrm>
              <a:off x="6248401" y="1778001"/>
              <a:ext cx="476250" cy="514350"/>
            </a:xfrm>
            <a:custGeom>
              <a:avLst/>
              <a:gdLst>
                <a:gd name="T0" fmla="*/ 0 w 127"/>
                <a:gd name="T1" fmla="*/ 0 h 137"/>
                <a:gd name="T2" fmla="*/ 0 w 127"/>
                <a:gd name="T3" fmla="*/ 0 h 137"/>
                <a:gd name="T4" fmla="*/ 0 w 127"/>
                <a:gd name="T5" fmla="*/ 0 h 137"/>
                <a:gd name="T6" fmla="*/ 0 w 127"/>
                <a:gd name="T7" fmla="*/ 121 h 137"/>
                <a:gd name="T8" fmla="*/ 0 w 127"/>
                <a:gd name="T9" fmla="*/ 121 h 137"/>
                <a:gd name="T10" fmla="*/ 0 w 127"/>
                <a:gd name="T11" fmla="*/ 121 h 137"/>
                <a:gd name="T12" fmla="*/ 0 w 127"/>
                <a:gd name="T13" fmla="*/ 121 h 137"/>
                <a:gd name="T14" fmla="*/ 0 w 127"/>
                <a:gd name="T15" fmla="*/ 121 h 137"/>
                <a:gd name="T16" fmla="*/ 0 w 127"/>
                <a:gd name="T17" fmla="*/ 121 h 137"/>
                <a:gd name="T18" fmla="*/ 0 w 127"/>
                <a:gd name="T19" fmla="*/ 121 h 137"/>
                <a:gd name="T20" fmla="*/ 0 w 127"/>
                <a:gd name="T21" fmla="*/ 121 h 137"/>
                <a:gd name="T22" fmla="*/ 0 w 127"/>
                <a:gd name="T23" fmla="*/ 121 h 137"/>
                <a:gd name="T24" fmla="*/ 0 w 127"/>
                <a:gd name="T25" fmla="*/ 121 h 137"/>
                <a:gd name="T26" fmla="*/ 0 w 127"/>
                <a:gd name="T27" fmla="*/ 121 h 137"/>
                <a:gd name="T28" fmla="*/ 0 w 127"/>
                <a:gd name="T29" fmla="*/ 121 h 137"/>
                <a:gd name="T30" fmla="*/ 0 w 127"/>
                <a:gd name="T31" fmla="*/ 121 h 137"/>
                <a:gd name="T32" fmla="*/ 0 w 127"/>
                <a:gd name="T33" fmla="*/ 121 h 137"/>
                <a:gd name="T34" fmla="*/ 0 w 127"/>
                <a:gd name="T35" fmla="*/ 121 h 137"/>
                <a:gd name="T36" fmla="*/ 0 w 127"/>
                <a:gd name="T37" fmla="*/ 121 h 137"/>
                <a:gd name="T38" fmla="*/ 0 w 127"/>
                <a:gd name="T39" fmla="*/ 121 h 137"/>
                <a:gd name="T40" fmla="*/ 0 w 127"/>
                <a:gd name="T41" fmla="*/ 121 h 137"/>
                <a:gd name="T42" fmla="*/ 0 w 127"/>
                <a:gd name="T43" fmla="*/ 121 h 137"/>
                <a:gd name="T44" fmla="*/ 111 w 127"/>
                <a:gd name="T45" fmla="*/ 137 h 137"/>
                <a:gd name="T46" fmla="*/ 112 w 127"/>
                <a:gd name="T47" fmla="*/ 134 h 137"/>
                <a:gd name="T48" fmla="*/ 7 w 127"/>
                <a:gd name="T49" fmla="*/ 119 h 137"/>
                <a:gd name="T50" fmla="*/ 4 w 127"/>
                <a:gd name="T51" fmla="*/ 115 h 137"/>
                <a:gd name="T52" fmla="*/ 4 w 127"/>
                <a:gd name="T53" fmla="*/ 8 h 137"/>
                <a:gd name="T54" fmla="*/ 8 w 127"/>
                <a:gd name="T55" fmla="*/ 4 h 137"/>
                <a:gd name="T56" fmla="*/ 8 w 127"/>
                <a:gd name="T57" fmla="*/ 4 h 137"/>
                <a:gd name="T58" fmla="*/ 127 w 127"/>
                <a:gd name="T59" fmla="*/ 42 h 137"/>
                <a:gd name="T60" fmla="*/ 127 w 127"/>
                <a:gd name="T61" fmla="*/ 39 h 137"/>
                <a:gd name="T62" fmla="*/ 1 w 127"/>
                <a:gd name="T63" fmla="*/ 0 h 137"/>
                <a:gd name="T64" fmla="*/ 1 w 127"/>
                <a:gd name="T65" fmla="*/ 0 h 137"/>
                <a:gd name="T66" fmla="*/ 1 w 127"/>
                <a:gd name="T67" fmla="*/ 0 h 137"/>
                <a:gd name="T68" fmla="*/ 1 w 127"/>
                <a:gd name="T69" fmla="*/ 0 h 137"/>
                <a:gd name="T70" fmla="*/ 1 w 127"/>
                <a:gd name="T71" fmla="*/ 0 h 137"/>
                <a:gd name="T72" fmla="*/ 1 w 127"/>
                <a:gd name="T73" fmla="*/ 0 h 137"/>
                <a:gd name="T74" fmla="*/ 1 w 127"/>
                <a:gd name="T75" fmla="*/ 0 h 137"/>
                <a:gd name="T76" fmla="*/ 1 w 127"/>
                <a:gd name="T77" fmla="*/ 0 h 137"/>
                <a:gd name="T78" fmla="*/ 1 w 127"/>
                <a:gd name="T79" fmla="*/ 0 h 137"/>
                <a:gd name="T80" fmla="*/ 1 w 127"/>
                <a:gd name="T81" fmla="*/ 0 h 137"/>
                <a:gd name="T82" fmla="*/ 1 w 127"/>
                <a:gd name="T83" fmla="*/ 0 h 137"/>
                <a:gd name="T84" fmla="*/ 0 w 127"/>
                <a:gd name="T85" fmla="*/ 0 h 137"/>
                <a:gd name="T86" fmla="*/ 0 w 127"/>
                <a:gd name="T87"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7" h="137">
                  <a:moveTo>
                    <a:pt x="0" y="0"/>
                  </a:moveTo>
                  <a:cubicBezTo>
                    <a:pt x="0" y="0"/>
                    <a:pt x="0" y="0"/>
                    <a:pt x="0" y="0"/>
                  </a:cubicBezTo>
                  <a:cubicBezTo>
                    <a:pt x="0" y="0"/>
                    <a:pt x="0" y="0"/>
                    <a:pt x="0" y="0"/>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4" y="122"/>
                    <a:pt x="51" y="129"/>
                    <a:pt x="111" y="137"/>
                  </a:cubicBezTo>
                  <a:cubicBezTo>
                    <a:pt x="112" y="136"/>
                    <a:pt x="112" y="135"/>
                    <a:pt x="112" y="134"/>
                  </a:cubicBezTo>
                  <a:cubicBezTo>
                    <a:pt x="62" y="127"/>
                    <a:pt x="22" y="121"/>
                    <a:pt x="7" y="119"/>
                  </a:cubicBezTo>
                  <a:cubicBezTo>
                    <a:pt x="5" y="118"/>
                    <a:pt x="4" y="117"/>
                    <a:pt x="4" y="115"/>
                  </a:cubicBezTo>
                  <a:cubicBezTo>
                    <a:pt x="4" y="8"/>
                    <a:pt x="4" y="8"/>
                    <a:pt x="4" y="8"/>
                  </a:cubicBezTo>
                  <a:cubicBezTo>
                    <a:pt x="4" y="6"/>
                    <a:pt x="5" y="4"/>
                    <a:pt x="8" y="4"/>
                  </a:cubicBezTo>
                  <a:cubicBezTo>
                    <a:pt x="8" y="4"/>
                    <a:pt x="8" y="4"/>
                    <a:pt x="8" y="4"/>
                  </a:cubicBezTo>
                  <a:cubicBezTo>
                    <a:pt x="33" y="7"/>
                    <a:pt x="77" y="23"/>
                    <a:pt x="127" y="42"/>
                  </a:cubicBezTo>
                  <a:cubicBezTo>
                    <a:pt x="127" y="41"/>
                    <a:pt x="127" y="40"/>
                    <a:pt x="127" y="39"/>
                  </a:cubicBezTo>
                  <a:cubicBezTo>
                    <a:pt x="73" y="17"/>
                    <a:pt x="25" y="1"/>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path>
              </a:pathLst>
            </a:custGeom>
            <a:solidFill>
              <a:srgbClr val="F5952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 name="íS1iḓé">
              <a:extLst>
                <a:ext uri="{FF2B5EF4-FFF2-40B4-BE49-F238E27FC236}">
                  <a16:creationId xmlns:a16="http://schemas.microsoft.com/office/drawing/2014/main" id="{1900C9EE-0711-AFBE-9EA7-F21502BA4285}"/>
                </a:ext>
              </a:extLst>
            </p:cNvPr>
            <p:cNvSpPr/>
            <p:nvPr/>
          </p:nvSpPr>
          <p:spPr bwMode="auto">
            <a:xfrm>
              <a:off x="6380163" y="1935163"/>
              <a:ext cx="330200" cy="233363"/>
            </a:xfrm>
            <a:custGeom>
              <a:avLst/>
              <a:gdLst>
                <a:gd name="T0" fmla="*/ 54 w 88"/>
                <a:gd name="T1" fmla="*/ 19 h 62"/>
                <a:gd name="T2" fmla="*/ 88 w 88"/>
                <a:gd name="T3" fmla="*/ 32 h 62"/>
                <a:gd name="T4" fmla="*/ 88 w 88"/>
                <a:gd name="T5" fmla="*/ 32 h 62"/>
                <a:gd name="T6" fmla="*/ 54 w 88"/>
                <a:gd name="T7" fmla="*/ 19 h 62"/>
                <a:gd name="T8" fmla="*/ 0 w 88"/>
                <a:gd name="T9" fmla="*/ 0 h 62"/>
                <a:gd name="T10" fmla="*/ 0 w 88"/>
                <a:gd name="T11" fmla="*/ 49 h 62"/>
                <a:gd name="T12" fmla="*/ 83 w 88"/>
                <a:gd name="T13" fmla="*/ 62 h 62"/>
                <a:gd name="T14" fmla="*/ 83 w 88"/>
                <a:gd name="T15" fmla="*/ 62 h 62"/>
                <a:gd name="T16" fmla="*/ 0 w 88"/>
                <a:gd name="T17" fmla="*/ 49 h 62"/>
                <a:gd name="T18" fmla="*/ 0 w 88"/>
                <a:gd name="T19" fmla="*/ 0 h 62"/>
                <a:gd name="T20" fmla="*/ 0 w 88"/>
                <a:gd name="T21"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62">
                  <a:moveTo>
                    <a:pt x="54" y="19"/>
                  </a:moveTo>
                  <a:cubicBezTo>
                    <a:pt x="65" y="23"/>
                    <a:pt x="76" y="27"/>
                    <a:pt x="88" y="32"/>
                  </a:cubicBezTo>
                  <a:cubicBezTo>
                    <a:pt x="88" y="32"/>
                    <a:pt x="88" y="32"/>
                    <a:pt x="88" y="32"/>
                  </a:cubicBezTo>
                  <a:cubicBezTo>
                    <a:pt x="76" y="27"/>
                    <a:pt x="65" y="23"/>
                    <a:pt x="54" y="19"/>
                  </a:cubicBezTo>
                  <a:moveTo>
                    <a:pt x="0" y="0"/>
                  </a:moveTo>
                  <a:cubicBezTo>
                    <a:pt x="0" y="49"/>
                    <a:pt x="0" y="49"/>
                    <a:pt x="0" y="49"/>
                  </a:cubicBezTo>
                  <a:cubicBezTo>
                    <a:pt x="20" y="52"/>
                    <a:pt x="50" y="57"/>
                    <a:pt x="83" y="62"/>
                  </a:cubicBezTo>
                  <a:cubicBezTo>
                    <a:pt x="83" y="62"/>
                    <a:pt x="83" y="62"/>
                    <a:pt x="83" y="62"/>
                  </a:cubicBezTo>
                  <a:cubicBezTo>
                    <a:pt x="50" y="57"/>
                    <a:pt x="20" y="52"/>
                    <a:pt x="0" y="49"/>
                  </a:cubicBezTo>
                  <a:cubicBezTo>
                    <a:pt x="0" y="0"/>
                    <a:pt x="0" y="0"/>
                    <a:pt x="0" y="0"/>
                  </a:cubicBezTo>
                  <a:cubicBezTo>
                    <a:pt x="0" y="0"/>
                    <a:pt x="0" y="0"/>
                    <a:pt x="0" y="0"/>
                  </a:cubicBezTo>
                </a:path>
              </a:pathLst>
            </a:custGeom>
            <a:solidFill>
              <a:srgbClr val="F9BA8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 name="îSļiḑé">
              <a:extLst>
                <a:ext uri="{FF2B5EF4-FFF2-40B4-BE49-F238E27FC236}">
                  <a16:creationId xmlns:a16="http://schemas.microsoft.com/office/drawing/2014/main" id="{5533A148-0B89-6F4D-4202-D3A05899D131}"/>
                </a:ext>
              </a:extLst>
            </p:cNvPr>
            <p:cNvSpPr/>
            <p:nvPr/>
          </p:nvSpPr>
          <p:spPr bwMode="auto">
            <a:xfrm>
              <a:off x="6364288" y="1917701"/>
              <a:ext cx="349250" cy="261938"/>
            </a:xfrm>
            <a:custGeom>
              <a:avLst/>
              <a:gdLst>
                <a:gd name="T0" fmla="*/ 0 w 93"/>
                <a:gd name="T1" fmla="*/ 0 h 70"/>
                <a:gd name="T2" fmla="*/ 0 w 93"/>
                <a:gd name="T3" fmla="*/ 57 h 70"/>
                <a:gd name="T4" fmla="*/ 3 w 93"/>
                <a:gd name="T5" fmla="*/ 58 h 70"/>
                <a:gd name="T6" fmla="*/ 87 w 93"/>
                <a:gd name="T7" fmla="*/ 70 h 70"/>
                <a:gd name="T8" fmla="*/ 87 w 93"/>
                <a:gd name="T9" fmla="*/ 67 h 70"/>
                <a:gd name="T10" fmla="*/ 4 w 93"/>
                <a:gd name="T11" fmla="*/ 54 h 70"/>
                <a:gd name="T12" fmla="*/ 4 w 93"/>
                <a:gd name="T13" fmla="*/ 5 h 70"/>
                <a:gd name="T14" fmla="*/ 4 w 93"/>
                <a:gd name="T15" fmla="*/ 5 h 70"/>
                <a:gd name="T16" fmla="*/ 58 w 93"/>
                <a:gd name="T17" fmla="*/ 24 h 70"/>
                <a:gd name="T18" fmla="*/ 92 w 93"/>
                <a:gd name="T19" fmla="*/ 37 h 70"/>
                <a:gd name="T20" fmla="*/ 93 w 93"/>
                <a:gd name="T21" fmla="*/ 33 h 70"/>
                <a:gd name="T22" fmla="*/ 5 w 93"/>
                <a:gd name="T23" fmla="*/ 2 h 70"/>
                <a:gd name="T24" fmla="*/ 0 w 93"/>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70">
                  <a:moveTo>
                    <a:pt x="0" y="0"/>
                  </a:moveTo>
                  <a:cubicBezTo>
                    <a:pt x="0" y="57"/>
                    <a:pt x="0" y="57"/>
                    <a:pt x="0" y="57"/>
                  </a:cubicBezTo>
                  <a:cubicBezTo>
                    <a:pt x="3" y="58"/>
                    <a:pt x="3" y="58"/>
                    <a:pt x="3" y="58"/>
                  </a:cubicBezTo>
                  <a:cubicBezTo>
                    <a:pt x="23" y="61"/>
                    <a:pt x="53" y="65"/>
                    <a:pt x="87" y="70"/>
                  </a:cubicBezTo>
                  <a:cubicBezTo>
                    <a:pt x="87" y="69"/>
                    <a:pt x="87" y="68"/>
                    <a:pt x="87" y="67"/>
                  </a:cubicBezTo>
                  <a:cubicBezTo>
                    <a:pt x="54" y="62"/>
                    <a:pt x="24" y="57"/>
                    <a:pt x="4" y="54"/>
                  </a:cubicBezTo>
                  <a:cubicBezTo>
                    <a:pt x="4" y="5"/>
                    <a:pt x="4" y="5"/>
                    <a:pt x="4" y="5"/>
                  </a:cubicBezTo>
                  <a:cubicBezTo>
                    <a:pt x="4" y="5"/>
                    <a:pt x="4" y="5"/>
                    <a:pt x="4" y="5"/>
                  </a:cubicBezTo>
                  <a:cubicBezTo>
                    <a:pt x="19" y="10"/>
                    <a:pt x="38" y="16"/>
                    <a:pt x="58" y="24"/>
                  </a:cubicBezTo>
                  <a:cubicBezTo>
                    <a:pt x="69" y="28"/>
                    <a:pt x="80" y="32"/>
                    <a:pt x="92" y="37"/>
                  </a:cubicBezTo>
                  <a:cubicBezTo>
                    <a:pt x="92" y="36"/>
                    <a:pt x="92" y="35"/>
                    <a:pt x="93" y="33"/>
                  </a:cubicBezTo>
                  <a:cubicBezTo>
                    <a:pt x="60" y="20"/>
                    <a:pt x="28" y="9"/>
                    <a:pt x="5" y="2"/>
                  </a:cubicBezTo>
                  <a:cubicBezTo>
                    <a:pt x="0" y="0"/>
                    <a:pt x="0" y="0"/>
                    <a:pt x="0" y="0"/>
                  </a:cubicBezTo>
                </a:path>
              </a:pathLst>
            </a:custGeom>
            <a:solidFill>
              <a:srgbClr val="F5952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 name="işḻiďê">
              <a:extLst>
                <a:ext uri="{FF2B5EF4-FFF2-40B4-BE49-F238E27FC236}">
                  <a16:creationId xmlns:a16="http://schemas.microsoft.com/office/drawing/2014/main" id="{58192F0F-B6DC-BE0A-AA3B-6D0E3FFE9018}"/>
                </a:ext>
              </a:extLst>
            </p:cNvPr>
            <p:cNvSpPr/>
            <p:nvPr/>
          </p:nvSpPr>
          <p:spPr bwMode="auto">
            <a:xfrm>
              <a:off x="6262688" y="1792288"/>
              <a:ext cx="461963" cy="488950"/>
            </a:xfrm>
            <a:custGeom>
              <a:avLst/>
              <a:gdLst>
                <a:gd name="T0" fmla="*/ 4 w 123"/>
                <a:gd name="T1" fmla="*/ 0 h 130"/>
                <a:gd name="T2" fmla="*/ 0 w 123"/>
                <a:gd name="T3" fmla="*/ 4 h 130"/>
                <a:gd name="T4" fmla="*/ 0 w 123"/>
                <a:gd name="T5" fmla="*/ 111 h 130"/>
                <a:gd name="T6" fmla="*/ 3 w 123"/>
                <a:gd name="T7" fmla="*/ 115 h 130"/>
                <a:gd name="T8" fmla="*/ 108 w 123"/>
                <a:gd name="T9" fmla="*/ 130 h 130"/>
                <a:gd name="T10" fmla="*/ 114 w 123"/>
                <a:gd name="T11" fmla="*/ 103 h 130"/>
                <a:gd name="T12" fmla="*/ 30 w 123"/>
                <a:gd name="T13" fmla="*/ 91 h 130"/>
                <a:gd name="T14" fmla="*/ 27 w 123"/>
                <a:gd name="T15" fmla="*/ 90 h 130"/>
                <a:gd name="T16" fmla="*/ 27 w 123"/>
                <a:gd name="T17" fmla="*/ 33 h 130"/>
                <a:gd name="T18" fmla="*/ 32 w 123"/>
                <a:gd name="T19" fmla="*/ 35 h 130"/>
                <a:gd name="T20" fmla="*/ 120 w 123"/>
                <a:gd name="T21" fmla="*/ 66 h 130"/>
                <a:gd name="T22" fmla="*/ 123 w 123"/>
                <a:gd name="T23" fmla="*/ 38 h 130"/>
                <a:gd name="T24" fmla="*/ 4 w 123"/>
                <a:gd name="T25" fmla="*/ 0 h 130"/>
                <a:gd name="T26" fmla="*/ 4 w 123"/>
                <a:gd name="T2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3" h="130">
                  <a:moveTo>
                    <a:pt x="4" y="0"/>
                  </a:moveTo>
                  <a:cubicBezTo>
                    <a:pt x="1" y="0"/>
                    <a:pt x="0" y="2"/>
                    <a:pt x="0" y="4"/>
                  </a:cubicBezTo>
                  <a:cubicBezTo>
                    <a:pt x="0" y="111"/>
                    <a:pt x="0" y="111"/>
                    <a:pt x="0" y="111"/>
                  </a:cubicBezTo>
                  <a:cubicBezTo>
                    <a:pt x="0" y="113"/>
                    <a:pt x="1" y="114"/>
                    <a:pt x="3" y="115"/>
                  </a:cubicBezTo>
                  <a:cubicBezTo>
                    <a:pt x="18" y="117"/>
                    <a:pt x="58" y="123"/>
                    <a:pt x="108" y="130"/>
                  </a:cubicBezTo>
                  <a:cubicBezTo>
                    <a:pt x="110" y="121"/>
                    <a:pt x="112" y="112"/>
                    <a:pt x="114" y="103"/>
                  </a:cubicBezTo>
                  <a:cubicBezTo>
                    <a:pt x="80" y="98"/>
                    <a:pt x="50" y="94"/>
                    <a:pt x="30" y="91"/>
                  </a:cubicBezTo>
                  <a:cubicBezTo>
                    <a:pt x="27" y="90"/>
                    <a:pt x="27" y="90"/>
                    <a:pt x="27" y="90"/>
                  </a:cubicBezTo>
                  <a:cubicBezTo>
                    <a:pt x="27" y="33"/>
                    <a:pt x="27" y="33"/>
                    <a:pt x="27" y="33"/>
                  </a:cubicBezTo>
                  <a:cubicBezTo>
                    <a:pt x="32" y="35"/>
                    <a:pt x="32" y="35"/>
                    <a:pt x="32" y="35"/>
                  </a:cubicBezTo>
                  <a:cubicBezTo>
                    <a:pt x="55" y="42"/>
                    <a:pt x="87" y="53"/>
                    <a:pt x="120" y="66"/>
                  </a:cubicBezTo>
                  <a:cubicBezTo>
                    <a:pt x="121" y="57"/>
                    <a:pt x="122" y="48"/>
                    <a:pt x="123" y="38"/>
                  </a:cubicBezTo>
                  <a:cubicBezTo>
                    <a:pt x="73" y="19"/>
                    <a:pt x="29" y="3"/>
                    <a:pt x="4" y="0"/>
                  </a:cubicBezTo>
                  <a:cubicBezTo>
                    <a:pt x="4" y="0"/>
                    <a:pt x="4" y="0"/>
                    <a:pt x="4" y="0"/>
                  </a:cubicBezTo>
                </a:path>
              </a:pathLst>
            </a:custGeom>
            <a:solidFill>
              <a:srgbClr val="F5870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 name="î$ḷïḋè">
              <a:extLst>
                <a:ext uri="{FF2B5EF4-FFF2-40B4-BE49-F238E27FC236}">
                  <a16:creationId xmlns:a16="http://schemas.microsoft.com/office/drawing/2014/main" id="{2F64D948-E208-71EA-4FB7-180BC9245BD2}"/>
                </a:ext>
              </a:extLst>
            </p:cNvPr>
            <p:cNvSpPr/>
            <p:nvPr/>
          </p:nvSpPr>
          <p:spPr bwMode="auto">
            <a:xfrm>
              <a:off x="5808663" y="1995488"/>
              <a:ext cx="327025" cy="798513"/>
            </a:xfrm>
            <a:custGeom>
              <a:avLst/>
              <a:gdLst>
                <a:gd name="T0" fmla="*/ 65 w 87"/>
                <a:gd name="T1" fmla="*/ 1 h 212"/>
                <a:gd name="T2" fmla="*/ 49 w 87"/>
                <a:gd name="T3" fmla="*/ 0 h 212"/>
                <a:gd name="T4" fmla="*/ 47 w 87"/>
                <a:gd name="T5" fmla="*/ 0 h 212"/>
                <a:gd name="T6" fmla="*/ 43 w 87"/>
                <a:gd name="T7" fmla="*/ 0 h 212"/>
                <a:gd name="T8" fmla="*/ 41 w 87"/>
                <a:gd name="T9" fmla="*/ 0 h 212"/>
                <a:gd name="T10" fmla="*/ 41 w 87"/>
                <a:gd name="T11" fmla="*/ 0 h 212"/>
                <a:gd name="T12" fmla="*/ 21 w 87"/>
                <a:gd name="T13" fmla="*/ 1 h 212"/>
                <a:gd name="T14" fmla="*/ 0 w 87"/>
                <a:gd name="T15" fmla="*/ 123 h 212"/>
                <a:gd name="T16" fmla="*/ 14 w 87"/>
                <a:gd name="T17" fmla="*/ 126 h 212"/>
                <a:gd name="T18" fmla="*/ 2 w 87"/>
                <a:gd name="T19" fmla="*/ 176 h 212"/>
                <a:gd name="T20" fmla="*/ 43 w 87"/>
                <a:gd name="T21" fmla="*/ 212 h 212"/>
                <a:gd name="T22" fmla="*/ 80 w 87"/>
                <a:gd name="T23" fmla="*/ 170 h 212"/>
                <a:gd name="T24" fmla="*/ 67 w 87"/>
                <a:gd name="T25" fmla="*/ 129 h 212"/>
                <a:gd name="T26" fmla="*/ 87 w 87"/>
                <a:gd name="T27" fmla="*/ 126 h 212"/>
                <a:gd name="T28" fmla="*/ 65 w 87"/>
                <a:gd name="T29" fmla="*/ 1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 h="212">
                  <a:moveTo>
                    <a:pt x="65" y="1"/>
                  </a:moveTo>
                  <a:cubicBezTo>
                    <a:pt x="49" y="0"/>
                    <a:pt x="49" y="0"/>
                    <a:pt x="49" y="0"/>
                  </a:cubicBezTo>
                  <a:cubicBezTo>
                    <a:pt x="47" y="0"/>
                    <a:pt x="47" y="0"/>
                    <a:pt x="47" y="0"/>
                  </a:cubicBezTo>
                  <a:cubicBezTo>
                    <a:pt x="43" y="0"/>
                    <a:pt x="43" y="0"/>
                    <a:pt x="43" y="0"/>
                  </a:cubicBezTo>
                  <a:cubicBezTo>
                    <a:pt x="41" y="0"/>
                    <a:pt x="41" y="0"/>
                    <a:pt x="41" y="0"/>
                  </a:cubicBezTo>
                  <a:cubicBezTo>
                    <a:pt x="41" y="0"/>
                    <a:pt x="41" y="0"/>
                    <a:pt x="41" y="0"/>
                  </a:cubicBezTo>
                  <a:cubicBezTo>
                    <a:pt x="21" y="1"/>
                    <a:pt x="21" y="1"/>
                    <a:pt x="21" y="1"/>
                  </a:cubicBezTo>
                  <a:cubicBezTo>
                    <a:pt x="13" y="43"/>
                    <a:pt x="6" y="83"/>
                    <a:pt x="0" y="123"/>
                  </a:cubicBezTo>
                  <a:cubicBezTo>
                    <a:pt x="4" y="124"/>
                    <a:pt x="9" y="125"/>
                    <a:pt x="14" y="126"/>
                  </a:cubicBezTo>
                  <a:cubicBezTo>
                    <a:pt x="9" y="146"/>
                    <a:pt x="2" y="176"/>
                    <a:pt x="2" y="176"/>
                  </a:cubicBezTo>
                  <a:cubicBezTo>
                    <a:pt x="2" y="176"/>
                    <a:pt x="27" y="201"/>
                    <a:pt x="43" y="212"/>
                  </a:cubicBezTo>
                  <a:cubicBezTo>
                    <a:pt x="43" y="212"/>
                    <a:pt x="70" y="189"/>
                    <a:pt x="80" y="170"/>
                  </a:cubicBezTo>
                  <a:cubicBezTo>
                    <a:pt x="67" y="129"/>
                    <a:pt x="67" y="129"/>
                    <a:pt x="67" y="129"/>
                  </a:cubicBezTo>
                  <a:cubicBezTo>
                    <a:pt x="74" y="128"/>
                    <a:pt x="81" y="127"/>
                    <a:pt x="87" y="126"/>
                  </a:cubicBezTo>
                  <a:cubicBezTo>
                    <a:pt x="80" y="85"/>
                    <a:pt x="73" y="44"/>
                    <a:pt x="65" y="1"/>
                  </a:cubicBezTo>
                  <a:close/>
                </a:path>
              </a:pathLst>
            </a:custGeom>
            <a:solidFill>
              <a:srgbClr val="F25B0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 name="íşľîḋè">
              <a:extLst>
                <a:ext uri="{FF2B5EF4-FFF2-40B4-BE49-F238E27FC236}">
                  <a16:creationId xmlns:a16="http://schemas.microsoft.com/office/drawing/2014/main" id="{BEC82736-F8F5-21F2-0DE6-8CF516773595}"/>
                </a:ext>
              </a:extLst>
            </p:cNvPr>
            <p:cNvSpPr/>
            <p:nvPr/>
          </p:nvSpPr>
          <p:spPr bwMode="auto">
            <a:xfrm>
              <a:off x="5465763" y="1544638"/>
              <a:ext cx="1019175" cy="1219200"/>
            </a:xfrm>
            <a:custGeom>
              <a:avLst/>
              <a:gdLst>
                <a:gd name="T0" fmla="*/ 133 w 271"/>
                <a:gd name="T1" fmla="*/ 324 h 324"/>
                <a:gd name="T2" fmla="*/ 100 w 271"/>
                <a:gd name="T3" fmla="*/ 288 h 324"/>
                <a:gd name="T4" fmla="*/ 110 w 271"/>
                <a:gd name="T5" fmla="*/ 244 h 324"/>
                <a:gd name="T6" fmla="*/ 111 w 271"/>
                <a:gd name="T7" fmla="*/ 240 h 324"/>
                <a:gd name="T8" fmla="*/ 108 w 271"/>
                <a:gd name="T9" fmla="*/ 240 h 324"/>
                <a:gd name="T10" fmla="*/ 0 w 271"/>
                <a:gd name="T11" fmla="*/ 123 h 324"/>
                <a:gd name="T12" fmla="*/ 128 w 271"/>
                <a:gd name="T13" fmla="*/ 0 h 324"/>
                <a:gd name="T14" fmla="*/ 271 w 271"/>
                <a:gd name="T15" fmla="*/ 110 h 324"/>
                <a:gd name="T16" fmla="*/ 156 w 271"/>
                <a:gd name="T17" fmla="*/ 242 h 324"/>
                <a:gd name="T18" fmla="*/ 152 w 271"/>
                <a:gd name="T19" fmla="*/ 242 h 324"/>
                <a:gd name="T20" fmla="*/ 165 w 271"/>
                <a:gd name="T21" fmla="*/ 283 h 324"/>
                <a:gd name="T22" fmla="*/ 133 w 271"/>
                <a:gd name="T23" fmla="*/ 324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1" h="324">
                  <a:moveTo>
                    <a:pt x="133" y="324"/>
                  </a:moveTo>
                  <a:cubicBezTo>
                    <a:pt x="121" y="314"/>
                    <a:pt x="104" y="294"/>
                    <a:pt x="100" y="288"/>
                  </a:cubicBezTo>
                  <a:cubicBezTo>
                    <a:pt x="102" y="282"/>
                    <a:pt x="107" y="259"/>
                    <a:pt x="110" y="244"/>
                  </a:cubicBezTo>
                  <a:cubicBezTo>
                    <a:pt x="111" y="240"/>
                    <a:pt x="111" y="240"/>
                    <a:pt x="111" y="240"/>
                  </a:cubicBezTo>
                  <a:cubicBezTo>
                    <a:pt x="108" y="240"/>
                    <a:pt x="108" y="240"/>
                    <a:pt x="108" y="240"/>
                  </a:cubicBezTo>
                  <a:cubicBezTo>
                    <a:pt x="42" y="227"/>
                    <a:pt x="0" y="181"/>
                    <a:pt x="0" y="123"/>
                  </a:cubicBezTo>
                  <a:cubicBezTo>
                    <a:pt x="0" y="50"/>
                    <a:pt x="51" y="0"/>
                    <a:pt x="128" y="0"/>
                  </a:cubicBezTo>
                  <a:cubicBezTo>
                    <a:pt x="194" y="0"/>
                    <a:pt x="271" y="29"/>
                    <a:pt x="271" y="110"/>
                  </a:cubicBezTo>
                  <a:cubicBezTo>
                    <a:pt x="271" y="181"/>
                    <a:pt x="224" y="235"/>
                    <a:pt x="156" y="242"/>
                  </a:cubicBezTo>
                  <a:cubicBezTo>
                    <a:pt x="152" y="242"/>
                    <a:pt x="152" y="242"/>
                    <a:pt x="152" y="242"/>
                  </a:cubicBezTo>
                  <a:cubicBezTo>
                    <a:pt x="165" y="283"/>
                    <a:pt x="165" y="283"/>
                    <a:pt x="165" y="283"/>
                  </a:cubicBezTo>
                  <a:cubicBezTo>
                    <a:pt x="157" y="297"/>
                    <a:pt x="139" y="317"/>
                    <a:pt x="133" y="324"/>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 name="iṥḷïḑe">
              <a:extLst>
                <a:ext uri="{FF2B5EF4-FFF2-40B4-BE49-F238E27FC236}">
                  <a16:creationId xmlns:a16="http://schemas.microsoft.com/office/drawing/2014/main" id="{C16F7D1F-D0DE-0D16-3314-6A0F03A819DD}"/>
                </a:ext>
              </a:extLst>
            </p:cNvPr>
            <p:cNvSpPr/>
            <p:nvPr/>
          </p:nvSpPr>
          <p:spPr bwMode="auto">
            <a:xfrm>
              <a:off x="5857876" y="2478088"/>
              <a:ext cx="190500" cy="168275"/>
            </a:xfrm>
            <a:custGeom>
              <a:avLst/>
              <a:gdLst>
                <a:gd name="T0" fmla="*/ 46 w 51"/>
                <a:gd name="T1" fmla="*/ 0 h 45"/>
                <a:gd name="T2" fmla="*/ 5 w 51"/>
                <a:gd name="T3" fmla="*/ 17 h 45"/>
                <a:gd name="T4" fmla="*/ 0 w 51"/>
                <a:gd name="T5" fmla="*/ 39 h 45"/>
                <a:gd name="T6" fmla="*/ 4 w 51"/>
                <a:gd name="T7" fmla="*/ 45 h 45"/>
                <a:gd name="T8" fmla="*/ 51 w 51"/>
                <a:gd name="T9" fmla="*/ 15 h 45"/>
                <a:gd name="T10" fmla="*/ 46 w 51"/>
                <a:gd name="T11" fmla="*/ 0 h 45"/>
              </a:gdLst>
              <a:ahLst/>
              <a:cxnLst>
                <a:cxn ang="0">
                  <a:pos x="T0" y="T1"/>
                </a:cxn>
                <a:cxn ang="0">
                  <a:pos x="T2" y="T3"/>
                </a:cxn>
                <a:cxn ang="0">
                  <a:pos x="T4" y="T5"/>
                </a:cxn>
                <a:cxn ang="0">
                  <a:pos x="T6" y="T7"/>
                </a:cxn>
                <a:cxn ang="0">
                  <a:pos x="T8" y="T9"/>
                </a:cxn>
                <a:cxn ang="0">
                  <a:pos x="T10" y="T11"/>
                </a:cxn>
              </a:cxnLst>
              <a:rect l="0" t="0" r="r" b="b"/>
              <a:pathLst>
                <a:path w="51" h="45">
                  <a:moveTo>
                    <a:pt x="46" y="0"/>
                  </a:moveTo>
                  <a:cubicBezTo>
                    <a:pt x="5" y="17"/>
                    <a:pt x="5" y="17"/>
                    <a:pt x="5" y="17"/>
                  </a:cubicBezTo>
                  <a:cubicBezTo>
                    <a:pt x="3" y="27"/>
                    <a:pt x="1" y="35"/>
                    <a:pt x="0" y="39"/>
                  </a:cubicBezTo>
                  <a:cubicBezTo>
                    <a:pt x="1" y="41"/>
                    <a:pt x="2" y="42"/>
                    <a:pt x="4" y="45"/>
                  </a:cubicBezTo>
                  <a:cubicBezTo>
                    <a:pt x="51" y="15"/>
                    <a:pt x="51" y="15"/>
                    <a:pt x="51" y="15"/>
                  </a:cubicBezTo>
                  <a:lnTo>
                    <a:pt x="46" y="0"/>
                  </a:ln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 name="ïṡ1iḑê">
              <a:extLst>
                <a:ext uri="{FF2B5EF4-FFF2-40B4-BE49-F238E27FC236}">
                  <a16:creationId xmlns:a16="http://schemas.microsoft.com/office/drawing/2014/main" id="{A8748C7D-9D51-8D9C-314F-04CD348F10D0}"/>
                </a:ext>
              </a:extLst>
            </p:cNvPr>
            <p:cNvSpPr/>
            <p:nvPr/>
          </p:nvSpPr>
          <p:spPr bwMode="auto">
            <a:xfrm>
              <a:off x="5905501" y="2560638"/>
              <a:ext cx="158750" cy="165100"/>
            </a:xfrm>
            <a:custGeom>
              <a:avLst/>
              <a:gdLst>
                <a:gd name="T0" fmla="*/ 40 w 42"/>
                <a:gd name="T1" fmla="*/ 0 h 44"/>
                <a:gd name="T2" fmla="*/ 0 w 42"/>
                <a:gd name="T3" fmla="*/ 33 h 44"/>
                <a:gd name="T4" fmla="*/ 11 w 42"/>
                <a:gd name="T5" fmla="*/ 44 h 44"/>
                <a:gd name="T6" fmla="*/ 42 w 42"/>
                <a:gd name="T7" fmla="*/ 6 h 44"/>
                <a:gd name="T8" fmla="*/ 40 w 42"/>
                <a:gd name="T9" fmla="*/ 0 h 44"/>
              </a:gdLst>
              <a:ahLst/>
              <a:cxnLst>
                <a:cxn ang="0">
                  <a:pos x="T0" y="T1"/>
                </a:cxn>
                <a:cxn ang="0">
                  <a:pos x="T2" y="T3"/>
                </a:cxn>
                <a:cxn ang="0">
                  <a:pos x="T4" y="T5"/>
                </a:cxn>
                <a:cxn ang="0">
                  <a:pos x="T6" y="T7"/>
                </a:cxn>
                <a:cxn ang="0">
                  <a:pos x="T8" y="T9"/>
                </a:cxn>
              </a:cxnLst>
              <a:rect l="0" t="0" r="r" b="b"/>
              <a:pathLst>
                <a:path w="42" h="44">
                  <a:moveTo>
                    <a:pt x="40" y="0"/>
                  </a:moveTo>
                  <a:cubicBezTo>
                    <a:pt x="0" y="33"/>
                    <a:pt x="0" y="33"/>
                    <a:pt x="0" y="33"/>
                  </a:cubicBezTo>
                  <a:cubicBezTo>
                    <a:pt x="4" y="37"/>
                    <a:pt x="7" y="41"/>
                    <a:pt x="11" y="44"/>
                  </a:cubicBezTo>
                  <a:cubicBezTo>
                    <a:pt x="42" y="6"/>
                    <a:pt x="42" y="6"/>
                    <a:pt x="42" y="6"/>
                  </a:cubicBezTo>
                  <a:lnTo>
                    <a:pt x="40" y="0"/>
                  </a:ln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 name="îṧḻíḍê">
              <a:extLst>
                <a:ext uri="{FF2B5EF4-FFF2-40B4-BE49-F238E27FC236}">
                  <a16:creationId xmlns:a16="http://schemas.microsoft.com/office/drawing/2014/main" id="{1D9149AB-B2E2-2788-2F2B-912B1623C9EB}"/>
                </a:ext>
              </a:extLst>
            </p:cNvPr>
            <p:cNvSpPr/>
            <p:nvPr/>
          </p:nvSpPr>
          <p:spPr bwMode="auto">
            <a:xfrm>
              <a:off x="5522913" y="1597026"/>
              <a:ext cx="904875" cy="782638"/>
            </a:xfrm>
            <a:custGeom>
              <a:avLst/>
              <a:gdLst>
                <a:gd name="T0" fmla="*/ 128 w 241"/>
                <a:gd name="T1" fmla="*/ 208 h 208"/>
                <a:gd name="T2" fmla="*/ 0 w 241"/>
                <a:gd name="T3" fmla="*/ 105 h 208"/>
                <a:gd name="T4" fmla="*/ 112 w 241"/>
                <a:gd name="T5" fmla="*/ 0 h 208"/>
                <a:gd name="T6" fmla="*/ 241 w 241"/>
                <a:gd name="T7" fmla="*/ 91 h 208"/>
                <a:gd name="T8" fmla="*/ 128 w 241"/>
                <a:gd name="T9" fmla="*/ 208 h 208"/>
              </a:gdLst>
              <a:ahLst/>
              <a:cxnLst>
                <a:cxn ang="0">
                  <a:pos x="T0" y="T1"/>
                </a:cxn>
                <a:cxn ang="0">
                  <a:pos x="T2" y="T3"/>
                </a:cxn>
                <a:cxn ang="0">
                  <a:pos x="T4" y="T5"/>
                </a:cxn>
                <a:cxn ang="0">
                  <a:pos x="T6" y="T7"/>
                </a:cxn>
                <a:cxn ang="0">
                  <a:pos x="T8" y="T9"/>
                </a:cxn>
              </a:cxnLst>
              <a:rect l="0" t="0" r="r" b="b"/>
              <a:pathLst>
                <a:path w="241" h="208">
                  <a:moveTo>
                    <a:pt x="128" y="208"/>
                  </a:moveTo>
                  <a:cubicBezTo>
                    <a:pt x="64" y="208"/>
                    <a:pt x="0" y="173"/>
                    <a:pt x="0" y="105"/>
                  </a:cubicBezTo>
                  <a:cubicBezTo>
                    <a:pt x="0" y="41"/>
                    <a:pt x="43" y="0"/>
                    <a:pt x="112" y="0"/>
                  </a:cubicBezTo>
                  <a:cubicBezTo>
                    <a:pt x="133" y="0"/>
                    <a:pt x="241" y="5"/>
                    <a:pt x="241" y="91"/>
                  </a:cubicBezTo>
                  <a:cubicBezTo>
                    <a:pt x="241" y="159"/>
                    <a:pt x="193" y="208"/>
                    <a:pt x="128" y="208"/>
                  </a:cubicBezTo>
                  <a:close/>
                </a:path>
              </a:pathLst>
            </a:custGeom>
            <a:solidFill>
              <a:srgbClr val="F25B0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 name="ís1iḍê">
              <a:extLst>
                <a:ext uri="{FF2B5EF4-FFF2-40B4-BE49-F238E27FC236}">
                  <a16:creationId xmlns:a16="http://schemas.microsoft.com/office/drawing/2014/main" id="{278B8F22-B782-7377-ABDA-EDF39AC4E2A8}"/>
                </a:ext>
              </a:extLst>
            </p:cNvPr>
            <p:cNvSpPr/>
            <p:nvPr/>
          </p:nvSpPr>
          <p:spPr bwMode="auto">
            <a:xfrm>
              <a:off x="5583238" y="1660526"/>
              <a:ext cx="785813" cy="681038"/>
            </a:xfrm>
            <a:custGeom>
              <a:avLst/>
              <a:gdLst>
                <a:gd name="T0" fmla="*/ 111 w 209"/>
                <a:gd name="T1" fmla="*/ 181 h 181"/>
                <a:gd name="T2" fmla="*/ 0 w 209"/>
                <a:gd name="T3" fmla="*/ 92 h 181"/>
                <a:gd name="T4" fmla="*/ 97 w 209"/>
                <a:gd name="T5" fmla="*/ 0 h 181"/>
                <a:gd name="T6" fmla="*/ 209 w 209"/>
                <a:gd name="T7" fmla="*/ 79 h 181"/>
                <a:gd name="T8" fmla="*/ 111 w 209"/>
                <a:gd name="T9" fmla="*/ 181 h 181"/>
              </a:gdLst>
              <a:ahLst/>
              <a:cxnLst>
                <a:cxn ang="0">
                  <a:pos x="T0" y="T1"/>
                </a:cxn>
                <a:cxn ang="0">
                  <a:pos x="T2" y="T3"/>
                </a:cxn>
                <a:cxn ang="0">
                  <a:pos x="T4" y="T5"/>
                </a:cxn>
                <a:cxn ang="0">
                  <a:pos x="T6" y="T7"/>
                </a:cxn>
                <a:cxn ang="0">
                  <a:pos x="T8" y="T9"/>
                </a:cxn>
              </a:cxnLst>
              <a:rect l="0" t="0" r="r" b="b"/>
              <a:pathLst>
                <a:path w="209" h="181">
                  <a:moveTo>
                    <a:pt x="111" y="181"/>
                  </a:moveTo>
                  <a:cubicBezTo>
                    <a:pt x="56" y="181"/>
                    <a:pt x="0" y="150"/>
                    <a:pt x="0" y="92"/>
                  </a:cubicBezTo>
                  <a:cubicBezTo>
                    <a:pt x="0" y="35"/>
                    <a:pt x="37" y="0"/>
                    <a:pt x="97" y="0"/>
                  </a:cubicBezTo>
                  <a:cubicBezTo>
                    <a:pt x="116" y="0"/>
                    <a:pt x="209" y="4"/>
                    <a:pt x="209" y="79"/>
                  </a:cubicBezTo>
                  <a:cubicBezTo>
                    <a:pt x="209" y="138"/>
                    <a:pt x="168" y="181"/>
                    <a:pt x="111" y="181"/>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 name="íṩḷîḓê">
              <a:extLst>
                <a:ext uri="{FF2B5EF4-FFF2-40B4-BE49-F238E27FC236}">
                  <a16:creationId xmlns:a16="http://schemas.microsoft.com/office/drawing/2014/main" id="{4489D8D3-F6A2-1586-192C-AC622B42FAFD}"/>
                </a:ext>
              </a:extLst>
            </p:cNvPr>
            <p:cNvSpPr/>
            <p:nvPr/>
          </p:nvSpPr>
          <p:spPr bwMode="auto">
            <a:xfrm>
              <a:off x="5594351" y="1665288"/>
              <a:ext cx="541338" cy="598488"/>
            </a:xfrm>
            <a:custGeom>
              <a:avLst/>
              <a:gdLst>
                <a:gd name="T0" fmla="*/ 113 w 144"/>
                <a:gd name="T1" fmla="*/ 0 h 159"/>
                <a:gd name="T2" fmla="*/ 0 w 144"/>
                <a:gd name="T3" fmla="*/ 113 h 159"/>
                <a:gd name="T4" fmla="*/ 34 w 144"/>
                <a:gd name="T5" fmla="*/ 159 h 159"/>
                <a:gd name="T6" fmla="*/ 144 w 144"/>
                <a:gd name="T7" fmla="*/ 6 h 159"/>
                <a:gd name="T8" fmla="*/ 113 w 144"/>
                <a:gd name="T9" fmla="*/ 0 h 159"/>
              </a:gdLst>
              <a:ahLst/>
              <a:cxnLst>
                <a:cxn ang="0">
                  <a:pos x="T0" y="T1"/>
                </a:cxn>
                <a:cxn ang="0">
                  <a:pos x="T2" y="T3"/>
                </a:cxn>
                <a:cxn ang="0">
                  <a:pos x="T4" y="T5"/>
                </a:cxn>
                <a:cxn ang="0">
                  <a:pos x="T6" y="T7"/>
                </a:cxn>
                <a:cxn ang="0">
                  <a:pos x="T8" y="T9"/>
                </a:cxn>
              </a:cxnLst>
              <a:rect l="0" t="0" r="r" b="b"/>
              <a:pathLst>
                <a:path w="144" h="159">
                  <a:moveTo>
                    <a:pt x="113" y="0"/>
                  </a:moveTo>
                  <a:cubicBezTo>
                    <a:pt x="0" y="113"/>
                    <a:pt x="0" y="113"/>
                    <a:pt x="0" y="113"/>
                  </a:cubicBezTo>
                  <a:cubicBezTo>
                    <a:pt x="5" y="133"/>
                    <a:pt x="18" y="148"/>
                    <a:pt x="34" y="159"/>
                  </a:cubicBezTo>
                  <a:cubicBezTo>
                    <a:pt x="144" y="6"/>
                    <a:pt x="144" y="6"/>
                    <a:pt x="144" y="6"/>
                  </a:cubicBezTo>
                  <a:cubicBezTo>
                    <a:pt x="133" y="3"/>
                    <a:pt x="122" y="1"/>
                    <a:pt x="113" y="0"/>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 name="iṧḻiďê">
              <a:extLst>
                <a:ext uri="{FF2B5EF4-FFF2-40B4-BE49-F238E27FC236}">
                  <a16:creationId xmlns:a16="http://schemas.microsoft.com/office/drawing/2014/main" id="{DFDB65BB-E056-E84C-2199-5F769B0D72C0}"/>
                </a:ext>
              </a:extLst>
            </p:cNvPr>
            <p:cNvSpPr/>
            <p:nvPr/>
          </p:nvSpPr>
          <p:spPr bwMode="auto">
            <a:xfrm>
              <a:off x="5946776" y="1739901"/>
              <a:ext cx="395288" cy="601663"/>
            </a:xfrm>
            <a:custGeom>
              <a:avLst/>
              <a:gdLst>
                <a:gd name="T0" fmla="*/ 82 w 105"/>
                <a:gd name="T1" fmla="*/ 0 h 160"/>
                <a:gd name="T2" fmla="*/ 0 w 105"/>
                <a:gd name="T3" fmla="*/ 159 h 160"/>
                <a:gd name="T4" fmla="*/ 14 w 105"/>
                <a:gd name="T5" fmla="*/ 160 h 160"/>
                <a:gd name="T6" fmla="*/ 63 w 105"/>
                <a:gd name="T7" fmla="*/ 147 h 160"/>
                <a:gd name="T8" fmla="*/ 105 w 105"/>
                <a:gd name="T9" fmla="*/ 26 h 160"/>
                <a:gd name="T10" fmla="*/ 82 w 105"/>
                <a:gd name="T11" fmla="*/ 0 h 160"/>
              </a:gdLst>
              <a:ahLst/>
              <a:cxnLst>
                <a:cxn ang="0">
                  <a:pos x="T0" y="T1"/>
                </a:cxn>
                <a:cxn ang="0">
                  <a:pos x="T2" y="T3"/>
                </a:cxn>
                <a:cxn ang="0">
                  <a:pos x="T4" y="T5"/>
                </a:cxn>
                <a:cxn ang="0">
                  <a:pos x="T6" y="T7"/>
                </a:cxn>
                <a:cxn ang="0">
                  <a:pos x="T8" y="T9"/>
                </a:cxn>
                <a:cxn ang="0">
                  <a:pos x="T10" y="T11"/>
                </a:cxn>
              </a:cxnLst>
              <a:rect l="0" t="0" r="r" b="b"/>
              <a:pathLst>
                <a:path w="105" h="160">
                  <a:moveTo>
                    <a:pt x="82" y="0"/>
                  </a:moveTo>
                  <a:cubicBezTo>
                    <a:pt x="0" y="159"/>
                    <a:pt x="0" y="159"/>
                    <a:pt x="0" y="159"/>
                  </a:cubicBezTo>
                  <a:cubicBezTo>
                    <a:pt x="5" y="159"/>
                    <a:pt x="9" y="160"/>
                    <a:pt x="14" y="160"/>
                  </a:cubicBezTo>
                  <a:cubicBezTo>
                    <a:pt x="32" y="160"/>
                    <a:pt x="49" y="155"/>
                    <a:pt x="63" y="147"/>
                  </a:cubicBezTo>
                  <a:cubicBezTo>
                    <a:pt x="105" y="26"/>
                    <a:pt x="105" y="26"/>
                    <a:pt x="105" y="26"/>
                  </a:cubicBezTo>
                  <a:cubicBezTo>
                    <a:pt x="99" y="15"/>
                    <a:pt x="91" y="7"/>
                    <a:pt x="82" y="0"/>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 name="ï$ľïḋé">
              <a:extLst>
                <a:ext uri="{FF2B5EF4-FFF2-40B4-BE49-F238E27FC236}">
                  <a16:creationId xmlns:a16="http://schemas.microsoft.com/office/drawing/2014/main" id="{9D329C5F-3565-0339-23FE-089D63690011}"/>
                </a:ext>
              </a:extLst>
            </p:cNvPr>
            <p:cNvSpPr/>
            <p:nvPr/>
          </p:nvSpPr>
          <p:spPr bwMode="auto">
            <a:xfrm>
              <a:off x="5773738" y="1857376"/>
              <a:ext cx="403225" cy="288925"/>
            </a:xfrm>
            <a:custGeom>
              <a:avLst/>
              <a:gdLst>
                <a:gd name="T0" fmla="*/ 60 w 107"/>
                <a:gd name="T1" fmla="*/ 77 h 77"/>
                <a:gd name="T2" fmla="*/ 0 w 107"/>
                <a:gd name="T3" fmla="*/ 40 h 77"/>
                <a:gd name="T4" fmla="*/ 46 w 107"/>
                <a:gd name="T5" fmla="*/ 0 h 77"/>
                <a:gd name="T6" fmla="*/ 90 w 107"/>
                <a:gd name="T7" fmla="*/ 8 h 77"/>
                <a:gd name="T8" fmla="*/ 107 w 107"/>
                <a:gd name="T9" fmla="*/ 27 h 77"/>
                <a:gd name="T10" fmla="*/ 60 w 107"/>
                <a:gd name="T11" fmla="*/ 77 h 77"/>
              </a:gdLst>
              <a:ahLst/>
              <a:cxnLst>
                <a:cxn ang="0">
                  <a:pos x="T0" y="T1"/>
                </a:cxn>
                <a:cxn ang="0">
                  <a:pos x="T2" y="T3"/>
                </a:cxn>
                <a:cxn ang="0">
                  <a:pos x="T4" y="T5"/>
                </a:cxn>
                <a:cxn ang="0">
                  <a:pos x="T6" y="T7"/>
                </a:cxn>
                <a:cxn ang="0">
                  <a:pos x="T8" y="T9"/>
                </a:cxn>
                <a:cxn ang="0">
                  <a:pos x="T10" y="T11"/>
                </a:cxn>
              </a:cxnLst>
              <a:rect l="0" t="0" r="r" b="b"/>
              <a:pathLst>
                <a:path w="107" h="77">
                  <a:moveTo>
                    <a:pt x="60" y="77"/>
                  </a:moveTo>
                  <a:cubicBezTo>
                    <a:pt x="43" y="77"/>
                    <a:pt x="0" y="70"/>
                    <a:pt x="0" y="40"/>
                  </a:cubicBezTo>
                  <a:cubicBezTo>
                    <a:pt x="0" y="21"/>
                    <a:pt x="6" y="0"/>
                    <a:pt x="46" y="0"/>
                  </a:cubicBezTo>
                  <a:cubicBezTo>
                    <a:pt x="58" y="0"/>
                    <a:pt x="76" y="2"/>
                    <a:pt x="90" y="8"/>
                  </a:cubicBezTo>
                  <a:cubicBezTo>
                    <a:pt x="107" y="14"/>
                    <a:pt x="107" y="21"/>
                    <a:pt x="107" y="27"/>
                  </a:cubicBezTo>
                  <a:cubicBezTo>
                    <a:pt x="107" y="58"/>
                    <a:pt x="88" y="77"/>
                    <a:pt x="60" y="77"/>
                  </a:cubicBezTo>
                  <a:close/>
                </a:path>
              </a:pathLst>
            </a:custGeom>
            <a:solidFill>
              <a:srgbClr val="F47A0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1" name="îṣļïdé">
              <a:extLst>
                <a:ext uri="{FF2B5EF4-FFF2-40B4-BE49-F238E27FC236}">
                  <a16:creationId xmlns:a16="http://schemas.microsoft.com/office/drawing/2014/main" id="{9DEB7361-39FB-844D-FDD2-F4C9677372E2}"/>
                </a:ext>
              </a:extLst>
            </p:cNvPr>
            <p:cNvSpPr/>
            <p:nvPr/>
          </p:nvSpPr>
          <p:spPr bwMode="auto">
            <a:xfrm>
              <a:off x="5827713" y="1917701"/>
              <a:ext cx="296863" cy="214313"/>
            </a:xfrm>
            <a:custGeom>
              <a:avLst/>
              <a:gdLst>
                <a:gd name="T0" fmla="*/ 44 w 79"/>
                <a:gd name="T1" fmla="*/ 57 h 57"/>
                <a:gd name="T2" fmla="*/ 0 w 79"/>
                <a:gd name="T3" fmla="*/ 29 h 57"/>
                <a:gd name="T4" fmla="*/ 34 w 79"/>
                <a:gd name="T5" fmla="*/ 0 h 57"/>
                <a:gd name="T6" fmla="*/ 66 w 79"/>
                <a:gd name="T7" fmla="*/ 6 h 57"/>
                <a:gd name="T8" fmla="*/ 79 w 79"/>
                <a:gd name="T9" fmla="*/ 20 h 57"/>
                <a:gd name="T10" fmla="*/ 44 w 79"/>
                <a:gd name="T11" fmla="*/ 57 h 57"/>
              </a:gdLst>
              <a:ahLst/>
              <a:cxnLst>
                <a:cxn ang="0">
                  <a:pos x="T0" y="T1"/>
                </a:cxn>
                <a:cxn ang="0">
                  <a:pos x="T2" y="T3"/>
                </a:cxn>
                <a:cxn ang="0">
                  <a:pos x="T4" y="T5"/>
                </a:cxn>
                <a:cxn ang="0">
                  <a:pos x="T6" y="T7"/>
                </a:cxn>
                <a:cxn ang="0">
                  <a:pos x="T8" y="T9"/>
                </a:cxn>
                <a:cxn ang="0">
                  <a:pos x="T10" y="T11"/>
                </a:cxn>
              </a:cxnLst>
              <a:rect l="0" t="0" r="r" b="b"/>
              <a:pathLst>
                <a:path w="79" h="57">
                  <a:moveTo>
                    <a:pt x="44" y="57"/>
                  </a:moveTo>
                  <a:cubicBezTo>
                    <a:pt x="32" y="57"/>
                    <a:pt x="0" y="52"/>
                    <a:pt x="0" y="29"/>
                  </a:cubicBezTo>
                  <a:cubicBezTo>
                    <a:pt x="0" y="16"/>
                    <a:pt x="4" y="0"/>
                    <a:pt x="34" y="0"/>
                  </a:cubicBezTo>
                  <a:cubicBezTo>
                    <a:pt x="43" y="0"/>
                    <a:pt x="56" y="1"/>
                    <a:pt x="66" y="6"/>
                  </a:cubicBezTo>
                  <a:cubicBezTo>
                    <a:pt x="79" y="11"/>
                    <a:pt x="79" y="15"/>
                    <a:pt x="79" y="20"/>
                  </a:cubicBezTo>
                  <a:cubicBezTo>
                    <a:pt x="79" y="42"/>
                    <a:pt x="65" y="57"/>
                    <a:pt x="44" y="57"/>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2" name="îSļîḋe">
              <a:extLst>
                <a:ext uri="{FF2B5EF4-FFF2-40B4-BE49-F238E27FC236}">
                  <a16:creationId xmlns:a16="http://schemas.microsoft.com/office/drawing/2014/main" id="{63DEB9A0-A41E-4501-ED52-34475050DE5B}"/>
                </a:ext>
              </a:extLst>
            </p:cNvPr>
            <p:cNvSpPr/>
            <p:nvPr/>
          </p:nvSpPr>
          <p:spPr bwMode="auto">
            <a:xfrm>
              <a:off x="7040563" y="3921126"/>
              <a:ext cx="1568450" cy="430213"/>
            </a:xfrm>
            <a:custGeom>
              <a:avLst/>
              <a:gdLst>
                <a:gd name="T0" fmla="*/ 80 w 417"/>
                <a:gd name="T1" fmla="*/ 90 h 114"/>
                <a:gd name="T2" fmla="*/ 209 w 417"/>
                <a:gd name="T3" fmla="*/ 114 h 114"/>
                <a:gd name="T4" fmla="*/ 338 w 417"/>
                <a:gd name="T5" fmla="*/ 90 h 114"/>
                <a:gd name="T6" fmla="*/ 417 w 417"/>
                <a:gd name="T7" fmla="*/ 0 h 114"/>
                <a:gd name="T8" fmla="*/ 0 w 417"/>
                <a:gd name="T9" fmla="*/ 0 h 114"/>
                <a:gd name="T10" fmla="*/ 80 w 417"/>
                <a:gd name="T11" fmla="*/ 90 h 114"/>
              </a:gdLst>
              <a:ahLst/>
              <a:cxnLst>
                <a:cxn ang="0">
                  <a:pos x="T0" y="T1"/>
                </a:cxn>
                <a:cxn ang="0">
                  <a:pos x="T2" y="T3"/>
                </a:cxn>
                <a:cxn ang="0">
                  <a:pos x="T4" y="T5"/>
                </a:cxn>
                <a:cxn ang="0">
                  <a:pos x="T6" y="T7"/>
                </a:cxn>
                <a:cxn ang="0">
                  <a:pos x="T8" y="T9"/>
                </a:cxn>
                <a:cxn ang="0">
                  <a:pos x="T10" y="T11"/>
                </a:cxn>
              </a:cxnLst>
              <a:rect l="0" t="0" r="r" b="b"/>
              <a:pathLst>
                <a:path w="417" h="114">
                  <a:moveTo>
                    <a:pt x="80" y="90"/>
                  </a:moveTo>
                  <a:cubicBezTo>
                    <a:pt x="80" y="90"/>
                    <a:pt x="138" y="114"/>
                    <a:pt x="209" y="114"/>
                  </a:cubicBezTo>
                  <a:cubicBezTo>
                    <a:pt x="280" y="114"/>
                    <a:pt x="338" y="90"/>
                    <a:pt x="338" y="90"/>
                  </a:cubicBezTo>
                  <a:cubicBezTo>
                    <a:pt x="417" y="0"/>
                    <a:pt x="417" y="0"/>
                    <a:pt x="417" y="0"/>
                  </a:cubicBezTo>
                  <a:cubicBezTo>
                    <a:pt x="0" y="0"/>
                    <a:pt x="0" y="0"/>
                    <a:pt x="0" y="0"/>
                  </a:cubicBezTo>
                  <a:lnTo>
                    <a:pt x="80" y="90"/>
                  </a:ln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3" name="ís1ïḍe">
              <a:extLst>
                <a:ext uri="{FF2B5EF4-FFF2-40B4-BE49-F238E27FC236}">
                  <a16:creationId xmlns:a16="http://schemas.microsoft.com/office/drawing/2014/main" id="{468C44EB-E6DD-EF0B-DE00-0FA2C84875EA}"/>
                </a:ext>
              </a:extLst>
            </p:cNvPr>
            <p:cNvSpPr/>
            <p:nvPr/>
          </p:nvSpPr>
          <p:spPr bwMode="auto">
            <a:xfrm>
              <a:off x="7040563" y="3921126"/>
              <a:ext cx="522288" cy="403225"/>
            </a:xfrm>
            <a:custGeom>
              <a:avLst/>
              <a:gdLst>
                <a:gd name="T0" fmla="*/ 0 w 139"/>
                <a:gd name="T1" fmla="*/ 0 h 107"/>
                <a:gd name="T2" fmla="*/ 80 w 139"/>
                <a:gd name="T3" fmla="*/ 90 h 107"/>
                <a:gd name="T4" fmla="*/ 139 w 139"/>
                <a:gd name="T5" fmla="*/ 107 h 107"/>
                <a:gd name="T6" fmla="*/ 87 w 139"/>
                <a:gd name="T7" fmla="*/ 0 h 107"/>
                <a:gd name="T8" fmla="*/ 0 w 139"/>
                <a:gd name="T9" fmla="*/ 0 h 107"/>
              </a:gdLst>
              <a:ahLst/>
              <a:cxnLst>
                <a:cxn ang="0">
                  <a:pos x="T0" y="T1"/>
                </a:cxn>
                <a:cxn ang="0">
                  <a:pos x="T2" y="T3"/>
                </a:cxn>
                <a:cxn ang="0">
                  <a:pos x="T4" y="T5"/>
                </a:cxn>
                <a:cxn ang="0">
                  <a:pos x="T6" y="T7"/>
                </a:cxn>
                <a:cxn ang="0">
                  <a:pos x="T8" y="T9"/>
                </a:cxn>
              </a:cxnLst>
              <a:rect l="0" t="0" r="r" b="b"/>
              <a:pathLst>
                <a:path w="139" h="107">
                  <a:moveTo>
                    <a:pt x="0" y="0"/>
                  </a:moveTo>
                  <a:cubicBezTo>
                    <a:pt x="80" y="90"/>
                    <a:pt x="80" y="90"/>
                    <a:pt x="80" y="90"/>
                  </a:cubicBezTo>
                  <a:cubicBezTo>
                    <a:pt x="80" y="90"/>
                    <a:pt x="103" y="100"/>
                    <a:pt x="139" y="107"/>
                  </a:cubicBezTo>
                  <a:cubicBezTo>
                    <a:pt x="118" y="73"/>
                    <a:pt x="101" y="37"/>
                    <a:pt x="87" y="0"/>
                  </a:cubicBezTo>
                  <a:lnTo>
                    <a:pt x="0" y="0"/>
                  </a:lnTo>
                  <a:close/>
                </a:path>
              </a:pathLst>
            </a:custGeom>
            <a:solidFill>
              <a:srgbClr val="F47A0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4" name="í$ļíďê">
              <a:extLst>
                <a:ext uri="{FF2B5EF4-FFF2-40B4-BE49-F238E27FC236}">
                  <a16:creationId xmlns:a16="http://schemas.microsoft.com/office/drawing/2014/main" id="{783ABACF-F5DB-FCC7-6F49-31C4D7DFF612}"/>
                </a:ext>
              </a:extLst>
            </p:cNvPr>
            <p:cNvSpPr/>
            <p:nvPr/>
          </p:nvSpPr>
          <p:spPr bwMode="auto">
            <a:xfrm>
              <a:off x="7713663" y="3921126"/>
              <a:ext cx="233363" cy="430213"/>
            </a:xfrm>
            <a:custGeom>
              <a:avLst/>
              <a:gdLst>
                <a:gd name="T0" fmla="*/ 0 w 62"/>
                <a:gd name="T1" fmla="*/ 0 h 114"/>
                <a:gd name="T2" fmla="*/ 11 w 62"/>
                <a:gd name="T3" fmla="*/ 114 h 114"/>
                <a:gd name="T4" fmla="*/ 30 w 62"/>
                <a:gd name="T5" fmla="*/ 114 h 114"/>
                <a:gd name="T6" fmla="*/ 56 w 62"/>
                <a:gd name="T7" fmla="*/ 113 h 114"/>
                <a:gd name="T8" fmla="*/ 62 w 62"/>
                <a:gd name="T9" fmla="*/ 0 h 114"/>
                <a:gd name="T10" fmla="*/ 0 w 62"/>
                <a:gd name="T11" fmla="*/ 0 h 114"/>
              </a:gdLst>
              <a:ahLst/>
              <a:cxnLst>
                <a:cxn ang="0">
                  <a:pos x="T0" y="T1"/>
                </a:cxn>
                <a:cxn ang="0">
                  <a:pos x="T2" y="T3"/>
                </a:cxn>
                <a:cxn ang="0">
                  <a:pos x="T4" y="T5"/>
                </a:cxn>
                <a:cxn ang="0">
                  <a:pos x="T6" y="T7"/>
                </a:cxn>
                <a:cxn ang="0">
                  <a:pos x="T8" y="T9"/>
                </a:cxn>
                <a:cxn ang="0">
                  <a:pos x="T10" y="T11"/>
                </a:cxn>
              </a:cxnLst>
              <a:rect l="0" t="0" r="r" b="b"/>
              <a:pathLst>
                <a:path w="62" h="114">
                  <a:moveTo>
                    <a:pt x="0" y="0"/>
                  </a:moveTo>
                  <a:cubicBezTo>
                    <a:pt x="1" y="38"/>
                    <a:pt x="4" y="76"/>
                    <a:pt x="11" y="114"/>
                  </a:cubicBezTo>
                  <a:cubicBezTo>
                    <a:pt x="17" y="114"/>
                    <a:pt x="24" y="114"/>
                    <a:pt x="30" y="114"/>
                  </a:cubicBezTo>
                  <a:cubicBezTo>
                    <a:pt x="39" y="114"/>
                    <a:pt x="48" y="114"/>
                    <a:pt x="56" y="113"/>
                  </a:cubicBezTo>
                  <a:cubicBezTo>
                    <a:pt x="59" y="75"/>
                    <a:pt x="61" y="38"/>
                    <a:pt x="62" y="0"/>
                  </a:cubicBezTo>
                  <a:lnTo>
                    <a:pt x="0" y="0"/>
                  </a:ln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5" name="iṥḻïḍe">
              <a:extLst>
                <a:ext uri="{FF2B5EF4-FFF2-40B4-BE49-F238E27FC236}">
                  <a16:creationId xmlns:a16="http://schemas.microsoft.com/office/drawing/2014/main" id="{1FF18B28-A0CC-866F-17DF-4836365F5A9C}"/>
                </a:ext>
              </a:extLst>
            </p:cNvPr>
            <p:cNvSpPr/>
            <p:nvPr/>
          </p:nvSpPr>
          <p:spPr bwMode="auto">
            <a:xfrm>
              <a:off x="8145463" y="3921126"/>
              <a:ext cx="463550" cy="387350"/>
            </a:xfrm>
            <a:custGeom>
              <a:avLst/>
              <a:gdLst>
                <a:gd name="T0" fmla="*/ 123 w 123"/>
                <a:gd name="T1" fmla="*/ 0 h 103"/>
                <a:gd name="T2" fmla="*/ 35 w 123"/>
                <a:gd name="T3" fmla="*/ 0 h 103"/>
                <a:gd name="T4" fmla="*/ 0 w 123"/>
                <a:gd name="T5" fmla="*/ 103 h 103"/>
                <a:gd name="T6" fmla="*/ 44 w 123"/>
                <a:gd name="T7" fmla="*/ 90 h 103"/>
                <a:gd name="T8" fmla="*/ 123 w 123"/>
                <a:gd name="T9" fmla="*/ 0 h 103"/>
              </a:gdLst>
              <a:ahLst/>
              <a:cxnLst>
                <a:cxn ang="0">
                  <a:pos x="T0" y="T1"/>
                </a:cxn>
                <a:cxn ang="0">
                  <a:pos x="T2" y="T3"/>
                </a:cxn>
                <a:cxn ang="0">
                  <a:pos x="T4" y="T5"/>
                </a:cxn>
                <a:cxn ang="0">
                  <a:pos x="T6" y="T7"/>
                </a:cxn>
                <a:cxn ang="0">
                  <a:pos x="T8" y="T9"/>
                </a:cxn>
              </a:cxnLst>
              <a:rect l="0" t="0" r="r" b="b"/>
              <a:pathLst>
                <a:path w="123" h="103">
                  <a:moveTo>
                    <a:pt x="123" y="0"/>
                  </a:moveTo>
                  <a:cubicBezTo>
                    <a:pt x="35" y="0"/>
                    <a:pt x="35" y="0"/>
                    <a:pt x="35" y="0"/>
                  </a:cubicBezTo>
                  <a:cubicBezTo>
                    <a:pt x="26" y="35"/>
                    <a:pt x="14" y="70"/>
                    <a:pt x="0" y="103"/>
                  </a:cubicBezTo>
                  <a:cubicBezTo>
                    <a:pt x="27" y="97"/>
                    <a:pt x="44" y="90"/>
                    <a:pt x="44" y="90"/>
                  </a:cubicBezTo>
                  <a:lnTo>
                    <a:pt x="123" y="0"/>
                  </a:lnTo>
                  <a:close/>
                </a:path>
              </a:pathLst>
            </a:custGeom>
            <a:solidFill>
              <a:srgbClr val="F47A0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6" name="îṣḻîḍé">
              <a:extLst>
                <a:ext uri="{FF2B5EF4-FFF2-40B4-BE49-F238E27FC236}">
                  <a16:creationId xmlns:a16="http://schemas.microsoft.com/office/drawing/2014/main" id="{50CA8FF8-EE1D-2554-F42E-CEFCBBE2E5FB}"/>
                </a:ext>
              </a:extLst>
            </p:cNvPr>
            <p:cNvSpPr/>
            <p:nvPr/>
          </p:nvSpPr>
          <p:spPr bwMode="auto">
            <a:xfrm>
              <a:off x="7040563" y="3771901"/>
              <a:ext cx="1568450" cy="300038"/>
            </a:xfrm>
            <a:prstGeom prst="ellipse">
              <a:avLst/>
            </a:pr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7" name="iṣlidé">
              <a:extLst>
                <a:ext uri="{FF2B5EF4-FFF2-40B4-BE49-F238E27FC236}">
                  <a16:creationId xmlns:a16="http://schemas.microsoft.com/office/drawing/2014/main" id="{C0AA6EAD-D901-A6F3-D8ED-E6008533B340}"/>
                </a:ext>
              </a:extLst>
            </p:cNvPr>
            <p:cNvSpPr/>
            <p:nvPr/>
          </p:nvSpPr>
          <p:spPr bwMode="auto">
            <a:xfrm>
              <a:off x="7232651" y="3808413"/>
              <a:ext cx="1184275" cy="225425"/>
            </a:xfrm>
            <a:prstGeom prst="ellipse">
              <a:avLst/>
            </a:pr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8" name="iṣļïḓê">
              <a:extLst>
                <a:ext uri="{FF2B5EF4-FFF2-40B4-BE49-F238E27FC236}">
                  <a16:creationId xmlns:a16="http://schemas.microsoft.com/office/drawing/2014/main" id="{918AB717-9FF7-9423-2D79-01A64991BE46}"/>
                </a:ext>
              </a:extLst>
            </p:cNvPr>
            <p:cNvSpPr/>
            <p:nvPr/>
          </p:nvSpPr>
          <p:spPr bwMode="auto">
            <a:xfrm>
              <a:off x="7485063" y="3933826"/>
              <a:ext cx="687388" cy="100013"/>
            </a:xfrm>
            <a:custGeom>
              <a:avLst/>
              <a:gdLst>
                <a:gd name="T0" fmla="*/ 91 w 183"/>
                <a:gd name="T1" fmla="*/ 27 h 27"/>
                <a:gd name="T2" fmla="*/ 183 w 183"/>
                <a:gd name="T3" fmla="*/ 16 h 27"/>
                <a:gd name="T4" fmla="*/ 92 w 183"/>
                <a:gd name="T5" fmla="*/ 0 h 27"/>
                <a:gd name="T6" fmla="*/ 0 w 183"/>
                <a:gd name="T7" fmla="*/ 17 h 27"/>
                <a:gd name="T8" fmla="*/ 91 w 183"/>
                <a:gd name="T9" fmla="*/ 27 h 27"/>
              </a:gdLst>
              <a:ahLst/>
              <a:cxnLst>
                <a:cxn ang="0">
                  <a:pos x="T0" y="T1"/>
                </a:cxn>
                <a:cxn ang="0">
                  <a:pos x="T2" y="T3"/>
                </a:cxn>
                <a:cxn ang="0">
                  <a:pos x="T4" y="T5"/>
                </a:cxn>
                <a:cxn ang="0">
                  <a:pos x="T6" y="T7"/>
                </a:cxn>
                <a:cxn ang="0">
                  <a:pos x="T8" y="T9"/>
                </a:cxn>
              </a:cxnLst>
              <a:rect l="0" t="0" r="r" b="b"/>
              <a:pathLst>
                <a:path w="183" h="27">
                  <a:moveTo>
                    <a:pt x="91" y="27"/>
                  </a:moveTo>
                  <a:cubicBezTo>
                    <a:pt x="125" y="27"/>
                    <a:pt x="157" y="22"/>
                    <a:pt x="183" y="16"/>
                  </a:cubicBezTo>
                  <a:cubicBezTo>
                    <a:pt x="171" y="12"/>
                    <a:pt x="135" y="0"/>
                    <a:pt x="92" y="0"/>
                  </a:cubicBezTo>
                  <a:cubicBezTo>
                    <a:pt x="48" y="0"/>
                    <a:pt x="12" y="12"/>
                    <a:pt x="0" y="17"/>
                  </a:cubicBezTo>
                  <a:cubicBezTo>
                    <a:pt x="25" y="22"/>
                    <a:pt x="57" y="27"/>
                    <a:pt x="91" y="27"/>
                  </a:cubicBezTo>
                  <a:close/>
                </a:path>
              </a:pathLst>
            </a:custGeom>
            <a:solidFill>
              <a:srgbClr val="F47A0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9" name="ïSḻiḍe">
              <a:extLst>
                <a:ext uri="{FF2B5EF4-FFF2-40B4-BE49-F238E27FC236}">
                  <a16:creationId xmlns:a16="http://schemas.microsoft.com/office/drawing/2014/main" id="{A900B007-F25A-4BD4-1F99-906B9501ADB8}"/>
                </a:ext>
              </a:extLst>
            </p:cNvPr>
            <p:cNvSpPr/>
            <p:nvPr/>
          </p:nvSpPr>
          <p:spPr bwMode="auto">
            <a:xfrm>
              <a:off x="7105651" y="3760788"/>
              <a:ext cx="119063" cy="173038"/>
            </a:xfrm>
            <a:custGeom>
              <a:avLst/>
              <a:gdLst>
                <a:gd name="T0" fmla="*/ 16 w 32"/>
                <a:gd name="T1" fmla="*/ 0 h 46"/>
                <a:gd name="T2" fmla="*/ 0 w 32"/>
                <a:gd name="T3" fmla="*/ 4 h 46"/>
                <a:gd name="T4" fmla="*/ 0 w 32"/>
                <a:gd name="T5" fmla="*/ 13 h 46"/>
                <a:gd name="T6" fmla="*/ 0 w 32"/>
                <a:gd name="T7" fmla="*/ 33 h 46"/>
                <a:gd name="T8" fmla="*/ 0 w 32"/>
                <a:gd name="T9" fmla="*/ 41 h 46"/>
                <a:gd name="T10" fmla="*/ 16 w 32"/>
                <a:gd name="T11" fmla="*/ 46 h 46"/>
                <a:gd name="T12" fmla="*/ 32 w 32"/>
                <a:gd name="T13" fmla="*/ 41 h 46"/>
                <a:gd name="T14" fmla="*/ 32 w 32"/>
                <a:gd name="T15" fmla="*/ 33 h 46"/>
                <a:gd name="T16" fmla="*/ 32 w 32"/>
                <a:gd name="T17" fmla="*/ 13 h 46"/>
                <a:gd name="T18" fmla="*/ 32 w 32"/>
                <a:gd name="T19" fmla="*/ 4 h 46"/>
                <a:gd name="T20" fmla="*/ 16 w 32"/>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46">
                  <a:moveTo>
                    <a:pt x="16" y="0"/>
                  </a:moveTo>
                  <a:cubicBezTo>
                    <a:pt x="7" y="0"/>
                    <a:pt x="0" y="4"/>
                    <a:pt x="0" y="4"/>
                  </a:cubicBezTo>
                  <a:cubicBezTo>
                    <a:pt x="0" y="13"/>
                    <a:pt x="0" y="13"/>
                    <a:pt x="0" y="13"/>
                  </a:cubicBezTo>
                  <a:cubicBezTo>
                    <a:pt x="0" y="33"/>
                    <a:pt x="0" y="33"/>
                    <a:pt x="0" y="33"/>
                  </a:cubicBezTo>
                  <a:cubicBezTo>
                    <a:pt x="0" y="41"/>
                    <a:pt x="0" y="41"/>
                    <a:pt x="0" y="41"/>
                  </a:cubicBezTo>
                  <a:cubicBezTo>
                    <a:pt x="0" y="41"/>
                    <a:pt x="7" y="46"/>
                    <a:pt x="16" y="46"/>
                  </a:cubicBezTo>
                  <a:cubicBezTo>
                    <a:pt x="24" y="46"/>
                    <a:pt x="32" y="41"/>
                    <a:pt x="32" y="41"/>
                  </a:cubicBezTo>
                  <a:cubicBezTo>
                    <a:pt x="32" y="33"/>
                    <a:pt x="32" y="33"/>
                    <a:pt x="32" y="33"/>
                  </a:cubicBezTo>
                  <a:cubicBezTo>
                    <a:pt x="32" y="13"/>
                    <a:pt x="32" y="13"/>
                    <a:pt x="32" y="13"/>
                  </a:cubicBezTo>
                  <a:cubicBezTo>
                    <a:pt x="32" y="4"/>
                    <a:pt x="32" y="4"/>
                    <a:pt x="32" y="4"/>
                  </a:cubicBezTo>
                  <a:cubicBezTo>
                    <a:pt x="32" y="4"/>
                    <a:pt x="24" y="0"/>
                    <a:pt x="16" y="0"/>
                  </a:cubicBezTo>
                  <a:close/>
                </a:path>
              </a:pathLst>
            </a:custGeom>
            <a:solidFill>
              <a:srgbClr val="F47A0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0" name="ïṩḷïḓé">
              <a:extLst>
                <a:ext uri="{FF2B5EF4-FFF2-40B4-BE49-F238E27FC236}">
                  <a16:creationId xmlns:a16="http://schemas.microsoft.com/office/drawing/2014/main" id="{A4C977E0-20B9-79AE-0201-F2EEAC1467F7}"/>
                </a:ext>
              </a:extLst>
            </p:cNvPr>
            <p:cNvSpPr/>
            <p:nvPr/>
          </p:nvSpPr>
          <p:spPr bwMode="auto">
            <a:xfrm>
              <a:off x="7180263" y="3760788"/>
              <a:ext cx="44450" cy="173038"/>
            </a:xfrm>
            <a:custGeom>
              <a:avLst/>
              <a:gdLst>
                <a:gd name="T0" fmla="*/ 1 w 12"/>
                <a:gd name="T1" fmla="*/ 0 h 46"/>
                <a:gd name="T2" fmla="*/ 0 w 12"/>
                <a:gd name="T3" fmla="*/ 46 h 46"/>
                <a:gd name="T4" fmla="*/ 12 w 12"/>
                <a:gd name="T5" fmla="*/ 41 h 46"/>
                <a:gd name="T6" fmla="*/ 12 w 12"/>
                <a:gd name="T7" fmla="*/ 33 h 46"/>
                <a:gd name="T8" fmla="*/ 12 w 12"/>
                <a:gd name="T9" fmla="*/ 13 h 46"/>
                <a:gd name="T10" fmla="*/ 12 w 12"/>
                <a:gd name="T11" fmla="*/ 4 h 46"/>
                <a:gd name="T12" fmla="*/ 1 w 12"/>
                <a:gd name="T13" fmla="*/ 0 h 46"/>
              </a:gdLst>
              <a:ahLst/>
              <a:cxnLst>
                <a:cxn ang="0">
                  <a:pos x="T0" y="T1"/>
                </a:cxn>
                <a:cxn ang="0">
                  <a:pos x="T2" y="T3"/>
                </a:cxn>
                <a:cxn ang="0">
                  <a:pos x="T4" y="T5"/>
                </a:cxn>
                <a:cxn ang="0">
                  <a:pos x="T6" y="T7"/>
                </a:cxn>
                <a:cxn ang="0">
                  <a:pos x="T8" y="T9"/>
                </a:cxn>
                <a:cxn ang="0">
                  <a:pos x="T10" y="T11"/>
                </a:cxn>
                <a:cxn ang="0">
                  <a:pos x="T12" y="T13"/>
                </a:cxn>
              </a:cxnLst>
              <a:rect l="0" t="0" r="r" b="b"/>
              <a:pathLst>
                <a:path w="12" h="46">
                  <a:moveTo>
                    <a:pt x="1" y="0"/>
                  </a:moveTo>
                  <a:cubicBezTo>
                    <a:pt x="0" y="46"/>
                    <a:pt x="0" y="46"/>
                    <a:pt x="0" y="46"/>
                  </a:cubicBezTo>
                  <a:cubicBezTo>
                    <a:pt x="6" y="45"/>
                    <a:pt x="12" y="41"/>
                    <a:pt x="12" y="41"/>
                  </a:cubicBezTo>
                  <a:cubicBezTo>
                    <a:pt x="12" y="33"/>
                    <a:pt x="12" y="33"/>
                    <a:pt x="12" y="33"/>
                  </a:cubicBezTo>
                  <a:cubicBezTo>
                    <a:pt x="12" y="13"/>
                    <a:pt x="12" y="13"/>
                    <a:pt x="12" y="13"/>
                  </a:cubicBezTo>
                  <a:cubicBezTo>
                    <a:pt x="12" y="4"/>
                    <a:pt x="12" y="4"/>
                    <a:pt x="12" y="4"/>
                  </a:cubicBezTo>
                  <a:cubicBezTo>
                    <a:pt x="12" y="4"/>
                    <a:pt x="7" y="2"/>
                    <a:pt x="1" y="0"/>
                  </a:cubicBezTo>
                  <a:close/>
                </a:path>
              </a:pathLst>
            </a:custGeom>
            <a:solidFill>
              <a:srgbClr val="F47A0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1" name="îṥḷíďé">
              <a:extLst>
                <a:ext uri="{FF2B5EF4-FFF2-40B4-BE49-F238E27FC236}">
                  <a16:creationId xmlns:a16="http://schemas.microsoft.com/office/drawing/2014/main" id="{01731937-95B2-3559-113A-5E25D8AF324A}"/>
                </a:ext>
              </a:extLst>
            </p:cNvPr>
            <p:cNvSpPr/>
            <p:nvPr/>
          </p:nvSpPr>
          <p:spPr bwMode="auto">
            <a:xfrm>
              <a:off x="7105651" y="3760788"/>
              <a:ext cx="77788" cy="173038"/>
            </a:xfrm>
            <a:custGeom>
              <a:avLst/>
              <a:gdLst>
                <a:gd name="T0" fmla="*/ 16 w 21"/>
                <a:gd name="T1" fmla="*/ 0 h 46"/>
                <a:gd name="T2" fmla="*/ 0 w 21"/>
                <a:gd name="T3" fmla="*/ 4 h 46"/>
                <a:gd name="T4" fmla="*/ 0 w 21"/>
                <a:gd name="T5" fmla="*/ 13 h 46"/>
                <a:gd name="T6" fmla="*/ 0 w 21"/>
                <a:gd name="T7" fmla="*/ 33 h 46"/>
                <a:gd name="T8" fmla="*/ 0 w 21"/>
                <a:gd name="T9" fmla="*/ 41 h 46"/>
                <a:gd name="T10" fmla="*/ 16 w 21"/>
                <a:gd name="T11" fmla="*/ 46 h 46"/>
                <a:gd name="T12" fmla="*/ 20 w 21"/>
                <a:gd name="T13" fmla="*/ 46 h 46"/>
                <a:gd name="T14" fmla="*/ 21 w 21"/>
                <a:gd name="T15" fmla="*/ 0 h 46"/>
                <a:gd name="T16" fmla="*/ 16 w 21"/>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46">
                  <a:moveTo>
                    <a:pt x="16" y="0"/>
                  </a:moveTo>
                  <a:cubicBezTo>
                    <a:pt x="7" y="0"/>
                    <a:pt x="0" y="4"/>
                    <a:pt x="0" y="4"/>
                  </a:cubicBezTo>
                  <a:cubicBezTo>
                    <a:pt x="0" y="13"/>
                    <a:pt x="0" y="13"/>
                    <a:pt x="0" y="13"/>
                  </a:cubicBezTo>
                  <a:cubicBezTo>
                    <a:pt x="0" y="33"/>
                    <a:pt x="0" y="33"/>
                    <a:pt x="0" y="33"/>
                  </a:cubicBezTo>
                  <a:cubicBezTo>
                    <a:pt x="0" y="41"/>
                    <a:pt x="0" y="41"/>
                    <a:pt x="0" y="41"/>
                  </a:cubicBezTo>
                  <a:cubicBezTo>
                    <a:pt x="0" y="41"/>
                    <a:pt x="7" y="46"/>
                    <a:pt x="16" y="46"/>
                  </a:cubicBezTo>
                  <a:cubicBezTo>
                    <a:pt x="17" y="46"/>
                    <a:pt x="18" y="46"/>
                    <a:pt x="20" y="46"/>
                  </a:cubicBezTo>
                  <a:cubicBezTo>
                    <a:pt x="21" y="0"/>
                    <a:pt x="21" y="0"/>
                    <a:pt x="21" y="0"/>
                  </a:cubicBezTo>
                  <a:cubicBezTo>
                    <a:pt x="19" y="0"/>
                    <a:pt x="18" y="0"/>
                    <a:pt x="16" y="0"/>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2" name="işḷíḑé">
              <a:extLst>
                <a:ext uri="{FF2B5EF4-FFF2-40B4-BE49-F238E27FC236}">
                  <a16:creationId xmlns:a16="http://schemas.microsoft.com/office/drawing/2014/main" id="{C8471F8E-2898-DC6A-83CE-325CDABB171A}"/>
                </a:ext>
              </a:extLst>
            </p:cNvPr>
            <p:cNvSpPr/>
            <p:nvPr/>
          </p:nvSpPr>
          <p:spPr bwMode="auto">
            <a:xfrm>
              <a:off x="7116763" y="3763963"/>
              <a:ext cx="96838" cy="33338"/>
            </a:xfrm>
            <a:prstGeom prst="ellipse">
              <a:avLst/>
            </a:pr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3" name="ïslïdè">
              <a:extLst>
                <a:ext uri="{FF2B5EF4-FFF2-40B4-BE49-F238E27FC236}">
                  <a16:creationId xmlns:a16="http://schemas.microsoft.com/office/drawing/2014/main" id="{26317BDA-344C-85F6-47F5-976C48D9C267}"/>
                </a:ext>
              </a:extLst>
            </p:cNvPr>
            <p:cNvSpPr/>
            <p:nvPr/>
          </p:nvSpPr>
          <p:spPr bwMode="auto">
            <a:xfrm>
              <a:off x="7094538" y="3665538"/>
              <a:ext cx="123825" cy="117475"/>
            </a:xfrm>
            <a:custGeom>
              <a:avLst/>
              <a:gdLst>
                <a:gd name="T0" fmla="*/ 14 w 33"/>
                <a:gd name="T1" fmla="*/ 30 h 31"/>
                <a:gd name="T2" fmla="*/ 3 w 33"/>
                <a:gd name="T3" fmla="*/ 13 h 31"/>
                <a:gd name="T4" fmla="*/ 25 w 33"/>
                <a:gd name="T5" fmla="*/ 3 h 31"/>
                <a:gd name="T6" fmla="*/ 24 w 33"/>
                <a:gd name="T7" fmla="*/ 30 h 31"/>
                <a:gd name="T8" fmla="*/ 21 w 33"/>
                <a:gd name="T9" fmla="*/ 8 h 31"/>
                <a:gd name="T10" fmla="*/ 10 w 33"/>
                <a:gd name="T11" fmla="*/ 19 h 31"/>
                <a:gd name="T12" fmla="*/ 14 w 33"/>
                <a:gd name="T13" fmla="*/ 30 h 31"/>
              </a:gdLst>
              <a:ahLst/>
              <a:cxnLst>
                <a:cxn ang="0">
                  <a:pos x="T0" y="T1"/>
                </a:cxn>
                <a:cxn ang="0">
                  <a:pos x="T2" y="T3"/>
                </a:cxn>
                <a:cxn ang="0">
                  <a:pos x="T4" y="T5"/>
                </a:cxn>
                <a:cxn ang="0">
                  <a:pos x="T6" y="T7"/>
                </a:cxn>
                <a:cxn ang="0">
                  <a:pos x="T8" y="T9"/>
                </a:cxn>
                <a:cxn ang="0">
                  <a:pos x="T10" y="T11"/>
                </a:cxn>
                <a:cxn ang="0">
                  <a:pos x="T12" y="T13"/>
                </a:cxn>
              </a:cxnLst>
              <a:rect l="0" t="0" r="r" b="b"/>
              <a:pathLst>
                <a:path w="33" h="31">
                  <a:moveTo>
                    <a:pt x="14" y="30"/>
                  </a:moveTo>
                  <a:cubicBezTo>
                    <a:pt x="14" y="30"/>
                    <a:pt x="0" y="20"/>
                    <a:pt x="3" y="13"/>
                  </a:cubicBezTo>
                  <a:cubicBezTo>
                    <a:pt x="7" y="5"/>
                    <a:pt x="16" y="0"/>
                    <a:pt x="25" y="3"/>
                  </a:cubicBezTo>
                  <a:cubicBezTo>
                    <a:pt x="33" y="5"/>
                    <a:pt x="26" y="29"/>
                    <a:pt x="24" y="30"/>
                  </a:cubicBezTo>
                  <a:cubicBezTo>
                    <a:pt x="22" y="31"/>
                    <a:pt x="27" y="9"/>
                    <a:pt x="21" y="8"/>
                  </a:cubicBezTo>
                  <a:cubicBezTo>
                    <a:pt x="15" y="8"/>
                    <a:pt x="7" y="14"/>
                    <a:pt x="10" y="19"/>
                  </a:cubicBezTo>
                  <a:cubicBezTo>
                    <a:pt x="12" y="23"/>
                    <a:pt x="18" y="31"/>
                    <a:pt x="14" y="30"/>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4" name="iśḻidè">
              <a:extLst>
                <a:ext uri="{FF2B5EF4-FFF2-40B4-BE49-F238E27FC236}">
                  <a16:creationId xmlns:a16="http://schemas.microsoft.com/office/drawing/2014/main" id="{15ACC799-7E12-641B-611C-D0B05430B560}"/>
                </a:ext>
              </a:extLst>
            </p:cNvPr>
            <p:cNvSpPr/>
            <p:nvPr/>
          </p:nvSpPr>
          <p:spPr bwMode="auto">
            <a:xfrm>
              <a:off x="7751763" y="2503488"/>
              <a:ext cx="120650" cy="177800"/>
            </a:xfrm>
            <a:custGeom>
              <a:avLst/>
              <a:gdLst>
                <a:gd name="T0" fmla="*/ 16 w 32"/>
                <a:gd name="T1" fmla="*/ 0 h 47"/>
                <a:gd name="T2" fmla="*/ 0 w 32"/>
                <a:gd name="T3" fmla="*/ 5 h 47"/>
                <a:gd name="T4" fmla="*/ 0 w 32"/>
                <a:gd name="T5" fmla="*/ 14 h 47"/>
                <a:gd name="T6" fmla="*/ 0 w 32"/>
                <a:gd name="T7" fmla="*/ 33 h 47"/>
                <a:gd name="T8" fmla="*/ 0 w 32"/>
                <a:gd name="T9" fmla="*/ 42 h 47"/>
                <a:gd name="T10" fmla="*/ 16 w 32"/>
                <a:gd name="T11" fmla="*/ 47 h 47"/>
                <a:gd name="T12" fmla="*/ 32 w 32"/>
                <a:gd name="T13" fmla="*/ 42 h 47"/>
                <a:gd name="T14" fmla="*/ 32 w 32"/>
                <a:gd name="T15" fmla="*/ 33 h 47"/>
                <a:gd name="T16" fmla="*/ 32 w 32"/>
                <a:gd name="T17" fmla="*/ 14 h 47"/>
                <a:gd name="T18" fmla="*/ 32 w 32"/>
                <a:gd name="T19" fmla="*/ 5 h 47"/>
                <a:gd name="T20" fmla="*/ 16 w 32"/>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47">
                  <a:moveTo>
                    <a:pt x="16" y="0"/>
                  </a:moveTo>
                  <a:cubicBezTo>
                    <a:pt x="7" y="0"/>
                    <a:pt x="0" y="5"/>
                    <a:pt x="0" y="5"/>
                  </a:cubicBezTo>
                  <a:cubicBezTo>
                    <a:pt x="0" y="14"/>
                    <a:pt x="0" y="14"/>
                    <a:pt x="0" y="14"/>
                  </a:cubicBezTo>
                  <a:cubicBezTo>
                    <a:pt x="0" y="33"/>
                    <a:pt x="0" y="33"/>
                    <a:pt x="0" y="33"/>
                  </a:cubicBezTo>
                  <a:cubicBezTo>
                    <a:pt x="0" y="42"/>
                    <a:pt x="0" y="42"/>
                    <a:pt x="0" y="42"/>
                  </a:cubicBezTo>
                  <a:cubicBezTo>
                    <a:pt x="0" y="42"/>
                    <a:pt x="7" y="47"/>
                    <a:pt x="16" y="47"/>
                  </a:cubicBezTo>
                  <a:cubicBezTo>
                    <a:pt x="25" y="47"/>
                    <a:pt x="32" y="42"/>
                    <a:pt x="32" y="42"/>
                  </a:cubicBezTo>
                  <a:cubicBezTo>
                    <a:pt x="32" y="33"/>
                    <a:pt x="32" y="33"/>
                    <a:pt x="32" y="33"/>
                  </a:cubicBezTo>
                  <a:cubicBezTo>
                    <a:pt x="32" y="14"/>
                    <a:pt x="32" y="14"/>
                    <a:pt x="32" y="14"/>
                  </a:cubicBezTo>
                  <a:cubicBezTo>
                    <a:pt x="32" y="5"/>
                    <a:pt x="32" y="5"/>
                    <a:pt x="32" y="5"/>
                  </a:cubicBezTo>
                  <a:cubicBezTo>
                    <a:pt x="32" y="5"/>
                    <a:pt x="25" y="0"/>
                    <a:pt x="16" y="0"/>
                  </a:cubicBezTo>
                  <a:close/>
                </a:path>
              </a:pathLst>
            </a:custGeom>
            <a:solidFill>
              <a:srgbClr val="F47A0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5" name="íṡlîḑê">
              <a:extLst>
                <a:ext uri="{FF2B5EF4-FFF2-40B4-BE49-F238E27FC236}">
                  <a16:creationId xmlns:a16="http://schemas.microsoft.com/office/drawing/2014/main" id="{6EE13D2C-DBBF-D329-29BE-AD4356AFA0BD}"/>
                </a:ext>
              </a:extLst>
            </p:cNvPr>
            <p:cNvSpPr/>
            <p:nvPr/>
          </p:nvSpPr>
          <p:spPr bwMode="auto">
            <a:xfrm>
              <a:off x="7826376" y="2508251"/>
              <a:ext cx="46038" cy="168275"/>
            </a:xfrm>
            <a:custGeom>
              <a:avLst/>
              <a:gdLst>
                <a:gd name="T0" fmla="*/ 1 w 12"/>
                <a:gd name="T1" fmla="*/ 0 h 45"/>
                <a:gd name="T2" fmla="*/ 0 w 12"/>
                <a:gd name="T3" fmla="*/ 45 h 45"/>
                <a:gd name="T4" fmla="*/ 12 w 12"/>
                <a:gd name="T5" fmla="*/ 41 h 45"/>
                <a:gd name="T6" fmla="*/ 12 w 12"/>
                <a:gd name="T7" fmla="*/ 32 h 45"/>
                <a:gd name="T8" fmla="*/ 12 w 12"/>
                <a:gd name="T9" fmla="*/ 13 h 45"/>
                <a:gd name="T10" fmla="*/ 12 w 12"/>
                <a:gd name="T11" fmla="*/ 4 h 45"/>
                <a:gd name="T12" fmla="*/ 1 w 12"/>
                <a:gd name="T13" fmla="*/ 0 h 45"/>
              </a:gdLst>
              <a:ahLst/>
              <a:cxnLst>
                <a:cxn ang="0">
                  <a:pos x="T0" y="T1"/>
                </a:cxn>
                <a:cxn ang="0">
                  <a:pos x="T2" y="T3"/>
                </a:cxn>
                <a:cxn ang="0">
                  <a:pos x="T4" y="T5"/>
                </a:cxn>
                <a:cxn ang="0">
                  <a:pos x="T6" y="T7"/>
                </a:cxn>
                <a:cxn ang="0">
                  <a:pos x="T8" y="T9"/>
                </a:cxn>
                <a:cxn ang="0">
                  <a:pos x="T10" y="T11"/>
                </a:cxn>
                <a:cxn ang="0">
                  <a:pos x="T12" y="T13"/>
                </a:cxn>
              </a:cxnLst>
              <a:rect l="0" t="0" r="r" b="b"/>
              <a:pathLst>
                <a:path w="12" h="45">
                  <a:moveTo>
                    <a:pt x="1" y="0"/>
                  </a:moveTo>
                  <a:cubicBezTo>
                    <a:pt x="0" y="45"/>
                    <a:pt x="0" y="45"/>
                    <a:pt x="0" y="45"/>
                  </a:cubicBezTo>
                  <a:cubicBezTo>
                    <a:pt x="7" y="44"/>
                    <a:pt x="12" y="41"/>
                    <a:pt x="12" y="41"/>
                  </a:cubicBezTo>
                  <a:cubicBezTo>
                    <a:pt x="12" y="32"/>
                    <a:pt x="12" y="32"/>
                    <a:pt x="12" y="32"/>
                  </a:cubicBezTo>
                  <a:cubicBezTo>
                    <a:pt x="12" y="13"/>
                    <a:pt x="12" y="13"/>
                    <a:pt x="12" y="13"/>
                  </a:cubicBezTo>
                  <a:cubicBezTo>
                    <a:pt x="12" y="4"/>
                    <a:pt x="12" y="4"/>
                    <a:pt x="12" y="4"/>
                  </a:cubicBezTo>
                  <a:cubicBezTo>
                    <a:pt x="12" y="4"/>
                    <a:pt x="7" y="1"/>
                    <a:pt x="1" y="0"/>
                  </a:cubicBezTo>
                  <a:close/>
                </a:path>
              </a:pathLst>
            </a:custGeom>
            <a:solidFill>
              <a:srgbClr val="F47A0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6" name="ïṡḻîḑè">
              <a:extLst>
                <a:ext uri="{FF2B5EF4-FFF2-40B4-BE49-F238E27FC236}">
                  <a16:creationId xmlns:a16="http://schemas.microsoft.com/office/drawing/2014/main" id="{97FDC89F-F929-EDAB-1E88-4EE2FDE10909}"/>
                </a:ext>
              </a:extLst>
            </p:cNvPr>
            <p:cNvSpPr/>
            <p:nvPr/>
          </p:nvSpPr>
          <p:spPr bwMode="auto">
            <a:xfrm>
              <a:off x="7751763" y="2503488"/>
              <a:ext cx="79375" cy="177800"/>
            </a:xfrm>
            <a:custGeom>
              <a:avLst/>
              <a:gdLst>
                <a:gd name="T0" fmla="*/ 16 w 21"/>
                <a:gd name="T1" fmla="*/ 0 h 47"/>
                <a:gd name="T2" fmla="*/ 0 w 21"/>
                <a:gd name="T3" fmla="*/ 5 h 47"/>
                <a:gd name="T4" fmla="*/ 0 w 21"/>
                <a:gd name="T5" fmla="*/ 14 h 47"/>
                <a:gd name="T6" fmla="*/ 0 w 21"/>
                <a:gd name="T7" fmla="*/ 33 h 47"/>
                <a:gd name="T8" fmla="*/ 0 w 21"/>
                <a:gd name="T9" fmla="*/ 42 h 47"/>
                <a:gd name="T10" fmla="*/ 16 w 21"/>
                <a:gd name="T11" fmla="*/ 47 h 47"/>
                <a:gd name="T12" fmla="*/ 20 w 21"/>
                <a:gd name="T13" fmla="*/ 46 h 47"/>
                <a:gd name="T14" fmla="*/ 21 w 21"/>
                <a:gd name="T15" fmla="*/ 1 h 47"/>
                <a:gd name="T16" fmla="*/ 16 w 21"/>
                <a:gd name="T1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47">
                  <a:moveTo>
                    <a:pt x="16" y="0"/>
                  </a:moveTo>
                  <a:cubicBezTo>
                    <a:pt x="7" y="0"/>
                    <a:pt x="0" y="5"/>
                    <a:pt x="0" y="5"/>
                  </a:cubicBezTo>
                  <a:cubicBezTo>
                    <a:pt x="0" y="14"/>
                    <a:pt x="0" y="14"/>
                    <a:pt x="0" y="14"/>
                  </a:cubicBezTo>
                  <a:cubicBezTo>
                    <a:pt x="0" y="33"/>
                    <a:pt x="0" y="33"/>
                    <a:pt x="0" y="33"/>
                  </a:cubicBezTo>
                  <a:cubicBezTo>
                    <a:pt x="0" y="42"/>
                    <a:pt x="0" y="42"/>
                    <a:pt x="0" y="42"/>
                  </a:cubicBezTo>
                  <a:cubicBezTo>
                    <a:pt x="0" y="42"/>
                    <a:pt x="7" y="47"/>
                    <a:pt x="16" y="47"/>
                  </a:cubicBezTo>
                  <a:cubicBezTo>
                    <a:pt x="17" y="47"/>
                    <a:pt x="19" y="47"/>
                    <a:pt x="20" y="46"/>
                  </a:cubicBezTo>
                  <a:cubicBezTo>
                    <a:pt x="21" y="1"/>
                    <a:pt x="21" y="1"/>
                    <a:pt x="21" y="1"/>
                  </a:cubicBezTo>
                  <a:cubicBezTo>
                    <a:pt x="20" y="1"/>
                    <a:pt x="18" y="0"/>
                    <a:pt x="16" y="0"/>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7" name="iŝļïḑê">
              <a:extLst>
                <a:ext uri="{FF2B5EF4-FFF2-40B4-BE49-F238E27FC236}">
                  <a16:creationId xmlns:a16="http://schemas.microsoft.com/office/drawing/2014/main" id="{61AF7B93-0641-0033-0BD3-19E156855D7D}"/>
                </a:ext>
              </a:extLst>
            </p:cNvPr>
            <p:cNvSpPr/>
            <p:nvPr/>
          </p:nvSpPr>
          <p:spPr bwMode="auto">
            <a:xfrm>
              <a:off x="7762876" y="2511426"/>
              <a:ext cx="98425" cy="30163"/>
            </a:xfrm>
            <a:prstGeom prst="ellipse">
              <a:avLst/>
            </a:pr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8" name="iṡľiḋe">
              <a:extLst>
                <a:ext uri="{FF2B5EF4-FFF2-40B4-BE49-F238E27FC236}">
                  <a16:creationId xmlns:a16="http://schemas.microsoft.com/office/drawing/2014/main" id="{6E9D3807-B5F4-A263-6088-E31D49E0A88D}"/>
                </a:ext>
              </a:extLst>
            </p:cNvPr>
            <p:cNvSpPr/>
            <p:nvPr/>
          </p:nvSpPr>
          <p:spPr bwMode="auto">
            <a:xfrm>
              <a:off x="7740651" y="2413001"/>
              <a:ext cx="123825" cy="117475"/>
            </a:xfrm>
            <a:custGeom>
              <a:avLst/>
              <a:gdLst>
                <a:gd name="T0" fmla="*/ 14 w 33"/>
                <a:gd name="T1" fmla="*/ 30 h 31"/>
                <a:gd name="T2" fmla="*/ 3 w 33"/>
                <a:gd name="T3" fmla="*/ 12 h 31"/>
                <a:gd name="T4" fmla="*/ 25 w 33"/>
                <a:gd name="T5" fmla="*/ 2 h 31"/>
                <a:gd name="T6" fmla="*/ 24 w 33"/>
                <a:gd name="T7" fmla="*/ 29 h 31"/>
                <a:gd name="T8" fmla="*/ 21 w 33"/>
                <a:gd name="T9" fmla="*/ 8 h 31"/>
                <a:gd name="T10" fmla="*/ 10 w 33"/>
                <a:gd name="T11" fmla="*/ 18 h 31"/>
                <a:gd name="T12" fmla="*/ 14 w 33"/>
                <a:gd name="T13" fmla="*/ 30 h 31"/>
              </a:gdLst>
              <a:ahLst/>
              <a:cxnLst>
                <a:cxn ang="0">
                  <a:pos x="T0" y="T1"/>
                </a:cxn>
                <a:cxn ang="0">
                  <a:pos x="T2" y="T3"/>
                </a:cxn>
                <a:cxn ang="0">
                  <a:pos x="T4" y="T5"/>
                </a:cxn>
                <a:cxn ang="0">
                  <a:pos x="T6" y="T7"/>
                </a:cxn>
                <a:cxn ang="0">
                  <a:pos x="T8" y="T9"/>
                </a:cxn>
                <a:cxn ang="0">
                  <a:pos x="T10" y="T11"/>
                </a:cxn>
                <a:cxn ang="0">
                  <a:pos x="T12" y="T13"/>
                </a:cxn>
              </a:cxnLst>
              <a:rect l="0" t="0" r="r" b="b"/>
              <a:pathLst>
                <a:path w="33" h="31">
                  <a:moveTo>
                    <a:pt x="14" y="30"/>
                  </a:moveTo>
                  <a:cubicBezTo>
                    <a:pt x="14" y="30"/>
                    <a:pt x="0" y="20"/>
                    <a:pt x="3" y="12"/>
                  </a:cubicBezTo>
                  <a:cubicBezTo>
                    <a:pt x="7" y="5"/>
                    <a:pt x="17" y="0"/>
                    <a:pt x="25" y="2"/>
                  </a:cubicBezTo>
                  <a:cubicBezTo>
                    <a:pt x="33" y="5"/>
                    <a:pt x="26" y="28"/>
                    <a:pt x="24" y="29"/>
                  </a:cubicBezTo>
                  <a:cubicBezTo>
                    <a:pt x="22" y="30"/>
                    <a:pt x="27" y="8"/>
                    <a:pt x="21" y="8"/>
                  </a:cubicBezTo>
                  <a:cubicBezTo>
                    <a:pt x="15" y="8"/>
                    <a:pt x="8" y="14"/>
                    <a:pt x="10" y="18"/>
                  </a:cubicBezTo>
                  <a:cubicBezTo>
                    <a:pt x="12" y="23"/>
                    <a:pt x="18" y="31"/>
                    <a:pt x="14" y="30"/>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9" name="ï$ľíḑè">
              <a:extLst>
                <a:ext uri="{FF2B5EF4-FFF2-40B4-BE49-F238E27FC236}">
                  <a16:creationId xmlns:a16="http://schemas.microsoft.com/office/drawing/2014/main" id="{A1C7A44C-8463-D90C-93F4-E83BD8507CC5}"/>
                </a:ext>
              </a:extLst>
            </p:cNvPr>
            <p:cNvSpPr/>
            <p:nvPr/>
          </p:nvSpPr>
          <p:spPr bwMode="auto">
            <a:xfrm>
              <a:off x="8431213" y="3775076"/>
              <a:ext cx="120650" cy="173038"/>
            </a:xfrm>
            <a:custGeom>
              <a:avLst/>
              <a:gdLst>
                <a:gd name="T0" fmla="*/ 16 w 32"/>
                <a:gd name="T1" fmla="*/ 0 h 46"/>
                <a:gd name="T2" fmla="*/ 0 w 32"/>
                <a:gd name="T3" fmla="*/ 4 h 46"/>
                <a:gd name="T4" fmla="*/ 0 w 32"/>
                <a:gd name="T5" fmla="*/ 13 h 46"/>
                <a:gd name="T6" fmla="*/ 0 w 32"/>
                <a:gd name="T7" fmla="*/ 33 h 46"/>
                <a:gd name="T8" fmla="*/ 0 w 32"/>
                <a:gd name="T9" fmla="*/ 42 h 46"/>
                <a:gd name="T10" fmla="*/ 16 w 32"/>
                <a:gd name="T11" fmla="*/ 46 h 46"/>
                <a:gd name="T12" fmla="*/ 32 w 32"/>
                <a:gd name="T13" fmla="*/ 42 h 46"/>
                <a:gd name="T14" fmla="*/ 32 w 32"/>
                <a:gd name="T15" fmla="*/ 33 h 46"/>
                <a:gd name="T16" fmla="*/ 32 w 32"/>
                <a:gd name="T17" fmla="*/ 13 h 46"/>
                <a:gd name="T18" fmla="*/ 32 w 32"/>
                <a:gd name="T19" fmla="*/ 4 h 46"/>
                <a:gd name="T20" fmla="*/ 16 w 32"/>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46">
                  <a:moveTo>
                    <a:pt x="16" y="0"/>
                  </a:moveTo>
                  <a:cubicBezTo>
                    <a:pt x="7" y="0"/>
                    <a:pt x="0" y="4"/>
                    <a:pt x="0" y="4"/>
                  </a:cubicBezTo>
                  <a:cubicBezTo>
                    <a:pt x="0" y="13"/>
                    <a:pt x="0" y="13"/>
                    <a:pt x="0" y="13"/>
                  </a:cubicBezTo>
                  <a:cubicBezTo>
                    <a:pt x="0" y="33"/>
                    <a:pt x="0" y="33"/>
                    <a:pt x="0" y="33"/>
                  </a:cubicBezTo>
                  <a:cubicBezTo>
                    <a:pt x="0" y="42"/>
                    <a:pt x="0" y="42"/>
                    <a:pt x="0" y="42"/>
                  </a:cubicBezTo>
                  <a:cubicBezTo>
                    <a:pt x="0" y="42"/>
                    <a:pt x="7" y="46"/>
                    <a:pt x="16" y="46"/>
                  </a:cubicBezTo>
                  <a:cubicBezTo>
                    <a:pt x="25" y="46"/>
                    <a:pt x="32" y="42"/>
                    <a:pt x="32" y="42"/>
                  </a:cubicBezTo>
                  <a:cubicBezTo>
                    <a:pt x="32" y="33"/>
                    <a:pt x="32" y="33"/>
                    <a:pt x="32" y="33"/>
                  </a:cubicBezTo>
                  <a:cubicBezTo>
                    <a:pt x="32" y="13"/>
                    <a:pt x="32" y="13"/>
                    <a:pt x="32" y="13"/>
                  </a:cubicBezTo>
                  <a:cubicBezTo>
                    <a:pt x="32" y="4"/>
                    <a:pt x="32" y="4"/>
                    <a:pt x="32" y="4"/>
                  </a:cubicBezTo>
                  <a:cubicBezTo>
                    <a:pt x="32" y="4"/>
                    <a:pt x="25" y="0"/>
                    <a:pt x="16" y="0"/>
                  </a:cubicBezTo>
                  <a:close/>
                </a:path>
              </a:pathLst>
            </a:custGeom>
            <a:solidFill>
              <a:srgbClr val="F47A0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0" name="ïṩľíḋé">
              <a:extLst>
                <a:ext uri="{FF2B5EF4-FFF2-40B4-BE49-F238E27FC236}">
                  <a16:creationId xmlns:a16="http://schemas.microsoft.com/office/drawing/2014/main" id="{97E889EB-D30D-CB2A-7319-CD64478DA9D4}"/>
                </a:ext>
              </a:extLst>
            </p:cNvPr>
            <p:cNvSpPr/>
            <p:nvPr/>
          </p:nvSpPr>
          <p:spPr bwMode="auto">
            <a:xfrm>
              <a:off x="8507413" y="3775076"/>
              <a:ext cx="44450" cy="173038"/>
            </a:xfrm>
            <a:custGeom>
              <a:avLst/>
              <a:gdLst>
                <a:gd name="T0" fmla="*/ 1 w 12"/>
                <a:gd name="T1" fmla="*/ 0 h 46"/>
                <a:gd name="T2" fmla="*/ 0 w 12"/>
                <a:gd name="T3" fmla="*/ 46 h 46"/>
                <a:gd name="T4" fmla="*/ 12 w 12"/>
                <a:gd name="T5" fmla="*/ 42 h 46"/>
                <a:gd name="T6" fmla="*/ 12 w 12"/>
                <a:gd name="T7" fmla="*/ 33 h 46"/>
                <a:gd name="T8" fmla="*/ 12 w 12"/>
                <a:gd name="T9" fmla="*/ 13 h 46"/>
                <a:gd name="T10" fmla="*/ 12 w 12"/>
                <a:gd name="T11" fmla="*/ 4 h 46"/>
                <a:gd name="T12" fmla="*/ 1 w 12"/>
                <a:gd name="T13" fmla="*/ 0 h 46"/>
              </a:gdLst>
              <a:ahLst/>
              <a:cxnLst>
                <a:cxn ang="0">
                  <a:pos x="T0" y="T1"/>
                </a:cxn>
                <a:cxn ang="0">
                  <a:pos x="T2" y="T3"/>
                </a:cxn>
                <a:cxn ang="0">
                  <a:pos x="T4" y="T5"/>
                </a:cxn>
                <a:cxn ang="0">
                  <a:pos x="T6" y="T7"/>
                </a:cxn>
                <a:cxn ang="0">
                  <a:pos x="T8" y="T9"/>
                </a:cxn>
                <a:cxn ang="0">
                  <a:pos x="T10" y="T11"/>
                </a:cxn>
                <a:cxn ang="0">
                  <a:pos x="T12" y="T13"/>
                </a:cxn>
              </a:cxnLst>
              <a:rect l="0" t="0" r="r" b="b"/>
              <a:pathLst>
                <a:path w="12" h="46">
                  <a:moveTo>
                    <a:pt x="1" y="0"/>
                  </a:moveTo>
                  <a:cubicBezTo>
                    <a:pt x="0" y="46"/>
                    <a:pt x="0" y="46"/>
                    <a:pt x="0" y="46"/>
                  </a:cubicBezTo>
                  <a:cubicBezTo>
                    <a:pt x="7" y="45"/>
                    <a:pt x="12" y="42"/>
                    <a:pt x="12" y="42"/>
                  </a:cubicBezTo>
                  <a:cubicBezTo>
                    <a:pt x="12" y="33"/>
                    <a:pt x="12" y="33"/>
                    <a:pt x="12" y="33"/>
                  </a:cubicBezTo>
                  <a:cubicBezTo>
                    <a:pt x="12" y="13"/>
                    <a:pt x="12" y="13"/>
                    <a:pt x="12" y="13"/>
                  </a:cubicBezTo>
                  <a:cubicBezTo>
                    <a:pt x="12" y="4"/>
                    <a:pt x="12" y="4"/>
                    <a:pt x="12" y="4"/>
                  </a:cubicBezTo>
                  <a:cubicBezTo>
                    <a:pt x="12" y="4"/>
                    <a:pt x="8" y="2"/>
                    <a:pt x="1" y="0"/>
                  </a:cubicBezTo>
                  <a:close/>
                </a:path>
              </a:pathLst>
            </a:custGeom>
            <a:solidFill>
              <a:srgbClr val="F47A0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1" name="íṩľïḍe">
              <a:extLst>
                <a:ext uri="{FF2B5EF4-FFF2-40B4-BE49-F238E27FC236}">
                  <a16:creationId xmlns:a16="http://schemas.microsoft.com/office/drawing/2014/main" id="{64964E50-2D53-29C9-D7E9-8F4C19FCE86E}"/>
                </a:ext>
              </a:extLst>
            </p:cNvPr>
            <p:cNvSpPr/>
            <p:nvPr/>
          </p:nvSpPr>
          <p:spPr bwMode="auto">
            <a:xfrm>
              <a:off x="8431213" y="3775076"/>
              <a:ext cx="79375" cy="173038"/>
            </a:xfrm>
            <a:custGeom>
              <a:avLst/>
              <a:gdLst>
                <a:gd name="T0" fmla="*/ 16 w 21"/>
                <a:gd name="T1" fmla="*/ 0 h 46"/>
                <a:gd name="T2" fmla="*/ 0 w 21"/>
                <a:gd name="T3" fmla="*/ 4 h 46"/>
                <a:gd name="T4" fmla="*/ 0 w 21"/>
                <a:gd name="T5" fmla="*/ 13 h 46"/>
                <a:gd name="T6" fmla="*/ 0 w 21"/>
                <a:gd name="T7" fmla="*/ 33 h 46"/>
                <a:gd name="T8" fmla="*/ 0 w 21"/>
                <a:gd name="T9" fmla="*/ 42 h 46"/>
                <a:gd name="T10" fmla="*/ 16 w 21"/>
                <a:gd name="T11" fmla="*/ 46 h 46"/>
                <a:gd name="T12" fmla="*/ 20 w 21"/>
                <a:gd name="T13" fmla="*/ 46 h 46"/>
                <a:gd name="T14" fmla="*/ 21 w 21"/>
                <a:gd name="T15" fmla="*/ 0 h 46"/>
                <a:gd name="T16" fmla="*/ 16 w 21"/>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46">
                  <a:moveTo>
                    <a:pt x="16" y="0"/>
                  </a:moveTo>
                  <a:cubicBezTo>
                    <a:pt x="7" y="0"/>
                    <a:pt x="0" y="4"/>
                    <a:pt x="0" y="4"/>
                  </a:cubicBezTo>
                  <a:cubicBezTo>
                    <a:pt x="0" y="13"/>
                    <a:pt x="0" y="13"/>
                    <a:pt x="0" y="13"/>
                  </a:cubicBezTo>
                  <a:cubicBezTo>
                    <a:pt x="0" y="33"/>
                    <a:pt x="0" y="33"/>
                    <a:pt x="0" y="33"/>
                  </a:cubicBezTo>
                  <a:cubicBezTo>
                    <a:pt x="0" y="42"/>
                    <a:pt x="0" y="42"/>
                    <a:pt x="0" y="42"/>
                  </a:cubicBezTo>
                  <a:cubicBezTo>
                    <a:pt x="0" y="42"/>
                    <a:pt x="7" y="46"/>
                    <a:pt x="16" y="46"/>
                  </a:cubicBezTo>
                  <a:cubicBezTo>
                    <a:pt x="17" y="46"/>
                    <a:pt x="19" y="46"/>
                    <a:pt x="20" y="46"/>
                  </a:cubicBezTo>
                  <a:cubicBezTo>
                    <a:pt x="21" y="0"/>
                    <a:pt x="21" y="0"/>
                    <a:pt x="21" y="0"/>
                  </a:cubicBezTo>
                  <a:cubicBezTo>
                    <a:pt x="20" y="0"/>
                    <a:pt x="18" y="0"/>
                    <a:pt x="16" y="0"/>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2" name="ï$ļîḓè">
              <a:extLst>
                <a:ext uri="{FF2B5EF4-FFF2-40B4-BE49-F238E27FC236}">
                  <a16:creationId xmlns:a16="http://schemas.microsoft.com/office/drawing/2014/main" id="{471A8468-705F-6C06-5686-D34BD255C698}"/>
                </a:ext>
              </a:extLst>
            </p:cNvPr>
            <p:cNvSpPr/>
            <p:nvPr/>
          </p:nvSpPr>
          <p:spPr bwMode="auto">
            <a:xfrm>
              <a:off x="8443913" y="3778251"/>
              <a:ext cx="96838" cy="34925"/>
            </a:xfrm>
            <a:prstGeom prst="ellipse">
              <a:avLst/>
            </a:pr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3" name="îṡḷidê">
              <a:extLst>
                <a:ext uri="{FF2B5EF4-FFF2-40B4-BE49-F238E27FC236}">
                  <a16:creationId xmlns:a16="http://schemas.microsoft.com/office/drawing/2014/main" id="{407EB608-C2DC-51AC-2611-28BC20071EE5}"/>
                </a:ext>
              </a:extLst>
            </p:cNvPr>
            <p:cNvSpPr/>
            <p:nvPr/>
          </p:nvSpPr>
          <p:spPr bwMode="auto">
            <a:xfrm>
              <a:off x="8420101" y="3681413"/>
              <a:ext cx="123825" cy="115888"/>
            </a:xfrm>
            <a:custGeom>
              <a:avLst/>
              <a:gdLst>
                <a:gd name="T0" fmla="*/ 14 w 33"/>
                <a:gd name="T1" fmla="*/ 30 h 31"/>
                <a:gd name="T2" fmla="*/ 4 w 33"/>
                <a:gd name="T3" fmla="*/ 13 h 31"/>
                <a:gd name="T4" fmla="*/ 25 w 33"/>
                <a:gd name="T5" fmla="*/ 3 h 31"/>
                <a:gd name="T6" fmla="*/ 24 w 33"/>
                <a:gd name="T7" fmla="*/ 30 h 31"/>
                <a:gd name="T8" fmla="*/ 21 w 33"/>
                <a:gd name="T9" fmla="*/ 9 h 31"/>
                <a:gd name="T10" fmla="*/ 10 w 33"/>
                <a:gd name="T11" fmla="*/ 19 h 31"/>
                <a:gd name="T12" fmla="*/ 14 w 33"/>
                <a:gd name="T13" fmla="*/ 30 h 31"/>
              </a:gdLst>
              <a:ahLst/>
              <a:cxnLst>
                <a:cxn ang="0">
                  <a:pos x="T0" y="T1"/>
                </a:cxn>
                <a:cxn ang="0">
                  <a:pos x="T2" y="T3"/>
                </a:cxn>
                <a:cxn ang="0">
                  <a:pos x="T4" y="T5"/>
                </a:cxn>
                <a:cxn ang="0">
                  <a:pos x="T6" y="T7"/>
                </a:cxn>
                <a:cxn ang="0">
                  <a:pos x="T8" y="T9"/>
                </a:cxn>
                <a:cxn ang="0">
                  <a:pos x="T10" y="T11"/>
                </a:cxn>
                <a:cxn ang="0">
                  <a:pos x="T12" y="T13"/>
                </a:cxn>
              </a:cxnLst>
              <a:rect l="0" t="0" r="r" b="b"/>
              <a:pathLst>
                <a:path w="33" h="31">
                  <a:moveTo>
                    <a:pt x="14" y="30"/>
                  </a:moveTo>
                  <a:cubicBezTo>
                    <a:pt x="14" y="30"/>
                    <a:pt x="0" y="20"/>
                    <a:pt x="4" y="13"/>
                  </a:cubicBezTo>
                  <a:cubicBezTo>
                    <a:pt x="7" y="5"/>
                    <a:pt x="17" y="0"/>
                    <a:pt x="25" y="3"/>
                  </a:cubicBezTo>
                  <a:cubicBezTo>
                    <a:pt x="33" y="5"/>
                    <a:pt x="26" y="29"/>
                    <a:pt x="24" y="30"/>
                  </a:cubicBezTo>
                  <a:cubicBezTo>
                    <a:pt x="22" y="31"/>
                    <a:pt x="27" y="9"/>
                    <a:pt x="21" y="9"/>
                  </a:cubicBezTo>
                  <a:cubicBezTo>
                    <a:pt x="15" y="8"/>
                    <a:pt x="8" y="14"/>
                    <a:pt x="10" y="19"/>
                  </a:cubicBezTo>
                  <a:cubicBezTo>
                    <a:pt x="12" y="23"/>
                    <a:pt x="18" y="31"/>
                    <a:pt x="14" y="30"/>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4" name="ïsliḓè">
              <a:extLst>
                <a:ext uri="{FF2B5EF4-FFF2-40B4-BE49-F238E27FC236}">
                  <a16:creationId xmlns:a16="http://schemas.microsoft.com/office/drawing/2014/main" id="{5BB011B3-00C9-8D65-4C9A-87C30A0945F2}"/>
                </a:ext>
              </a:extLst>
            </p:cNvPr>
            <p:cNvSpPr/>
            <p:nvPr/>
          </p:nvSpPr>
          <p:spPr bwMode="auto">
            <a:xfrm>
              <a:off x="7586663" y="2722563"/>
              <a:ext cx="138113" cy="168275"/>
            </a:xfrm>
            <a:custGeom>
              <a:avLst/>
              <a:gdLst>
                <a:gd name="T0" fmla="*/ 33 w 37"/>
                <a:gd name="T1" fmla="*/ 19 h 45"/>
                <a:gd name="T2" fmla="*/ 36 w 37"/>
                <a:gd name="T3" fmla="*/ 10 h 45"/>
                <a:gd name="T4" fmla="*/ 28 w 37"/>
                <a:gd name="T5" fmla="*/ 2 h 45"/>
                <a:gd name="T6" fmla="*/ 18 w 37"/>
                <a:gd name="T7" fmla="*/ 2 h 45"/>
                <a:gd name="T8" fmla="*/ 7 w 37"/>
                <a:gd name="T9" fmla="*/ 16 h 45"/>
                <a:gd name="T10" fmla="*/ 2 w 37"/>
                <a:gd name="T11" fmla="*/ 32 h 45"/>
                <a:gd name="T12" fmla="*/ 10 w 37"/>
                <a:gd name="T13" fmla="*/ 41 h 45"/>
                <a:gd name="T14" fmla="*/ 21 w 37"/>
                <a:gd name="T15" fmla="*/ 40 h 45"/>
                <a:gd name="T16" fmla="*/ 33 w 37"/>
                <a:gd name="T17" fmla="*/ 19 h 45"/>
                <a:gd name="T18" fmla="*/ 21 w 37"/>
                <a:gd name="T19" fmla="*/ 30 h 45"/>
                <a:gd name="T20" fmla="*/ 14 w 37"/>
                <a:gd name="T21" fmla="*/ 31 h 45"/>
                <a:gd name="T22" fmla="*/ 10 w 37"/>
                <a:gd name="T23" fmla="*/ 26 h 45"/>
                <a:gd name="T24" fmla="*/ 13 w 37"/>
                <a:gd name="T25" fmla="*/ 16 h 45"/>
                <a:gd name="T26" fmla="*/ 19 w 37"/>
                <a:gd name="T27" fmla="*/ 8 h 45"/>
                <a:gd name="T28" fmla="*/ 25 w 37"/>
                <a:gd name="T29" fmla="*/ 8 h 45"/>
                <a:gd name="T30" fmla="*/ 30 w 37"/>
                <a:gd name="T31" fmla="*/ 13 h 45"/>
                <a:gd name="T32" fmla="*/ 28 w 37"/>
                <a:gd name="T33" fmla="*/ 18 h 45"/>
                <a:gd name="T34" fmla="*/ 21 w 37"/>
                <a:gd name="T35" fmla="*/ 3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 h="45">
                  <a:moveTo>
                    <a:pt x="33" y="19"/>
                  </a:moveTo>
                  <a:cubicBezTo>
                    <a:pt x="35" y="17"/>
                    <a:pt x="37" y="13"/>
                    <a:pt x="36" y="10"/>
                  </a:cubicBezTo>
                  <a:cubicBezTo>
                    <a:pt x="36" y="7"/>
                    <a:pt x="31" y="3"/>
                    <a:pt x="28" y="2"/>
                  </a:cubicBezTo>
                  <a:cubicBezTo>
                    <a:pt x="25" y="0"/>
                    <a:pt x="21" y="0"/>
                    <a:pt x="18" y="2"/>
                  </a:cubicBezTo>
                  <a:cubicBezTo>
                    <a:pt x="13" y="6"/>
                    <a:pt x="10" y="11"/>
                    <a:pt x="7" y="16"/>
                  </a:cubicBezTo>
                  <a:cubicBezTo>
                    <a:pt x="5" y="20"/>
                    <a:pt x="0" y="27"/>
                    <a:pt x="2" y="32"/>
                  </a:cubicBezTo>
                  <a:cubicBezTo>
                    <a:pt x="3" y="36"/>
                    <a:pt x="7" y="39"/>
                    <a:pt x="10" y="41"/>
                  </a:cubicBezTo>
                  <a:cubicBezTo>
                    <a:pt x="14" y="44"/>
                    <a:pt x="18" y="45"/>
                    <a:pt x="21" y="40"/>
                  </a:cubicBezTo>
                  <a:cubicBezTo>
                    <a:pt x="26" y="34"/>
                    <a:pt x="30" y="27"/>
                    <a:pt x="33" y="19"/>
                  </a:cubicBezTo>
                  <a:close/>
                  <a:moveTo>
                    <a:pt x="21" y="30"/>
                  </a:moveTo>
                  <a:cubicBezTo>
                    <a:pt x="19" y="33"/>
                    <a:pt x="17" y="33"/>
                    <a:pt x="14" y="31"/>
                  </a:cubicBezTo>
                  <a:cubicBezTo>
                    <a:pt x="13" y="30"/>
                    <a:pt x="10" y="28"/>
                    <a:pt x="10" y="26"/>
                  </a:cubicBezTo>
                  <a:cubicBezTo>
                    <a:pt x="9" y="23"/>
                    <a:pt x="11" y="19"/>
                    <a:pt x="13" y="16"/>
                  </a:cubicBezTo>
                  <a:cubicBezTo>
                    <a:pt x="14" y="13"/>
                    <a:pt x="16" y="10"/>
                    <a:pt x="19" y="8"/>
                  </a:cubicBezTo>
                  <a:cubicBezTo>
                    <a:pt x="21" y="7"/>
                    <a:pt x="23" y="7"/>
                    <a:pt x="25" y="8"/>
                  </a:cubicBezTo>
                  <a:cubicBezTo>
                    <a:pt x="27" y="9"/>
                    <a:pt x="30" y="11"/>
                    <a:pt x="30" y="13"/>
                  </a:cubicBezTo>
                  <a:cubicBezTo>
                    <a:pt x="30" y="14"/>
                    <a:pt x="29" y="17"/>
                    <a:pt x="28" y="18"/>
                  </a:cubicBezTo>
                  <a:cubicBezTo>
                    <a:pt x="26" y="22"/>
                    <a:pt x="24" y="27"/>
                    <a:pt x="21" y="30"/>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5" name="îṣḷîďe">
              <a:extLst>
                <a:ext uri="{FF2B5EF4-FFF2-40B4-BE49-F238E27FC236}">
                  <a16:creationId xmlns:a16="http://schemas.microsoft.com/office/drawing/2014/main" id="{A2F95186-0DF1-CF08-9C09-58EADE0EA07C}"/>
                </a:ext>
              </a:extLst>
            </p:cNvPr>
            <p:cNvSpPr/>
            <p:nvPr/>
          </p:nvSpPr>
          <p:spPr bwMode="auto">
            <a:xfrm>
              <a:off x="7586663" y="2774951"/>
              <a:ext cx="96838" cy="115888"/>
            </a:xfrm>
            <a:custGeom>
              <a:avLst/>
              <a:gdLst>
                <a:gd name="T0" fmla="*/ 22 w 26"/>
                <a:gd name="T1" fmla="*/ 15 h 31"/>
                <a:gd name="T2" fmla="*/ 21 w 26"/>
                <a:gd name="T3" fmla="*/ 16 h 31"/>
                <a:gd name="T4" fmla="*/ 14 w 26"/>
                <a:gd name="T5" fmla="*/ 17 h 31"/>
                <a:gd name="T6" fmla="*/ 10 w 26"/>
                <a:gd name="T7" fmla="*/ 12 h 31"/>
                <a:gd name="T8" fmla="*/ 12 w 26"/>
                <a:gd name="T9" fmla="*/ 4 h 31"/>
                <a:gd name="T10" fmla="*/ 8 w 26"/>
                <a:gd name="T11" fmla="*/ 0 h 31"/>
                <a:gd name="T12" fmla="*/ 7 w 26"/>
                <a:gd name="T13" fmla="*/ 2 h 31"/>
                <a:gd name="T14" fmla="*/ 2 w 26"/>
                <a:gd name="T15" fmla="*/ 18 h 31"/>
                <a:gd name="T16" fmla="*/ 10 w 26"/>
                <a:gd name="T17" fmla="*/ 27 h 31"/>
                <a:gd name="T18" fmla="*/ 21 w 26"/>
                <a:gd name="T19" fmla="*/ 26 h 31"/>
                <a:gd name="T20" fmla="*/ 26 w 26"/>
                <a:gd name="T21" fmla="*/ 20 h 31"/>
                <a:gd name="T22" fmla="*/ 22 w 26"/>
                <a:gd name="T23"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31">
                  <a:moveTo>
                    <a:pt x="22" y="15"/>
                  </a:moveTo>
                  <a:cubicBezTo>
                    <a:pt x="21" y="16"/>
                    <a:pt x="21" y="16"/>
                    <a:pt x="21" y="16"/>
                  </a:cubicBezTo>
                  <a:cubicBezTo>
                    <a:pt x="19" y="19"/>
                    <a:pt x="17" y="19"/>
                    <a:pt x="14" y="17"/>
                  </a:cubicBezTo>
                  <a:cubicBezTo>
                    <a:pt x="13" y="16"/>
                    <a:pt x="10" y="14"/>
                    <a:pt x="10" y="12"/>
                  </a:cubicBezTo>
                  <a:cubicBezTo>
                    <a:pt x="9" y="9"/>
                    <a:pt x="10" y="6"/>
                    <a:pt x="12" y="4"/>
                  </a:cubicBezTo>
                  <a:cubicBezTo>
                    <a:pt x="11" y="3"/>
                    <a:pt x="9" y="1"/>
                    <a:pt x="8" y="0"/>
                  </a:cubicBezTo>
                  <a:cubicBezTo>
                    <a:pt x="8" y="1"/>
                    <a:pt x="7" y="1"/>
                    <a:pt x="7" y="2"/>
                  </a:cubicBezTo>
                  <a:cubicBezTo>
                    <a:pt x="5" y="6"/>
                    <a:pt x="0" y="13"/>
                    <a:pt x="2" y="18"/>
                  </a:cubicBezTo>
                  <a:cubicBezTo>
                    <a:pt x="3" y="22"/>
                    <a:pt x="7" y="25"/>
                    <a:pt x="10" y="27"/>
                  </a:cubicBezTo>
                  <a:cubicBezTo>
                    <a:pt x="14" y="30"/>
                    <a:pt x="18" y="31"/>
                    <a:pt x="21" y="26"/>
                  </a:cubicBezTo>
                  <a:cubicBezTo>
                    <a:pt x="23" y="24"/>
                    <a:pt x="24" y="22"/>
                    <a:pt x="26" y="20"/>
                  </a:cubicBezTo>
                  <a:cubicBezTo>
                    <a:pt x="24" y="18"/>
                    <a:pt x="23" y="17"/>
                    <a:pt x="22" y="15"/>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6" name="iŝļiḍe">
              <a:extLst>
                <a:ext uri="{FF2B5EF4-FFF2-40B4-BE49-F238E27FC236}">
                  <a16:creationId xmlns:a16="http://schemas.microsoft.com/office/drawing/2014/main" id="{B7DFD0CA-477A-A27F-D02B-1FA030526C26}"/>
                </a:ext>
              </a:extLst>
            </p:cNvPr>
            <p:cNvSpPr/>
            <p:nvPr/>
          </p:nvSpPr>
          <p:spPr bwMode="auto">
            <a:xfrm>
              <a:off x="7677151" y="2632076"/>
              <a:ext cx="127000" cy="168275"/>
            </a:xfrm>
            <a:custGeom>
              <a:avLst/>
              <a:gdLst>
                <a:gd name="T0" fmla="*/ 0 w 34"/>
                <a:gd name="T1" fmla="*/ 33 h 45"/>
                <a:gd name="T2" fmla="*/ 1 w 34"/>
                <a:gd name="T3" fmla="*/ 35 h 45"/>
                <a:gd name="T4" fmla="*/ 21 w 34"/>
                <a:gd name="T5" fmla="*/ 1 h 45"/>
                <a:gd name="T6" fmla="*/ 13 w 34"/>
                <a:gd name="T7" fmla="*/ 7 h 45"/>
                <a:gd name="T8" fmla="*/ 6 w 34"/>
                <a:gd name="T9" fmla="*/ 18 h 45"/>
                <a:gd name="T10" fmla="*/ 2 w 34"/>
                <a:gd name="T11" fmla="*/ 26 h 45"/>
                <a:gd name="T12" fmla="*/ 0 w 34"/>
                <a:gd name="T13" fmla="*/ 31 h 45"/>
                <a:gd name="T14" fmla="*/ 0 w 34"/>
                <a:gd name="T15" fmla="*/ 33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45">
                  <a:moveTo>
                    <a:pt x="0" y="33"/>
                  </a:moveTo>
                  <a:cubicBezTo>
                    <a:pt x="0" y="33"/>
                    <a:pt x="0" y="34"/>
                    <a:pt x="1" y="35"/>
                  </a:cubicBezTo>
                  <a:cubicBezTo>
                    <a:pt x="9" y="45"/>
                    <a:pt x="34" y="0"/>
                    <a:pt x="21" y="1"/>
                  </a:cubicBezTo>
                  <a:cubicBezTo>
                    <a:pt x="17" y="1"/>
                    <a:pt x="15" y="5"/>
                    <a:pt x="13" y="7"/>
                  </a:cubicBezTo>
                  <a:cubicBezTo>
                    <a:pt x="11" y="11"/>
                    <a:pt x="8" y="14"/>
                    <a:pt x="6" y="18"/>
                  </a:cubicBezTo>
                  <a:cubicBezTo>
                    <a:pt x="5" y="20"/>
                    <a:pt x="3" y="23"/>
                    <a:pt x="2" y="26"/>
                  </a:cubicBezTo>
                  <a:cubicBezTo>
                    <a:pt x="1" y="28"/>
                    <a:pt x="0" y="29"/>
                    <a:pt x="0" y="31"/>
                  </a:cubicBezTo>
                  <a:cubicBezTo>
                    <a:pt x="0" y="31"/>
                    <a:pt x="0" y="32"/>
                    <a:pt x="0" y="33"/>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7" name="ísḻiḍê">
              <a:extLst>
                <a:ext uri="{FF2B5EF4-FFF2-40B4-BE49-F238E27FC236}">
                  <a16:creationId xmlns:a16="http://schemas.microsoft.com/office/drawing/2014/main" id="{B2154724-4AFD-7210-CD46-2FC76290B07D}"/>
                </a:ext>
              </a:extLst>
            </p:cNvPr>
            <p:cNvSpPr/>
            <p:nvPr/>
          </p:nvSpPr>
          <p:spPr bwMode="auto">
            <a:xfrm>
              <a:off x="7677151" y="2717801"/>
              <a:ext cx="58738" cy="60325"/>
            </a:xfrm>
            <a:custGeom>
              <a:avLst/>
              <a:gdLst>
                <a:gd name="T0" fmla="*/ 4 w 16"/>
                <a:gd name="T1" fmla="*/ 0 h 16"/>
                <a:gd name="T2" fmla="*/ 2 w 16"/>
                <a:gd name="T3" fmla="*/ 3 h 16"/>
                <a:gd name="T4" fmla="*/ 0 w 16"/>
                <a:gd name="T5" fmla="*/ 8 h 16"/>
                <a:gd name="T6" fmla="*/ 0 w 16"/>
                <a:gd name="T7" fmla="*/ 10 h 16"/>
                <a:gd name="T8" fmla="*/ 1 w 16"/>
                <a:gd name="T9" fmla="*/ 12 h 16"/>
                <a:gd name="T10" fmla="*/ 16 w 16"/>
                <a:gd name="T11" fmla="*/ 3 h 16"/>
                <a:gd name="T12" fmla="*/ 4 w 1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4" y="0"/>
                  </a:moveTo>
                  <a:cubicBezTo>
                    <a:pt x="3" y="1"/>
                    <a:pt x="2" y="2"/>
                    <a:pt x="2" y="3"/>
                  </a:cubicBezTo>
                  <a:cubicBezTo>
                    <a:pt x="1" y="5"/>
                    <a:pt x="0" y="6"/>
                    <a:pt x="0" y="8"/>
                  </a:cubicBezTo>
                  <a:cubicBezTo>
                    <a:pt x="0" y="8"/>
                    <a:pt x="0" y="9"/>
                    <a:pt x="0" y="10"/>
                  </a:cubicBezTo>
                  <a:cubicBezTo>
                    <a:pt x="0" y="10"/>
                    <a:pt x="0" y="11"/>
                    <a:pt x="1" y="12"/>
                  </a:cubicBezTo>
                  <a:cubicBezTo>
                    <a:pt x="5" y="16"/>
                    <a:pt x="11" y="11"/>
                    <a:pt x="16" y="3"/>
                  </a:cubicBezTo>
                  <a:cubicBezTo>
                    <a:pt x="12" y="2"/>
                    <a:pt x="8" y="1"/>
                    <a:pt x="4" y="0"/>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8" name="î$ľiḓe">
              <a:extLst>
                <a:ext uri="{FF2B5EF4-FFF2-40B4-BE49-F238E27FC236}">
                  <a16:creationId xmlns:a16="http://schemas.microsoft.com/office/drawing/2014/main" id="{49282DDC-227B-35A6-E125-02A8BAC3BD93}"/>
                </a:ext>
              </a:extLst>
            </p:cNvPr>
            <p:cNvSpPr/>
            <p:nvPr/>
          </p:nvSpPr>
          <p:spPr bwMode="auto">
            <a:xfrm>
              <a:off x="7469188" y="2913063"/>
              <a:ext cx="136525" cy="169863"/>
            </a:xfrm>
            <a:custGeom>
              <a:avLst/>
              <a:gdLst>
                <a:gd name="T0" fmla="*/ 33 w 36"/>
                <a:gd name="T1" fmla="*/ 20 h 45"/>
                <a:gd name="T2" fmla="*/ 36 w 36"/>
                <a:gd name="T3" fmla="*/ 11 h 45"/>
                <a:gd name="T4" fmla="*/ 28 w 36"/>
                <a:gd name="T5" fmla="*/ 2 h 45"/>
                <a:gd name="T6" fmla="*/ 17 w 36"/>
                <a:gd name="T7" fmla="*/ 3 h 45"/>
                <a:gd name="T8" fmla="*/ 6 w 36"/>
                <a:gd name="T9" fmla="*/ 17 h 45"/>
                <a:gd name="T10" fmla="*/ 1 w 36"/>
                <a:gd name="T11" fmla="*/ 33 h 45"/>
                <a:gd name="T12" fmla="*/ 9 w 36"/>
                <a:gd name="T13" fmla="*/ 42 h 45"/>
                <a:gd name="T14" fmla="*/ 21 w 36"/>
                <a:gd name="T15" fmla="*/ 41 h 45"/>
                <a:gd name="T16" fmla="*/ 33 w 36"/>
                <a:gd name="T17" fmla="*/ 20 h 45"/>
                <a:gd name="T18" fmla="*/ 21 w 36"/>
                <a:gd name="T19" fmla="*/ 31 h 45"/>
                <a:gd name="T20" fmla="*/ 14 w 36"/>
                <a:gd name="T21" fmla="*/ 31 h 45"/>
                <a:gd name="T22" fmla="*/ 9 w 36"/>
                <a:gd name="T23" fmla="*/ 26 h 45"/>
                <a:gd name="T24" fmla="*/ 12 w 36"/>
                <a:gd name="T25" fmla="*/ 17 h 45"/>
                <a:gd name="T26" fmla="*/ 19 w 36"/>
                <a:gd name="T27" fmla="*/ 8 h 45"/>
                <a:gd name="T28" fmla="*/ 25 w 36"/>
                <a:gd name="T29" fmla="*/ 8 h 45"/>
                <a:gd name="T30" fmla="*/ 29 w 36"/>
                <a:gd name="T31" fmla="*/ 13 h 45"/>
                <a:gd name="T32" fmla="*/ 28 w 36"/>
                <a:gd name="T33" fmla="*/ 18 h 45"/>
                <a:gd name="T34" fmla="*/ 21 w 36"/>
                <a:gd name="T35" fmla="*/ 3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45">
                  <a:moveTo>
                    <a:pt x="33" y="20"/>
                  </a:moveTo>
                  <a:cubicBezTo>
                    <a:pt x="34" y="17"/>
                    <a:pt x="36" y="13"/>
                    <a:pt x="36" y="11"/>
                  </a:cubicBezTo>
                  <a:cubicBezTo>
                    <a:pt x="35" y="7"/>
                    <a:pt x="30" y="4"/>
                    <a:pt x="28" y="2"/>
                  </a:cubicBezTo>
                  <a:cubicBezTo>
                    <a:pt x="24" y="0"/>
                    <a:pt x="20" y="0"/>
                    <a:pt x="17" y="3"/>
                  </a:cubicBezTo>
                  <a:cubicBezTo>
                    <a:pt x="13" y="6"/>
                    <a:pt x="9" y="12"/>
                    <a:pt x="6" y="17"/>
                  </a:cubicBezTo>
                  <a:cubicBezTo>
                    <a:pt x="4" y="21"/>
                    <a:pt x="0" y="28"/>
                    <a:pt x="1" y="33"/>
                  </a:cubicBezTo>
                  <a:cubicBezTo>
                    <a:pt x="2" y="36"/>
                    <a:pt x="6" y="40"/>
                    <a:pt x="9" y="42"/>
                  </a:cubicBezTo>
                  <a:cubicBezTo>
                    <a:pt x="13" y="45"/>
                    <a:pt x="17" y="45"/>
                    <a:pt x="21" y="41"/>
                  </a:cubicBezTo>
                  <a:cubicBezTo>
                    <a:pt x="25" y="34"/>
                    <a:pt x="29" y="27"/>
                    <a:pt x="33" y="20"/>
                  </a:cubicBezTo>
                  <a:close/>
                  <a:moveTo>
                    <a:pt x="21" y="31"/>
                  </a:moveTo>
                  <a:cubicBezTo>
                    <a:pt x="19" y="33"/>
                    <a:pt x="16" y="33"/>
                    <a:pt x="14" y="31"/>
                  </a:cubicBezTo>
                  <a:cubicBezTo>
                    <a:pt x="12" y="30"/>
                    <a:pt x="10" y="28"/>
                    <a:pt x="9" y="26"/>
                  </a:cubicBezTo>
                  <a:cubicBezTo>
                    <a:pt x="8" y="23"/>
                    <a:pt x="11" y="19"/>
                    <a:pt x="12" y="17"/>
                  </a:cubicBezTo>
                  <a:cubicBezTo>
                    <a:pt x="14" y="14"/>
                    <a:pt x="16" y="11"/>
                    <a:pt x="19" y="8"/>
                  </a:cubicBezTo>
                  <a:cubicBezTo>
                    <a:pt x="20" y="7"/>
                    <a:pt x="23" y="7"/>
                    <a:pt x="25" y="8"/>
                  </a:cubicBezTo>
                  <a:cubicBezTo>
                    <a:pt x="26" y="9"/>
                    <a:pt x="29" y="11"/>
                    <a:pt x="29" y="13"/>
                  </a:cubicBezTo>
                  <a:cubicBezTo>
                    <a:pt x="30" y="15"/>
                    <a:pt x="28" y="17"/>
                    <a:pt x="28" y="18"/>
                  </a:cubicBezTo>
                  <a:cubicBezTo>
                    <a:pt x="26" y="23"/>
                    <a:pt x="23" y="27"/>
                    <a:pt x="21" y="31"/>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9" name="îŝlîḍe">
              <a:extLst>
                <a:ext uri="{FF2B5EF4-FFF2-40B4-BE49-F238E27FC236}">
                  <a16:creationId xmlns:a16="http://schemas.microsoft.com/office/drawing/2014/main" id="{51B4F3EA-9228-765A-7892-DD847158C257}"/>
                </a:ext>
              </a:extLst>
            </p:cNvPr>
            <p:cNvSpPr/>
            <p:nvPr/>
          </p:nvSpPr>
          <p:spPr bwMode="auto">
            <a:xfrm>
              <a:off x="7469188" y="2967038"/>
              <a:ext cx="93663" cy="115888"/>
            </a:xfrm>
            <a:custGeom>
              <a:avLst/>
              <a:gdLst>
                <a:gd name="T0" fmla="*/ 21 w 25"/>
                <a:gd name="T1" fmla="*/ 16 h 31"/>
                <a:gd name="T2" fmla="*/ 21 w 25"/>
                <a:gd name="T3" fmla="*/ 17 h 31"/>
                <a:gd name="T4" fmla="*/ 14 w 25"/>
                <a:gd name="T5" fmla="*/ 17 h 31"/>
                <a:gd name="T6" fmla="*/ 9 w 25"/>
                <a:gd name="T7" fmla="*/ 12 h 31"/>
                <a:gd name="T8" fmla="*/ 11 w 25"/>
                <a:gd name="T9" fmla="*/ 4 h 31"/>
                <a:gd name="T10" fmla="*/ 8 w 25"/>
                <a:gd name="T11" fmla="*/ 0 h 31"/>
                <a:gd name="T12" fmla="*/ 6 w 25"/>
                <a:gd name="T13" fmla="*/ 3 h 31"/>
                <a:gd name="T14" fmla="*/ 1 w 25"/>
                <a:gd name="T15" fmla="*/ 19 h 31"/>
                <a:gd name="T16" fmla="*/ 9 w 25"/>
                <a:gd name="T17" fmla="*/ 28 h 31"/>
                <a:gd name="T18" fmla="*/ 21 w 25"/>
                <a:gd name="T19" fmla="*/ 27 h 31"/>
                <a:gd name="T20" fmla="*/ 25 w 25"/>
                <a:gd name="T21" fmla="*/ 20 h 31"/>
                <a:gd name="T22" fmla="*/ 21 w 25"/>
                <a:gd name="T23"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31">
                  <a:moveTo>
                    <a:pt x="21" y="16"/>
                  </a:moveTo>
                  <a:cubicBezTo>
                    <a:pt x="21" y="17"/>
                    <a:pt x="21" y="17"/>
                    <a:pt x="21" y="17"/>
                  </a:cubicBezTo>
                  <a:cubicBezTo>
                    <a:pt x="19" y="19"/>
                    <a:pt x="16" y="19"/>
                    <a:pt x="14" y="17"/>
                  </a:cubicBezTo>
                  <a:cubicBezTo>
                    <a:pt x="12" y="16"/>
                    <a:pt x="10" y="14"/>
                    <a:pt x="9" y="12"/>
                  </a:cubicBezTo>
                  <a:cubicBezTo>
                    <a:pt x="9" y="10"/>
                    <a:pt x="10" y="7"/>
                    <a:pt x="11" y="4"/>
                  </a:cubicBezTo>
                  <a:cubicBezTo>
                    <a:pt x="10" y="3"/>
                    <a:pt x="9" y="2"/>
                    <a:pt x="8" y="0"/>
                  </a:cubicBezTo>
                  <a:cubicBezTo>
                    <a:pt x="7" y="1"/>
                    <a:pt x="7" y="2"/>
                    <a:pt x="6" y="3"/>
                  </a:cubicBezTo>
                  <a:cubicBezTo>
                    <a:pt x="4" y="7"/>
                    <a:pt x="0" y="14"/>
                    <a:pt x="1" y="19"/>
                  </a:cubicBezTo>
                  <a:cubicBezTo>
                    <a:pt x="2" y="22"/>
                    <a:pt x="6" y="26"/>
                    <a:pt x="9" y="28"/>
                  </a:cubicBezTo>
                  <a:cubicBezTo>
                    <a:pt x="13" y="31"/>
                    <a:pt x="17" y="31"/>
                    <a:pt x="21" y="27"/>
                  </a:cubicBezTo>
                  <a:cubicBezTo>
                    <a:pt x="22" y="25"/>
                    <a:pt x="24" y="22"/>
                    <a:pt x="25" y="20"/>
                  </a:cubicBezTo>
                  <a:cubicBezTo>
                    <a:pt x="24" y="19"/>
                    <a:pt x="22" y="17"/>
                    <a:pt x="21" y="16"/>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0" name="íṡļiḋê">
              <a:extLst>
                <a:ext uri="{FF2B5EF4-FFF2-40B4-BE49-F238E27FC236}">
                  <a16:creationId xmlns:a16="http://schemas.microsoft.com/office/drawing/2014/main" id="{A215A36F-D826-7CEB-F02A-60555C32B1A7}"/>
                </a:ext>
              </a:extLst>
            </p:cNvPr>
            <p:cNvSpPr/>
            <p:nvPr/>
          </p:nvSpPr>
          <p:spPr bwMode="auto">
            <a:xfrm>
              <a:off x="7559676" y="2827338"/>
              <a:ext cx="128588" cy="165100"/>
            </a:xfrm>
            <a:custGeom>
              <a:avLst/>
              <a:gdLst>
                <a:gd name="T0" fmla="*/ 0 w 34"/>
                <a:gd name="T1" fmla="*/ 32 h 44"/>
                <a:gd name="T2" fmla="*/ 1 w 34"/>
                <a:gd name="T3" fmla="*/ 34 h 44"/>
                <a:gd name="T4" fmla="*/ 20 w 34"/>
                <a:gd name="T5" fmla="*/ 0 h 44"/>
                <a:gd name="T6" fmla="*/ 13 w 34"/>
                <a:gd name="T7" fmla="*/ 7 h 44"/>
                <a:gd name="T8" fmla="*/ 6 w 34"/>
                <a:gd name="T9" fmla="*/ 17 h 44"/>
                <a:gd name="T10" fmla="*/ 1 w 34"/>
                <a:gd name="T11" fmla="*/ 26 h 44"/>
                <a:gd name="T12" fmla="*/ 0 w 34"/>
                <a:gd name="T13" fmla="*/ 30 h 44"/>
                <a:gd name="T14" fmla="*/ 0 w 34"/>
                <a:gd name="T15" fmla="*/ 32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44">
                  <a:moveTo>
                    <a:pt x="0" y="32"/>
                  </a:moveTo>
                  <a:cubicBezTo>
                    <a:pt x="0" y="33"/>
                    <a:pt x="0" y="34"/>
                    <a:pt x="1" y="34"/>
                  </a:cubicBezTo>
                  <a:cubicBezTo>
                    <a:pt x="9" y="44"/>
                    <a:pt x="34" y="0"/>
                    <a:pt x="20" y="0"/>
                  </a:cubicBezTo>
                  <a:cubicBezTo>
                    <a:pt x="17" y="1"/>
                    <a:pt x="15" y="4"/>
                    <a:pt x="13" y="7"/>
                  </a:cubicBezTo>
                  <a:cubicBezTo>
                    <a:pt x="10" y="10"/>
                    <a:pt x="8" y="13"/>
                    <a:pt x="6" y="17"/>
                  </a:cubicBezTo>
                  <a:cubicBezTo>
                    <a:pt x="4" y="20"/>
                    <a:pt x="3" y="23"/>
                    <a:pt x="1" y="26"/>
                  </a:cubicBezTo>
                  <a:cubicBezTo>
                    <a:pt x="1" y="27"/>
                    <a:pt x="0" y="29"/>
                    <a:pt x="0" y="30"/>
                  </a:cubicBezTo>
                  <a:cubicBezTo>
                    <a:pt x="0" y="31"/>
                    <a:pt x="0" y="31"/>
                    <a:pt x="0" y="32"/>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1" name="í$líḑe">
              <a:extLst>
                <a:ext uri="{FF2B5EF4-FFF2-40B4-BE49-F238E27FC236}">
                  <a16:creationId xmlns:a16="http://schemas.microsoft.com/office/drawing/2014/main" id="{A5AE4926-7BA9-12CB-F4F3-9FE0755C3965}"/>
                </a:ext>
              </a:extLst>
            </p:cNvPr>
            <p:cNvSpPr/>
            <p:nvPr/>
          </p:nvSpPr>
          <p:spPr bwMode="auto">
            <a:xfrm>
              <a:off x="7559676" y="2909888"/>
              <a:ext cx="60325" cy="60325"/>
            </a:xfrm>
            <a:custGeom>
              <a:avLst/>
              <a:gdLst>
                <a:gd name="T0" fmla="*/ 3 w 16"/>
                <a:gd name="T1" fmla="*/ 0 h 16"/>
                <a:gd name="T2" fmla="*/ 1 w 16"/>
                <a:gd name="T3" fmla="*/ 4 h 16"/>
                <a:gd name="T4" fmla="*/ 0 w 16"/>
                <a:gd name="T5" fmla="*/ 8 h 16"/>
                <a:gd name="T6" fmla="*/ 0 w 16"/>
                <a:gd name="T7" fmla="*/ 10 h 16"/>
                <a:gd name="T8" fmla="*/ 1 w 16"/>
                <a:gd name="T9" fmla="*/ 12 h 16"/>
                <a:gd name="T10" fmla="*/ 16 w 16"/>
                <a:gd name="T11" fmla="*/ 3 h 16"/>
                <a:gd name="T12" fmla="*/ 3 w 1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3" y="0"/>
                  </a:moveTo>
                  <a:cubicBezTo>
                    <a:pt x="3" y="1"/>
                    <a:pt x="2" y="3"/>
                    <a:pt x="1" y="4"/>
                  </a:cubicBezTo>
                  <a:cubicBezTo>
                    <a:pt x="1" y="5"/>
                    <a:pt x="0" y="7"/>
                    <a:pt x="0" y="8"/>
                  </a:cubicBezTo>
                  <a:cubicBezTo>
                    <a:pt x="0" y="9"/>
                    <a:pt x="0" y="9"/>
                    <a:pt x="0" y="10"/>
                  </a:cubicBezTo>
                  <a:cubicBezTo>
                    <a:pt x="0" y="11"/>
                    <a:pt x="0" y="12"/>
                    <a:pt x="1" y="12"/>
                  </a:cubicBezTo>
                  <a:cubicBezTo>
                    <a:pt x="4" y="16"/>
                    <a:pt x="11" y="11"/>
                    <a:pt x="16" y="3"/>
                  </a:cubicBezTo>
                  <a:cubicBezTo>
                    <a:pt x="12" y="2"/>
                    <a:pt x="7" y="1"/>
                    <a:pt x="3" y="0"/>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2" name="ïṥḻîḓê">
              <a:extLst>
                <a:ext uri="{FF2B5EF4-FFF2-40B4-BE49-F238E27FC236}">
                  <a16:creationId xmlns:a16="http://schemas.microsoft.com/office/drawing/2014/main" id="{E697147C-4620-589E-37C3-82ED3D1951E3}"/>
                </a:ext>
              </a:extLst>
            </p:cNvPr>
            <p:cNvSpPr/>
            <p:nvPr/>
          </p:nvSpPr>
          <p:spPr bwMode="auto">
            <a:xfrm>
              <a:off x="7364413" y="3109913"/>
              <a:ext cx="139700" cy="160338"/>
            </a:xfrm>
            <a:custGeom>
              <a:avLst/>
              <a:gdLst>
                <a:gd name="T0" fmla="*/ 2 w 37"/>
                <a:gd name="T1" fmla="*/ 30 h 43"/>
                <a:gd name="T2" fmla="*/ 7 w 37"/>
                <a:gd name="T3" fmla="*/ 40 h 43"/>
                <a:gd name="T4" fmla="*/ 19 w 37"/>
                <a:gd name="T5" fmla="*/ 42 h 43"/>
                <a:gd name="T6" fmla="*/ 30 w 37"/>
                <a:gd name="T7" fmla="*/ 30 h 43"/>
                <a:gd name="T8" fmla="*/ 37 w 37"/>
                <a:gd name="T9" fmla="*/ 13 h 43"/>
                <a:gd name="T10" fmla="*/ 32 w 37"/>
                <a:gd name="T11" fmla="*/ 4 h 43"/>
                <a:gd name="T12" fmla="*/ 20 w 37"/>
                <a:gd name="T13" fmla="*/ 1 h 43"/>
                <a:gd name="T14" fmla="*/ 14 w 37"/>
                <a:gd name="T15" fmla="*/ 8 h 43"/>
                <a:gd name="T16" fmla="*/ 2 w 37"/>
                <a:gd name="T17" fmla="*/ 30 h 43"/>
                <a:gd name="T18" fmla="*/ 18 w 37"/>
                <a:gd name="T19" fmla="*/ 12 h 43"/>
                <a:gd name="T20" fmla="*/ 22 w 37"/>
                <a:gd name="T21" fmla="*/ 8 h 43"/>
                <a:gd name="T22" fmla="*/ 28 w 37"/>
                <a:gd name="T23" fmla="*/ 10 h 43"/>
                <a:gd name="T24" fmla="*/ 31 w 37"/>
                <a:gd name="T25" fmla="*/ 15 h 43"/>
                <a:gd name="T26" fmla="*/ 27 w 37"/>
                <a:gd name="T27" fmla="*/ 25 h 43"/>
                <a:gd name="T28" fmla="*/ 20 w 37"/>
                <a:gd name="T29" fmla="*/ 32 h 43"/>
                <a:gd name="T30" fmla="*/ 14 w 37"/>
                <a:gd name="T31" fmla="*/ 31 h 43"/>
                <a:gd name="T32" fmla="*/ 11 w 37"/>
                <a:gd name="T33" fmla="*/ 25 h 43"/>
                <a:gd name="T34" fmla="*/ 18 w 37"/>
                <a:gd name="T35" fmla="*/ 1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 h="43">
                  <a:moveTo>
                    <a:pt x="2" y="30"/>
                  </a:moveTo>
                  <a:cubicBezTo>
                    <a:pt x="0" y="35"/>
                    <a:pt x="2" y="38"/>
                    <a:pt x="7" y="40"/>
                  </a:cubicBezTo>
                  <a:cubicBezTo>
                    <a:pt x="10" y="42"/>
                    <a:pt x="15" y="43"/>
                    <a:pt x="19" y="42"/>
                  </a:cubicBezTo>
                  <a:cubicBezTo>
                    <a:pt x="24" y="41"/>
                    <a:pt x="28" y="34"/>
                    <a:pt x="30" y="30"/>
                  </a:cubicBezTo>
                  <a:cubicBezTo>
                    <a:pt x="33" y="25"/>
                    <a:pt x="36" y="19"/>
                    <a:pt x="37" y="13"/>
                  </a:cubicBezTo>
                  <a:cubicBezTo>
                    <a:pt x="37" y="9"/>
                    <a:pt x="35" y="6"/>
                    <a:pt x="32" y="4"/>
                  </a:cubicBezTo>
                  <a:cubicBezTo>
                    <a:pt x="29" y="3"/>
                    <a:pt x="24" y="0"/>
                    <a:pt x="20" y="1"/>
                  </a:cubicBezTo>
                  <a:cubicBezTo>
                    <a:pt x="18" y="2"/>
                    <a:pt x="16" y="6"/>
                    <a:pt x="14" y="8"/>
                  </a:cubicBezTo>
                  <a:cubicBezTo>
                    <a:pt x="9" y="15"/>
                    <a:pt x="5" y="22"/>
                    <a:pt x="2" y="30"/>
                  </a:cubicBezTo>
                  <a:close/>
                  <a:moveTo>
                    <a:pt x="18" y="12"/>
                  </a:moveTo>
                  <a:cubicBezTo>
                    <a:pt x="19" y="11"/>
                    <a:pt x="20" y="9"/>
                    <a:pt x="22" y="8"/>
                  </a:cubicBezTo>
                  <a:cubicBezTo>
                    <a:pt x="23" y="7"/>
                    <a:pt x="27" y="9"/>
                    <a:pt x="28" y="10"/>
                  </a:cubicBezTo>
                  <a:cubicBezTo>
                    <a:pt x="30" y="11"/>
                    <a:pt x="31" y="13"/>
                    <a:pt x="31" y="15"/>
                  </a:cubicBezTo>
                  <a:cubicBezTo>
                    <a:pt x="30" y="19"/>
                    <a:pt x="29" y="22"/>
                    <a:pt x="27" y="25"/>
                  </a:cubicBezTo>
                  <a:cubicBezTo>
                    <a:pt x="26" y="27"/>
                    <a:pt x="23" y="31"/>
                    <a:pt x="20" y="32"/>
                  </a:cubicBezTo>
                  <a:cubicBezTo>
                    <a:pt x="18" y="33"/>
                    <a:pt x="15" y="32"/>
                    <a:pt x="14" y="31"/>
                  </a:cubicBezTo>
                  <a:cubicBezTo>
                    <a:pt x="11" y="29"/>
                    <a:pt x="9" y="28"/>
                    <a:pt x="11" y="25"/>
                  </a:cubicBezTo>
                  <a:cubicBezTo>
                    <a:pt x="13" y="20"/>
                    <a:pt x="15" y="16"/>
                    <a:pt x="18" y="12"/>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3" name="ïṣḷiḋé">
              <a:extLst>
                <a:ext uri="{FF2B5EF4-FFF2-40B4-BE49-F238E27FC236}">
                  <a16:creationId xmlns:a16="http://schemas.microsoft.com/office/drawing/2014/main" id="{21E7D277-255A-834B-C090-B61BA8296E52}"/>
                </a:ext>
              </a:extLst>
            </p:cNvPr>
            <p:cNvSpPr/>
            <p:nvPr/>
          </p:nvSpPr>
          <p:spPr bwMode="auto">
            <a:xfrm>
              <a:off x="7364413" y="3192463"/>
              <a:ext cx="115888" cy="77788"/>
            </a:xfrm>
            <a:custGeom>
              <a:avLst/>
              <a:gdLst>
                <a:gd name="T0" fmla="*/ 11 w 31"/>
                <a:gd name="T1" fmla="*/ 2 h 21"/>
                <a:gd name="T2" fmla="*/ 11 w 31"/>
                <a:gd name="T3" fmla="*/ 3 h 21"/>
                <a:gd name="T4" fmla="*/ 14 w 31"/>
                <a:gd name="T5" fmla="*/ 9 h 21"/>
                <a:gd name="T6" fmla="*/ 20 w 31"/>
                <a:gd name="T7" fmla="*/ 10 h 21"/>
                <a:gd name="T8" fmla="*/ 26 w 31"/>
                <a:gd name="T9" fmla="*/ 5 h 21"/>
                <a:gd name="T10" fmla="*/ 31 w 31"/>
                <a:gd name="T11" fmla="*/ 5 h 21"/>
                <a:gd name="T12" fmla="*/ 30 w 31"/>
                <a:gd name="T13" fmla="*/ 8 h 21"/>
                <a:gd name="T14" fmla="*/ 19 w 31"/>
                <a:gd name="T15" fmla="*/ 20 h 21"/>
                <a:gd name="T16" fmla="*/ 7 w 31"/>
                <a:gd name="T17" fmla="*/ 18 h 21"/>
                <a:gd name="T18" fmla="*/ 2 w 31"/>
                <a:gd name="T19" fmla="*/ 8 h 21"/>
                <a:gd name="T20" fmla="*/ 6 w 31"/>
                <a:gd name="T21" fmla="*/ 0 h 21"/>
                <a:gd name="T22" fmla="*/ 11 w 31"/>
                <a:gd name="T23"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21">
                  <a:moveTo>
                    <a:pt x="11" y="2"/>
                  </a:moveTo>
                  <a:cubicBezTo>
                    <a:pt x="11" y="3"/>
                    <a:pt x="11" y="3"/>
                    <a:pt x="11" y="3"/>
                  </a:cubicBezTo>
                  <a:cubicBezTo>
                    <a:pt x="9" y="6"/>
                    <a:pt x="11" y="7"/>
                    <a:pt x="14" y="9"/>
                  </a:cubicBezTo>
                  <a:cubicBezTo>
                    <a:pt x="15" y="10"/>
                    <a:pt x="18" y="11"/>
                    <a:pt x="20" y="10"/>
                  </a:cubicBezTo>
                  <a:cubicBezTo>
                    <a:pt x="23" y="10"/>
                    <a:pt x="25" y="7"/>
                    <a:pt x="26" y="5"/>
                  </a:cubicBezTo>
                  <a:cubicBezTo>
                    <a:pt x="28" y="5"/>
                    <a:pt x="30" y="5"/>
                    <a:pt x="31" y="5"/>
                  </a:cubicBezTo>
                  <a:cubicBezTo>
                    <a:pt x="31" y="6"/>
                    <a:pt x="30" y="7"/>
                    <a:pt x="30" y="8"/>
                  </a:cubicBezTo>
                  <a:cubicBezTo>
                    <a:pt x="28" y="12"/>
                    <a:pt x="24" y="19"/>
                    <a:pt x="19" y="20"/>
                  </a:cubicBezTo>
                  <a:cubicBezTo>
                    <a:pt x="15" y="21"/>
                    <a:pt x="10" y="20"/>
                    <a:pt x="7" y="18"/>
                  </a:cubicBezTo>
                  <a:cubicBezTo>
                    <a:pt x="2" y="16"/>
                    <a:pt x="0" y="13"/>
                    <a:pt x="2" y="8"/>
                  </a:cubicBezTo>
                  <a:cubicBezTo>
                    <a:pt x="3" y="5"/>
                    <a:pt x="4" y="3"/>
                    <a:pt x="6" y="0"/>
                  </a:cubicBezTo>
                  <a:cubicBezTo>
                    <a:pt x="7" y="1"/>
                    <a:pt x="9" y="1"/>
                    <a:pt x="11" y="2"/>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4" name="ïṥḻîďe">
              <a:extLst>
                <a:ext uri="{FF2B5EF4-FFF2-40B4-BE49-F238E27FC236}">
                  <a16:creationId xmlns:a16="http://schemas.microsoft.com/office/drawing/2014/main" id="{7ECF866E-7923-D091-A900-B83802E52618}"/>
                </a:ext>
              </a:extLst>
            </p:cNvPr>
            <p:cNvSpPr/>
            <p:nvPr/>
          </p:nvSpPr>
          <p:spPr bwMode="auto">
            <a:xfrm>
              <a:off x="7413626" y="2978151"/>
              <a:ext cx="123825" cy="176213"/>
            </a:xfrm>
            <a:custGeom>
              <a:avLst/>
              <a:gdLst>
                <a:gd name="T0" fmla="*/ 15 w 33"/>
                <a:gd name="T1" fmla="*/ 46 h 47"/>
                <a:gd name="T2" fmla="*/ 12 w 33"/>
                <a:gd name="T3" fmla="*/ 46 h 47"/>
                <a:gd name="T4" fmla="*/ 32 w 33"/>
                <a:gd name="T5" fmla="*/ 12 h 47"/>
                <a:gd name="T6" fmla="*/ 30 w 33"/>
                <a:gd name="T7" fmla="*/ 22 h 47"/>
                <a:gd name="T8" fmla="*/ 25 w 33"/>
                <a:gd name="T9" fmla="*/ 33 h 47"/>
                <a:gd name="T10" fmla="*/ 19 w 33"/>
                <a:gd name="T11" fmla="*/ 42 h 47"/>
                <a:gd name="T12" fmla="*/ 17 w 33"/>
                <a:gd name="T13" fmla="*/ 45 h 47"/>
                <a:gd name="T14" fmla="*/ 15 w 33"/>
                <a:gd name="T15" fmla="*/ 46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47">
                  <a:moveTo>
                    <a:pt x="15" y="46"/>
                  </a:moveTo>
                  <a:cubicBezTo>
                    <a:pt x="14" y="46"/>
                    <a:pt x="13" y="47"/>
                    <a:pt x="12" y="46"/>
                  </a:cubicBezTo>
                  <a:cubicBezTo>
                    <a:pt x="0" y="44"/>
                    <a:pt x="26" y="0"/>
                    <a:pt x="32" y="12"/>
                  </a:cubicBezTo>
                  <a:cubicBezTo>
                    <a:pt x="33" y="15"/>
                    <a:pt x="31" y="19"/>
                    <a:pt x="30" y="22"/>
                  </a:cubicBezTo>
                  <a:cubicBezTo>
                    <a:pt x="29" y="26"/>
                    <a:pt x="27" y="30"/>
                    <a:pt x="25" y="33"/>
                  </a:cubicBezTo>
                  <a:cubicBezTo>
                    <a:pt x="23" y="36"/>
                    <a:pt x="21" y="39"/>
                    <a:pt x="19" y="42"/>
                  </a:cubicBezTo>
                  <a:cubicBezTo>
                    <a:pt x="19" y="43"/>
                    <a:pt x="18" y="44"/>
                    <a:pt x="17" y="45"/>
                  </a:cubicBezTo>
                  <a:cubicBezTo>
                    <a:pt x="16" y="45"/>
                    <a:pt x="16" y="46"/>
                    <a:pt x="15" y="46"/>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5" name="ïṩlíḓe">
              <a:extLst>
                <a:ext uri="{FF2B5EF4-FFF2-40B4-BE49-F238E27FC236}">
                  <a16:creationId xmlns:a16="http://schemas.microsoft.com/office/drawing/2014/main" id="{A043F51C-CB3D-24D9-2301-EA8DD7BBCE84}"/>
                </a:ext>
              </a:extLst>
            </p:cNvPr>
            <p:cNvSpPr/>
            <p:nvPr/>
          </p:nvSpPr>
          <p:spPr bwMode="auto">
            <a:xfrm>
              <a:off x="7439026" y="3086101"/>
              <a:ext cx="57150" cy="68263"/>
            </a:xfrm>
            <a:custGeom>
              <a:avLst/>
              <a:gdLst>
                <a:gd name="T0" fmla="*/ 15 w 15"/>
                <a:gd name="T1" fmla="*/ 9 h 18"/>
                <a:gd name="T2" fmla="*/ 12 w 15"/>
                <a:gd name="T3" fmla="*/ 13 h 18"/>
                <a:gd name="T4" fmla="*/ 10 w 15"/>
                <a:gd name="T5" fmla="*/ 16 h 18"/>
                <a:gd name="T6" fmla="*/ 8 w 15"/>
                <a:gd name="T7" fmla="*/ 17 h 18"/>
                <a:gd name="T8" fmla="*/ 5 w 15"/>
                <a:gd name="T9" fmla="*/ 17 h 18"/>
                <a:gd name="T10" fmla="*/ 6 w 15"/>
                <a:gd name="T11" fmla="*/ 0 h 18"/>
                <a:gd name="T12" fmla="*/ 15 w 15"/>
                <a:gd name="T13" fmla="*/ 9 h 18"/>
              </a:gdLst>
              <a:ahLst/>
              <a:cxnLst>
                <a:cxn ang="0">
                  <a:pos x="T0" y="T1"/>
                </a:cxn>
                <a:cxn ang="0">
                  <a:pos x="T2" y="T3"/>
                </a:cxn>
                <a:cxn ang="0">
                  <a:pos x="T4" y="T5"/>
                </a:cxn>
                <a:cxn ang="0">
                  <a:pos x="T6" y="T7"/>
                </a:cxn>
                <a:cxn ang="0">
                  <a:pos x="T8" y="T9"/>
                </a:cxn>
                <a:cxn ang="0">
                  <a:pos x="T10" y="T11"/>
                </a:cxn>
                <a:cxn ang="0">
                  <a:pos x="T12" y="T13"/>
                </a:cxn>
              </a:cxnLst>
              <a:rect l="0" t="0" r="r" b="b"/>
              <a:pathLst>
                <a:path w="15" h="18">
                  <a:moveTo>
                    <a:pt x="15" y="9"/>
                  </a:moveTo>
                  <a:cubicBezTo>
                    <a:pt x="14" y="10"/>
                    <a:pt x="13" y="11"/>
                    <a:pt x="12" y="13"/>
                  </a:cubicBezTo>
                  <a:cubicBezTo>
                    <a:pt x="12" y="14"/>
                    <a:pt x="11" y="15"/>
                    <a:pt x="10" y="16"/>
                  </a:cubicBezTo>
                  <a:cubicBezTo>
                    <a:pt x="9" y="16"/>
                    <a:pt x="9" y="17"/>
                    <a:pt x="8" y="17"/>
                  </a:cubicBezTo>
                  <a:cubicBezTo>
                    <a:pt x="7" y="17"/>
                    <a:pt x="6" y="18"/>
                    <a:pt x="5" y="17"/>
                  </a:cubicBezTo>
                  <a:cubicBezTo>
                    <a:pt x="0" y="16"/>
                    <a:pt x="2" y="8"/>
                    <a:pt x="6" y="0"/>
                  </a:cubicBezTo>
                  <a:cubicBezTo>
                    <a:pt x="9" y="3"/>
                    <a:pt x="12" y="6"/>
                    <a:pt x="15" y="9"/>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6" name="îśḻiḓe">
              <a:extLst>
                <a:ext uri="{FF2B5EF4-FFF2-40B4-BE49-F238E27FC236}">
                  <a16:creationId xmlns:a16="http://schemas.microsoft.com/office/drawing/2014/main" id="{EEF1E346-C8CC-1BE9-D5D4-AB7D032F1B74}"/>
                </a:ext>
              </a:extLst>
            </p:cNvPr>
            <p:cNvSpPr/>
            <p:nvPr/>
          </p:nvSpPr>
          <p:spPr bwMode="auto">
            <a:xfrm>
              <a:off x="7262813" y="3294063"/>
              <a:ext cx="134938" cy="168275"/>
            </a:xfrm>
            <a:custGeom>
              <a:avLst/>
              <a:gdLst>
                <a:gd name="T0" fmla="*/ 33 w 36"/>
                <a:gd name="T1" fmla="*/ 20 h 45"/>
                <a:gd name="T2" fmla="*/ 36 w 36"/>
                <a:gd name="T3" fmla="*/ 10 h 45"/>
                <a:gd name="T4" fmla="*/ 28 w 36"/>
                <a:gd name="T5" fmla="*/ 2 h 45"/>
                <a:gd name="T6" fmla="*/ 17 w 36"/>
                <a:gd name="T7" fmla="*/ 3 h 45"/>
                <a:gd name="T8" fmla="*/ 6 w 36"/>
                <a:gd name="T9" fmla="*/ 17 h 45"/>
                <a:gd name="T10" fmla="*/ 1 w 36"/>
                <a:gd name="T11" fmla="*/ 33 h 45"/>
                <a:gd name="T12" fmla="*/ 9 w 36"/>
                <a:gd name="T13" fmla="*/ 42 h 45"/>
                <a:gd name="T14" fmla="*/ 20 w 36"/>
                <a:gd name="T15" fmla="*/ 41 h 45"/>
                <a:gd name="T16" fmla="*/ 33 w 36"/>
                <a:gd name="T17" fmla="*/ 20 h 45"/>
                <a:gd name="T18" fmla="*/ 20 w 36"/>
                <a:gd name="T19" fmla="*/ 31 h 45"/>
                <a:gd name="T20" fmla="*/ 14 w 36"/>
                <a:gd name="T21" fmla="*/ 31 h 45"/>
                <a:gd name="T22" fmla="*/ 9 w 36"/>
                <a:gd name="T23" fmla="*/ 26 h 45"/>
                <a:gd name="T24" fmla="*/ 12 w 36"/>
                <a:gd name="T25" fmla="*/ 16 h 45"/>
                <a:gd name="T26" fmla="*/ 18 w 36"/>
                <a:gd name="T27" fmla="*/ 8 h 45"/>
                <a:gd name="T28" fmla="*/ 25 w 36"/>
                <a:gd name="T29" fmla="*/ 8 h 45"/>
                <a:gd name="T30" fmla="*/ 29 w 36"/>
                <a:gd name="T31" fmla="*/ 13 h 45"/>
                <a:gd name="T32" fmla="*/ 28 w 36"/>
                <a:gd name="T33" fmla="*/ 18 h 45"/>
                <a:gd name="T34" fmla="*/ 20 w 36"/>
                <a:gd name="T35" fmla="*/ 3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45">
                  <a:moveTo>
                    <a:pt x="33" y="20"/>
                  </a:moveTo>
                  <a:cubicBezTo>
                    <a:pt x="34" y="17"/>
                    <a:pt x="36" y="13"/>
                    <a:pt x="36" y="10"/>
                  </a:cubicBezTo>
                  <a:cubicBezTo>
                    <a:pt x="35" y="7"/>
                    <a:pt x="30" y="4"/>
                    <a:pt x="28" y="2"/>
                  </a:cubicBezTo>
                  <a:cubicBezTo>
                    <a:pt x="24" y="0"/>
                    <a:pt x="20" y="0"/>
                    <a:pt x="17" y="3"/>
                  </a:cubicBezTo>
                  <a:cubicBezTo>
                    <a:pt x="13" y="6"/>
                    <a:pt x="9" y="11"/>
                    <a:pt x="6" y="17"/>
                  </a:cubicBezTo>
                  <a:cubicBezTo>
                    <a:pt x="4" y="21"/>
                    <a:pt x="0" y="28"/>
                    <a:pt x="1" y="33"/>
                  </a:cubicBezTo>
                  <a:cubicBezTo>
                    <a:pt x="2" y="36"/>
                    <a:pt x="6" y="40"/>
                    <a:pt x="9" y="42"/>
                  </a:cubicBezTo>
                  <a:cubicBezTo>
                    <a:pt x="13" y="44"/>
                    <a:pt x="17" y="45"/>
                    <a:pt x="20" y="41"/>
                  </a:cubicBezTo>
                  <a:cubicBezTo>
                    <a:pt x="25" y="34"/>
                    <a:pt x="29" y="27"/>
                    <a:pt x="33" y="20"/>
                  </a:cubicBezTo>
                  <a:close/>
                  <a:moveTo>
                    <a:pt x="20" y="31"/>
                  </a:moveTo>
                  <a:cubicBezTo>
                    <a:pt x="18" y="33"/>
                    <a:pt x="16" y="33"/>
                    <a:pt x="14" y="31"/>
                  </a:cubicBezTo>
                  <a:cubicBezTo>
                    <a:pt x="12" y="30"/>
                    <a:pt x="10" y="28"/>
                    <a:pt x="9" y="26"/>
                  </a:cubicBezTo>
                  <a:cubicBezTo>
                    <a:pt x="8" y="23"/>
                    <a:pt x="11" y="19"/>
                    <a:pt x="12" y="16"/>
                  </a:cubicBezTo>
                  <a:cubicBezTo>
                    <a:pt x="14" y="13"/>
                    <a:pt x="16" y="10"/>
                    <a:pt x="18" y="8"/>
                  </a:cubicBezTo>
                  <a:cubicBezTo>
                    <a:pt x="20" y="7"/>
                    <a:pt x="23" y="7"/>
                    <a:pt x="25" y="8"/>
                  </a:cubicBezTo>
                  <a:cubicBezTo>
                    <a:pt x="26" y="9"/>
                    <a:pt x="29" y="11"/>
                    <a:pt x="29" y="13"/>
                  </a:cubicBezTo>
                  <a:cubicBezTo>
                    <a:pt x="30" y="15"/>
                    <a:pt x="28" y="17"/>
                    <a:pt x="28" y="18"/>
                  </a:cubicBezTo>
                  <a:cubicBezTo>
                    <a:pt x="26" y="23"/>
                    <a:pt x="23" y="27"/>
                    <a:pt x="20" y="31"/>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7" name="îṡļíḋe">
              <a:extLst>
                <a:ext uri="{FF2B5EF4-FFF2-40B4-BE49-F238E27FC236}">
                  <a16:creationId xmlns:a16="http://schemas.microsoft.com/office/drawing/2014/main" id="{5A58B0B1-D9AD-3D36-9EA7-A367DFC610CA}"/>
                </a:ext>
              </a:extLst>
            </p:cNvPr>
            <p:cNvSpPr/>
            <p:nvPr/>
          </p:nvSpPr>
          <p:spPr bwMode="auto">
            <a:xfrm>
              <a:off x="7262813" y="3346451"/>
              <a:ext cx="93663" cy="115888"/>
            </a:xfrm>
            <a:custGeom>
              <a:avLst/>
              <a:gdLst>
                <a:gd name="T0" fmla="*/ 21 w 25"/>
                <a:gd name="T1" fmla="*/ 16 h 31"/>
                <a:gd name="T2" fmla="*/ 20 w 25"/>
                <a:gd name="T3" fmla="*/ 17 h 31"/>
                <a:gd name="T4" fmla="*/ 14 w 25"/>
                <a:gd name="T5" fmla="*/ 17 h 31"/>
                <a:gd name="T6" fmla="*/ 9 w 25"/>
                <a:gd name="T7" fmla="*/ 12 h 31"/>
                <a:gd name="T8" fmla="*/ 11 w 25"/>
                <a:gd name="T9" fmla="*/ 4 h 31"/>
                <a:gd name="T10" fmla="*/ 8 w 25"/>
                <a:gd name="T11" fmla="*/ 0 h 31"/>
                <a:gd name="T12" fmla="*/ 6 w 25"/>
                <a:gd name="T13" fmla="*/ 3 h 31"/>
                <a:gd name="T14" fmla="*/ 1 w 25"/>
                <a:gd name="T15" fmla="*/ 19 h 31"/>
                <a:gd name="T16" fmla="*/ 9 w 25"/>
                <a:gd name="T17" fmla="*/ 28 h 31"/>
                <a:gd name="T18" fmla="*/ 20 w 25"/>
                <a:gd name="T19" fmla="*/ 27 h 31"/>
                <a:gd name="T20" fmla="*/ 25 w 25"/>
                <a:gd name="T21" fmla="*/ 20 h 31"/>
                <a:gd name="T22" fmla="*/ 21 w 25"/>
                <a:gd name="T23"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31">
                  <a:moveTo>
                    <a:pt x="21" y="16"/>
                  </a:moveTo>
                  <a:cubicBezTo>
                    <a:pt x="20" y="17"/>
                    <a:pt x="20" y="17"/>
                    <a:pt x="20" y="17"/>
                  </a:cubicBezTo>
                  <a:cubicBezTo>
                    <a:pt x="18" y="19"/>
                    <a:pt x="16" y="19"/>
                    <a:pt x="14" y="17"/>
                  </a:cubicBezTo>
                  <a:cubicBezTo>
                    <a:pt x="12" y="16"/>
                    <a:pt x="10" y="14"/>
                    <a:pt x="9" y="12"/>
                  </a:cubicBezTo>
                  <a:cubicBezTo>
                    <a:pt x="8" y="10"/>
                    <a:pt x="10" y="7"/>
                    <a:pt x="11" y="4"/>
                  </a:cubicBezTo>
                  <a:cubicBezTo>
                    <a:pt x="10" y="3"/>
                    <a:pt x="9" y="1"/>
                    <a:pt x="8" y="0"/>
                  </a:cubicBezTo>
                  <a:cubicBezTo>
                    <a:pt x="7" y="1"/>
                    <a:pt x="7" y="2"/>
                    <a:pt x="6" y="3"/>
                  </a:cubicBezTo>
                  <a:cubicBezTo>
                    <a:pt x="4" y="7"/>
                    <a:pt x="0" y="14"/>
                    <a:pt x="1" y="19"/>
                  </a:cubicBezTo>
                  <a:cubicBezTo>
                    <a:pt x="2" y="22"/>
                    <a:pt x="6" y="26"/>
                    <a:pt x="9" y="28"/>
                  </a:cubicBezTo>
                  <a:cubicBezTo>
                    <a:pt x="13" y="30"/>
                    <a:pt x="17" y="31"/>
                    <a:pt x="20" y="27"/>
                  </a:cubicBezTo>
                  <a:cubicBezTo>
                    <a:pt x="22" y="24"/>
                    <a:pt x="24" y="22"/>
                    <a:pt x="25" y="20"/>
                  </a:cubicBezTo>
                  <a:cubicBezTo>
                    <a:pt x="24" y="18"/>
                    <a:pt x="22" y="17"/>
                    <a:pt x="21" y="16"/>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8" name="í$ḻíḓê">
              <a:extLst>
                <a:ext uri="{FF2B5EF4-FFF2-40B4-BE49-F238E27FC236}">
                  <a16:creationId xmlns:a16="http://schemas.microsoft.com/office/drawing/2014/main" id="{8ED5FB3C-0F8C-71F9-0A90-B8DB64E69005}"/>
                </a:ext>
              </a:extLst>
            </p:cNvPr>
            <p:cNvSpPr/>
            <p:nvPr/>
          </p:nvSpPr>
          <p:spPr bwMode="auto">
            <a:xfrm>
              <a:off x="7350126" y="3206751"/>
              <a:ext cx="130175" cy="165100"/>
            </a:xfrm>
            <a:custGeom>
              <a:avLst/>
              <a:gdLst>
                <a:gd name="T0" fmla="*/ 0 w 35"/>
                <a:gd name="T1" fmla="*/ 32 h 44"/>
                <a:gd name="T2" fmla="*/ 2 w 35"/>
                <a:gd name="T3" fmla="*/ 34 h 44"/>
                <a:gd name="T4" fmla="*/ 21 w 35"/>
                <a:gd name="T5" fmla="*/ 0 h 44"/>
                <a:gd name="T6" fmla="*/ 14 w 35"/>
                <a:gd name="T7" fmla="*/ 7 h 44"/>
                <a:gd name="T8" fmla="*/ 7 w 35"/>
                <a:gd name="T9" fmla="*/ 17 h 44"/>
                <a:gd name="T10" fmla="*/ 2 w 35"/>
                <a:gd name="T11" fmla="*/ 26 h 44"/>
                <a:gd name="T12" fmla="*/ 1 w 35"/>
                <a:gd name="T13" fmla="*/ 30 h 44"/>
                <a:gd name="T14" fmla="*/ 0 w 35"/>
                <a:gd name="T15" fmla="*/ 32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44">
                  <a:moveTo>
                    <a:pt x="0" y="32"/>
                  </a:moveTo>
                  <a:cubicBezTo>
                    <a:pt x="1" y="33"/>
                    <a:pt x="1" y="34"/>
                    <a:pt x="2" y="34"/>
                  </a:cubicBezTo>
                  <a:cubicBezTo>
                    <a:pt x="10" y="44"/>
                    <a:pt x="35" y="0"/>
                    <a:pt x="21" y="0"/>
                  </a:cubicBezTo>
                  <a:cubicBezTo>
                    <a:pt x="18" y="0"/>
                    <a:pt x="16" y="4"/>
                    <a:pt x="14" y="7"/>
                  </a:cubicBezTo>
                  <a:cubicBezTo>
                    <a:pt x="11" y="10"/>
                    <a:pt x="9" y="13"/>
                    <a:pt x="7" y="17"/>
                  </a:cubicBezTo>
                  <a:cubicBezTo>
                    <a:pt x="5" y="20"/>
                    <a:pt x="4" y="23"/>
                    <a:pt x="2" y="26"/>
                  </a:cubicBezTo>
                  <a:cubicBezTo>
                    <a:pt x="1" y="27"/>
                    <a:pt x="1" y="28"/>
                    <a:pt x="1" y="30"/>
                  </a:cubicBezTo>
                  <a:cubicBezTo>
                    <a:pt x="0" y="31"/>
                    <a:pt x="0" y="31"/>
                    <a:pt x="0" y="32"/>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9" name="í$1idê">
              <a:extLst>
                <a:ext uri="{FF2B5EF4-FFF2-40B4-BE49-F238E27FC236}">
                  <a16:creationId xmlns:a16="http://schemas.microsoft.com/office/drawing/2014/main" id="{BC54FDC3-87AA-68DE-D718-9BB3A975E652}"/>
                </a:ext>
              </a:extLst>
            </p:cNvPr>
            <p:cNvSpPr/>
            <p:nvPr/>
          </p:nvSpPr>
          <p:spPr bwMode="auto">
            <a:xfrm>
              <a:off x="7350126" y="3289301"/>
              <a:ext cx="63500" cy="60325"/>
            </a:xfrm>
            <a:custGeom>
              <a:avLst/>
              <a:gdLst>
                <a:gd name="T0" fmla="*/ 4 w 17"/>
                <a:gd name="T1" fmla="*/ 0 h 16"/>
                <a:gd name="T2" fmla="*/ 2 w 17"/>
                <a:gd name="T3" fmla="*/ 4 h 16"/>
                <a:gd name="T4" fmla="*/ 1 w 17"/>
                <a:gd name="T5" fmla="*/ 8 h 16"/>
                <a:gd name="T6" fmla="*/ 0 w 17"/>
                <a:gd name="T7" fmla="*/ 10 h 16"/>
                <a:gd name="T8" fmla="*/ 2 w 17"/>
                <a:gd name="T9" fmla="*/ 12 h 16"/>
                <a:gd name="T10" fmla="*/ 17 w 17"/>
                <a:gd name="T11" fmla="*/ 3 h 16"/>
                <a:gd name="T12" fmla="*/ 4 w 17"/>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7" h="16">
                  <a:moveTo>
                    <a:pt x="4" y="0"/>
                  </a:moveTo>
                  <a:cubicBezTo>
                    <a:pt x="3" y="1"/>
                    <a:pt x="3" y="2"/>
                    <a:pt x="2" y="4"/>
                  </a:cubicBezTo>
                  <a:cubicBezTo>
                    <a:pt x="1" y="5"/>
                    <a:pt x="1" y="6"/>
                    <a:pt x="1" y="8"/>
                  </a:cubicBezTo>
                  <a:cubicBezTo>
                    <a:pt x="0" y="9"/>
                    <a:pt x="0" y="9"/>
                    <a:pt x="0" y="10"/>
                  </a:cubicBezTo>
                  <a:cubicBezTo>
                    <a:pt x="1" y="11"/>
                    <a:pt x="1" y="12"/>
                    <a:pt x="2" y="12"/>
                  </a:cubicBezTo>
                  <a:cubicBezTo>
                    <a:pt x="5" y="16"/>
                    <a:pt x="11" y="11"/>
                    <a:pt x="17" y="3"/>
                  </a:cubicBezTo>
                  <a:cubicBezTo>
                    <a:pt x="12" y="2"/>
                    <a:pt x="8" y="1"/>
                    <a:pt x="4" y="0"/>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0" name="ïšľiḍe">
              <a:extLst>
                <a:ext uri="{FF2B5EF4-FFF2-40B4-BE49-F238E27FC236}">
                  <a16:creationId xmlns:a16="http://schemas.microsoft.com/office/drawing/2014/main" id="{106ADD19-FEE6-019A-7496-0A6DBF0063FB}"/>
                </a:ext>
              </a:extLst>
            </p:cNvPr>
            <p:cNvSpPr/>
            <p:nvPr/>
          </p:nvSpPr>
          <p:spPr bwMode="auto">
            <a:xfrm>
              <a:off x="7158038" y="3489326"/>
              <a:ext cx="138113" cy="161925"/>
            </a:xfrm>
            <a:custGeom>
              <a:avLst/>
              <a:gdLst>
                <a:gd name="T0" fmla="*/ 2 w 37"/>
                <a:gd name="T1" fmla="*/ 29 h 43"/>
                <a:gd name="T2" fmla="*/ 7 w 37"/>
                <a:gd name="T3" fmla="*/ 40 h 43"/>
                <a:gd name="T4" fmla="*/ 18 w 37"/>
                <a:gd name="T5" fmla="*/ 42 h 43"/>
                <a:gd name="T6" fmla="*/ 30 w 37"/>
                <a:gd name="T7" fmla="*/ 30 h 43"/>
                <a:gd name="T8" fmla="*/ 36 w 37"/>
                <a:gd name="T9" fmla="*/ 13 h 43"/>
                <a:gd name="T10" fmla="*/ 32 w 37"/>
                <a:gd name="T11" fmla="*/ 4 h 43"/>
                <a:gd name="T12" fmla="*/ 20 w 37"/>
                <a:gd name="T13" fmla="*/ 1 h 43"/>
                <a:gd name="T14" fmla="*/ 14 w 37"/>
                <a:gd name="T15" fmla="*/ 8 h 43"/>
                <a:gd name="T16" fmla="*/ 2 w 37"/>
                <a:gd name="T17" fmla="*/ 29 h 43"/>
                <a:gd name="T18" fmla="*/ 18 w 37"/>
                <a:gd name="T19" fmla="*/ 12 h 43"/>
                <a:gd name="T20" fmla="*/ 21 w 37"/>
                <a:gd name="T21" fmla="*/ 8 h 43"/>
                <a:gd name="T22" fmla="*/ 28 w 37"/>
                <a:gd name="T23" fmla="*/ 10 h 43"/>
                <a:gd name="T24" fmla="*/ 31 w 37"/>
                <a:gd name="T25" fmla="*/ 15 h 43"/>
                <a:gd name="T26" fmla="*/ 27 w 37"/>
                <a:gd name="T27" fmla="*/ 25 h 43"/>
                <a:gd name="T28" fmla="*/ 20 w 37"/>
                <a:gd name="T29" fmla="*/ 32 h 43"/>
                <a:gd name="T30" fmla="*/ 13 w 37"/>
                <a:gd name="T31" fmla="*/ 31 h 43"/>
                <a:gd name="T32" fmla="*/ 11 w 37"/>
                <a:gd name="T33" fmla="*/ 25 h 43"/>
                <a:gd name="T34" fmla="*/ 18 w 37"/>
                <a:gd name="T35" fmla="*/ 1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 h="43">
                  <a:moveTo>
                    <a:pt x="2" y="29"/>
                  </a:moveTo>
                  <a:cubicBezTo>
                    <a:pt x="0" y="34"/>
                    <a:pt x="2" y="38"/>
                    <a:pt x="7" y="40"/>
                  </a:cubicBezTo>
                  <a:cubicBezTo>
                    <a:pt x="10" y="41"/>
                    <a:pt x="15" y="43"/>
                    <a:pt x="18" y="42"/>
                  </a:cubicBezTo>
                  <a:cubicBezTo>
                    <a:pt x="23" y="41"/>
                    <a:pt x="27" y="34"/>
                    <a:pt x="30" y="30"/>
                  </a:cubicBezTo>
                  <a:cubicBezTo>
                    <a:pt x="33" y="25"/>
                    <a:pt x="36" y="19"/>
                    <a:pt x="36" y="13"/>
                  </a:cubicBezTo>
                  <a:cubicBezTo>
                    <a:pt x="37" y="9"/>
                    <a:pt x="35" y="6"/>
                    <a:pt x="32" y="4"/>
                  </a:cubicBezTo>
                  <a:cubicBezTo>
                    <a:pt x="29" y="2"/>
                    <a:pt x="24" y="0"/>
                    <a:pt x="20" y="1"/>
                  </a:cubicBezTo>
                  <a:cubicBezTo>
                    <a:pt x="18" y="2"/>
                    <a:pt x="16" y="6"/>
                    <a:pt x="14" y="8"/>
                  </a:cubicBezTo>
                  <a:cubicBezTo>
                    <a:pt x="9" y="15"/>
                    <a:pt x="5" y="22"/>
                    <a:pt x="2" y="29"/>
                  </a:cubicBezTo>
                  <a:close/>
                  <a:moveTo>
                    <a:pt x="18" y="12"/>
                  </a:moveTo>
                  <a:cubicBezTo>
                    <a:pt x="19" y="11"/>
                    <a:pt x="20" y="8"/>
                    <a:pt x="21" y="8"/>
                  </a:cubicBezTo>
                  <a:cubicBezTo>
                    <a:pt x="23" y="7"/>
                    <a:pt x="26" y="9"/>
                    <a:pt x="28" y="10"/>
                  </a:cubicBezTo>
                  <a:cubicBezTo>
                    <a:pt x="30" y="11"/>
                    <a:pt x="31" y="13"/>
                    <a:pt x="31" y="15"/>
                  </a:cubicBezTo>
                  <a:cubicBezTo>
                    <a:pt x="30" y="18"/>
                    <a:pt x="29" y="22"/>
                    <a:pt x="27" y="25"/>
                  </a:cubicBezTo>
                  <a:cubicBezTo>
                    <a:pt x="26" y="27"/>
                    <a:pt x="23" y="31"/>
                    <a:pt x="20" y="32"/>
                  </a:cubicBezTo>
                  <a:cubicBezTo>
                    <a:pt x="18" y="32"/>
                    <a:pt x="15" y="32"/>
                    <a:pt x="13" y="31"/>
                  </a:cubicBezTo>
                  <a:cubicBezTo>
                    <a:pt x="11" y="29"/>
                    <a:pt x="9" y="27"/>
                    <a:pt x="11" y="25"/>
                  </a:cubicBezTo>
                  <a:cubicBezTo>
                    <a:pt x="12" y="20"/>
                    <a:pt x="15" y="16"/>
                    <a:pt x="18" y="12"/>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1" name="ïśḻïďè">
              <a:extLst>
                <a:ext uri="{FF2B5EF4-FFF2-40B4-BE49-F238E27FC236}">
                  <a16:creationId xmlns:a16="http://schemas.microsoft.com/office/drawing/2014/main" id="{3F8F5ACD-5DC5-1374-CFD2-B0DC188190E6}"/>
                </a:ext>
              </a:extLst>
            </p:cNvPr>
            <p:cNvSpPr/>
            <p:nvPr/>
          </p:nvSpPr>
          <p:spPr bwMode="auto">
            <a:xfrm>
              <a:off x="7158038" y="3571876"/>
              <a:ext cx="115888" cy="79375"/>
            </a:xfrm>
            <a:custGeom>
              <a:avLst/>
              <a:gdLst>
                <a:gd name="T0" fmla="*/ 11 w 31"/>
                <a:gd name="T1" fmla="*/ 1 h 21"/>
                <a:gd name="T2" fmla="*/ 11 w 31"/>
                <a:gd name="T3" fmla="*/ 3 h 21"/>
                <a:gd name="T4" fmla="*/ 13 w 31"/>
                <a:gd name="T5" fmla="*/ 9 h 21"/>
                <a:gd name="T6" fmla="*/ 20 w 31"/>
                <a:gd name="T7" fmla="*/ 10 h 21"/>
                <a:gd name="T8" fmla="*/ 26 w 31"/>
                <a:gd name="T9" fmla="*/ 4 h 21"/>
                <a:gd name="T10" fmla="*/ 31 w 31"/>
                <a:gd name="T11" fmla="*/ 5 h 21"/>
                <a:gd name="T12" fmla="*/ 30 w 31"/>
                <a:gd name="T13" fmla="*/ 8 h 21"/>
                <a:gd name="T14" fmla="*/ 18 w 31"/>
                <a:gd name="T15" fmla="*/ 20 h 21"/>
                <a:gd name="T16" fmla="*/ 7 w 31"/>
                <a:gd name="T17" fmla="*/ 18 h 21"/>
                <a:gd name="T18" fmla="*/ 2 w 31"/>
                <a:gd name="T19" fmla="*/ 7 h 21"/>
                <a:gd name="T20" fmla="*/ 6 w 31"/>
                <a:gd name="T21" fmla="*/ 0 h 21"/>
                <a:gd name="T22" fmla="*/ 11 w 31"/>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21">
                  <a:moveTo>
                    <a:pt x="11" y="1"/>
                  </a:moveTo>
                  <a:cubicBezTo>
                    <a:pt x="11" y="2"/>
                    <a:pt x="11" y="2"/>
                    <a:pt x="11" y="3"/>
                  </a:cubicBezTo>
                  <a:cubicBezTo>
                    <a:pt x="9" y="5"/>
                    <a:pt x="11" y="7"/>
                    <a:pt x="13" y="9"/>
                  </a:cubicBezTo>
                  <a:cubicBezTo>
                    <a:pt x="15" y="10"/>
                    <a:pt x="18" y="10"/>
                    <a:pt x="20" y="10"/>
                  </a:cubicBezTo>
                  <a:cubicBezTo>
                    <a:pt x="23" y="9"/>
                    <a:pt x="25" y="7"/>
                    <a:pt x="26" y="4"/>
                  </a:cubicBezTo>
                  <a:cubicBezTo>
                    <a:pt x="28" y="5"/>
                    <a:pt x="30" y="5"/>
                    <a:pt x="31" y="5"/>
                  </a:cubicBezTo>
                  <a:cubicBezTo>
                    <a:pt x="31" y="6"/>
                    <a:pt x="30" y="7"/>
                    <a:pt x="30" y="8"/>
                  </a:cubicBezTo>
                  <a:cubicBezTo>
                    <a:pt x="27" y="12"/>
                    <a:pt x="23" y="19"/>
                    <a:pt x="18" y="20"/>
                  </a:cubicBezTo>
                  <a:cubicBezTo>
                    <a:pt x="15" y="21"/>
                    <a:pt x="10" y="19"/>
                    <a:pt x="7" y="18"/>
                  </a:cubicBezTo>
                  <a:cubicBezTo>
                    <a:pt x="2" y="16"/>
                    <a:pt x="0" y="12"/>
                    <a:pt x="2" y="7"/>
                  </a:cubicBezTo>
                  <a:cubicBezTo>
                    <a:pt x="3" y="5"/>
                    <a:pt x="4" y="3"/>
                    <a:pt x="6" y="0"/>
                  </a:cubicBezTo>
                  <a:cubicBezTo>
                    <a:pt x="7" y="1"/>
                    <a:pt x="9" y="1"/>
                    <a:pt x="11" y="1"/>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2" name="iṧḻíḑê">
              <a:extLst>
                <a:ext uri="{FF2B5EF4-FFF2-40B4-BE49-F238E27FC236}">
                  <a16:creationId xmlns:a16="http://schemas.microsoft.com/office/drawing/2014/main" id="{332A4799-7F93-0D36-CA5D-1E47CB0598A9}"/>
                </a:ext>
              </a:extLst>
            </p:cNvPr>
            <p:cNvSpPr/>
            <p:nvPr/>
          </p:nvSpPr>
          <p:spPr bwMode="auto">
            <a:xfrm>
              <a:off x="7207251" y="3357563"/>
              <a:ext cx="123825" cy="173038"/>
            </a:xfrm>
            <a:custGeom>
              <a:avLst/>
              <a:gdLst>
                <a:gd name="T0" fmla="*/ 15 w 33"/>
                <a:gd name="T1" fmla="*/ 46 h 46"/>
                <a:gd name="T2" fmla="*/ 12 w 33"/>
                <a:gd name="T3" fmla="*/ 46 h 46"/>
                <a:gd name="T4" fmla="*/ 32 w 33"/>
                <a:gd name="T5" fmla="*/ 12 h 46"/>
                <a:gd name="T6" fmla="*/ 30 w 33"/>
                <a:gd name="T7" fmla="*/ 22 h 46"/>
                <a:gd name="T8" fmla="*/ 25 w 33"/>
                <a:gd name="T9" fmla="*/ 33 h 46"/>
                <a:gd name="T10" fmla="*/ 19 w 33"/>
                <a:gd name="T11" fmla="*/ 41 h 46"/>
                <a:gd name="T12" fmla="*/ 17 w 33"/>
                <a:gd name="T13" fmla="*/ 45 h 46"/>
                <a:gd name="T14" fmla="*/ 15 w 33"/>
                <a:gd name="T15" fmla="*/ 46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46">
                  <a:moveTo>
                    <a:pt x="15" y="46"/>
                  </a:moveTo>
                  <a:cubicBezTo>
                    <a:pt x="14" y="46"/>
                    <a:pt x="13" y="46"/>
                    <a:pt x="12" y="46"/>
                  </a:cubicBezTo>
                  <a:cubicBezTo>
                    <a:pt x="0" y="44"/>
                    <a:pt x="25" y="0"/>
                    <a:pt x="32" y="12"/>
                  </a:cubicBezTo>
                  <a:cubicBezTo>
                    <a:pt x="33" y="15"/>
                    <a:pt x="31" y="19"/>
                    <a:pt x="30" y="22"/>
                  </a:cubicBezTo>
                  <a:cubicBezTo>
                    <a:pt x="29" y="26"/>
                    <a:pt x="27" y="29"/>
                    <a:pt x="25" y="33"/>
                  </a:cubicBezTo>
                  <a:cubicBezTo>
                    <a:pt x="23" y="36"/>
                    <a:pt x="21" y="38"/>
                    <a:pt x="19" y="41"/>
                  </a:cubicBezTo>
                  <a:cubicBezTo>
                    <a:pt x="19" y="43"/>
                    <a:pt x="18" y="44"/>
                    <a:pt x="17" y="45"/>
                  </a:cubicBezTo>
                  <a:cubicBezTo>
                    <a:pt x="16" y="45"/>
                    <a:pt x="15" y="46"/>
                    <a:pt x="15" y="46"/>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3" name="ïṥlîḋé">
              <a:extLst>
                <a:ext uri="{FF2B5EF4-FFF2-40B4-BE49-F238E27FC236}">
                  <a16:creationId xmlns:a16="http://schemas.microsoft.com/office/drawing/2014/main" id="{5761C8AC-FDE2-5C01-B32D-D4AEA4FFDB93}"/>
                </a:ext>
              </a:extLst>
            </p:cNvPr>
            <p:cNvSpPr/>
            <p:nvPr/>
          </p:nvSpPr>
          <p:spPr bwMode="auto">
            <a:xfrm>
              <a:off x="7232651" y="3467101"/>
              <a:ext cx="57150" cy="63500"/>
            </a:xfrm>
            <a:custGeom>
              <a:avLst/>
              <a:gdLst>
                <a:gd name="T0" fmla="*/ 15 w 15"/>
                <a:gd name="T1" fmla="*/ 9 h 17"/>
                <a:gd name="T2" fmla="*/ 12 w 15"/>
                <a:gd name="T3" fmla="*/ 12 h 17"/>
                <a:gd name="T4" fmla="*/ 10 w 15"/>
                <a:gd name="T5" fmla="*/ 16 h 17"/>
                <a:gd name="T6" fmla="*/ 8 w 15"/>
                <a:gd name="T7" fmla="*/ 17 h 17"/>
                <a:gd name="T8" fmla="*/ 5 w 15"/>
                <a:gd name="T9" fmla="*/ 17 h 17"/>
                <a:gd name="T10" fmla="*/ 5 w 15"/>
                <a:gd name="T11" fmla="*/ 0 h 17"/>
                <a:gd name="T12" fmla="*/ 15 w 15"/>
                <a:gd name="T13" fmla="*/ 9 h 17"/>
              </a:gdLst>
              <a:ahLst/>
              <a:cxnLst>
                <a:cxn ang="0">
                  <a:pos x="T0" y="T1"/>
                </a:cxn>
                <a:cxn ang="0">
                  <a:pos x="T2" y="T3"/>
                </a:cxn>
                <a:cxn ang="0">
                  <a:pos x="T4" y="T5"/>
                </a:cxn>
                <a:cxn ang="0">
                  <a:pos x="T6" y="T7"/>
                </a:cxn>
                <a:cxn ang="0">
                  <a:pos x="T8" y="T9"/>
                </a:cxn>
                <a:cxn ang="0">
                  <a:pos x="T10" y="T11"/>
                </a:cxn>
                <a:cxn ang="0">
                  <a:pos x="T12" y="T13"/>
                </a:cxn>
              </a:cxnLst>
              <a:rect l="0" t="0" r="r" b="b"/>
              <a:pathLst>
                <a:path w="15" h="17">
                  <a:moveTo>
                    <a:pt x="15" y="9"/>
                  </a:moveTo>
                  <a:cubicBezTo>
                    <a:pt x="14" y="10"/>
                    <a:pt x="13" y="11"/>
                    <a:pt x="12" y="12"/>
                  </a:cubicBezTo>
                  <a:cubicBezTo>
                    <a:pt x="12" y="14"/>
                    <a:pt x="11" y="15"/>
                    <a:pt x="10" y="16"/>
                  </a:cubicBezTo>
                  <a:cubicBezTo>
                    <a:pt x="9" y="16"/>
                    <a:pt x="8" y="17"/>
                    <a:pt x="8" y="17"/>
                  </a:cubicBezTo>
                  <a:cubicBezTo>
                    <a:pt x="7" y="17"/>
                    <a:pt x="6" y="17"/>
                    <a:pt x="5" y="17"/>
                  </a:cubicBezTo>
                  <a:cubicBezTo>
                    <a:pt x="0" y="16"/>
                    <a:pt x="1" y="8"/>
                    <a:pt x="5" y="0"/>
                  </a:cubicBezTo>
                  <a:cubicBezTo>
                    <a:pt x="8" y="3"/>
                    <a:pt x="12" y="6"/>
                    <a:pt x="15" y="9"/>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4" name="iṥḷídè">
              <a:extLst>
                <a:ext uri="{FF2B5EF4-FFF2-40B4-BE49-F238E27FC236}">
                  <a16:creationId xmlns:a16="http://schemas.microsoft.com/office/drawing/2014/main" id="{405E8048-8F8A-D68B-CD5D-654C31CC9BDD}"/>
                </a:ext>
              </a:extLst>
            </p:cNvPr>
            <p:cNvSpPr/>
            <p:nvPr/>
          </p:nvSpPr>
          <p:spPr bwMode="auto">
            <a:xfrm>
              <a:off x="7105651" y="3549651"/>
              <a:ext cx="123825" cy="176213"/>
            </a:xfrm>
            <a:custGeom>
              <a:avLst/>
              <a:gdLst>
                <a:gd name="T0" fmla="*/ 15 w 33"/>
                <a:gd name="T1" fmla="*/ 46 h 47"/>
                <a:gd name="T2" fmla="*/ 12 w 33"/>
                <a:gd name="T3" fmla="*/ 47 h 47"/>
                <a:gd name="T4" fmla="*/ 31 w 33"/>
                <a:gd name="T5" fmla="*/ 12 h 47"/>
                <a:gd name="T6" fmla="*/ 30 w 33"/>
                <a:gd name="T7" fmla="*/ 22 h 47"/>
                <a:gd name="T8" fmla="*/ 25 w 33"/>
                <a:gd name="T9" fmla="*/ 33 h 47"/>
                <a:gd name="T10" fmla="*/ 19 w 33"/>
                <a:gd name="T11" fmla="*/ 42 h 47"/>
                <a:gd name="T12" fmla="*/ 16 w 33"/>
                <a:gd name="T13" fmla="*/ 45 h 47"/>
                <a:gd name="T14" fmla="*/ 15 w 33"/>
                <a:gd name="T15" fmla="*/ 46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47">
                  <a:moveTo>
                    <a:pt x="15" y="46"/>
                  </a:moveTo>
                  <a:cubicBezTo>
                    <a:pt x="14" y="47"/>
                    <a:pt x="13" y="47"/>
                    <a:pt x="12" y="47"/>
                  </a:cubicBezTo>
                  <a:cubicBezTo>
                    <a:pt x="0" y="44"/>
                    <a:pt x="25" y="0"/>
                    <a:pt x="31" y="12"/>
                  </a:cubicBezTo>
                  <a:cubicBezTo>
                    <a:pt x="33" y="16"/>
                    <a:pt x="31" y="19"/>
                    <a:pt x="30" y="22"/>
                  </a:cubicBezTo>
                  <a:cubicBezTo>
                    <a:pt x="28" y="26"/>
                    <a:pt x="27" y="30"/>
                    <a:pt x="25" y="33"/>
                  </a:cubicBezTo>
                  <a:cubicBezTo>
                    <a:pt x="23" y="36"/>
                    <a:pt x="21" y="39"/>
                    <a:pt x="19" y="42"/>
                  </a:cubicBezTo>
                  <a:cubicBezTo>
                    <a:pt x="18" y="43"/>
                    <a:pt x="17" y="44"/>
                    <a:pt x="16" y="45"/>
                  </a:cubicBezTo>
                  <a:cubicBezTo>
                    <a:pt x="16" y="46"/>
                    <a:pt x="15" y="46"/>
                    <a:pt x="15" y="46"/>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5" name="iṥ1idê">
              <a:extLst>
                <a:ext uri="{FF2B5EF4-FFF2-40B4-BE49-F238E27FC236}">
                  <a16:creationId xmlns:a16="http://schemas.microsoft.com/office/drawing/2014/main" id="{38FC74FF-C66C-1508-8167-8269605550CA}"/>
                </a:ext>
              </a:extLst>
            </p:cNvPr>
            <p:cNvSpPr/>
            <p:nvPr/>
          </p:nvSpPr>
          <p:spPr bwMode="auto">
            <a:xfrm>
              <a:off x="7131051" y="3659188"/>
              <a:ext cx="52388" cy="66675"/>
            </a:xfrm>
            <a:custGeom>
              <a:avLst/>
              <a:gdLst>
                <a:gd name="T0" fmla="*/ 14 w 14"/>
                <a:gd name="T1" fmla="*/ 9 h 18"/>
                <a:gd name="T2" fmla="*/ 12 w 14"/>
                <a:gd name="T3" fmla="*/ 13 h 18"/>
                <a:gd name="T4" fmla="*/ 9 w 14"/>
                <a:gd name="T5" fmla="*/ 16 h 18"/>
                <a:gd name="T6" fmla="*/ 8 w 14"/>
                <a:gd name="T7" fmla="*/ 17 h 18"/>
                <a:gd name="T8" fmla="*/ 5 w 14"/>
                <a:gd name="T9" fmla="*/ 18 h 18"/>
                <a:gd name="T10" fmla="*/ 5 w 14"/>
                <a:gd name="T11" fmla="*/ 0 h 18"/>
                <a:gd name="T12" fmla="*/ 14 w 14"/>
                <a:gd name="T13" fmla="*/ 9 h 18"/>
              </a:gdLst>
              <a:ahLst/>
              <a:cxnLst>
                <a:cxn ang="0">
                  <a:pos x="T0" y="T1"/>
                </a:cxn>
                <a:cxn ang="0">
                  <a:pos x="T2" y="T3"/>
                </a:cxn>
                <a:cxn ang="0">
                  <a:pos x="T4" y="T5"/>
                </a:cxn>
                <a:cxn ang="0">
                  <a:pos x="T6" y="T7"/>
                </a:cxn>
                <a:cxn ang="0">
                  <a:pos x="T8" y="T9"/>
                </a:cxn>
                <a:cxn ang="0">
                  <a:pos x="T10" y="T11"/>
                </a:cxn>
                <a:cxn ang="0">
                  <a:pos x="T12" y="T13"/>
                </a:cxn>
              </a:cxnLst>
              <a:rect l="0" t="0" r="r" b="b"/>
              <a:pathLst>
                <a:path w="14" h="18">
                  <a:moveTo>
                    <a:pt x="14" y="9"/>
                  </a:moveTo>
                  <a:cubicBezTo>
                    <a:pt x="14" y="10"/>
                    <a:pt x="13" y="11"/>
                    <a:pt x="12" y="13"/>
                  </a:cubicBezTo>
                  <a:cubicBezTo>
                    <a:pt x="11" y="14"/>
                    <a:pt x="10" y="15"/>
                    <a:pt x="9" y="16"/>
                  </a:cubicBezTo>
                  <a:cubicBezTo>
                    <a:pt x="9" y="17"/>
                    <a:pt x="8" y="17"/>
                    <a:pt x="8" y="17"/>
                  </a:cubicBezTo>
                  <a:cubicBezTo>
                    <a:pt x="7" y="18"/>
                    <a:pt x="6" y="18"/>
                    <a:pt x="5" y="18"/>
                  </a:cubicBezTo>
                  <a:cubicBezTo>
                    <a:pt x="0" y="17"/>
                    <a:pt x="1" y="8"/>
                    <a:pt x="5" y="0"/>
                  </a:cubicBezTo>
                  <a:cubicBezTo>
                    <a:pt x="8" y="3"/>
                    <a:pt x="11" y="6"/>
                    <a:pt x="14" y="9"/>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6" name="ïṥḻíḑe">
              <a:extLst>
                <a:ext uri="{FF2B5EF4-FFF2-40B4-BE49-F238E27FC236}">
                  <a16:creationId xmlns:a16="http://schemas.microsoft.com/office/drawing/2014/main" id="{07BE9CE4-59E5-0EB5-89CA-E5C9B21E9710}"/>
                </a:ext>
              </a:extLst>
            </p:cNvPr>
            <p:cNvSpPr/>
            <p:nvPr/>
          </p:nvSpPr>
          <p:spPr bwMode="auto">
            <a:xfrm>
              <a:off x="7897813" y="2717801"/>
              <a:ext cx="134938" cy="169863"/>
            </a:xfrm>
            <a:custGeom>
              <a:avLst/>
              <a:gdLst>
                <a:gd name="T0" fmla="*/ 16 w 36"/>
                <a:gd name="T1" fmla="*/ 41 h 45"/>
                <a:gd name="T2" fmla="*/ 27 w 36"/>
                <a:gd name="T3" fmla="*/ 42 h 45"/>
                <a:gd name="T4" fmla="*/ 35 w 36"/>
                <a:gd name="T5" fmla="*/ 33 h 45"/>
                <a:gd name="T6" fmla="*/ 30 w 36"/>
                <a:gd name="T7" fmla="*/ 17 h 45"/>
                <a:gd name="T8" fmla="*/ 19 w 36"/>
                <a:gd name="T9" fmla="*/ 3 h 45"/>
                <a:gd name="T10" fmla="*/ 9 w 36"/>
                <a:gd name="T11" fmla="*/ 2 h 45"/>
                <a:gd name="T12" fmla="*/ 1 w 36"/>
                <a:gd name="T13" fmla="*/ 10 h 45"/>
                <a:gd name="T14" fmla="*/ 3 w 36"/>
                <a:gd name="T15" fmla="*/ 20 h 45"/>
                <a:gd name="T16" fmla="*/ 16 w 36"/>
                <a:gd name="T17" fmla="*/ 41 h 45"/>
                <a:gd name="T18" fmla="*/ 9 w 36"/>
                <a:gd name="T19" fmla="*/ 18 h 45"/>
                <a:gd name="T20" fmla="*/ 7 w 36"/>
                <a:gd name="T21" fmla="*/ 13 h 45"/>
                <a:gd name="T22" fmla="*/ 12 w 36"/>
                <a:gd name="T23" fmla="*/ 8 h 45"/>
                <a:gd name="T24" fmla="*/ 18 w 36"/>
                <a:gd name="T25" fmla="*/ 8 h 45"/>
                <a:gd name="T26" fmla="*/ 24 w 36"/>
                <a:gd name="T27" fmla="*/ 17 h 45"/>
                <a:gd name="T28" fmla="*/ 27 w 36"/>
                <a:gd name="T29" fmla="*/ 26 h 45"/>
                <a:gd name="T30" fmla="*/ 23 w 36"/>
                <a:gd name="T31" fmla="*/ 31 h 45"/>
                <a:gd name="T32" fmla="*/ 16 w 36"/>
                <a:gd name="T33" fmla="*/ 31 h 45"/>
                <a:gd name="T34" fmla="*/ 9 w 36"/>
                <a:gd name="T35" fmla="*/ 1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45">
                  <a:moveTo>
                    <a:pt x="16" y="41"/>
                  </a:moveTo>
                  <a:cubicBezTo>
                    <a:pt x="19" y="45"/>
                    <a:pt x="23" y="45"/>
                    <a:pt x="27" y="42"/>
                  </a:cubicBezTo>
                  <a:cubicBezTo>
                    <a:pt x="30" y="40"/>
                    <a:pt x="34" y="37"/>
                    <a:pt x="35" y="33"/>
                  </a:cubicBezTo>
                  <a:cubicBezTo>
                    <a:pt x="36" y="28"/>
                    <a:pt x="32" y="21"/>
                    <a:pt x="30" y="17"/>
                  </a:cubicBezTo>
                  <a:cubicBezTo>
                    <a:pt x="27" y="12"/>
                    <a:pt x="24" y="6"/>
                    <a:pt x="19" y="3"/>
                  </a:cubicBezTo>
                  <a:cubicBezTo>
                    <a:pt x="16" y="0"/>
                    <a:pt x="12" y="0"/>
                    <a:pt x="9" y="2"/>
                  </a:cubicBezTo>
                  <a:cubicBezTo>
                    <a:pt x="6" y="4"/>
                    <a:pt x="1" y="7"/>
                    <a:pt x="1" y="10"/>
                  </a:cubicBezTo>
                  <a:cubicBezTo>
                    <a:pt x="0" y="13"/>
                    <a:pt x="2" y="17"/>
                    <a:pt x="3" y="20"/>
                  </a:cubicBezTo>
                  <a:cubicBezTo>
                    <a:pt x="7" y="27"/>
                    <a:pt x="11" y="34"/>
                    <a:pt x="16" y="41"/>
                  </a:cubicBezTo>
                  <a:close/>
                  <a:moveTo>
                    <a:pt x="9" y="18"/>
                  </a:moveTo>
                  <a:cubicBezTo>
                    <a:pt x="8" y="17"/>
                    <a:pt x="7" y="15"/>
                    <a:pt x="7" y="13"/>
                  </a:cubicBezTo>
                  <a:cubicBezTo>
                    <a:pt x="7" y="11"/>
                    <a:pt x="10" y="9"/>
                    <a:pt x="12" y="8"/>
                  </a:cubicBezTo>
                  <a:cubicBezTo>
                    <a:pt x="14" y="7"/>
                    <a:pt x="16" y="7"/>
                    <a:pt x="18" y="8"/>
                  </a:cubicBezTo>
                  <a:cubicBezTo>
                    <a:pt x="21" y="11"/>
                    <a:pt x="23" y="14"/>
                    <a:pt x="24" y="17"/>
                  </a:cubicBezTo>
                  <a:cubicBezTo>
                    <a:pt x="26" y="19"/>
                    <a:pt x="28" y="23"/>
                    <a:pt x="27" y="26"/>
                  </a:cubicBezTo>
                  <a:cubicBezTo>
                    <a:pt x="27" y="28"/>
                    <a:pt x="24" y="30"/>
                    <a:pt x="23" y="31"/>
                  </a:cubicBezTo>
                  <a:cubicBezTo>
                    <a:pt x="20" y="33"/>
                    <a:pt x="18" y="33"/>
                    <a:pt x="16" y="31"/>
                  </a:cubicBezTo>
                  <a:cubicBezTo>
                    <a:pt x="13" y="27"/>
                    <a:pt x="11" y="23"/>
                    <a:pt x="9" y="18"/>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7" name="íṥlîḋê">
              <a:extLst>
                <a:ext uri="{FF2B5EF4-FFF2-40B4-BE49-F238E27FC236}">
                  <a16:creationId xmlns:a16="http://schemas.microsoft.com/office/drawing/2014/main" id="{3F206767-58C6-F132-A6B5-70EC2F495473}"/>
                </a:ext>
              </a:extLst>
            </p:cNvPr>
            <p:cNvSpPr/>
            <p:nvPr/>
          </p:nvSpPr>
          <p:spPr bwMode="auto">
            <a:xfrm>
              <a:off x="7939088" y="2770188"/>
              <a:ext cx="93663" cy="117475"/>
            </a:xfrm>
            <a:custGeom>
              <a:avLst/>
              <a:gdLst>
                <a:gd name="T0" fmla="*/ 4 w 25"/>
                <a:gd name="T1" fmla="*/ 16 h 31"/>
                <a:gd name="T2" fmla="*/ 5 w 25"/>
                <a:gd name="T3" fmla="*/ 17 h 31"/>
                <a:gd name="T4" fmla="*/ 12 w 25"/>
                <a:gd name="T5" fmla="*/ 17 h 31"/>
                <a:gd name="T6" fmla="*/ 16 w 25"/>
                <a:gd name="T7" fmla="*/ 12 h 31"/>
                <a:gd name="T8" fmla="*/ 14 w 25"/>
                <a:gd name="T9" fmla="*/ 4 h 31"/>
                <a:gd name="T10" fmla="*/ 17 w 25"/>
                <a:gd name="T11" fmla="*/ 0 h 31"/>
                <a:gd name="T12" fmla="*/ 19 w 25"/>
                <a:gd name="T13" fmla="*/ 3 h 31"/>
                <a:gd name="T14" fmla="*/ 24 w 25"/>
                <a:gd name="T15" fmla="*/ 19 h 31"/>
                <a:gd name="T16" fmla="*/ 16 w 25"/>
                <a:gd name="T17" fmla="*/ 28 h 31"/>
                <a:gd name="T18" fmla="*/ 5 w 25"/>
                <a:gd name="T19" fmla="*/ 27 h 31"/>
                <a:gd name="T20" fmla="*/ 0 w 25"/>
                <a:gd name="T21" fmla="*/ 20 h 31"/>
                <a:gd name="T22" fmla="*/ 4 w 25"/>
                <a:gd name="T23"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31">
                  <a:moveTo>
                    <a:pt x="4" y="16"/>
                  </a:moveTo>
                  <a:cubicBezTo>
                    <a:pt x="5" y="17"/>
                    <a:pt x="5" y="17"/>
                    <a:pt x="5" y="17"/>
                  </a:cubicBezTo>
                  <a:cubicBezTo>
                    <a:pt x="7" y="19"/>
                    <a:pt x="9" y="19"/>
                    <a:pt x="12" y="17"/>
                  </a:cubicBezTo>
                  <a:cubicBezTo>
                    <a:pt x="13" y="16"/>
                    <a:pt x="16" y="14"/>
                    <a:pt x="16" y="12"/>
                  </a:cubicBezTo>
                  <a:cubicBezTo>
                    <a:pt x="17" y="10"/>
                    <a:pt x="15" y="7"/>
                    <a:pt x="14" y="4"/>
                  </a:cubicBezTo>
                  <a:cubicBezTo>
                    <a:pt x="15" y="3"/>
                    <a:pt x="16" y="2"/>
                    <a:pt x="17" y="0"/>
                  </a:cubicBezTo>
                  <a:cubicBezTo>
                    <a:pt x="18" y="1"/>
                    <a:pt x="19" y="2"/>
                    <a:pt x="19" y="3"/>
                  </a:cubicBezTo>
                  <a:cubicBezTo>
                    <a:pt x="21" y="7"/>
                    <a:pt x="25" y="14"/>
                    <a:pt x="24" y="19"/>
                  </a:cubicBezTo>
                  <a:cubicBezTo>
                    <a:pt x="23" y="23"/>
                    <a:pt x="19" y="26"/>
                    <a:pt x="16" y="28"/>
                  </a:cubicBezTo>
                  <a:cubicBezTo>
                    <a:pt x="12" y="31"/>
                    <a:pt x="8" y="31"/>
                    <a:pt x="5" y="27"/>
                  </a:cubicBezTo>
                  <a:cubicBezTo>
                    <a:pt x="3" y="25"/>
                    <a:pt x="2" y="22"/>
                    <a:pt x="0" y="20"/>
                  </a:cubicBezTo>
                  <a:cubicBezTo>
                    <a:pt x="2" y="19"/>
                    <a:pt x="3" y="17"/>
                    <a:pt x="4" y="16"/>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8" name="ïşḷidé">
              <a:extLst>
                <a:ext uri="{FF2B5EF4-FFF2-40B4-BE49-F238E27FC236}">
                  <a16:creationId xmlns:a16="http://schemas.microsoft.com/office/drawing/2014/main" id="{AC246A5D-55F8-EABC-F4C2-BE9924AEBB64}"/>
                </a:ext>
              </a:extLst>
            </p:cNvPr>
            <p:cNvSpPr/>
            <p:nvPr/>
          </p:nvSpPr>
          <p:spPr bwMode="auto">
            <a:xfrm>
              <a:off x="7818438" y="2632076"/>
              <a:ext cx="128588" cy="165100"/>
            </a:xfrm>
            <a:custGeom>
              <a:avLst/>
              <a:gdLst>
                <a:gd name="T0" fmla="*/ 34 w 34"/>
                <a:gd name="T1" fmla="*/ 32 h 44"/>
                <a:gd name="T2" fmla="*/ 33 w 34"/>
                <a:gd name="T3" fmla="*/ 34 h 44"/>
                <a:gd name="T4" fmla="*/ 13 w 34"/>
                <a:gd name="T5" fmla="*/ 0 h 44"/>
                <a:gd name="T6" fmla="*/ 21 w 34"/>
                <a:gd name="T7" fmla="*/ 7 h 44"/>
                <a:gd name="T8" fmla="*/ 28 w 34"/>
                <a:gd name="T9" fmla="*/ 17 h 44"/>
                <a:gd name="T10" fmla="*/ 32 w 34"/>
                <a:gd name="T11" fmla="*/ 26 h 44"/>
                <a:gd name="T12" fmla="*/ 34 w 34"/>
                <a:gd name="T13" fmla="*/ 30 h 44"/>
                <a:gd name="T14" fmla="*/ 34 w 34"/>
                <a:gd name="T15" fmla="*/ 32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44">
                  <a:moveTo>
                    <a:pt x="34" y="32"/>
                  </a:moveTo>
                  <a:cubicBezTo>
                    <a:pt x="34" y="33"/>
                    <a:pt x="33" y="34"/>
                    <a:pt x="33" y="34"/>
                  </a:cubicBezTo>
                  <a:cubicBezTo>
                    <a:pt x="24" y="44"/>
                    <a:pt x="0" y="0"/>
                    <a:pt x="13" y="0"/>
                  </a:cubicBezTo>
                  <a:cubicBezTo>
                    <a:pt x="17" y="0"/>
                    <a:pt x="19" y="4"/>
                    <a:pt x="21" y="7"/>
                  </a:cubicBezTo>
                  <a:cubicBezTo>
                    <a:pt x="23" y="10"/>
                    <a:pt x="26" y="13"/>
                    <a:pt x="28" y="17"/>
                  </a:cubicBezTo>
                  <a:cubicBezTo>
                    <a:pt x="29" y="20"/>
                    <a:pt x="31" y="23"/>
                    <a:pt x="32" y="26"/>
                  </a:cubicBezTo>
                  <a:cubicBezTo>
                    <a:pt x="33" y="27"/>
                    <a:pt x="34" y="29"/>
                    <a:pt x="34" y="30"/>
                  </a:cubicBezTo>
                  <a:cubicBezTo>
                    <a:pt x="34" y="31"/>
                    <a:pt x="34" y="31"/>
                    <a:pt x="34" y="32"/>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9" name="î$ḷîďê">
              <a:extLst>
                <a:ext uri="{FF2B5EF4-FFF2-40B4-BE49-F238E27FC236}">
                  <a16:creationId xmlns:a16="http://schemas.microsoft.com/office/drawing/2014/main" id="{AD089101-E3AA-760A-315C-0196B4291301}"/>
                </a:ext>
              </a:extLst>
            </p:cNvPr>
            <p:cNvSpPr/>
            <p:nvPr/>
          </p:nvSpPr>
          <p:spPr bwMode="auto">
            <a:xfrm>
              <a:off x="7886701" y="2714626"/>
              <a:ext cx="60325" cy="60325"/>
            </a:xfrm>
            <a:custGeom>
              <a:avLst/>
              <a:gdLst>
                <a:gd name="T0" fmla="*/ 12 w 16"/>
                <a:gd name="T1" fmla="*/ 0 h 16"/>
                <a:gd name="T2" fmla="*/ 14 w 16"/>
                <a:gd name="T3" fmla="*/ 4 h 16"/>
                <a:gd name="T4" fmla="*/ 16 w 16"/>
                <a:gd name="T5" fmla="*/ 8 h 16"/>
                <a:gd name="T6" fmla="*/ 16 w 16"/>
                <a:gd name="T7" fmla="*/ 10 h 16"/>
                <a:gd name="T8" fmla="*/ 15 w 16"/>
                <a:gd name="T9" fmla="*/ 12 h 16"/>
                <a:gd name="T10" fmla="*/ 0 w 16"/>
                <a:gd name="T11" fmla="*/ 3 h 16"/>
                <a:gd name="T12" fmla="*/ 12 w 1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12" y="0"/>
                  </a:moveTo>
                  <a:cubicBezTo>
                    <a:pt x="13" y="1"/>
                    <a:pt x="14" y="3"/>
                    <a:pt x="14" y="4"/>
                  </a:cubicBezTo>
                  <a:cubicBezTo>
                    <a:pt x="15" y="5"/>
                    <a:pt x="16" y="7"/>
                    <a:pt x="16" y="8"/>
                  </a:cubicBezTo>
                  <a:cubicBezTo>
                    <a:pt x="16" y="9"/>
                    <a:pt x="16" y="9"/>
                    <a:pt x="16" y="10"/>
                  </a:cubicBezTo>
                  <a:cubicBezTo>
                    <a:pt x="16" y="11"/>
                    <a:pt x="15" y="12"/>
                    <a:pt x="15" y="12"/>
                  </a:cubicBezTo>
                  <a:cubicBezTo>
                    <a:pt x="11" y="16"/>
                    <a:pt x="5" y="11"/>
                    <a:pt x="0" y="3"/>
                  </a:cubicBezTo>
                  <a:cubicBezTo>
                    <a:pt x="4" y="2"/>
                    <a:pt x="8" y="1"/>
                    <a:pt x="12" y="0"/>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0" name="íṩlíḓè">
              <a:extLst>
                <a:ext uri="{FF2B5EF4-FFF2-40B4-BE49-F238E27FC236}">
                  <a16:creationId xmlns:a16="http://schemas.microsoft.com/office/drawing/2014/main" id="{63A16B51-47AB-EC85-97F6-04E4351848A4}"/>
                </a:ext>
              </a:extLst>
            </p:cNvPr>
            <p:cNvSpPr/>
            <p:nvPr/>
          </p:nvSpPr>
          <p:spPr bwMode="auto">
            <a:xfrm>
              <a:off x="8015288" y="2913063"/>
              <a:ext cx="138113" cy="169863"/>
            </a:xfrm>
            <a:custGeom>
              <a:avLst/>
              <a:gdLst>
                <a:gd name="T0" fmla="*/ 16 w 37"/>
                <a:gd name="T1" fmla="*/ 40 h 45"/>
                <a:gd name="T2" fmla="*/ 27 w 37"/>
                <a:gd name="T3" fmla="*/ 41 h 45"/>
                <a:gd name="T4" fmla="*/ 35 w 37"/>
                <a:gd name="T5" fmla="*/ 32 h 45"/>
                <a:gd name="T6" fmla="*/ 30 w 37"/>
                <a:gd name="T7" fmla="*/ 16 h 45"/>
                <a:gd name="T8" fmla="*/ 19 w 37"/>
                <a:gd name="T9" fmla="*/ 2 h 45"/>
                <a:gd name="T10" fmla="*/ 9 w 37"/>
                <a:gd name="T11" fmla="*/ 2 h 45"/>
                <a:gd name="T12" fmla="*/ 1 w 37"/>
                <a:gd name="T13" fmla="*/ 10 h 45"/>
                <a:gd name="T14" fmla="*/ 4 w 37"/>
                <a:gd name="T15" fmla="*/ 19 h 45"/>
                <a:gd name="T16" fmla="*/ 16 w 37"/>
                <a:gd name="T17" fmla="*/ 40 h 45"/>
                <a:gd name="T18" fmla="*/ 9 w 37"/>
                <a:gd name="T19" fmla="*/ 18 h 45"/>
                <a:gd name="T20" fmla="*/ 7 w 37"/>
                <a:gd name="T21" fmla="*/ 13 h 45"/>
                <a:gd name="T22" fmla="*/ 12 w 37"/>
                <a:gd name="T23" fmla="*/ 8 h 45"/>
                <a:gd name="T24" fmla="*/ 18 w 37"/>
                <a:gd name="T25" fmla="*/ 8 h 45"/>
                <a:gd name="T26" fmla="*/ 24 w 37"/>
                <a:gd name="T27" fmla="*/ 16 h 45"/>
                <a:gd name="T28" fmla="*/ 27 w 37"/>
                <a:gd name="T29" fmla="*/ 26 h 45"/>
                <a:gd name="T30" fmla="*/ 23 w 37"/>
                <a:gd name="T31" fmla="*/ 31 h 45"/>
                <a:gd name="T32" fmla="*/ 16 w 37"/>
                <a:gd name="T33" fmla="*/ 30 h 45"/>
                <a:gd name="T34" fmla="*/ 9 w 37"/>
                <a:gd name="T35" fmla="*/ 1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 h="45">
                  <a:moveTo>
                    <a:pt x="16" y="40"/>
                  </a:moveTo>
                  <a:cubicBezTo>
                    <a:pt x="19" y="45"/>
                    <a:pt x="23" y="44"/>
                    <a:pt x="27" y="41"/>
                  </a:cubicBezTo>
                  <a:cubicBezTo>
                    <a:pt x="30" y="39"/>
                    <a:pt x="34" y="36"/>
                    <a:pt x="35" y="32"/>
                  </a:cubicBezTo>
                  <a:cubicBezTo>
                    <a:pt x="37" y="27"/>
                    <a:pt x="32" y="20"/>
                    <a:pt x="30" y="16"/>
                  </a:cubicBezTo>
                  <a:cubicBezTo>
                    <a:pt x="27" y="11"/>
                    <a:pt x="24" y="6"/>
                    <a:pt x="19" y="2"/>
                  </a:cubicBezTo>
                  <a:cubicBezTo>
                    <a:pt x="16" y="0"/>
                    <a:pt x="12" y="0"/>
                    <a:pt x="9" y="2"/>
                  </a:cubicBezTo>
                  <a:cubicBezTo>
                    <a:pt x="6" y="3"/>
                    <a:pt x="1" y="7"/>
                    <a:pt x="1" y="10"/>
                  </a:cubicBezTo>
                  <a:cubicBezTo>
                    <a:pt x="0" y="13"/>
                    <a:pt x="3" y="17"/>
                    <a:pt x="4" y="19"/>
                  </a:cubicBezTo>
                  <a:cubicBezTo>
                    <a:pt x="7" y="27"/>
                    <a:pt x="11" y="34"/>
                    <a:pt x="16" y="40"/>
                  </a:cubicBezTo>
                  <a:close/>
                  <a:moveTo>
                    <a:pt x="9" y="18"/>
                  </a:moveTo>
                  <a:cubicBezTo>
                    <a:pt x="8" y="16"/>
                    <a:pt x="7" y="14"/>
                    <a:pt x="7" y="13"/>
                  </a:cubicBezTo>
                  <a:cubicBezTo>
                    <a:pt x="8" y="11"/>
                    <a:pt x="10" y="9"/>
                    <a:pt x="12" y="8"/>
                  </a:cubicBezTo>
                  <a:cubicBezTo>
                    <a:pt x="14" y="7"/>
                    <a:pt x="16" y="6"/>
                    <a:pt x="18" y="8"/>
                  </a:cubicBezTo>
                  <a:cubicBezTo>
                    <a:pt x="21" y="10"/>
                    <a:pt x="23" y="13"/>
                    <a:pt x="24" y="16"/>
                  </a:cubicBezTo>
                  <a:cubicBezTo>
                    <a:pt x="26" y="19"/>
                    <a:pt x="28" y="23"/>
                    <a:pt x="27" y="26"/>
                  </a:cubicBezTo>
                  <a:cubicBezTo>
                    <a:pt x="27" y="28"/>
                    <a:pt x="24" y="30"/>
                    <a:pt x="23" y="31"/>
                  </a:cubicBezTo>
                  <a:cubicBezTo>
                    <a:pt x="20" y="33"/>
                    <a:pt x="18" y="33"/>
                    <a:pt x="16" y="30"/>
                  </a:cubicBezTo>
                  <a:cubicBezTo>
                    <a:pt x="13" y="27"/>
                    <a:pt x="11" y="22"/>
                    <a:pt x="9" y="18"/>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1" name="íSḷïḑê">
              <a:extLst>
                <a:ext uri="{FF2B5EF4-FFF2-40B4-BE49-F238E27FC236}">
                  <a16:creationId xmlns:a16="http://schemas.microsoft.com/office/drawing/2014/main" id="{95CFF64A-0675-EC4D-3F10-BADA5D29850D}"/>
                </a:ext>
              </a:extLst>
            </p:cNvPr>
            <p:cNvSpPr/>
            <p:nvPr/>
          </p:nvSpPr>
          <p:spPr bwMode="auto">
            <a:xfrm>
              <a:off x="8056563" y="2967038"/>
              <a:ext cx="96838" cy="115888"/>
            </a:xfrm>
            <a:custGeom>
              <a:avLst/>
              <a:gdLst>
                <a:gd name="T0" fmla="*/ 4 w 26"/>
                <a:gd name="T1" fmla="*/ 15 h 31"/>
                <a:gd name="T2" fmla="*/ 5 w 26"/>
                <a:gd name="T3" fmla="*/ 16 h 31"/>
                <a:gd name="T4" fmla="*/ 12 w 26"/>
                <a:gd name="T5" fmla="*/ 17 h 31"/>
                <a:gd name="T6" fmla="*/ 16 w 26"/>
                <a:gd name="T7" fmla="*/ 12 h 31"/>
                <a:gd name="T8" fmla="*/ 14 w 26"/>
                <a:gd name="T9" fmla="*/ 4 h 31"/>
                <a:gd name="T10" fmla="*/ 18 w 26"/>
                <a:gd name="T11" fmla="*/ 0 h 31"/>
                <a:gd name="T12" fmla="*/ 19 w 26"/>
                <a:gd name="T13" fmla="*/ 2 h 31"/>
                <a:gd name="T14" fmla="*/ 24 w 26"/>
                <a:gd name="T15" fmla="*/ 18 h 31"/>
                <a:gd name="T16" fmla="*/ 16 w 26"/>
                <a:gd name="T17" fmla="*/ 27 h 31"/>
                <a:gd name="T18" fmla="*/ 5 w 26"/>
                <a:gd name="T19" fmla="*/ 26 h 31"/>
                <a:gd name="T20" fmla="*/ 0 w 26"/>
                <a:gd name="T21" fmla="*/ 19 h 31"/>
                <a:gd name="T22" fmla="*/ 4 w 26"/>
                <a:gd name="T23"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31">
                  <a:moveTo>
                    <a:pt x="4" y="15"/>
                  </a:moveTo>
                  <a:cubicBezTo>
                    <a:pt x="5" y="16"/>
                    <a:pt x="5" y="16"/>
                    <a:pt x="5" y="16"/>
                  </a:cubicBezTo>
                  <a:cubicBezTo>
                    <a:pt x="7" y="19"/>
                    <a:pt x="9" y="19"/>
                    <a:pt x="12" y="17"/>
                  </a:cubicBezTo>
                  <a:cubicBezTo>
                    <a:pt x="13" y="16"/>
                    <a:pt x="16" y="14"/>
                    <a:pt x="16" y="12"/>
                  </a:cubicBezTo>
                  <a:cubicBezTo>
                    <a:pt x="17" y="9"/>
                    <a:pt x="16" y="6"/>
                    <a:pt x="14" y="4"/>
                  </a:cubicBezTo>
                  <a:cubicBezTo>
                    <a:pt x="16" y="3"/>
                    <a:pt x="17" y="1"/>
                    <a:pt x="18" y="0"/>
                  </a:cubicBezTo>
                  <a:cubicBezTo>
                    <a:pt x="18" y="1"/>
                    <a:pt x="19" y="1"/>
                    <a:pt x="19" y="2"/>
                  </a:cubicBezTo>
                  <a:cubicBezTo>
                    <a:pt x="21" y="6"/>
                    <a:pt x="26" y="13"/>
                    <a:pt x="24" y="18"/>
                  </a:cubicBezTo>
                  <a:cubicBezTo>
                    <a:pt x="23" y="22"/>
                    <a:pt x="19" y="25"/>
                    <a:pt x="16" y="27"/>
                  </a:cubicBezTo>
                  <a:cubicBezTo>
                    <a:pt x="12" y="30"/>
                    <a:pt x="8" y="31"/>
                    <a:pt x="5" y="26"/>
                  </a:cubicBezTo>
                  <a:cubicBezTo>
                    <a:pt x="3" y="24"/>
                    <a:pt x="2" y="22"/>
                    <a:pt x="0" y="19"/>
                  </a:cubicBezTo>
                  <a:cubicBezTo>
                    <a:pt x="2" y="18"/>
                    <a:pt x="3" y="17"/>
                    <a:pt x="4" y="15"/>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2" name="ïṩ1iḍé">
              <a:extLst>
                <a:ext uri="{FF2B5EF4-FFF2-40B4-BE49-F238E27FC236}">
                  <a16:creationId xmlns:a16="http://schemas.microsoft.com/office/drawing/2014/main" id="{02ABF858-A8EA-2C99-C8E5-91E09F7275FA}"/>
                </a:ext>
              </a:extLst>
            </p:cNvPr>
            <p:cNvSpPr/>
            <p:nvPr/>
          </p:nvSpPr>
          <p:spPr bwMode="auto">
            <a:xfrm>
              <a:off x="7935913" y="2824163"/>
              <a:ext cx="127000" cy="168275"/>
            </a:xfrm>
            <a:custGeom>
              <a:avLst/>
              <a:gdLst>
                <a:gd name="T0" fmla="*/ 34 w 34"/>
                <a:gd name="T1" fmla="*/ 33 h 45"/>
                <a:gd name="T2" fmla="*/ 33 w 34"/>
                <a:gd name="T3" fmla="*/ 35 h 45"/>
                <a:gd name="T4" fmla="*/ 13 w 34"/>
                <a:gd name="T5" fmla="*/ 1 h 45"/>
                <a:gd name="T6" fmla="*/ 21 w 34"/>
                <a:gd name="T7" fmla="*/ 7 h 45"/>
                <a:gd name="T8" fmla="*/ 28 w 34"/>
                <a:gd name="T9" fmla="*/ 17 h 45"/>
                <a:gd name="T10" fmla="*/ 32 w 34"/>
                <a:gd name="T11" fmla="*/ 26 h 45"/>
                <a:gd name="T12" fmla="*/ 34 w 34"/>
                <a:gd name="T13" fmla="*/ 31 h 45"/>
                <a:gd name="T14" fmla="*/ 34 w 34"/>
                <a:gd name="T15" fmla="*/ 33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45">
                  <a:moveTo>
                    <a:pt x="34" y="33"/>
                  </a:moveTo>
                  <a:cubicBezTo>
                    <a:pt x="34" y="33"/>
                    <a:pt x="34" y="34"/>
                    <a:pt x="33" y="35"/>
                  </a:cubicBezTo>
                  <a:cubicBezTo>
                    <a:pt x="25" y="45"/>
                    <a:pt x="0" y="0"/>
                    <a:pt x="13" y="1"/>
                  </a:cubicBezTo>
                  <a:cubicBezTo>
                    <a:pt x="17" y="1"/>
                    <a:pt x="19" y="5"/>
                    <a:pt x="21" y="7"/>
                  </a:cubicBezTo>
                  <a:cubicBezTo>
                    <a:pt x="24" y="10"/>
                    <a:pt x="26" y="14"/>
                    <a:pt x="28" y="17"/>
                  </a:cubicBezTo>
                  <a:cubicBezTo>
                    <a:pt x="30" y="20"/>
                    <a:pt x="31" y="23"/>
                    <a:pt x="32" y="26"/>
                  </a:cubicBezTo>
                  <a:cubicBezTo>
                    <a:pt x="33" y="28"/>
                    <a:pt x="34" y="29"/>
                    <a:pt x="34" y="31"/>
                  </a:cubicBezTo>
                  <a:cubicBezTo>
                    <a:pt x="34" y="31"/>
                    <a:pt x="34" y="32"/>
                    <a:pt x="34" y="33"/>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3" name="íṣlïḍe">
              <a:extLst>
                <a:ext uri="{FF2B5EF4-FFF2-40B4-BE49-F238E27FC236}">
                  <a16:creationId xmlns:a16="http://schemas.microsoft.com/office/drawing/2014/main" id="{199932CC-F278-5313-7834-D255BD9D33B8}"/>
                </a:ext>
              </a:extLst>
            </p:cNvPr>
            <p:cNvSpPr/>
            <p:nvPr/>
          </p:nvSpPr>
          <p:spPr bwMode="auto">
            <a:xfrm>
              <a:off x="8002588" y="2909888"/>
              <a:ext cx="60325" cy="60325"/>
            </a:xfrm>
            <a:custGeom>
              <a:avLst/>
              <a:gdLst>
                <a:gd name="T0" fmla="*/ 13 w 16"/>
                <a:gd name="T1" fmla="*/ 0 h 16"/>
                <a:gd name="T2" fmla="*/ 14 w 16"/>
                <a:gd name="T3" fmla="*/ 3 h 16"/>
                <a:gd name="T4" fmla="*/ 16 w 16"/>
                <a:gd name="T5" fmla="*/ 8 h 16"/>
                <a:gd name="T6" fmla="*/ 16 w 16"/>
                <a:gd name="T7" fmla="*/ 10 h 16"/>
                <a:gd name="T8" fmla="*/ 15 w 16"/>
                <a:gd name="T9" fmla="*/ 12 h 16"/>
                <a:gd name="T10" fmla="*/ 0 w 16"/>
                <a:gd name="T11" fmla="*/ 3 h 16"/>
                <a:gd name="T12" fmla="*/ 13 w 1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13" y="0"/>
                  </a:moveTo>
                  <a:cubicBezTo>
                    <a:pt x="13" y="1"/>
                    <a:pt x="14" y="2"/>
                    <a:pt x="14" y="3"/>
                  </a:cubicBezTo>
                  <a:cubicBezTo>
                    <a:pt x="15" y="5"/>
                    <a:pt x="16" y="6"/>
                    <a:pt x="16" y="8"/>
                  </a:cubicBezTo>
                  <a:cubicBezTo>
                    <a:pt x="16" y="8"/>
                    <a:pt x="16" y="9"/>
                    <a:pt x="16" y="10"/>
                  </a:cubicBezTo>
                  <a:cubicBezTo>
                    <a:pt x="16" y="10"/>
                    <a:pt x="16" y="11"/>
                    <a:pt x="15" y="12"/>
                  </a:cubicBezTo>
                  <a:cubicBezTo>
                    <a:pt x="12" y="16"/>
                    <a:pt x="5" y="11"/>
                    <a:pt x="0" y="3"/>
                  </a:cubicBezTo>
                  <a:cubicBezTo>
                    <a:pt x="4" y="2"/>
                    <a:pt x="8" y="1"/>
                    <a:pt x="13" y="0"/>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4" name="ïšļîḍê">
              <a:extLst>
                <a:ext uri="{FF2B5EF4-FFF2-40B4-BE49-F238E27FC236}">
                  <a16:creationId xmlns:a16="http://schemas.microsoft.com/office/drawing/2014/main" id="{6901D7C9-63F1-4FA4-D5C9-C431BF1F5080}"/>
                </a:ext>
              </a:extLst>
            </p:cNvPr>
            <p:cNvSpPr/>
            <p:nvPr/>
          </p:nvSpPr>
          <p:spPr bwMode="auto">
            <a:xfrm>
              <a:off x="8116888" y="3109913"/>
              <a:ext cx="138113" cy="160338"/>
            </a:xfrm>
            <a:custGeom>
              <a:avLst/>
              <a:gdLst>
                <a:gd name="T0" fmla="*/ 23 w 37"/>
                <a:gd name="T1" fmla="*/ 8 h 43"/>
                <a:gd name="T2" fmla="*/ 17 w 37"/>
                <a:gd name="T3" fmla="*/ 1 h 43"/>
                <a:gd name="T4" fmla="*/ 6 w 37"/>
                <a:gd name="T5" fmla="*/ 4 h 43"/>
                <a:gd name="T6" fmla="*/ 1 w 37"/>
                <a:gd name="T7" fmla="*/ 13 h 43"/>
                <a:gd name="T8" fmla="*/ 7 w 37"/>
                <a:gd name="T9" fmla="*/ 29 h 43"/>
                <a:gd name="T10" fmla="*/ 19 w 37"/>
                <a:gd name="T11" fmla="*/ 42 h 43"/>
                <a:gd name="T12" fmla="*/ 30 w 37"/>
                <a:gd name="T13" fmla="*/ 40 h 43"/>
                <a:gd name="T14" fmla="*/ 35 w 37"/>
                <a:gd name="T15" fmla="*/ 29 h 43"/>
                <a:gd name="T16" fmla="*/ 23 w 37"/>
                <a:gd name="T17" fmla="*/ 8 h 43"/>
                <a:gd name="T18" fmla="*/ 27 w 37"/>
                <a:gd name="T19" fmla="*/ 24 h 43"/>
                <a:gd name="T20" fmla="*/ 24 w 37"/>
                <a:gd name="T21" fmla="*/ 30 h 43"/>
                <a:gd name="T22" fmla="*/ 17 w 37"/>
                <a:gd name="T23" fmla="*/ 32 h 43"/>
                <a:gd name="T24" fmla="*/ 10 w 37"/>
                <a:gd name="T25" fmla="*/ 24 h 43"/>
                <a:gd name="T26" fmla="*/ 6 w 37"/>
                <a:gd name="T27" fmla="*/ 15 h 43"/>
                <a:gd name="T28" fmla="*/ 9 w 37"/>
                <a:gd name="T29" fmla="*/ 9 h 43"/>
                <a:gd name="T30" fmla="*/ 16 w 37"/>
                <a:gd name="T31" fmla="*/ 8 h 43"/>
                <a:gd name="T32" fmla="*/ 20 w 37"/>
                <a:gd name="T33" fmla="*/ 12 h 43"/>
                <a:gd name="T34" fmla="*/ 27 w 37"/>
                <a:gd name="T35" fmla="*/ 2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 h="43">
                  <a:moveTo>
                    <a:pt x="23" y="8"/>
                  </a:moveTo>
                  <a:cubicBezTo>
                    <a:pt x="22" y="6"/>
                    <a:pt x="20" y="2"/>
                    <a:pt x="17" y="1"/>
                  </a:cubicBezTo>
                  <a:cubicBezTo>
                    <a:pt x="14" y="0"/>
                    <a:pt x="8" y="2"/>
                    <a:pt x="6" y="4"/>
                  </a:cubicBezTo>
                  <a:cubicBezTo>
                    <a:pt x="2" y="6"/>
                    <a:pt x="0" y="9"/>
                    <a:pt x="1" y="13"/>
                  </a:cubicBezTo>
                  <a:cubicBezTo>
                    <a:pt x="2" y="19"/>
                    <a:pt x="4" y="24"/>
                    <a:pt x="7" y="29"/>
                  </a:cubicBezTo>
                  <a:cubicBezTo>
                    <a:pt x="10" y="33"/>
                    <a:pt x="14" y="41"/>
                    <a:pt x="19" y="42"/>
                  </a:cubicBezTo>
                  <a:cubicBezTo>
                    <a:pt x="22" y="43"/>
                    <a:pt x="27" y="41"/>
                    <a:pt x="30" y="40"/>
                  </a:cubicBezTo>
                  <a:cubicBezTo>
                    <a:pt x="35" y="37"/>
                    <a:pt x="37" y="34"/>
                    <a:pt x="35" y="29"/>
                  </a:cubicBezTo>
                  <a:cubicBezTo>
                    <a:pt x="32" y="22"/>
                    <a:pt x="28" y="15"/>
                    <a:pt x="23" y="8"/>
                  </a:cubicBezTo>
                  <a:close/>
                  <a:moveTo>
                    <a:pt x="27" y="24"/>
                  </a:moveTo>
                  <a:cubicBezTo>
                    <a:pt x="28" y="27"/>
                    <a:pt x="26" y="29"/>
                    <a:pt x="24" y="30"/>
                  </a:cubicBezTo>
                  <a:cubicBezTo>
                    <a:pt x="22" y="31"/>
                    <a:pt x="19" y="32"/>
                    <a:pt x="17" y="32"/>
                  </a:cubicBezTo>
                  <a:cubicBezTo>
                    <a:pt x="14" y="31"/>
                    <a:pt x="12" y="27"/>
                    <a:pt x="10" y="24"/>
                  </a:cubicBezTo>
                  <a:cubicBezTo>
                    <a:pt x="9" y="21"/>
                    <a:pt x="7" y="18"/>
                    <a:pt x="6" y="15"/>
                  </a:cubicBezTo>
                  <a:cubicBezTo>
                    <a:pt x="6" y="12"/>
                    <a:pt x="7" y="11"/>
                    <a:pt x="9" y="9"/>
                  </a:cubicBezTo>
                  <a:cubicBezTo>
                    <a:pt x="11" y="8"/>
                    <a:pt x="14" y="7"/>
                    <a:pt x="16" y="8"/>
                  </a:cubicBezTo>
                  <a:cubicBezTo>
                    <a:pt x="17" y="8"/>
                    <a:pt x="19" y="11"/>
                    <a:pt x="20" y="12"/>
                  </a:cubicBezTo>
                  <a:cubicBezTo>
                    <a:pt x="22" y="16"/>
                    <a:pt x="25" y="20"/>
                    <a:pt x="27" y="24"/>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5" name="i$ḷide">
              <a:extLst>
                <a:ext uri="{FF2B5EF4-FFF2-40B4-BE49-F238E27FC236}">
                  <a16:creationId xmlns:a16="http://schemas.microsoft.com/office/drawing/2014/main" id="{50EB575F-4EAA-AFA5-9499-AC6F84CEC523}"/>
                </a:ext>
              </a:extLst>
            </p:cNvPr>
            <p:cNvSpPr/>
            <p:nvPr/>
          </p:nvSpPr>
          <p:spPr bwMode="auto">
            <a:xfrm>
              <a:off x="8139113" y="3192463"/>
              <a:ext cx="115888" cy="77788"/>
            </a:xfrm>
            <a:custGeom>
              <a:avLst/>
              <a:gdLst>
                <a:gd name="T0" fmla="*/ 20 w 31"/>
                <a:gd name="T1" fmla="*/ 1 h 21"/>
                <a:gd name="T2" fmla="*/ 21 w 31"/>
                <a:gd name="T3" fmla="*/ 2 h 21"/>
                <a:gd name="T4" fmla="*/ 18 w 31"/>
                <a:gd name="T5" fmla="*/ 8 h 21"/>
                <a:gd name="T6" fmla="*/ 11 w 31"/>
                <a:gd name="T7" fmla="*/ 10 h 21"/>
                <a:gd name="T8" fmla="*/ 5 w 31"/>
                <a:gd name="T9" fmla="*/ 4 h 21"/>
                <a:gd name="T10" fmla="*/ 0 w 31"/>
                <a:gd name="T11" fmla="*/ 5 h 21"/>
                <a:gd name="T12" fmla="*/ 1 w 31"/>
                <a:gd name="T13" fmla="*/ 7 h 21"/>
                <a:gd name="T14" fmla="*/ 13 w 31"/>
                <a:gd name="T15" fmla="*/ 20 h 21"/>
                <a:gd name="T16" fmla="*/ 24 w 31"/>
                <a:gd name="T17" fmla="*/ 18 h 21"/>
                <a:gd name="T18" fmla="*/ 29 w 31"/>
                <a:gd name="T19" fmla="*/ 7 h 21"/>
                <a:gd name="T20" fmla="*/ 26 w 31"/>
                <a:gd name="T21" fmla="*/ 0 h 21"/>
                <a:gd name="T22" fmla="*/ 20 w 31"/>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21">
                  <a:moveTo>
                    <a:pt x="20" y="1"/>
                  </a:moveTo>
                  <a:cubicBezTo>
                    <a:pt x="20" y="2"/>
                    <a:pt x="21" y="2"/>
                    <a:pt x="21" y="2"/>
                  </a:cubicBezTo>
                  <a:cubicBezTo>
                    <a:pt x="22" y="5"/>
                    <a:pt x="20" y="7"/>
                    <a:pt x="18" y="8"/>
                  </a:cubicBezTo>
                  <a:cubicBezTo>
                    <a:pt x="16" y="9"/>
                    <a:pt x="13" y="10"/>
                    <a:pt x="11" y="10"/>
                  </a:cubicBezTo>
                  <a:cubicBezTo>
                    <a:pt x="9" y="9"/>
                    <a:pt x="7" y="6"/>
                    <a:pt x="5" y="4"/>
                  </a:cubicBezTo>
                  <a:cubicBezTo>
                    <a:pt x="3" y="4"/>
                    <a:pt x="2" y="5"/>
                    <a:pt x="0" y="5"/>
                  </a:cubicBezTo>
                  <a:cubicBezTo>
                    <a:pt x="0" y="6"/>
                    <a:pt x="1" y="7"/>
                    <a:pt x="1" y="7"/>
                  </a:cubicBezTo>
                  <a:cubicBezTo>
                    <a:pt x="4" y="11"/>
                    <a:pt x="8" y="19"/>
                    <a:pt x="13" y="20"/>
                  </a:cubicBezTo>
                  <a:cubicBezTo>
                    <a:pt x="16" y="21"/>
                    <a:pt x="21" y="19"/>
                    <a:pt x="24" y="18"/>
                  </a:cubicBezTo>
                  <a:cubicBezTo>
                    <a:pt x="29" y="15"/>
                    <a:pt x="31" y="12"/>
                    <a:pt x="29" y="7"/>
                  </a:cubicBezTo>
                  <a:cubicBezTo>
                    <a:pt x="28" y="5"/>
                    <a:pt x="27" y="2"/>
                    <a:pt x="26" y="0"/>
                  </a:cubicBezTo>
                  <a:cubicBezTo>
                    <a:pt x="24" y="0"/>
                    <a:pt x="22" y="1"/>
                    <a:pt x="20" y="1"/>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6" name="ïšḷïḋe">
              <a:extLst>
                <a:ext uri="{FF2B5EF4-FFF2-40B4-BE49-F238E27FC236}">
                  <a16:creationId xmlns:a16="http://schemas.microsoft.com/office/drawing/2014/main" id="{ACBF998B-64F0-5319-2ECC-D8F9E9E6C90E}"/>
                </a:ext>
              </a:extLst>
            </p:cNvPr>
            <p:cNvSpPr/>
            <p:nvPr/>
          </p:nvSpPr>
          <p:spPr bwMode="auto">
            <a:xfrm>
              <a:off x="8081963" y="2978151"/>
              <a:ext cx="128588" cy="173038"/>
            </a:xfrm>
            <a:custGeom>
              <a:avLst/>
              <a:gdLst>
                <a:gd name="T0" fmla="*/ 18 w 34"/>
                <a:gd name="T1" fmla="*/ 46 h 46"/>
                <a:gd name="T2" fmla="*/ 21 w 34"/>
                <a:gd name="T3" fmla="*/ 46 h 46"/>
                <a:gd name="T4" fmla="*/ 2 w 34"/>
                <a:gd name="T5" fmla="*/ 12 h 46"/>
                <a:gd name="T6" fmla="*/ 3 w 34"/>
                <a:gd name="T7" fmla="*/ 21 h 46"/>
                <a:gd name="T8" fmla="*/ 9 w 34"/>
                <a:gd name="T9" fmla="*/ 33 h 46"/>
                <a:gd name="T10" fmla="*/ 14 w 34"/>
                <a:gd name="T11" fmla="*/ 41 h 46"/>
                <a:gd name="T12" fmla="*/ 17 w 34"/>
                <a:gd name="T13" fmla="*/ 45 h 46"/>
                <a:gd name="T14" fmla="*/ 18 w 34"/>
                <a:gd name="T15" fmla="*/ 46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46">
                  <a:moveTo>
                    <a:pt x="18" y="46"/>
                  </a:moveTo>
                  <a:cubicBezTo>
                    <a:pt x="19" y="46"/>
                    <a:pt x="20" y="46"/>
                    <a:pt x="21" y="46"/>
                  </a:cubicBezTo>
                  <a:cubicBezTo>
                    <a:pt x="34" y="44"/>
                    <a:pt x="8" y="0"/>
                    <a:pt x="2" y="12"/>
                  </a:cubicBezTo>
                  <a:cubicBezTo>
                    <a:pt x="0" y="15"/>
                    <a:pt x="2" y="18"/>
                    <a:pt x="3" y="21"/>
                  </a:cubicBezTo>
                  <a:cubicBezTo>
                    <a:pt x="5" y="25"/>
                    <a:pt x="7" y="29"/>
                    <a:pt x="9" y="33"/>
                  </a:cubicBezTo>
                  <a:cubicBezTo>
                    <a:pt x="10" y="36"/>
                    <a:pt x="12" y="38"/>
                    <a:pt x="14" y="41"/>
                  </a:cubicBezTo>
                  <a:cubicBezTo>
                    <a:pt x="15" y="42"/>
                    <a:pt x="16" y="44"/>
                    <a:pt x="17" y="45"/>
                  </a:cubicBezTo>
                  <a:cubicBezTo>
                    <a:pt x="17" y="45"/>
                    <a:pt x="18" y="45"/>
                    <a:pt x="18" y="46"/>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7" name="íşľîdé">
              <a:extLst>
                <a:ext uri="{FF2B5EF4-FFF2-40B4-BE49-F238E27FC236}">
                  <a16:creationId xmlns:a16="http://schemas.microsoft.com/office/drawing/2014/main" id="{CE6CC1E8-BD20-9DC3-BD65-F81B82492FD7}"/>
                </a:ext>
              </a:extLst>
            </p:cNvPr>
            <p:cNvSpPr/>
            <p:nvPr/>
          </p:nvSpPr>
          <p:spPr bwMode="auto">
            <a:xfrm>
              <a:off x="8128001" y="3082926"/>
              <a:ext cx="52388" cy="68263"/>
            </a:xfrm>
            <a:custGeom>
              <a:avLst/>
              <a:gdLst>
                <a:gd name="T0" fmla="*/ 0 w 14"/>
                <a:gd name="T1" fmla="*/ 10 h 18"/>
                <a:gd name="T2" fmla="*/ 2 w 14"/>
                <a:gd name="T3" fmla="*/ 13 h 18"/>
                <a:gd name="T4" fmla="*/ 5 w 14"/>
                <a:gd name="T5" fmla="*/ 17 h 18"/>
                <a:gd name="T6" fmla="*/ 6 w 14"/>
                <a:gd name="T7" fmla="*/ 18 h 18"/>
                <a:gd name="T8" fmla="*/ 9 w 14"/>
                <a:gd name="T9" fmla="*/ 18 h 18"/>
                <a:gd name="T10" fmla="*/ 9 w 14"/>
                <a:gd name="T11" fmla="*/ 0 h 18"/>
                <a:gd name="T12" fmla="*/ 0 w 14"/>
                <a:gd name="T13" fmla="*/ 10 h 18"/>
              </a:gdLst>
              <a:ahLst/>
              <a:cxnLst>
                <a:cxn ang="0">
                  <a:pos x="T0" y="T1"/>
                </a:cxn>
                <a:cxn ang="0">
                  <a:pos x="T2" y="T3"/>
                </a:cxn>
                <a:cxn ang="0">
                  <a:pos x="T4" y="T5"/>
                </a:cxn>
                <a:cxn ang="0">
                  <a:pos x="T6" y="T7"/>
                </a:cxn>
                <a:cxn ang="0">
                  <a:pos x="T8" y="T9"/>
                </a:cxn>
                <a:cxn ang="0">
                  <a:pos x="T10" y="T11"/>
                </a:cxn>
                <a:cxn ang="0">
                  <a:pos x="T12" y="T13"/>
                </a:cxn>
              </a:cxnLst>
              <a:rect l="0" t="0" r="r" b="b"/>
              <a:pathLst>
                <a:path w="14" h="18">
                  <a:moveTo>
                    <a:pt x="0" y="10"/>
                  </a:moveTo>
                  <a:cubicBezTo>
                    <a:pt x="0" y="11"/>
                    <a:pt x="1" y="12"/>
                    <a:pt x="2" y="13"/>
                  </a:cubicBezTo>
                  <a:cubicBezTo>
                    <a:pt x="3" y="14"/>
                    <a:pt x="4" y="16"/>
                    <a:pt x="5" y="17"/>
                  </a:cubicBezTo>
                  <a:cubicBezTo>
                    <a:pt x="5" y="17"/>
                    <a:pt x="6" y="17"/>
                    <a:pt x="6" y="18"/>
                  </a:cubicBezTo>
                  <a:cubicBezTo>
                    <a:pt x="7" y="18"/>
                    <a:pt x="8" y="18"/>
                    <a:pt x="9" y="18"/>
                  </a:cubicBezTo>
                  <a:cubicBezTo>
                    <a:pt x="14" y="17"/>
                    <a:pt x="13" y="9"/>
                    <a:pt x="9" y="0"/>
                  </a:cubicBezTo>
                  <a:cubicBezTo>
                    <a:pt x="6" y="4"/>
                    <a:pt x="3" y="7"/>
                    <a:pt x="0" y="10"/>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8" name="îśḷiḋe">
              <a:extLst>
                <a:ext uri="{FF2B5EF4-FFF2-40B4-BE49-F238E27FC236}">
                  <a16:creationId xmlns:a16="http://schemas.microsoft.com/office/drawing/2014/main" id="{D080BD3B-E264-B166-FB6D-E63DE246567E}"/>
                </a:ext>
              </a:extLst>
            </p:cNvPr>
            <p:cNvSpPr/>
            <p:nvPr/>
          </p:nvSpPr>
          <p:spPr bwMode="auto">
            <a:xfrm>
              <a:off x="8221663" y="3294063"/>
              <a:ext cx="134938" cy="168275"/>
            </a:xfrm>
            <a:custGeom>
              <a:avLst/>
              <a:gdLst>
                <a:gd name="T0" fmla="*/ 16 w 36"/>
                <a:gd name="T1" fmla="*/ 40 h 45"/>
                <a:gd name="T2" fmla="*/ 27 w 36"/>
                <a:gd name="T3" fmla="*/ 41 h 45"/>
                <a:gd name="T4" fmla="*/ 35 w 36"/>
                <a:gd name="T5" fmla="*/ 33 h 45"/>
                <a:gd name="T6" fmla="*/ 30 w 36"/>
                <a:gd name="T7" fmla="*/ 16 h 45"/>
                <a:gd name="T8" fmla="*/ 19 w 36"/>
                <a:gd name="T9" fmla="*/ 2 h 45"/>
                <a:gd name="T10" fmla="*/ 9 w 36"/>
                <a:gd name="T11" fmla="*/ 2 h 45"/>
                <a:gd name="T12" fmla="*/ 0 w 36"/>
                <a:gd name="T13" fmla="*/ 10 h 45"/>
                <a:gd name="T14" fmla="*/ 3 w 36"/>
                <a:gd name="T15" fmla="*/ 19 h 45"/>
                <a:gd name="T16" fmla="*/ 16 w 36"/>
                <a:gd name="T17" fmla="*/ 40 h 45"/>
                <a:gd name="T18" fmla="*/ 9 w 36"/>
                <a:gd name="T19" fmla="*/ 18 h 45"/>
                <a:gd name="T20" fmla="*/ 7 w 36"/>
                <a:gd name="T21" fmla="*/ 13 h 45"/>
                <a:gd name="T22" fmla="*/ 12 w 36"/>
                <a:gd name="T23" fmla="*/ 8 h 45"/>
                <a:gd name="T24" fmla="*/ 18 w 36"/>
                <a:gd name="T25" fmla="*/ 8 h 45"/>
                <a:gd name="T26" fmla="*/ 24 w 36"/>
                <a:gd name="T27" fmla="*/ 16 h 45"/>
                <a:gd name="T28" fmla="*/ 27 w 36"/>
                <a:gd name="T29" fmla="*/ 26 h 45"/>
                <a:gd name="T30" fmla="*/ 22 w 36"/>
                <a:gd name="T31" fmla="*/ 31 h 45"/>
                <a:gd name="T32" fmla="*/ 16 w 36"/>
                <a:gd name="T33" fmla="*/ 30 h 45"/>
                <a:gd name="T34" fmla="*/ 9 w 36"/>
                <a:gd name="T35" fmla="*/ 1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45">
                  <a:moveTo>
                    <a:pt x="16" y="40"/>
                  </a:moveTo>
                  <a:cubicBezTo>
                    <a:pt x="19" y="45"/>
                    <a:pt x="23" y="44"/>
                    <a:pt x="27" y="41"/>
                  </a:cubicBezTo>
                  <a:cubicBezTo>
                    <a:pt x="30" y="39"/>
                    <a:pt x="34" y="36"/>
                    <a:pt x="35" y="33"/>
                  </a:cubicBezTo>
                  <a:cubicBezTo>
                    <a:pt x="36" y="28"/>
                    <a:pt x="32" y="21"/>
                    <a:pt x="30" y="16"/>
                  </a:cubicBezTo>
                  <a:cubicBezTo>
                    <a:pt x="27" y="11"/>
                    <a:pt x="24" y="6"/>
                    <a:pt x="19" y="2"/>
                  </a:cubicBezTo>
                  <a:cubicBezTo>
                    <a:pt x="16" y="0"/>
                    <a:pt x="12" y="0"/>
                    <a:pt x="9" y="2"/>
                  </a:cubicBezTo>
                  <a:cubicBezTo>
                    <a:pt x="6" y="3"/>
                    <a:pt x="1" y="7"/>
                    <a:pt x="0" y="10"/>
                  </a:cubicBezTo>
                  <a:cubicBezTo>
                    <a:pt x="0" y="13"/>
                    <a:pt x="2" y="17"/>
                    <a:pt x="3" y="19"/>
                  </a:cubicBezTo>
                  <a:cubicBezTo>
                    <a:pt x="7" y="27"/>
                    <a:pt x="11" y="34"/>
                    <a:pt x="16" y="40"/>
                  </a:cubicBezTo>
                  <a:close/>
                  <a:moveTo>
                    <a:pt x="9" y="18"/>
                  </a:moveTo>
                  <a:cubicBezTo>
                    <a:pt x="8" y="17"/>
                    <a:pt x="6" y="14"/>
                    <a:pt x="7" y="13"/>
                  </a:cubicBezTo>
                  <a:cubicBezTo>
                    <a:pt x="7" y="11"/>
                    <a:pt x="10" y="9"/>
                    <a:pt x="12" y="8"/>
                  </a:cubicBezTo>
                  <a:cubicBezTo>
                    <a:pt x="14" y="7"/>
                    <a:pt x="16" y="7"/>
                    <a:pt x="18" y="8"/>
                  </a:cubicBezTo>
                  <a:cubicBezTo>
                    <a:pt x="20" y="10"/>
                    <a:pt x="22" y="13"/>
                    <a:pt x="24" y="16"/>
                  </a:cubicBezTo>
                  <a:cubicBezTo>
                    <a:pt x="25" y="19"/>
                    <a:pt x="28" y="23"/>
                    <a:pt x="27" y="26"/>
                  </a:cubicBezTo>
                  <a:cubicBezTo>
                    <a:pt x="26" y="28"/>
                    <a:pt x="24" y="30"/>
                    <a:pt x="22" y="31"/>
                  </a:cubicBezTo>
                  <a:cubicBezTo>
                    <a:pt x="20" y="33"/>
                    <a:pt x="18" y="33"/>
                    <a:pt x="16" y="30"/>
                  </a:cubicBezTo>
                  <a:cubicBezTo>
                    <a:pt x="13" y="27"/>
                    <a:pt x="11" y="22"/>
                    <a:pt x="9" y="18"/>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9" name="îŝ1iḑê">
              <a:extLst>
                <a:ext uri="{FF2B5EF4-FFF2-40B4-BE49-F238E27FC236}">
                  <a16:creationId xmlns:a16="http://schemas.microsoft.com/office/drawing/2014/main" id="{55958A37-A6D1-00DE-D245-2D5F7C98B9B3}"/>
                </a:ext>
              </a:extLst>
            </p:cNvPr>
            <p:cNvSpPr/>
            <p:nvPr/>
          </p:nvSpPr>
          <p:spPr bwMode="auto">
            <a:xfrm>
              <a:off x="8262938" y="3346451"/>
              <a:ext cx="93663" cy="115888"/>
            </a:xfrm>
            <a:custGeom>
              <a:avLst/>
              <a:gdLst>
                <a:gd name="T0" fmla="*/ 4 w 25"/>
                <a:gd name="T1" fmla="*/ 15 h 31"/>
                <a:gd name="T2" fmla="*/ 5 w 25"/>
                <a:gd name="T3" fmla="*/ 16 h 31"/>
                <a:gd name="T4" fmla="*/ 11 w 25"/>
                <a:gd name="T5" fmla="*/ 17 h 31"/>
                <a:gd name="T6" fmla="*/ 16 w 25"/>
                <a:gd name="T7" fmla="*/ 12 h 31"/>
                <a:gd name="T8" fmla="*/ 14 w 25"/>
                <a:gd name="T9" fmla="*/ 4 h 31"/>
                <a:gd name="T10" fmla="*/ 17 w 25"/>
                <a:gd name="T11" fmla="*/ 0 h 31"/>
                <a:gd name="T12" fmla="*/ 19 w 25"/>
                <a:gd name="T13" fmla="*/ 2 h 31"/>
                <a:gd name="T14" fmla="*/ 24 w 25"/>
                <a:gd name="T15" fmla="*/ 19 h 31"/>
                <a:gd name="T16" fmla="*/ 16 w 25"/>
                <a:gd name="T17" fmla="*/ 27 h 31"/>
                <a:gd name="T18" fmla="*/ 5 w 25"/>
                <a:gd name="T19" fmla="*/ 26 h 31"/>
                <a:gd name="T20" fmla="*/ 0 w 25"/>
                <a:gd name="T21" fmla="*/ 20 h 31"/>
                <a:gd name="T22" fmla="*/ 4 w 25"/>
                <a:gd name="T23"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31">
                  <a:moveTo>
                    <a:pt x="4" y="15"/>
                  </a:moveTo>
                  <a:cubicBezTo>
                    <a:pt x="5" y="16"/>
                    <a:pt x="5" y="16"/>
                    <a:pt x="5" y="16"/>
                  </a:cubicBezTo>
                  <a:cubicBezTo>
                    <a:pt x="7" y="19"/>
                    <a:pt x="9" y="19"/>
                    <a:pt x="11" y="17"/>
                  </a:cubicBezTo>
                  <a:cubicBezTo>
                    <a:pt x="13" y="16"/>
                    <a:pt x="15" y="14"/>
                    <a:pt x="16" y="12"/>
                  </a:cubicBezTo>
                  <a:cubicBezTo>
                    <a:pt x="17" y="10"/>
                    <a:pt x="15" y="6"/>
                    <a:pt x="14" y="4"/>
                  </a:cubicBezTo>
                  <a:cubicBezTo>
                    <a:pt x="15" y="3"/>
                    <a:pt x="16" y="1"/>
                    <a:pt x="17" y="0"/>
                  </a:cubicBezTo>
                  <a:cubicBezTo>
                    <a:pt x="18" y="1"/>
                    <a:pt x="18" y="1"/>
                    <a:pt x="19" y="2"/>
                  </a:cubicBezTo>
                  <a:cubicBezTo>
                    <a:pt x="21" y="7"/>
                    <a:pt x="25" y="14"/>
                    <a:pt x="24" y="19"/>
                  </a:cubicBezTo>
                  <a:cubicBezTo>
                    <a:pt x="23" y="22"/>
                    <a:pt x="19" y="25"/>
                    <a:pt x="16" y="27"/>
                  </a:cubicBezTo>
                  <a:cubicBezTo>
                    <a:pt x="12" y="30"/>
                    <a:pt x="8" y="31"/>
                    <a:pt x="5" y="26"/>
                  </a:cubicBezTo>
                  <a:cubicBezTo>
                    <a:pt x="3" y="24"/>
                    <a:pt x="1" y="22"/>
                    <a:pt x="0" y="20"/>
                  </a:cubicBezTo>
                  <a:cubicBezTo>
                    <a:pt x="1" y="18"/>
                    <a:pt x="3" y="17"/>
                    <a:pt x="4" y="15"/>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0" name="ïŝļïḓè">
              <a:extLst>
                <a:ext uri="{FF2B5EF4-FFF2-40B4-BE49-F238E27FC236}">
                  <a16:creationId xmlns:a16="http://schemas.microsoft.com/office/drawing/2014/main" id="{A71F3270-5BDF-83EA-D3A5-E975A0E1F0FB}"/>
                </a:ext>
              </a:extLst>
            </p:cNvPr>
            <p:cNvSpPr/>
            <p:nvPr/>
          </p:nvSpPr>
          <p:spPr bwMode="auto">
            <a:xfrm>
              <a:off x="8139113" y="3203576"/>
              <a:ext cx="131763" cy="168275"/>
            </a:xfrm>
            <a:custGeom>
              <a:avLst/>
              <a:gdLst>
                <a:gd name="T0" fmla="*/ 35 w 35"/>
                <a:gd name="T1" fmla="*/ 33 h 45"/>
                <a:gd name="T2" fmla="*/ 34 w 35"/>
                <a:gd name="T3" fmla="*/ 35 h 45"/>
                <a:gd name="T4" fmla="*/ 14 w 35"/>
                <a:gd name="T5" fmla="*/ 1 h 45"/>
                <a:gd name="T6" fmla="*/ 22 w 35"/>
                <a:gd name="T7" fmla="*/ 7 h 45"/>
                <a:gd name="T8" fmla="*/ 29 w 35"/>
                <a:gd name="T9" fmla="*/ 18 h 45"/>
                <a:gd name="T10" fmla="*/ 33 w 35"/>
                <a:gd name="T11" fmla="*/ 26 h 45"/>
                <a:gd name="T12" fmla="*/ 35 w 35"/>
                <a:gd name="T13" fmla="*/ 31 h 45"/>
                <a:gd name="T14" fmla="*/ 35 w 35"/>
                <a:gd name="T15" fmla="*/ 33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45">
                  <a:moveTo>
                    <a:pt x="35" y="33"/>
                  </a:moveTo>
                  <a:cubicBezTo>
                    <a:pt x="35" y="33"/>
                    <a:pt x="34" y="34"/>
                    <a:pt x="34" y="35"/>
                  </a:cubicBezTo>
                  <a:cubicBezTo>
                    <a:pt x="25" y="45"/>
                    <a:pt x="0" y="0"/>
                    <a:pt x="14" y="1"/>
                  </a:cubicBezTo>
                  <a:cubicBezTo>
                    <a:pt x="18" y="1"/>
                    <a:pt x="20" y="5"/>
                    <a:pt x="22" y="7"/>
                  </a:cubicBezTo>
                  <a:cubicBezTo>
                    <a:pt x="24" y="11"/>
                    <a:pt x="26" y="14"/>
                    <a:pt x="29" y="18"/>
                  </a:cubicBezTo>
                  <a:cubicBezTo>
                    <a:pt x="30" y="20"/>
                    <a:pt x="31" y="23"/>
                    <a:pt x="33" y="26"/>
                  </a:cubicBezTo>
                  <a:cubicBezTo>
                    <a:pt x="34" y="28"/>
                    <a:pt x="34" y="29"/>
                    <a:pt x="35" y="31"/>
                  </a:cubicBezTo>
                  <a:cubicBezTo>
                    <a:pt x="35" y="31"/>
                    <a:pt x="35" y="32"/>
                    <a:pt x="35" y="33"/>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1" name="íşľiḍé">
              <a:extLst>
                <a:ext uri="{FF2B5EF4-FFF2-40B4-BE49-F238E27FC236}">
                  <a16:creationId xmlns:a16="http://schemas.microsoft.com/office/drawing/2014/main" id="{4B33CA34-A385-D07D-4463-C0B1D57AC242}"/>
                </a:ext>
              </a:extLst>
            </p:cNvPr>
            <p:cNvSpPr/>
            <p:nvPr/>
          </p:nvSpPr>
          <p:spPr bwMode="auto">
            <a:xfrm>
              <a:off x="8210551" y="3289301"/>
              <a:ext cx="60325" cy="60325"/>
            </a:xfrm>
            <a:custGeom>
              <a:avLst/>
              <a:gdLst>
                <a:gd name="T0" fmla="*/ 12 w 16"/>
                <a:gd name="T1" fmla="*/ 0 h 16"/>
                <a:gd name="T2" fmla="*/ 14 w 16"/>
                <a:gd name="T3" fmla="*/ 3 h 16"/>
                <a:gd name="T4" fmla="*/ 16 w 16"/>
                <a:gd name="T5" fmla="*/ 8 h 16"/>
                <a:gd name="T6" fmla="*/ 16 w 16"/>
                <a:gd name="T7" fmla="*/ 10 h 16"/>
                <a:gd name="T8" fmla="*/ 15 w 16"/>
                <a:gd name="T9" fmla="*/ 12 h 16"/>
                <a:gd name="T10" fmla="*/ 0 w 16"/>
                <a:gd name="T11" fmla="*/ 3 h 16"/>
                <a:gd name="T12" fmla="*/ 12 w 1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12" y="0"/>
                  </a:moveTo>
                  <a:cubicBezTo>
                    <a:pt x="13" y="1"/>
                    <a:pt x="13" y="2"/>
                    <a:pt x="14" y="3"/>
                  </a:cubicBezTo>
                  <a:cubicBezTo>
                    <a:pt x="15" y="5"/>
                    <a:pt x="15" y="6"/>
                    <a:pt x="16" y="8"/>
                  </a:cubicBezTo>
                  <a:cubicBezTo>
                    <a:pt x="16" y="8"/>
                    <a:pt x="16" y="9"/>
                    <a:pt x="16" y="10"/>
                  </a:cubicBezTo>
                  <a:cubicBezTo>
                    <a:pt x="16" y="10"/>
                    <a:pt x="15" y="11"/>
                    <a:pt x="15" y="12"/>
                  </a:cubicBezTo>
                  <a:cubicBezTo>
                    <a:pt x="11" y="16"/>
                    <a:pt x="5" y="11"/>
                    <a:pt x="0" y="3"/>
                  </a:cubicBezTo>
                  <a:cubicBezTo>
                    <a:pt x="4" y="2"/>
                    <a:pt x="8" y="1"/>
                    <a:pt x="12" y="0"/>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2" name="ïṥľiḍè">
              <a:extLst>
                <a:ext uri="{FF2B5EF4-FFF2-40B4-BE49-F238E27FC236}">
                  <a16:creationId xmlns:a16="http://schemas.microsoft.com/office/drawing/2014/main" id="{085755FE-C193-50E3-CB1D-7E30D4019722}"/>
                </a:ext>
              </a:extLst>
            </p:cNvPr>
            <p:cNvSpPr/>
            <p:nvPr/>
          </p:nvSpPr>
          <p:spPr bwMode="auto">
            <a:xfrm>
              <a:off x="8323263" y="3489326"/>
              <a:ext cx="138113" cy="161925"/>
            </a:xfrm>
            <a:custGeom>
              <a:avLst/>
              <a:gdLst>
                <a:gd name="T0" fmla="*/ 23 w 37"/>
                <a:gd name="T1" fmla="*/ 8 h 43"/>
                <a:gd name="T2" fmla="*/ 17 w 37"/>
                <a:gd name="T3" fmla="*/ 1 h 43"/>
                <a:gd name="T4" fmla="*/ 5 w 37"/>
                <a:gd name="T5" fmla="*/ 4 h 43"/>
                <a:gd name="T6" fmla="*/ 0 w 37"/>
                <a:gd name="T7" fmla="*/ 13 h 43"/>
                <a:gd name="T8" fmla="*/ 7 w 37"/>
                <a:gd name="T9" fmla="*/ 29 h 43"/>
                <a:gd name="T10" fmla="*/ 18 w 37"/>
                <a:gd name="T11" fmla="*/ 42 h 43"/>
                <a:gd name="T12" fmla="*/ 30 w 37"/>
                <a:gd name="T13" fmla="*/ 40 h 43"/>
                <a:gd name="T14" fmla="*/ 35 w 37"/>
                <a:gd name="T15" fmla="*/ 29 h 43"/>
                <a:gd name="T16" fmla="*/ 23 w 37"/>
                <a:gd name="T17" fmla="*/ 8 h 43"/>
                <a:gd name="T18" fmla="*/ 26 w 37"/>
                <a:gd name="T19" fmla="*/ 24 h 43"/>
                <a:gd name="T20" fmla="*/ 23 w 37"/>
                <a:gd name="T21" fmla="*/ 31 h 43"/>
                <a:gd name="T22" fmla="*/ 17 w 37"/>
                <a:gd name="T23" fmla="*/ 32 h 43"/>
                <a:gd name="T24" fmla="*/ 10 w 37"/>
                <a:gd name="T25" fmla="*/ 24 h 43"/>
                <a:gd name="T26" fmla="*/ 6 w 37"/>
                <a:gd name="T27" fmla="*/ 15 h 43"/>
                <a:gd name="T28" fmla="*/ 9 w 37"/>
                <a:gd name="T29" fmla="*/ 9 h 43"/>
                <a:gd name="T30" fmla="*/ 16 w 37"/>
                <a:gd name="T31" fmla="*/ 8 h 43"/>
                <a:gd name="T32" fmla="*/ 19 w 37"/>
                <a:gd name="T33" fmla="*/ 12 h 43"/>
                <a:gd name="T34" fmla="*/ 26 w 37"/>
                <a:gd name="T35" fmla="*/ 2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 h="43">
                  <a:moveTo>
                    <a:pt x="23" y="8"/>
                  </a:moveTo>
                  <a:cubicBezTo>
                    <a:pt x="21" y="6"/>
                    <a:pt x="19" y="2"/>
                    <a:pt x="17" y="1"/>
                  </a:cubicBezTo>
                  <a:cubicBezTo>
                    <a:pt x="13" y="0"/>
                    <a:pt x="8" y="2"/>
                    <a:pt x="5" y="4"/>
                  </a:cubicBezTo>
                  <a:cubicBezTo>
                    <a:pt x="2" y="6"/>
                    <a:pt x="0" y="9"/>
                    <a:pt x="0" y="13"/>
                  </a:cubicBezTo>
                  <a:cubicBezTo>
                    <a:pt x="1" y="19"/>
                    <a:pt x="4" y="24"/>
                    <a:pt x="7" y="29"/>
                  </a:cubicBezTo>
                  <a:cubicBezTo>
                    <a:pt x="9" y="34"/>
                    <a:pt x="13" y="41"/>
                    <a:pt x="18" y="42"/>
                  </a:cubicBezTo>
                  <a:cubicBezTo>
                    <a:pt x="22" y="43"/>
                    <a:pt x="27" y="41"/>
                    <a:pt x="30" y="40"/>
                  </a:cubicBezTo>
                  <a:cubicBezTo>
                    <a:pt x="35" y="38"/>
                    <a:pt x="37" y="34"/>
                    <a:pt x="35" y="29"/>
                  </a:cubicBezTo>
                  <a:cubicBezTo>
                    <a:pt x="32" y="22"/>
                    <a:pt x="28" y="15"/>
                    <a:pt x="23" y="8"/>
                  </a:cubicBezTo>
                  <a:close/>
                  <a:moveTo>
                    <a:pt x="26" y="24"/>
                  </a:moveTo>
                  <a:cubicBezTo>
                    <a:pt x="28" y="27"/>
                    <a:pt x="26" y="29"/>
                    <a:pt x="23" y="31"/>
                  </a:cubicBezTo>
                  <a:cubicBezTo>
                    <a:pt x="22" y="31"/>
                    <a:pt x="19" y="32"/>
                    <a:pt x="17" y="32"/>
                  </a:cubicBezTo>
                  <a:cubicBezTo>
                    <a:pt x="14" y="31"/>
                    <a:pt x="11" y="27"/>
                    <a:pt x="10" y="24"/>
                  </a:cubicBezTo>
                  <a:cubicBezTo>
                    <a:pt x="8" y="22"/>
                    <a:pt x="7" y="18"/>
                    <a:pt x="6" y="15"/>
                  </a:cubicBezTo>
                  <a:cubicBezTo>
                    <a:pt x="6" y="12"/>
                    <a:pt x="7" y="11"/>
                    <a:pt x="9" y="9"/>
                  </a:cubicBezTo>
                  <a:cubicBezTo>
                    <a:pt x="10" y="8"/>
                    <a:pt x="14" y="7"/>
                    <a:pt x="16" y="8"/>
                  </a:cubicBezTo>
                  <a:cubicBezTo>
                    <a:pt x="17" y="8"/>
                    <a:pt x="18" y="11"/>
                    <a:pt x="19" y="12"/>
                  </a:cubicBezTo>
                  <a:cubicBezTo>
                    <a:pt x="22" y="16"/>
                    <a:pt x="24" y="20"/>
                    <a:pt x="26" y="24"/>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3" name="ïSḷïde">
              <a:extLst>
                <a:ext uri="{FF2B5EF4-FFF2-40B4-BE49-F238E27FC236}">
                  <a16:creationId xmlns:a16="http://schemas.microsoft.com/office/drawing/2014/main" id="{F97C82BE-7263-E6EB-BC62-9F0DD057DA8A}"/>
                </a:ext>
              </a:extLst>
            </p:cNvPr>
            <p:cNvSpPr/>
            <p:nvPr/>
          </p:nvSpPr>
          <p:spPr bwMode="auto">
            <a:xfrm>
              <a:off x="8345488" y="3571876"/>
              <a:ext cx="115888" cy="79375"/>
            </a:xfrm>
            <a:custGeom>
              <a:avLst/>
              <a:gdLst>
                <a:gd name="T0" fmla="*/ 20 w 31"/>
                <a:gd name="T1" fmla="*/ 1 h 21"/>
                <a:gd name="T2" fmla="*/ 20 w 31"/>
                <a:gd name="T3" fmla="*/ 2 h 21"/>
                <a:gd name="T4" fmla="*/ 17 w 31"/>
                <a:gd name="T5" fmla="*/ 9 h 21"/>
                <a:gd name="T6" fmla="*/ 11 w 31"/>
                <a:gd name="T7" fmla="*/ 10 h 21"/>
                <a:gd name="T8" fmla="*/ 5 w 31"/>
                <a:gd name="T9" fmla="*/ 4 h 21"/>
                <a:gd name="T10" fmla="*/ 0 w 31"/>
                <a:gd name="T11" fmla="*/ 5 h 21"/>
                <a:gd name="T12" fmla="*/ 1 w 31"/>
                <a:gd name="T13" fmla="*/ 7 h 21"/>
                <a:gd name="T14" fmla="*/ 12 w 31"/>
                <a:gd name="T15" fmla="*/ 20 h 21"/>
                <a:gd name="T16" fmla="*/ 24 w 31"/>
                <a:gd name="T17" fmla="*/ 18 h 21"/>
                <a:gd name="T18" fmla="*/ 29 w 31"/>
                <a:gd name="T19" fmla="*/ 7 h 21"/>
                <a:gd name="T20" fmla="*/ 25 w 31"/>
                <a:gd name="T21" fmla="*/ 0 h 21"/>
                <a:gd name="T22" fmla="*/ 20 w 31"/>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21">
                  <a:moveTo>
                    <a:pt x="20" y="1"/>
                  </a:moveTo>
                  <a:cubicBezTo>
                    <a:pt x="20" y="2"/>
                    <a:pt x="20" y="2"/>
                    <a:pt x="20" y="2"/>
                  </a:cubicBezTo>
                  <a:cubicBezTo>
                    <a:pt x="22" y="5"/>
                    <a:pt x="20" y="7"/>
                    <a:pt x="17" y="9"/>
                  </a:cubicBezTo>
                  <a:cubicBezTo>
                    <a:pt x="16" y="9"/>
                    <a:pt x="13" y="10"/>
                    <a:pt x="11" y="10"/>
                  </a:cubicBezTo>
                  <a:cubicBezTo>
                    <a:pt x="8" y="9"/>
                    <a:pt x="6" y="7"/>
                    <a:pt x="5" y="4"/>
                  </a:cubicBezTo>
                  <a:cubicBezTo>
                    <a:pt x="3" y="4"/>
                    <a:pt x="1" y="5"/>
                    <a:pt x="0" y="5"/>
                  </a:cubicBezTo>
                  <a:cubicBezTo>
                    <a:pt x="0" y="6"/>
                    <a:pt x="0" y="7"/>
                    <a:pt x="1" y="7"/>
                  </a:cubicBezTo>
                  <a:cubicBezTo>
                    <a:pt x="3" y="12"/>
                    <a:pt x="7" y="19"/>
                    <a:pt x="12" y="20"/>
                  </a:cubicBezTo>
                  <a:cubicBezTo>
                    <a:pt x="16" y="21"/>
                    <a:pt x="21" y="19"/>
                    <a:pt x="24" y="18"/>
                  </a:cubicBezTo>
                  <a:cubicBezTo>
                    <a:pt x="29" y="16"/>
                    <a:pt x="31" y="12"/>
                    <a:pt x="29" y="7"/>
                  </a:cubicBezTo>
                  <a:cubicBezTo>
                    <a:pt x="28" y="5"/>
                    <a:pt x="27" y="2"/>
                    <a:pt x="25" y="0"/>
                  </a:cubicBezTo>
                  <a:cubicBezTo>
                    <a:pt x="24" y="1"/>
                    <a:pt x="22" y="1"/>
                    <a:pt x="20" y="1"/>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4" name="isḻíḍè">
              <a:extLst>
                <a:ext uri="{FF2B5EF4-FFF2-40B4-BE49-F238E27FC236}">
                  <a16:creationId xmlns:a16="http://schemas.microsoft.com/office/drawing/2014/main" id="{1E76B25F-C5D1-FE5C-560E-C5DB4FFC029B}"/>
                </a:ext>
              </a:extLst>
            </p:cNvPr>
            <p:cNvSpPr/>
            <p:nvPr/>
          </p:nvSpPr>
          <p:spPr bwMode="auto">
            <a:xfrm>
              <a:off x="8288338" y="3357563"/>
              <a:ext cx="125413" cy="173038"/>
            </a:xfrm>
            <a:custGeom>
              <a:avLst/>
              <a:gdLst>
                <a:gd name="T0" fmla="*/ 18 w 33"/>
                <a:gd name="T1" fmla="*/ 46 h 46"/>
                <a:gd name="T2" fmla="*/ 21 w 33"/>
                <a:gd name="T3" fmla="*/ 46 h 46"/>
                <a:gd name="T4" fmla="*/ 1 w 33"/>
                <a:gd name="T5" fmla="*/ 12 h 46"/>
                <a:gd name="T6" fmla="*/ 3 w 33"/>
                <a:gd name="T7" fmla="*/ 22 h 46"/>
                <a:gd name="T8" fmla="*/ 8 w 33"/>
                <a:gd name="T9" fmla="*/ 33 h 46"/>
                <a:gd name="T10" fmla="*/ 14 w 33"/>
                <a:gd name="T11" fmla="*/ 41 h 46"/>
                <a:gd name="T12" fmla="*/ 16 w 33"/>
                <a:gd name="T13" fmla="*/ 45 h 46"/>
                <a:gd name="T14" fmla="*/ 18 w 33"/>
                <a:gd name="T15" fmla="*/ 46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46">
                  <a:moveTo>
                    <a:pt x="18" y="46"/>
                  </a:moveTo>
                  <a:cubicBezTo>
                    <a:pt x="19" y="46"/>
                    <a:pt x="20" y="46"/>
                    <a:pt x="21" y="46"/>
                  </a:cubicBezTo>
                  <a:cubicBezTo>
                    <a:pt x="33" y="44"/>
                    <a:pt x="8" y="0"/>
                    <a:pt x="1" y="12"/>
                  </a:cubicBezTo>
                  <a:cubicBezTo>
                    <a:pt x="0" y="15"/>
                    <a:pt x="2" y="18"/>
                    <a:pt x="3" y="22"/>
                  </a:cubicBezTo>
                  <a:cubicBezTo>
                    <a:pt x="4" y="25"/>
                    <a:pt x="6" y="29"/>
                    <a:pt x="8" y="33"/>
                  </a:cubicBezTo>
                  <a:cubicBezTo>
                    <a:pt x="10" y="36"/>
                    <a:pt x="12" y="38"/>
                    <a:pt x="14" y="41"/>
                  </a:cubicBezTo>
                  <a:cubicBezTo>
                    <a:pt x="14" y="42"/>
                    <a:pt x="15" y="44"/>
                    <a:pt x="16" y="45"/>
                  </a:cubicBezTo>
                  <a:cubicBezTo>
                    <a:pt x="17" y="45"/>
                    <a:pt x="17" y="46"/>
                    <a:pt x="18" y="46"/>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5" name="ïṧlïďé">
              <a:extLst>
                <a:ext uri="{FF2B5EF4-FFF2-40B4-BE49-F238E27FC236}">
                  <a16:creationId xmlns:a16="http://schemas.microsoft.com/office/drawing/2014/main" id="{46C87BF4-A120-2BD3-9B54-1545B2FF7B05}"/>
                </a:ext>
              </a:extLst>
            </p:cNvPr>
            <p:cNvSpPr/>
            <p:nvPr/>
          </p:nvSpPr>
          <p:spPr bwMode="auto">
            <a:xfrm>
              <a:off x="8329613" y="3462338"/>
              <a:ext cx="57150" cy="68263"/>
            </a:xfrm>
            <a:custGeom>
              <a:avLst/>
              <a:gdLst>
                <a:gd name="T0" fmla="*/ 0 w 15"/>
                <a:gd name="T1" fmla="*/ 10 h 18"/>
                <a:gd name="T2" fmla="*/ 3 w 15"/>
                <a:gd name="T3" fmla="*/ 13 h 18"/>
                <a:gd name="T4" fmla="*/ 5 w 15"/>
                <a:gd name="T5" fmla="*/ 17 h 18"/>
                <a:gd name="T6" fmla="*/ 7 w 15"/>
                <a:gd name="T7" fmla="*/ 18 h 18"/>
                <a:gd name="T8" fmla="*/ 10 w 15"/>
                <a:gd name="T9" fmla="*/ 18 h 18"/>
                <a:gd name="T10" fmla="*/ 10 w 15"/>
                <a:gd name="T11" fmla="*/ 0 h 18"/>
                <a:gd name="T12" fmla="*/ 0 w 15"/>
                <a:gd name="T13" fmla="*/ 10 h 18"/>
              </a:gdLst>
              <a:ahLst/>
              <a:cxnLst>
                <a:cxn ang="0">
                  <a:pos x="T0" y="T1"/>
                </a:cxn>
                <a:cxn ang="0">
                  <a:pos x="T2" y="T3"/>
                </a:cxn>
                <a:cxn ang="0">
                  <a:pos x="T4" y="T5"/>
                </a:cxn>
                <a:cxn ang="0">
                  <a:pos x="T6" y="T7"/>
                </a:cxn>
                <a:cxn ang="0">
                  <a:pos x="T8" y="T9"/>
                </a:cxn>
                <a:cxn ang="0">
                  <a:pos x="T10" y="T11"/>
                </a:cxn>
                <a:cxn ang="0">
                  <a:pos x="T12" y="T13"/>
                </a:cxn>
              </a:cxnLst>
              <a:rect l="0" t="0" r="r" b="b"/>
              <a:pathLst>
                <a:path w="15" h="18">
                  <a:moveTo>
                    <a:pt x="0" y="10"/>
                  </a:moveTo>
                  <a:cubicBezTo>
                    <a:pt x="1" y="11"/>
                    <a:pt x="2" y="12"/>
                    <a:pt x="3" y="13"/>
                  </a:cubicBezTo>
                  <a:cubicBezTo>
                    <a:pt x="3" y="14"/>
                    <a:pt x="4" y="16"/>
                    <a:pt x="5" y="17"/>
                  </a:cubicBezTo>
                  <a:cubicBezTo>
                    <a:pt x="6" y="17"/>
                    <a:pt x="6" y="18"/>
                    <a:pt x="7" y="18"/>
                  </a:cubicBezTo>
                  <a:cubicBezTo>
                    <a:pt x="8" y="18"/>
                    <a:pt x="9" y="18"/>
                    <a:pt x="10" y="18"/>
                  </a:cubicBezTo>
                  <a:cubicBezTo>
                    <a:pt x="15" y="17"/>
                    <a:pt x="13" y="9"/>
                    <a:pt x="10" y="0"/>
                  </a:cubicBezTo>
                  <a:cubicBezTo>
                    <a:pt x="7" y="4"/>
                    <a:pt x="3" y="7"/>
                    <a:pt x="0" y="10"/>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6" name="îṩlïḍe">
              <a:extLst>
                <a:ext uri="{FF2B5EF4-FFF2-40B4-BE49-F238E27FC236}">
                  <a16:creationId xmlns:a16="http://schemas.microsoft.com/office/drawing/2014/main" id="{E7EAF75C-8DC1-8B8B-6830-D75BECC05259}"/>
                </a:ext>
              </a:extLst>
            </p:cNvPr>
            <p:cNvSpPr/>
            <p:nvPr/>
          </p:nvSpPr>
          <p:spPr bwMode="auto">
            <a:xfrm>
              <a:off x="8389938" y="3549651"/>
              <a:ext cx="123825" cy="176213"/>
            </a:xfrm>
            <a:custGeom>
              <a:avLst/>
              <a:gdLst>
                <a:gd name="T0" fmla="*/ 18 w 33"/>
                <a:gd name="T1" fmla="*/ 46 h 47"/>
                <a:gd name="T2" fmla="*/ 21 w 33"/>
                <a:gd name="T3" fmla="*/ 47 h 47"/>
                <a:gd name="T4" fmla="*/ 1 w 33"/>
                <a:gd name="T5" fmla="*/ 12 h 47"/>
                <a:gd name="T6" fmla="*/ 3 w 33"/>
                <a:gd name="T7" fmla="*/ 22 h 47"/>
                <a:gd name="T8" fmla="*/ 8 w 33"/>
                <a:gd name="T9" fmla="*/ 33 h 47"/>
                <a:gd name="T10" fmla="*/ 14 w 33"/>
                <a:gd name="T11" fmla="*/ 42 h 47"/>
                <a:gd name="T12" fmla="*/ 16 w 33"/>
                <a:gd name="T13" fmla="*/ 45 h 47"/>
                <a:gd name="T14" fmla="*/ 18 w 33"/>
                <a:gd name="T15" fmla="*/ 46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47">
                  <a:moveTo>
                    <a:pt x="18" y="46"/>
                  </a:moveTo>
                  <a:cubicBezTo>
                    <a:pt x="19" y="47"/>
                    <a:pt x="20" y="47"/>
                    <a:pt x="21" y="47"/>
                  </a:cubicBezTo>
                  <a:cubicBezTo>
                    <a:pt x="33" y="44"/>
                    <a:pt x="8" y="0"/>
                    <a:pt x="1" y="12"/>
                  </a:cubicBezTo>
                  <a:cubicBezTo>
                    <a:pt x="0" y="15"/>
                    <a:pt x="2" y="19"/>
                    <a:pt x="3" y="22"/>
                  </a:cubicBezTo>
                  <a:cubicBezTo>
                    <a:pt x="4" y="26"/>
                    <a:pt x="6" y="30"/>
                    <a:pt x="8" y="33"/>
                  </a:cubicBezTo>
                  <a:cubicBezTo>
                    <a:pt x="10" y="36"/>
                    <a:pt x="12" y="39"/>
                    <a:pt x="14" y="42"/>
                  </a:cubicBezTo>
                  <a:cubicBezTo>
                    <a:pt x="14" y="43"/>
                    <a:pt x="15" y="44"/>
                    <a:pt x="16" y="45"/>
                  </a:cubicBezTo>
                  <a:cubicBezTo>
                    <a:pt x="17" y="46"/>
                    <a:pt x="17" y="46"/>
                    <a:pt x="18" y="46"/>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7" name="iṩḻiḋé">
              <a:extLst>
                <a:ext uri="{FF2B5EF4-FFF2-40B4-BE49-F238E27FC236}">
                  <a16:creationId xmlns:a16="http://schemas.microsoft.com/office/drawing/2014/main" id="{8E9335C8-8481-840A-4AD6-C30A17354126}"/>
                </a:ext>
              </a:extLst>
            </p:cNvPr>
            <p:cNvSpPr/>
            <p:nvPr/>
          </p:nvSpPr>
          <p:spPr bwMode="auto">
            <a:xfrm>
              <a:off x="8431213" y="3659188"/>
              <a:ext cx="57150" cy="66675"/>
            </a:xfrm>
            <a:custGeom>
              <a:avLst/>
              <a:gdLst>
                <a:gd name="T0" fmla="*/ 0 w 15"/>
                <a:gd name="T1" fmla="*/ 9 h 18"/>
                <a:gd name="T2" fmla="*/ 3 w 15"/>
                <a:gd name="T3" fmla="*/ 13 h 18"/>
                <a:gd name="T4" fmla="*/ 5 w 15"/>
                <a:gd name="T5" fmla="*/ 16 h 18"/>
                <a:gd name="T6" fmla="*/ 7 w 15"/>
                <a:gd name="T7" fmla="*/ 17 h 18"/>
                <a:gd name="T8" fmla="*/ 10 w 15"/>
                <a:gd name="T9" fmla="*/ 18 h 18"/>
                <a:gd name="T10" fmla="*/ 10 w 15"/>
                <a:gd name="T11" fmla="*/ 0 h 18"/>
                <a:gd name="T12" fmla="*/ 0 w 15"/>
                <a:gd name="T13" fmla="*/ 9 h 18"/>
              </a:gdLst>
              <a:ahLst/>
              <a:cxnLst>
                <a:cxn ang="0">
                  <a:pos x="T0" y="T1"/>
                </a:cxn>
                <a:cxn ang="0">
                  <a:pos x="T2" y="T3"/>
                </a:cxn>
                <a:cxn ang="0">
                  <a:pos x="T4" y="T5"/>
                </a:cxn>
                <a:cxn ang="0">
                  <a:pos x="T6" y="T7"/>
                </a:cxn>
                <a:cxn ang="0">
                  <a:pos x="T8" y="T9"/>
                </a:cxn>
                <a:cxn ang="0">
                  <a:pos x="T10" y="T11"/>
                </a:cxn>
                <a:cxn ang="0">
                  <a:pos x="T12" y="T13"/>
                </a:cxn>
              </a:cxnLst>
              <a:rect l="0" t="0" r="r" b="b"/>
              <a:pathLst>
                <a:path w="15" h="18">
                  <a:moveTo>
                    <a:pt x="0" y="9"/>
                  </a:moveTo>
                  <a:cubicBezTo>
                    <a:pt x="1" y="10"/>
                    <a:pt x="2" y="11"/>
                    <a:pt x="3" y="13"/>
                  </a:cubicBezTo>
                  <a:cubicBezTo>
                    <a:pt x="3" y="14"/>
                    <a:pt x="4" y="15"/>
                    <a:pt x="5" y="16"/>
                  </a:cubicBezTo>
                  <a:cubicBezTo>
                    <a:pt x="6" y="17"/>
                    <a:pt x="6" y="17"/>
                    <a:pt x="7" y="17"/>
                  </a:cubicBezTo>
                  <a:cubicBezTo>
                    <a:pt x="8" y="18"/>
                    <a:pt x="9" y="18"/>
                    <a:pt x="10" y="18"/>
                  </a:cubicBezTo>
                  <a:cubicBezTo>
                    <a:pt x="15" y="17"/>
                    <a:pt x="13" y="8"/>
                    <a:pt x="10" y="0"/>
                  </a:cubicBezTo>
                  <a:cubicBezTo>
                    <a:pt x="7" y="3"/>
                    <a:pt x="3" y="6"/>
                    <a:pt x="0" y="9"/>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8" name="ïṣlîḋé">
              <a:extLst>
                <a:ext uri="{FF2B5EF4-FFF2-40B4-BE49-F238E27FC236}">
                  <a16:creationId xmlns:a16="http://schemas.microsoft.com/office/drawing/2014/main" id="{1C9BBFA9-FB5B-7B01-3EE4-405248565E5B}"/>
                </a:ext>
              </a:extLst>
            </p:cNvPr>
            <p:cNvSpPr/>
            <p:nvPr/>
          </p:nvSpPr>
          <p:spPr bwMode="auto">
            <a:xfrm>
              <a:off x="7751763" y="2289176"/>
              <a:ext cx="90488" cy="184150"/>
            </a:xfrm>
            <a:custGeom>
              <a:avLst/>
              <a:gdLst>
                <a:gd name="T0" fmla="*/ 11 w 24"/>
                <a:gd name="T1" fmla="*/ 49 h 49"/>
                <a:gd name="T2" fmla="*/ 0 w 24"/>
                <a:gd name="T3" fmla="*/ 5 h 49"/>
                <a:gd name="T4" fmla="*/ 24 w 24"/>
                <a:gd name="T5" fmla="*/ 1 h 49"/>
                <a:gd name="T6" fmla="*/ 20 w 24"/>
                <a:gd name="T7" fmla="*/ 46 h 49"/>
                <a:gd name="T8" fmla="*/ 11 w 24"/>
                <a:gd name="T9" fmla="*/ 49 h 49"/>
              </a:gdLst>
              <a:ahLst/>
              <a:cxnLst>
                <a:cxn ang="0">
                  <a:pos x="T0" y="T1"/>
                </a:cxn>
                <a:cxn ang="0">
                  <a:pos x="T2" y="T3"/>
                </a:cxn>
                <a:cxn ang="0">
                  <a:pos x="T4" y="T5"/>
                </a:cxn>
                <a:cxn ang="0">
                  <a:pos x="T6" y="T7"/>
                </a:cxn>
                <a:cxn ang="0">
                  <a:pos x="T8" y="T9"/>
                </a:cxn>
              </a:cxnLst>
              <a:rect l="0" t="0" r="r" b="b"/>
              <a:pathLst>
                <a:path w="24" h="49">
                  <a:moveTo>
                    <a:pt x="11" y="49"/>
                  </a:moveTo>
                  <a:cubicBezTo>
                    <a:pt x="0" y="5"/>
                    <a:pt x="0" y="5"/>
                    <a:pt x="0" y="5"/>
                  </a:cubicBezTo>
                  <a:cubicBezTo>
                    <a:pt x="0" y="5"/>
                    <a:pt x="16" y="0"/>
                    <a:pt x="24" y="1"/>
                  </a:cubicBezTo>
                  <a:cubicBezTo>
                    <a:pt x="20" y="46"/>
                    <a:pt x="20" y="46"/>
                    <a:pt x="20" y="46"/>
                  </a:cubicBezTo>
                  <a:lnTo>
                    <a:pt x="11" y="49"/>
                  </a:lnTo>
                  <a:close/>
                </a:path>
              </a:pathLst>
            </a:custGeom>
            <a:solidFill>
              <a:srgbClr val="F47A0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9" name="işḷíḑé">
              <a:extLst>
                <a:ext uri="{FF2B5EF4-FFF2-40B4-BE49-F238E27FC236}">
                  <a16:creationId xmlns:a16="http://schemas.microsoft.com/office/drawing/2014/main" id="{3D0BB656-F268-D152-23FD-B70BCAC9F1EE}"/>
                </a:ext>
              </a:extLst>
            </p:cNvPr>
            <p:cNvSpPr/>
            <p:nvPr/>
          </p:nvSpPr>
          <p:spPr bwMode="auto">
            <a:xfrm>
              <a:off x="3421063" y="3921126"/>
              <a:ext cx="1568450" cy="430213"/>
            </a:xfrm>
            <a:custGeom>
              <a:avLst/>
              <a:gdLst>
                <a:gd name="T0" fmla="*/ 79 w 417"/>
                <a:gd name="T1" fmla="*/ 90 h 114"/>
                <a:gd name="T2" fmla="*/ 208 w 417"/>
                <a:gd name="T3" fmla="*/ 114 h 114"/>
                <a:gd name="T4" fmla="*/ 337 w 417"/>
                <a:gd name="T5" fmla="*/ 90 h 114"/>
                <a:gd name="T6" fmla="*/ 417 w 417"/>
                <a:gd name="T7" fmla="*/ 0 h 114"/>
                <a:gd name="T8" fmla="*/ 0 w 417"/>
                <a:gd name="T9" fmla="*/ 0 h 114"/>
                <a:gd name="T10" fmla="*/ 79 w 417"/>
                <a:gd name="T11" fmla="*/ 90 h 114"/>
              </a:gdLst>
              <a:ahLst/>
              <a:cxnLst>
                <a:cxn ang="0">
                  <a:pos x="T0" y="T1"/>
                </a:cxn>
                <a:cxn ang="0">
                  <a:pos x="T2" y="T3"/>
                </a:cxn>
                <a:cxn ang="0">
                  <a:pos x="T4" y="T5"/>
                </a:cxn>
                <a:cxn ang="0">
                  <a:pos x="T6" y="T7"/>
                </a:cxn>
                <a:cxn ang="0">
                  <a:pos x="T8" y="T9"/>
                </a:cxn>
                <a:cxn ang="0">
                  <a:pos x="T10" y="T11"/>
                </a:cxn>
              </a:cxnLst>
              <a:rect l="0" t="0" r="r" b="b"/>
              <a:pathLst>
                <a:path w="417" h="114">
                  <a:moveTo>
                    <a:pt x="79" y="90"/>
                  </a:moveTo>
                  <a:cubicBezTo>
                    <a:pt x="79" y="90"/>
                    <a:pt x="137" y="114"/>
                    <a:pt x="208" y="114"/>
                  </a:cubicBezTo>
                  <a:cubicBezTo>
                    <a:pt x="279" y="114"/>
                    <a:pt x="337" y="90"/>
                    <a:pt x="337" y="90"/>
                  </a:cubicBezTo>
                  <a:cubicBezTo>
                    <a:pt x="417" y="0"/>
                    <a:pt x="417" y="0"/>
                    <a:pt x="417" y="0"/>
                  </a:cubicBezTo>
                  <a:cubicBezTo>
                    <a:pt x="0" y="0"/>
                    <a:pt x="0" y="0"/>
                    <a:pt x="0" y="0"/>
                  </a:cubicBezTo>
                  <a:lnTo>
                    <a:pt x="79" y="90"/>
                  </a:ln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0" name="îšļidé">
              <a:extLst>
                <a:ext uri="{FF2B5EF4-FFF2-40B4-BE49-F238E27FC236}">
                  <a16:creationId xmlns:a16="http://schemas.microsoft.com/office/drawing/2014/main" id="{4D59DF2C-0609-7740-5E11-979DEEA5AD54}"/>
                </a:ext>
              </a:extLst>
            </p:cNvPr>
            <p:cNvSpPr/>
            <p:nvPr/>
          </p:nvSpPr>
          <p:spPr bwMode="auto">
            <a:xfrm>
              <a:off x="3421063" y="3921126"/>
              <a:ext cx="519113" cy="403225"/>
            </a:xfrm>
            <a:custGeom>
              <a:avLst/>
              <a:gdLst>
                <a:gd name="T0" fmla="*/ 0 w 138"/>
                <a:gd name="T1" fmla="*/ 0 h 107"/>
                <a:gd name="T2" fmla="*/ 79 w 138"/>
                <a:gd name="T3" fmla="*/ 90 h 107"/>
                <a:gd name="T4" fmla="*/ 138 w 138"/>
                <a:gd name="T5" fmla="*/ 107 h 107"/>
                <a:gd name="T6" fmla="*/ 87 w 138"/>
                <a:gd name="T7" fmla="*/ 0 h 107"/>
                <a:gd name="T8" fmla="*/ 0 w 138"/>
                <a:gd name="T9" fmla="*/ 0 h 107"/>
              </a:gdLst>
              <a:ahLst/>
              <a:cxnLst>
                <a:cxn ang="0">
                  <a:pos x="T0" y="T1"/>
                </a:cxn>
                <a:cxn ang="0">
                  <a:pos x="T2" y="T3"/>
                </a:cxn>
                <a:cxn ang="0">
                  <a:pos x="T4" y="T5"/>
                </a:cxn>
                <a:cxn ang="0">
                  <a:pos x="T6" y="T7"/>
                </a:cxn>
                <a:cxn ang="0">
                  <a:pos x="T8" y="T9"/>
                </a:cxn>
              </a:cxnLst>
              <a:rect l="0" t="0" r="r" b="b"/>
              <a:pathLst>
                <a:path w="138" h="107">
                  <a:moveTo>
                    <a:pt x="0" y="0"/>
                  </a:moveTo>
                  <a:cubicBezTo>
                    <a:pt x="79" y="90"/>
                    <a:pt x="79" y="90"/>
                    <a:pt x="79" y="90"/>
                  </a:cubicBezTo>
                  <a:cubicBezTo>
                    <a:pt x="79" y="90"/>
                    <a:pt x="103" y="100"/>
                    <a:pt x="138" y="107"/>
                  </a:cubicBezTo>
                  <a:cubicBezTo>
                    <a:pt x="118" y="73"/>
                    <a:pt x="101" y="37"/>
                    <a:pt x="87" y="0"/>
                  </a:cubicBezTo>
                  <a:lnTo>
                    <a:pt x="0" y="0"/>
                  </a:lnTo>
                  <a:close/>
                </a:path>
              </a:pathLst>
            </a:custGeom>
            <a:solidFill>
              <a:srgbClr val="F47A0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1" name="íšļïḍê">
              <a:extLst>
                <a:ext uri="{FF2B5EF4-FFF2-40B4-BE49-F238E27FC236}">
                  <a16:creationId xmlns:a16="http://schemas.microsoft.com/office/drawing/2014/main" id="{A55E886D-B7D6-ABA4-0DD2-229249260699}"/>
                </a:ext>
              </a:extLst>
            </p:cNvPr>
            <p:cNvSpPr/>
            <p:nvPr/>
          </p:nvSpPr>
          <p:spPr bwMode="auto">
            <a:xfrm>
              <a:off x="4090988" y="3921126"/>
              <a:ext cx="236538" cy="430213"/>
            </a:xfrm>
            <a:custGeom>
              <a:avLst/>
              <a:gdLst>
                <a:gd name="T0" fmla="*/ 0 w 63"/>
                <a:gd name="T1" fmla="*/ 0 h 114"/>
                <a:gd name="T2" fmla="*/ 12 w 63"/>
                <a:gd name="T3" fmla="*/ 114 h 114"/>
                <a:gd name="T4" fmla="*/ 30 w 63"/>
                <a:gd name="T5" fmla="*/ 114 h 114"/>
                <a:gd name="T6" fmla="*/ 57 w 63"/>
                <a:gd name="T7" fmla="*/ 113 h 114"/>
                <a:gd name="T8" fmla="*/ 63 w 63"/>
                <a:gd name="T9" fmla="*/ 0 h 114"/>
                <a:gd name="T10" fmla="*/ 0 w 63"/>
                <a:gd name="T11" fmla="*/ 0 h 114"/>
              </a:gdLst>
              <a:ahLst/>
              <a:cxnLst>
                <a:cxn ang="0">
                  <a:pos x="T0" y="T1"/>
                </a:cxn>
                <a:cxn ang="0">
                  <a:pos x="T2" y="T3"/>
                </a:cxn>
                <a:cxn ang="0">
                  <a:pos x="T4" y="T5"/>
                </a:cxn>
                <a:cxn ang="0">
                  <a:pos x="T6" y="T7"/>
                </a:cxn>
                <a:cxn ang="0">
                  <a:pos x="T8" y="T9"/>
                </a:cxn>
                <a:cxn ang="0">
                  <a:pos x="T10" y="T11"/>
                </a:cxn>
              </a:cxnLst>
              <a:rect l="0" t="0" r="r" b="b"/>
              <a:pathLst>
                <a:path w="63" h="114">
                  <a:moveTo>
                    <a:pt x="0" y="0"/>
                  </a:moveTo>
                  <a:cubicBezTo>
                    <a:pt x="1" y="38"/>
                    <a:pt x="4" y="76"/>
                    <a:pt x="12" y="114"/>
                  </a:cubicBezTo>
                  <a:cubicBezTo>
                    <a:pt x="18" y="114"/>
                    <a:pt x="24" y="114"/>
                    <a:pt x="30" y="114"/>
                  </a:cubicBezTo>
                  <a:cubicBezTo>
                    <a:pt x="39" y="114"/>
                    <a:pt x="48" y="114"/>
                    <a:pt x="57" y="113"/>
                  </a:cubicBezTo>
                  <a:cubicBezTo>
                    <a:pt x="59" y="75"/>
                    <a:pt x="62" y="38"/>
                    <a:pt x="63" y="0"/>
                  </a:cubicBezTo>
                  <a:lnTo>
                    <a:pt x="0" y="0"/>
                  </a:ln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2" name="iṧļîďé">
              <a:extLst>
                <a:ext uri="{FF2B5EF4-FFF2-40B4-BE49-F238E27FC236}">
                  <a16:creationId xmlns:a16="http://schemas.microsoft.com/office/drawing/2014/main" id="{CD62A91E-4066-94AF-6E69-CE8DA4919384}"/>
                </a:ext>
              </a:extLst>
            </p:cNvPr>
            <p:cNvSpPr/>
            <p:nvPr/>
          </p:nvSpPr>
          <p:spPr bwMode="auto">
            <a:xfrm>
              <a:off x="4525963" y="3921126"/>
              <a:ext cx="463550" cy="387350"/>
            </a:xfrm>
            <a:custGeom>
              <a:avLst/>
              <a:gdLst>
                <a:gd name="T0" fmla="*/ 123 w 123"/>
                <a:gd name="T1" fmla="*/ 0 h 103"/>
                <a:gd name="T2" fmla="*/ 35 w 123"/>
                <a:gd name="T3" fmla="*/ 0 h 103"/>
                <a:gd name="T4" fmla="*/ 0 w 123"/>
                <a:gd name="T5" fmla="*/ 103 h 103"/>
                <a:gd name="T6" fmla="*/ 43 w 123"/>
                <a:gd name="T7" fmla="*/ 90 h 103"/>
                <a:gd name="T8" fmla="*/ 123 w 123"/>
                <a:gd name="T9" fmla="*/ 0 h 103"/>
              </a:gdLst>
              <a:ahLst/>
              <a:cxnLst>
                <a:cxn ang="0">
                  <a:pos x="T0" y="T1"/>
                </a:cxn>
                <a:cxn ang="0">
                  <a:pos x="T2" y="T3"/>
                </a:cxn>
                <a:cxn ang="0">
                  <a:pos x="T4" y="T5"/>
                </a:cxn>
                <a:cxn ang="0">
                  <a:pos x="T6" y="T7"/>
                </a:cxn>
                <a:cxn ang="0">
                  <a:pos x="T8" y="T9"/>
                </a:cxn>
              </a:cxnLst>
              <a:rect l="0" t="0" r="r" b="b"/>
              <a:pathLst>
                <a:path w="123" h="103">
                  <a:moveTo>
                    <a:pt x="123" y="0"/>
                  </a:moveTo>
                  <a:cubicBezTo>
                    <a:pt x="35" y="0"/>
                    <a:pt x="35" y="0"/>
                    <a:pt x="35" y="0"/>
                  </a:cubicBezTo>
                  <a:cubicBezTo>
                    <a:pt x="25" y="35"/>
                    <a:pt x="14" y="70"/>
                    <a:pt x="0" y="103"/>
                  </a:cubicBezTo>
                  <a:cubicBezTo>
                    <a:pt x="26" y="97"/>
                    <a:pt x="43" y="90"/>
                    <a:pt x="43" y="90"/>
                  </a:cubicBezTo>
                  <a:lnTo>
                    <a:pt x="123" y="0"/>
                  </a:lnTo>
                  <a:close/>
                </a:path>
              </a:pathLst>
            </a:custGeom>
            <a:solidFill>
              <a:srgbClr val="F47A0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3" name="işḻiḑé">
              <a:extLst>
                <a:ext uri="{FF2B5EF4-FFF2-40B4-BE49-F238E27FC236}">
                  <a16:creationId xmlns:a16="http://schemas.microsoft.com/office/drawing/2014/main" id="{8A034B8D-3424-B66E-4CF1-16C62EDD684C}"/>
                </a:ext>
              </a:extLst>
            </p:cNvPr>
            <p:cNvSpPr/>
            <p:nvPr/>
          </p:nvSpPr>
          <p:spPr bwMode="auto">
            <a:xfrm>
              <a:off x="3421063" y="3771901"/>
              <a:ext cx="1568450" cy="300038"/>
            </a:xfrm>
            <a:prstGeom prst="ellipse">
              <a:avLst/>
            </a:pr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4" name="isļîḓe">
              <a:extLst>
                <a:ext uri="{FF2B5EF4-FFF2-40B4-BE49-F238E27FC236}">
                  <a16:creationId xmlns:a16="http://schemas.microsoft.com/office/drawing/2014/main" id="{78089EE6-9F76-9766-0FC5-885C07D2F6EF}"/>
                </a:ext>
              </a:extLst>
            </p:cNvPr>
            <p:cNvSpPr/>
            <p:nvPr/>
          </p:nvSpPr>
          <p:spPr bwMode="auto">
            <a:xfrm>
              <a:off x="3613151" y="3808413"/>
              <a:ext cx="1184275" cy="225425"/>
            </a:xfrm>
            <a:prstGeom prst="ellipse">
              <a:avLst/>
            </a:pr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5" name="ïśḻîḍé">
              <a:extLst>
                <a:ext uri="{FF2B5EF4-FFF2-40B4-BE49-F238E27FC236}">
                  <a16:creationId xmlns:a16="http://schemas.microsoft.com/office/drawing/2014/main" id="{103D00A7-B431-8250-7ED9-B275F513D9D1}"/>
                </a:ext>
              </a:extLst>
            </p:cNvPr>
            <p:cNvSpPr/>
            <p:nvPr/>
          </p:nvSpPr>
          <p:spPr bwMode="auto">
            <a:xfrm>
              <a:off x="3481388" y="3760788"/>
              <a:ext cx="120650" cy="173038"/>
            </a:xfrm>
            <a:custGeom>
              <a:avLst/>
              <a:gdLst>
                <a:gd name="T0" fmla="*/ 16 w 32"/>
                <a:gd name="T1" fmla="*/ 0 h 46"/>
                <a:gd name="T2" fmla="*/ 0 w 32"/>
                <a:gd name="T3" fmla="*/ 4 h 46"/>
                <a:gd name="T4" fmla="*/ 0 w 32"/>
                <a:gd name="T5" fmla="*/ 13 h 46"/>
                <a:gd name="T6" fmla="*/ 0 w 32"/>
                <a:gd name="T7" fmla="*/ 33 h 46"/>
                <a:gd name="T8" fmla="*/ 0 w 32"/>
                <a:gd name="T9" fmla="*/ 41 h 46"/>
                <a:gd name="T10" fmla="*/ 16 w 32"/>
                <a:gd name="T11" fmla="*/ 46 h 46"/>
                <a:gd name="T12" fmla="*/ 32 w 32"/>
                <a:gd name="T13" fmla="*/ 41 h 46"/>
                <a:gd name="T14" fmla="*/ 32 w 32"/>
                <a:gd name="T15" fmla="*/ 33 h 46"/>
                <a:gd name="T16" fmla="*/ 32 w 32"/>
                <a:gd name="T17" fmla="*/ 13 h 46"/>
                <a:gd name="T18" fmla="*/ 32 w 32"/>
                <a:gd name="T19" fmla="*/ 4 h 46"/>
                <a:gd name="T20" fmla="*/ 16 w 32"/>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46">
                  <a:moveTo>
                    <a:pt x="16" y="0"/>
                  </a:moveTo>
                  <a:cubicBezTo>
                    <a:pt x="7" y="0"/>
                    <a:pt x="0" y="4"/>
                    <a:pt x="0" y="4"/>
                  </a:cubicBezTo>
                  <a:cubicBezTo>
                    <a:pt x="0" y="13"/>
                    <a:pt x="0" y="13"/>
                    <a:pt x="0" y="13"/>
                  </a:cubicBezTo>
                  <a:cubicBezTo>
                    <a:pt x="0" y="33"/>
                    <a:pt x="0" y="33"/>
                    <a:pt x="0" y="33"/>
                  </a:cubicBezTo>
                  <a:cubicBezTo>
                    <a:pt x="0" y="41"/>
                    <a:pt x="0" y="41"/>
                    <a:pt x="0" y="41"/>
                  </a:cubicBezTo>
                  <a:cubicBezTo>
                    <a:pt x="0" y="41"/>
                    <a:pt x="7" y="46"/>
                    <a:pt x="16" y="46"/>
                  </a:cubicBezTo>
                  <a:cubicBezTo>
                    <a:pt x="25" y="46"/>
                    <a:pt x="32" y="41"/>
                    <a:pt x="32" y="41"/>
                  </a:cubicBezTo>
                  <a:cubicBezTo>
                    <a:pt x="32" y="33"/>
                    <a:pt x="32" y="33"/>
                    <a:pt x="32" y="33"/>
                  </a:cubicBezTo>
                  <a:cubicBezTo>
                    <a:pt x="32" y="13"/>
                    <a:pt x="32" y="13"/>
                    <a:pt x="32" y="13"/>
                  </a:cubicBezTo>
                  <a:cubicBezTo>
                    <a:pt x="32" y="4"/>
                    <a:pt x="32" y="4"/>
                    <a:pt x="32" y="4"/>
                  </a:cubicBezTo>
                  <a:cubicBezTo>
                    <a:pt x="32" y="4"/>
                    <a:pt x="25" y="0"/>
                    <a:pt x="16" y="0"/>
                  </a:cubicBezTo>
                  <a:close/>
                </a:path>
              </a:pathLst>
            </a:custGeom>
            <a:solidFill>
              <a:srgbClr val="F47A0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6" name="îSlíďè">
              <a:extLst>
                <a:ext uri="{FF2B5EF4-FFF2-40B4-BE49-F238E27FC236}">
                  <a16:creationId xmlns:a16="http://schemas.microsoft.com/office/drawing/2014/main" id="{AA46AA51-B1AD-AC63-4E28-736E6E9C474F}"/>
                </a:ext>
              </a:extLst>
            </p:cNvPr>
            <p:cNvSpPr/>
            <p:nvPr/>
          </p:nvSpPr>
          <p:spPr bwMode="auto">
            <a:xfrm>
              <a:off x="3557588" y="3760788"/>
              <a:ext cx="44450" cy="173038"/>
            </a:xfrm>
            <a:custGeom>
              <a:avLst/>
              <a:gdLst>
                <a:gd name="T0" fmla="*/ 2 w 12"/>
                <a:gd name="T1" fmla="*/ 0 h 46"/>
                <a:gd name="T2" fmla="*/ 0 w 12"/>
                <a:gd name="T3" fmla="*/ 46 h 46"/>
                <a:gd name="T4" fmla="*/ 12 w 12"/>
                <a:gd name="T5" fmla="*/ 41 h 46"/>
                <a:gd name="T6" fmla="*/ 12 w 12"/>
                <a:gd name="T7" fmla="*/ 33 h 46"/>
                <a:gd name="T8" fmla="*/ 12 w 12"/>
                <a:gd name="T9" fmla="*/ 13 h 46"/>
                <a:gd name="T10" fmla="*/ 12 w 12"/>
                <a:gd name="T11" fmla="*/ 4 h 46"/>
                <a:gd name="T12" fmla="*/ 2 w 12"/>
                <a:gd name="T13" fmla="*/ 0 h 46"/>
              </a:gdLst>
              <a:ahLst/>
              <a:cxnLst>
                <a:cxn ang="0">
                  <a:pos x="T0" y="T1"/>
                </a:cxn>
                <a:cxn ang="0">
                  <a:pos x="T2" y="T3"/>
                </a:cxn>
                <a:cxn ang="0">
                  <a:pos x="T4" y="T5"/>
                </a:cxn>
                <a:cxn ang="0">
                  <a:pos x="T6" y="T7"/>
                </a:cxn>
                <a:cxn ang="0">
                  <a:pos x="T8" y="T9"/>
                </a:cxn>
                <a:cxn ang="0">
                  <a:pos x="T10" y="T11"/>
                </a:cxn>
                <a:cxn ang="0">
                  <a:pos x="T12" y="T13"/>
                </a:cxn>
              </a:cxnLst>
              <a:rect l="0" t="0" r="r" b="b"/>
              <a:pathLst>
                <a:path w="12" h="46">
                  <a:moveTo>
                    <a:pt x="2" y="0"/>
                  </a:moveTo>
                  <a:cubicBezTo>
                    <a:pt x="0" y="46"/>
                    <a:pt x="0" y="46"/>
                    <a:pt x="0" y="46"/>
                  </a:cubicBezTo>
                  <a:cubicBezTo>
                    <a:pt x="7" y="45"/>
                    <a:pt x="12" y="41"/>
                    <a:pt x="12" y="41"/>
                  </a:cubicBezTo>
                  <a:cubicBezTo>
                    <a:pt x="12" y="33"/>
                    <a:pt x="12" y="33"/>
                    <a:pt x="12" y="33"/>
                  </a:cubicBezTo>
                  <a:cubicBezTo>
                    <a:pt x="12" y="13"/>
                    <a:pt x="12" y="13"/>
                    <a:pt x="12" y="13"/>
                  </a:cubicBezTo>
                  <a:cubicBezTo>
                    <a:pt x="12" y="4"/>
                    <a:pt x="12" y="4"/>
                    <a:pt x="12" y="4"/>
                  </a:cubicBezTo>
                  <a:cubicBezTo>
                    <a:pt x="12" y="4"/>
                    <a:pt x="8" y="2"/>
                    <a:pt x="2" y="0"/>
                  </a:cubicBezTo>
                  <a:close/>
                </a:path>
              </a:pathLst>
            </a:custGeom>
            <a:solidFill>
              <a:srgbClr val="F47A0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7" name="isliḑè">
              <a:extLst>
                <a:ext uri="{FF2B5EF4-FFF2-40B4-BE49-F238E27FC236}">
                  <a16:creationId xmlns:a16="http://schemas.microsoft.com/office/drawing/2014/main" id="{99274E47-3CE3-7BAC-0380-B65EC48143F8}"/>
                </a:ext>
              </a:extLst>
            </p:cNvPr>
            <p:cNvSpPr/>
            <p:nvPr/>
          </p:nvSpPr>
          <p:spPr bwMode="auto">
            <a:xfrm>
              <a:off x="3481388" y="3760788"/>
              <a:ext cx="82550" cy="173038"/>
            </a:xfrm>
            <a:custGeom>
              <a:avLst/>
              <a:gdLst>
                <a:gd name="T0" fmla="*/ 16 w 22"/>
                <a:gd name="T1" fmla="*/ 0 h 46"/>
                <a:gd name="T2" fmla="*/ 0 w 22"/>
                <a:gd name="T3" fmla="*/ 4 h 46"/>
                <a:gd name="T4" fmla="*/ 0 w 22"/>
                <a:gd name="T5" fmla="*/ 13 h 46"/>
                <a:gd name="T6" fmla="*/ 0 w 22"/>
                <a:gd name="T7" fmla="*/ 33 h 46"/>
                <a:gd name="T8" fmla="*/ 0 w 22"/>
                <a:gd name="T9" fmla="*/ 41 h 46"/>
                <a:gd name="T10" fmla="*/ 16 w 22"/>
                <a:gd name="T11" fmla="*/ 46 h 46"/>
                <a:gd name="T12" fmla="*/ 20 w 22"/>
                <a:gd name="T13" fmla="*/ 46 h 46"/>
                <a:gd name="T14" fmla="*/ 22 w 22"/>
                <a:gd name="T15" fmla="*/ 0 h 46"/>
                <a:gd name="T16" fmla="*/ 16 w 22"/>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46">
                  <a:moveTo>
                    <a:pt x="16" y="0"/>
                  </a:moveTo>
                  <a:cubicBezTo>
                    <a:pt x="7" y="0"/>
                    <a:pt x="0" y="4"/>
                    <a:pt x="0" y="4"/>
                  </a:cubicBezTo>
                  <a:cubicBezTo>
                    <a:pt x="0" y="13"/>
                    <a:pt x="0" y="13"/>
                    <a:pt x="0" y="13"/>
                  </a:cubicBezTo>
                  <a:cubicBezTo>
                    <a:pt x="0" y="33"/>
                    <a:pt x="0" y="33"/>
                    <a:pt x="0" y="33"/>
                  </a:cubicBezTo>
                  <a:cubicBezTo>
                    <a:pt x="0" y="41"/>
                    <a:pt x="0" y="41"/>
                    <a:pt x="0" y="41"/>
                  </a:cubicBezTo>
                  <a:cubicBezTo>
                    <a:pt x="0" y="41"/>
                    <a:pt x="7" y="46"/>
                    <a:pt x="16" y="46"/>
                  </a:cubicBezTo>
                  <a:cubicBezTo>
                    <a:pt x="17" y="46"/>
                    <a:pt x="19" y="46"/>
                    <a:pt x="20" y="46"/>
                  </a:cubicBezTo>
                  <a:cubicBezTo>
                    <a:pt x="22" y="0"/>
                    <a:pt x="22" y="0"/>
                    <a:pt x="22" y="0"/>
                  </a:cubicBezTo>
                  <a:cubicBezTo>
                    <a:pt x="20" y="0"/>
                    <a:pt x="18" y="0"/>
                    <a:pt x="16" y="0"/>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8" name="ïṣ1idé">
              <a:extLst>
                <a:ext uri="{FF2B5EF4-FFF2-40B4-BE49-F238E27FC236}">
                  <a16:creationId xmlns:a16="http://schemas.microsoft.com/office/drawing/2014/main" id="{F8796EC3-A6A8-3F52-616C-A192568FA2EF}"/>
                </a:ext>
              </a:extLst>
            </p:cNvPr>
            <p:cNvSpPr/>
            <p:nvPr/>
          </p:nvSpPr>
          <p:spPr bwMode="auto">
            <a:xfrm>
              <a:off x="3492501" y="3763963"/>
              <a:ext cx="98425" cy="33338"/>
            </a:xfrm>
            <a:prstGeom prst="ellipse">
              <a:avLst/>
            </a:pr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9" name="îślïďe">
              <a:extLst>
                <a:ext uri="{FF2B5EF4-FFF2-40B4-BE49-F238E27FC236}">
                  <a16:creationId xmlns:a16="http://schemas.microsoft.com/office/drawing/2014/main" id="{43784114-D71E-983B-FC50-178B53527F02}"/>
                </a:ext>
              </a:extLst>
            </p:cNvPr>
            <p:cNvSpPr/>
            <p:nvPr/>
          </p:nvSpPr>
          <p:spPr bwMode="auto">
            <a:xfrm>
              <a:off x="3470276" y="3665538"/>
              <a:ext cx="123825" cy="117475"/>
            </a:xfrm>
            <a:custGeom>
              <a:avLst/>
              <a:gdLst>
                <a:gd name="T0" fmla="*/ 14 w 33"/>
                <a:gd name="T1" fmla="*/ 30 h 31"/>
                <a:gd name="T2" fmla="*/ 4 w 33"/>
                <a:gd name="T3" fmla="*/ 13 h 31"/>
                <a:gd name="T4" fmla="*/ 25 w 33"/>
                <a:gd name="T5" fmla="*/ 3 h 31"/>
                <a:gd name="T6" fmla="*/ 24 w 33"/>
                <a:gd name="T7" fmla="*/ 30 h 31"/>
                <a:gd name="T8" fmla="*/ 21 w 33"/>
                <a:gd name="T9" fmla="*/ 8 h 31"/>
                <a:gd name="T10" fmla="*/ 10 w 33"/>
                <a:gd name="T11" fmla="*/ 19 h 31"/>
                <a:gd name="T12" fmla="*/ 14 w 33"/>
                <a:gd name="T13" fmla="*/ 30 h 31"/>
              </a:gdLst>
              <a:ahLst/>
              <a:cxnLst>
                <a:cxn ang="0">
                  <a:pos x="T0" y="T1"/>
                </a:cxn>
                <a:cxn ang="0">
                  <a:pos x="T2" y="T3"/>
                </a:cxn>
                <a:cxn ang="0">
                  <a:pos x="T4" y="T5"/>
                </a:cxn>
                <a:cxn ang="0">
                  <a:pos x="T6" y="T7"/>
                </a:cxn>
                <a:cxn ang="0">
                  <a:pos x="T8" y="T9"/>
                </a:cxn>
                <a:cxn ang="0">
                  <a:pos x="T10" y="T11"/>
                </a:cxn>
                <a:cxn ang="0">
                  <a:pos x="T12" y="T13"/>
                </a:cxn>
              </a:cxnLst>
              <a:rect l="0" t="0" r="r" b="b"/>
              <a:pathLst>
                <a:path w="33" h="31">
                  <a:moveTo>
                    <a:pt x="14" y="30"/>
                  </a:moveTo>
                  <a:cubicBezTo>
                    <a:pt x="14" y="30"/>
                    <a:pt x="0" y="20"/>
                    <a:pt x="4" y="13"/>
                  </a:cubicBezTo>
                  <a:cubicBezTo>
                    <a:pt x="7" y="5"/>
                    <a:pt x="17" y="0"/>
                    <a:pt x="25" y="3"/>
                  </a:cubicBezTo>
                  <a:cubicBezTo>
                    <a:pt x="33" y="5"/>
                    <a:pt x="26" y="29"/>
                    <a:pt x="24" y="30"/>
                  </a:cubicBezTo>
                  <a:cubicBezTo>
                    <a:pt x="22" y="31"/>
                    <a:pt x="27" y="9"/>
                    <a:pt x="21" y="8"/>
                  </a:cubicBezTo>
                  <a:cubicBezTo>
                    <a:pt x="15" y="8"/>
                    <a:pt x="8" y="14"/>
                    <a:pt x="10" y="19"/>
                  </a:cubicBezTo>
                  <a:cubicBezTo>
                    <a:pt x="12" y="23"/>
                    <a:pt x="18" y="31"/>
                    <a:pt x="14" y="30"/>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0" name="iṣ1îďe">
              <a:extLst>
                <a:ext uri="{FF2B5EF4-FFF2-40B4-BE49-F238E27FC236}">
                  <a16:creationId xmlns:a16="http://schemas.microsoft.com/office/drawing/2014/main" id="{5FF3A4F4-D96A-B077-92B0-B195B0985DAA}"/>
                </a:ext>
              </a:extLst>
            </p:cNvPr>
            <p:cNvSpPr/>
            <p:nvPr/>
          </p:nvSpPr>
          <p:spPr bwMode="auto">
            <a:xfrm>
              <a:off x="4127501" y="2503488"/>
              <a:ext cx="120650" cy="177800"/>
            </a:xfrm>
            <a:custGeom>
              <a:avLst/>
              <a:gdLst>
                <a:gd name="T0" fmla="*/ 16 w 32"/>
                <a:gd name="T1" fmla="*/ 0 h 47"/>
                <a:gd name="T2" fmla="*/ 0 w 32"/>
                <a:gd name="T3" fmla="*/ 5 h 47"/>
                <a:gd name="T4" fmla="*/ 0 w 32"/>
                <a:gd name="T5" fmla="*/ 14 h 47"/>
                <a:gd name="T6" fmla="*/ 0 w 32"/>
                <a:gd name="T7" fmla="*/ 33 h 47"/>
                <a:gd name="T8" fmla="*/ 0 w 32"/>
                <a:gd name="T9" fmla="*/ 42 h 47"/>
                <a:gd name="T10" fmla="*/ 16 w 32"/>
                <a:gd name="T11" fmla="*/ 47 h 47"/>
                <a:gd name="T12" fmla="*/ 32 w 32"/>
                <a:gd name="T13" fmla="*/ 42 h 47"/>
                <a:gd name="T14" fmla="*/ 32 w 32"/>
                <a:gd name="T15" fmla="*/ 33 h 47"/>
                <a:gd name="T16" fmla="*/ 32 w 32"/>
                <a:gd name="T17" fmla="*/ 14 h 47"/>
                <a:gd name="T18" fmla="*/ 32 w 32"/>
                <a:gd name="T19" fmla="*/ 5 h 47"/>
                <a:gd name="T20" fmla="*/ 16 w 32"/>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47">
                  <a:moveTo>
                    <a:pt x="16" y="0"/>
                  </a:moveTo>
                  <a:cubicBezTo>
                    <a:pt x="7" y="0"/>
                    <a:pt x="0" y="5"/>
                    <a:pt x="0" y="5"/>
                  </a:cubicBezTo>
                  <a:cubicBezTo>
                    <a:pt x="0" y="14"/>
                    <a:pt x="0" y="14"/>
                    <a:pt x="0" y="14"/>
                  </a:cubicBezTo>
                  <a:cubicBezTo>
                    <a:pt x="0" y="33"/>
                    <a:pt x="0" y="33"/>
                    <a:pt x="0" y="33"/>
                  </a:cubicBezTo>
                  <a:cubicBezTo>
                    <a:pt x="0" y="42"/>
                    <a:pt x="0" y="42"/>
                    <a:pt x="0" y="42"/>
                  </a:cubicBezTo>
                  <a:cubicBezTo>
                    <a:pt x="0" y="42"/>
                    <a:pt x="7" y="47"/>
                    <a:pt x="16" y="47"/>
                  </a:cubicBezTo>
                  <a:cubicBezTo>
                    <a:pt x="25" y="47"/>
                    <a:pt x="32" y="42"/>
                    <a:pt x="32" y="42"/>
                  </a:cubicBezTo>
                  <a:cubicBezTo>
                    <a:pt x="32" y="33"/>
                    <a:pt x="32" y="33"/>
                    <a:pt x="32" y="33"/>
                  </a:cubicBezTo>
                  <a:cubicBezTo>
                    <a:pt x="32" y="14"/>
                    <a:pt x="32" y="14"/>
                    <a:pt x="32" y="14"/>
                  </a:cubicBezTo>
                  <a:cubicBezTo>
                    <a:pt x="32" y="5"/>
                    <a:pt x="32" y="5"/>
                    <a:pt x="32" y="5"/>
                  </a:cubicBezTo>
                  <a:cubicBezTo>
                    <a:pt x="32" y="5"/>
                    <a:pt x="25" y="0"/>
                    <a:pt x="16" y="0"/>
                  </a:cubicBezTo>
                  <a:close/>
                </a:path>
              </a:pathLst>
            </a:custGeom>
            <a:solidFill>
              <a:srgbClr val="F47A0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1" name="iṣľiďê">
              <a:extLst>
                <a:ext uri="{FF2B5EF4-FFF2-40B4-BE49-F238E27FC236}">
                  <a16:creationId xmlns:a16="http://schemas.microsoft.com/office/drawing/2014/main" id="{33B93D67-44A8-0AD9-7466-156E7CD39EF7}"/>
                </a:ext>
              </a:extLst>
            </p:cNvPr>
            <p:cNvSpPr/>
            <p:nvPr/>
          </p:nvSpPr>
          <p:spPr bwMode="auto">
            <a:xfrm>
              <a:off x="4203701" y="2508251"/>
              <a:ext cx="44450" cy="168275"/>
            </a:xfrm>
            <a:custGeom>
              <a:avLst/>
              <a:gdLst>
                <a:gd name="T0" fmla="*/ 2 w 12"/>
                <a:gd name="T1" fmla="*/ 0 h 45"/>
                <a:gd name="T2" fmla="*/ 0 w 12"/>
                <a:gd name="T3" fmla="*/ 45 h 45"/>
                <a:gd name="T4" fmla="*/ 12 w 12"/>
                <a:gd name="T5" fmla="*/ 41 h 45"/>
                <a:gd name="T6" fmla="*/ 12 w 12"/>
                <a:gd name="T7" fmla="*/ 32 h 45"/>
                <a:gd name="T8" fmla="*/ 12 w 12"/>
                <a:gd name="T9" fmla="*/ 13 h 45"/>
                <a:gd name="T10" fmla="*/ 12 w 12"/>
                <a:gd name="T11" fmla="*/ 4 h 45"/>
                <a:gd name="T12" fmla="*/ 2 w 12"/>
                <a:gd name="T13" fmla="*/ 0 h 45"/>
              </a:gdLst>
              <a:ahLst/>
              <a:cxnLst>
                <a:cxn ang="0">
                  <a:pos x="T0" y="T1"/>
                </a:cxn>
                <a:cxn ang="0">
                  <a:pos x="T2" y="T3"/>
                </a:cxn>
                <a:cxn ang="0">
                  <a:pos x="T4" y="T5"/>
                </a:cxn>
                <a:cxn ang="0">
                  <a:pos x="T6" y="T7"/>
                </a:cxn>
                <a:cxn ang="0">
                  <a:pos x="T8" y="T9"/>
                </a:cxn>
                <a:cxn ang="0">
                  <a:pos x="T10" y="T11"/>
                </a:cxn>
                <a:cxn ang="0">
                  <a:pos x="T12" y="T13"/>
                </a:cxn>
              </a:cxnLst>
              <a:rect l="0" t="0" r="r" b="b"/>
              <a:pathLst>
                <a:path w="12" h="45">
                  <a:moveTo>
                    <a:pt x="2" y="0"/>
                  </a:moveTo>
                  <a:cubicBezTo>
                    <a:pt x="0" y="45"/>
                    <a:pt x="0" y="45"/>
                    <a:pt x="0" y="45"/>
                  </a:cubicBezTo>
                  <a:cubicBezTo>
                    <a:pt x="7" y="44"/>
                    <a:pt x="12" y="41"/>
                    <a:pt x="12" y="41"/>
                  </a:cubicBezTo>
                  <a:cubicBezTo>
                    <a:pt x="12" y="32"/>
                    <a:pt x="12" y="32"/>
                    <a:pt x="12" y="32"/>
                  </a:cubicBezTo>
                  <a:cubicBezTo>
                    <a:pt x="12" y="13"/>
                    <a:pt x="12" y="13"/>
                    <a:pt x="12" y="13"/>
                  </a:cubicBezTo>
                  <a:cubicBezTo>
                    <a:pt x="12" y="4"/>
                    <a:pt x="12" y="4"/>
                    <a:pt x="12" y="4"/>
                  </a:cubicBezTo>
                  <a:cubicBezTo>
                    <a:pt x="12" y="4"/>
                    <a:pt x="8" y="1"/>
                    <a:pt x="2" y="0"/>
                  </a:cubicBezTo>
                  <a:close/>
                </a:path>
              </a:pathLst>
            </a:custGeom>
            <a:solidFill>
              <a:srgbClr val="F47A0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2" name="iş1îdè">
              <a:extLst>
                <a:ext uri="{FF2B5EF4-FFF2-40B4-BE49-F238E27FC236}">
                  <a16:creationId xmlns:a16="http://schemas.microsoft.com/office/drawing/2014/main" id="{24F18C9B-E568-C7A2-B9FF-AF4658CA979E}"/>
                </a:ext>
              </a:extLst>
            </p:cNvPr>
            <p:cNvSpPr/>
            <p:nvPr/>
          </p:nvSpPr>
          <p:spPr bwMode="auto">
            <a:xfrm>
              <a:off x="4127501" y="2503488"/>
              <a:ext cx="84138" cy="177800"/>
            </a:xfrm>
            <a:custGeom>
              <a:avLst/>
              <a:gdLst>
                <a:gd name="T0" fmla="*/ 16 w 22"/>
                <a:gd name="T1" fmla="*/ 0 h 47"/>
                <a:gd name="T2" fmla="*/ 0 w 22"/>
                <a:gd name="T3" fmla="*/ 5 h 47"/>
                <a:gd name="T4" fmla="*/ 0 w 22"/>
                <a:gd name="T5" fmla="*/ 14 h 47"/>
                <a:gd name="T6" fmla="*/ 0 w 22"/>
                <a:gd name="T7" fmla="*/ 33 h 47"/>
                <a:gd name="T8" fmla="*/ 0 w 22"/>
                <a:gd name="T9" fmla="*/ 42 h 47"/>
                <a:gd name="T10" fmla="*/ 16 w 22"/>
                <a:gd name="T11" fmla="*/ 47 h 47"/>
                <a:gd name="T12" fmla="*/ 20 w 22"/>
                <a:gd name="T13" fmla="*/ 46 h 47"/>
                <a:gd name="T14" fmla="*/ 22 w 22"/>
                <a:gd name="T15" fmla="*/ 1 h 47"/>
                <a:gd name="T16" fmla="*/ 16 w 22"/>
                <a:gd name="T1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47">
                  <a:moveTo>
                    <a:pt x="16" y="0"/>
                  </a:moveTo>
                  <a:cubicBezTo>
                    <a:pt x="7" y="0"/>
                    <a:pt x="0" y="5"/>
                    <a:pt x="0" y="5"/>
                  </a:cubicBezTo>
                  <a:cubicBezTo>
                    <a:pt x="0" y="14"/>
                    <a:pt x="0" y="14"/>
                    <a:pt x="0" y="14"/>
                  </a:cubicBezTo>
                  <a:cubicBezTo>
                    <a:pt x="0" y="33"/>
                    <a:pt x="0" y="33"/>
                    <a:pt x="0" y="33"/>
                  </a:cubicBezTo>
                  <a:cubicBezTo>
                    <a:pt x="0" y="42"/>
                    <a:pt x="0" y="42"/>
                    <a:pt x="0" y="42"/>
                  </a:cubicBezTo>
                  <a:cubicBezTo>
                    <a:pt x="0" y="42"/>
                    <a:pt x="7" y="47"/>
                    <a:pt x="16" y="47"/>
                  </a:cubicBezTo>
                  <a:cubicBezTo>
                    <a:pt x="18" y="47"/>
                    <a:pt x="19" y="47"/>
                    <a:pt x="20" y="46"/>
                  </a:cubicBezTo>
                  <a:cubicBezTo>
                    <a:pt x="22" y="1"/>
                    <a:pt x="22" y="1"/>
                    <a:pt x="22" y="1"/>
                  </a:cubicBezTo>
                  <a:cubicBezTo>
                    <a:pt x="20" y="1"/>
                    <a:pt x="18" y="0"/>
                    <a:pt x="16" y="0"/>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3" name="íşļiḓe">
              <a:extLst>
                <a:ext uri="{FF2B5EF4-FFF2-40B4-BE49-F238E27FC236}">
                  <a16:creationId xmlns:a16="http://schemas.microsoft.com/office/drawing/2014/main" id="{7D45F1D4-7F97-6DE9-DA61-679155B709C3}"/>
                </a:ext>
              </a:extLst>
            </p:cNvPr>
            <p:cNvSpPr/>
            <p:nvPr/>
          </p:nvSpPr>
          <p:spPr bwMode="auto">
            <a:xfrm>
              <a:off x="4140201" y="2511426"/>
              <a:ext cx="96838" cy="30163"/>
            </a:xfrm>
            <a:prstGeom prst="ellipse">
              <a:avLst/>
            </a:pr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4" name="ïṧ1iḓe">
              <a:extLst>
                <a:ext uri="{FF2B5EF4-FFF2-40B4-BE49-F238E27FC236}">
                  <a16:creationId xmlns:a16="http://schemas.microsoft.com/office/drawing/2014/main" id="{EB1D3DE1-CC0F-1F64-4114-01BED5392E6D}"/>
                </a:ext>
              </a:extLst>
            </p:cNvPr>
            <p:cNvSpPr/>
            <p:nvPr/>
          </p:nvSpPr>
          <p:spPr bwMode="auto">
            <a:xfrm>
              <a:off x="4116388" y="2413001"/>
              <a:ext cx="128588" cy="117475"/>
            </a:xfrm>
            <a:custGeom>
              <a:avLst/>
              <a:gdLst>
                <a:gd name="T0" fmla="*/ 15 w 34"/>
                <a:gd name="T1" fmla="*/ 30 h 31"/>
                <a:gd name="T2" fmla="*/ 4 w 34"/>
                <a:gd name="T3" fmla="*/ 12 h 31"/>
                <a:gd name="T4" fmla="*/ 25 w 34"/>
                <a:gd name="T5" fmla="*/ 2 h 31"/>
                <a:gd name="T6" fmla="*/ 25 w 34"/>
                <a:gd name="T7" fmla="*/ 29 h 31"/>
                <a:gd name="T8" fmla="*/ 22 w 34"/>
                <a:gd name="T9" fmla="*/ 8 h 31"/>
                <a:gd name="T10" fmla="*/ 10 w 34"/>
                <a:gd name="T11" fmla="*/ 18 h 31"/>
                <a:gd name="T12" fmla="*/ 15 w 34"/>
                <a:gd name="T13" fmla="*/ 30 h 31"/>
              </a:gdLst>
              <a:ahLst/>
              <a:cxnLst>
                <a:cxn ang="0">
                  <a:pos x="T0" y="T1"/>
                </a:cxn>
                <a:cxn ang="0">
                  <a:pos x="T2" y="T3"/>
                </a:cxn>
                <a:cxn ang="0">
                  <a:pos x="T4" y="T5"/>
                </a:cxn>
                <a:cxn ang="0">
                  <a:pos x="T6" y="T7"/>
                </a:cxn>
                <a:cxn ang="0">
                  <a:pos x="T8" y="T9"/>
                </a:cxn>
                <a:cxn ang="0">
                  <a:pos x="T10" y="T11"/>
                </a:cxn>
                <a:cxn ang="0">
                  <a:pos x="T12" y="T13"/>
                </a:cxn>
              </a:cxnLst>
              <a:rect l="0" t="0" r="r" b="b"/>
              <a:pathLst>
                <a:path w="34" h="31">
                  <a:moveTo>
                    <a:pt x="15" y="30"/>
                  </a:moveTo>
                  <a:cubicBezTo>
                    <a:pt x="15" y="30"/>
                    <a:pt x="0" y="20"/>
                    <a:pt x="4" y="12"/>
                  </a:cubicBezTo>
                  <a:cubicBezTo>
                    <a:pt x="7" y="5"/>
                    <a:pt x="17" y="0"/>
                    <a:pt x="25" y="2"/>
                  </a:cubicBezTo>
                  <a:cubicBezTo>
                    <a:pt x="34" y="5"/>
                    <a:pt x="27" y="28"/>
                    <a:pt x="25" y="29"/>
                  </a:cubicBezTo>
                  <a:cubicBezTo>
                    <a:pt x="23" y="30"/>
                    <a:pt x="28" y="8"/>
                    <a:pt x="22" y="8"/>
                  </a:cubicBezTo>
                  <a:cubicBezTo>
                    <a:pt x="16" y="8"/>
                    <a:pt x="8" y="14"/>
                    <a:pt x="10" y="18"/>
                  </a:cubicBezTo>
                  <a:cubicBezTo>
                    <a:pt x="13" y="23"/>
                    <a:pt x="18" y="31"/>
                    <a:pt x="15" y="30"/>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5" name="íṣlíḋè">
              <a:extLst>
                <a:ext uri="{FF2B5EF4-FFF2-40B4-BE49-F238E27FC236}">
                  <a16:creationId xmlns:a16="http://schemas.microsoft.com/office/drawing/2014/main" id="{F98E5057-D05D-9EBF-91E5-384657EBBD42}"/>
                </a:ext>
              </a:extLst>
            </p:cNvPr>
            <p:cNvSpPr/>
            <p:nvPr/>
          </p:nvSpPr>
          <p:spPr bwMode="auto">
            <a:xfrm>
              <a:off x="4811713" y="3775076"/>
              <a:ext cx="117475" cy="173038"/>
            </a:xfrm>
            <a:custGeom>
              <a:avLst/>
              <a:gdLst>
                <a:gd name="T0" fmla="*/ 15 w 31"/>
                <a:gd name="T1" fmla="*/ 0 h 46"/>
                <a:gd name="T2" fmla="*/ 0 w 31"/>
                <a:gd name="T3" fmla="*/ 4 h 46"/>
                <a:gd name="T4" fmla="*/ 0 w 31"/>
                <a:gd name="T5" fmla="*/ 13 h 46"/>
                <a:gd name="T6" fmla="*/ 0 w 31"/>
                <a:gd name="T7" fmla="*/ 33 h 46"/>
                <a:gd name="T8" fmla="*/ 0 w 31"/>
                <a:gd name="T9" fmla="*/ 42 h 46"/>
                <a:gd name="T10" fmla="*/ 15 w 31"/>
                <a:gd name="T11" fmla="*/ 46 h 46"/>
                <a:gd name="T12" fmla="*/ 31 w 31"/>
                <a:gd name="T13" fmla="*/ 42 h 46"/>
                <a:gd name="T14" fmla="*/ 31 w 31"/>
                <a:gd name="T15" fmla="*/ 33 h 46"/>
                <a:gd name="T16" fmla="*/ 31 w 31"/>
                <a:gd name="T17" fmla="*/ 13 h 46"/>
                <a:gd name="T18" fmla="*/ 31 w 31"/>
                <a:gd name="T19" fmla="*/ 4 h 46"/>
                <a:gd name="T20" fmla="*/ 15 w 31"/>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46">
                  <a:moveTo>
                    <a:pt x="15" y="0"/>
                  </a:moveTo>
                  <a:cubicBezTo>
                    <a:pt x="7" y="0"/>
                    <a:pt x="0" y="4"/>
                    <a:pt x="0" y="4"/>
                  </a:cubicBezTo>
                  <a:cubicBezTo>
                    <a:pt x="0" y="13"/>
                    <a:pt x="0" y="13"/>
                    <a:pt x="0" y="13"/>
                  </a:cubicBezTo>
                  <a:cubicBezTo>
                    <a:pt x="0" y="33"/>
                    <a:pt x="0" y="33"/>
                    <a:pt x="0" y="33"/>
                  </a:cubicBezTo>
                  <a:cubicBezTo>
                    <a:pt x="0" y="42"/>
                    <a:pt x="0" y="42"/>
                    <a:pt x="0" y="42"/>
                  </a:cubicBezTo>
                  <a:cubicBezTo>
                    <a:pt x="0" y="42"/>
                    <a:pt x="7" y="46"/>
                    <a:pt x="15" y="46"/>
                  </a:cubicBezTo>
                  <a:cubicBezTo>
                    <a:pt x="24" y="46"/>
                    <a:pt x="31" y="42"/>
                    <a:pt x="31" y="42"/>
                  </a:cubicBezTo>
                  <a:cubicBezTo>
                    <a:pt x="31" y="33"/>
                    <a:pt x="31" y="33"/>
                    <a:pt x="31" y="33"/>
                  </a:cubicBezTo>
                  <a:cubicBezTo>
                    <a:pt x="31" y="13"/>
                    <a:pt x="31" y="13"/>
                    <a:pt x="31" y="13"/>
                  </a:cubicBezTo>
                  <a:cubicBezTo>
                    <a:pt x="31" y="4"/>
                    <a:pt x="31" y="4"/>
                    <a:pt x="31" y="4"/>
                  </a:cubicBezTo>
                  <a:cubicBezTo>
                    <a:pt x="31" y="4"/>
                    <a:pt x="24" y="0"/>
                    <a:pt x="15" y="0"/>
                  </a:cubicBezTo>
                  <a:close/>
                </a:path>
              </a:pathLst>
            </a:custGeom>
            <a:solidFill>
              <a:srgbClr val="F47A0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6" name="íṥlidê">
              <a:extLst>
                <a:ext uri="{FF2B5EF4-FFF2-40B4-BE49-F238E27FC236}">
                  <a16:creationId xmlns:a16="http://schemas.microsoft.com/office/drawing/2014/main" id="{C4C9E01C-428F-9DDB-B153-5457F817F578}"/>
                </a:ext>
              </a:extLst>
            </p:cNvPr>
            <p:cNvSpPr/>
            <p:nvPr/>
          </p:nvSpPr>
          <p:spPr bwMode="auto">
            <a:xfrm>
              <a:off x="4883151" y="3775076"/>
              <a:ext cx="46038" cy="173038"/>
            </a:xfrm>
            <a:custGeom>
              <a:avLst/>
              <a:gdLst>
                <a:gd name="T0" fmla="*/ 2 w 12"/>
                <a:gd name="T1" fmla="*/ 0 h 46"/>
                <a:gd name="T2" fmla="*/ 0 w 12"/>
                <a:gd name="T3" fmla="*/ 46 h 46"/>
                <a:gd name="T4" fmla="*/ 12 w 12"/>
                <a:gd name="T5" fmla="*/ 42 h 46"/>
                <a:gd name="T6" fmla="*/ 12 w 12"/>
                <a:gd name="T7" fmla="*/ 33 h 46"/>
                <a:gd name="T8" fmla="*/ 12 w 12"/>
                <a:gd name="T9" fmla="*/ 13 h 46"/>
                <a:gd name="T10" fmla="*/ 12 w 12"/>
                <a:gd name="T11" fmla="*/ 4 h 46"/>
                <a:gd name="T12" fmla="*/ 2 w 12"/>
                <a:gd name="T13" fmla="*/ 0 h 46"/>
              </a:gdLst>
              <a:ahLst/>
              <a:cxnLst>
                <a:cxn ang="0">
                  <a:pos x="T0" y="T1"/>
                </a:cxn>
                <a:cxn ang="0">
                  <a:pos x="T2" y="T3"/>
                </a:cxn>
                <a:cxn ang="0">
                  <a:pos x="T4" y="T5"/>
                </a:cxn>
                <a:cxn ang="0">
                  <a:pos x="T6" y="T7"/>
                </a:cxn>
                <a:cxn ang="0">
                  <a:pos x="T8" y="T9"/>
                </a:cxn>
                <a:cxn ang="0">
                  <a:pos x="T10" y="T11"/>
                </a:cxn>
                <a:cxn ang="0">
                  <a:pos x="T12" y="T13"/>
                </a:cxn>
              </a:cxnLst>
              <a:rect l="0" t="0" r="r" b="b"/>
              <a:pathLst>
                <a:path w="12" h="46">
                  <a:moveTo>
                    <a:pt x="2" y="0"/>
                  </a:moveTo>
                  <a:cubicBezTo>
                    <a:pt x="0" y="46"/>
                    <a:pt x="0" y="46"/>
                    <a:pt x="0" y="46"/>
                  </a:cubicBezTo>
                  <a:cubicBezTo>
                    <a:pt x="7" y="45"/>
                    <a:pt x="12" y="42"/>
                    <a:pt x="12" y="42"/>
                  </a:cubicBezTo>
                  <a:cubicBezTo>
                    <a:pt x="12" y="33"/>
                    <a:pt x="12" y="33"/>
                    <a:pt x="12" y="33"/>
                  </a:cubicBezTo>
                  <a:cubicBezTo>
                    <a:pt x="12" y="13"/>
                    <a:pt x="12" y="13"/>
                    <a:pt x="12" y="13"/>
                  </a:cubicBezTo>
                  <a:cubicBezTo>
                    <a:pt x="12" y="4"/>
                    <a:pt x="12" y="4"/>
                    <a:pt x="12" y="4"/>
                  </a:cubicBezTo>
                  <a:cubicBezTo>
                    <a:pt x="12" y="4"/>
                    <a:pt x="8" y="2"/>
                    <a:pt x="2" y="0"/>
                  </a:cubicBezTo>
                  <a:close/>
                </a:path>
              </a:pathLst>
            </a:custGeom>
            <a:solidFill>
              <a:srgbClr val="F47A0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7" name="išḷíďe">
              <a:extLst>
                <a:ext uri="{FF2B5EF4-FFF2-40B4-BE49-F238E27FC236}">
                  <a16:creationId xmlns:a16="http://schemas.microsoft.com/office/drawing/2014/main" id="{9780E956-8685-4733-203B-DEA0412FD3B5}"/>
                </a:ext>
              </a:extLst>
            </p:cNvPr>
            <p:cNvSpPr/>
            <p:nvPr/>
          </p:nvSpPr>
          <p:spPr bwMode="auto">
            <a:xfrm>
              <a:off x="4811713" y="3775076"/>
              <a:ext cx="79375" cy="173038"/>
            </a:xfrm>
            <a:custGeom>
              <a:avLst/>
              <a:gdLst>
                <a:gd name="T0" fmla="*/ 15 w 21"/>
                <a:gd name="T1" fmla="*/ 0 h 46"/>
                <a:gd name="T2" fmla="*/ 0 w 21"/>
                <a:gd name="T3" fmla="*/ 4 h 46"/>
                <a:gd name="T4" fmla="*/ 0 w 21"/>
                <a:gd name="T5" fmla="*/ 13 h 46"/>
                <a:gd name="T6" fmla="*/ 0 w 21"/>
                <a:gd name="T7" fmla="*/ 33 h 46"/>
                <a:gd name="T8" fmla="*/ 0 w 21"/>
                <a:gd name="T9" fmla="*/ 42 h 46"/>
                <a:gd name="T10" fmla="*/ 15 w 21"/>
                <a:gd name="T11" fmla="*/ 46 h 46"/>
                <a:gd name="T12" fmla="*/ 19 w 21"/>
                <a:gd name="T13" fmla="*/ 46 h 46"/>
                <a:gd name="T14" fmla="*/ 21 w 21"/>
                <a:gd name="T15" fmla="*/ 0 h 46"/>
                <a:gd name="T16" fmla="*/ 15 w 21"/>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46">
                  <a:moveTo>
                    <a:pt x="15" y="0"/>
                  </a:moveTo>
                  <a:cubicBezTo>
                    <a:pt x="7" y="0"/>
                    <a:pt x="0" y="4"/>
                    <a:pt x="0" y="4"/>
                  </a:cubicBezTo>
                  <a:cubicBezTo>
                    <a:pt x="0" y="13"/>
                    <a:pt x="0" y="13"/>
                    <a:pt x="0" y="13"/>
                  </a:cubicBezTo>
                  <a:cubicBezTo>
                    <a:pt x="0" y="33"/>
                    <a:pt x="0" y="33"/>
                    <a:pt x="0" y="33"/>
                  </a:cubicBezTo>
                  <a:cubicBezTo>
                    <a:pt x="0" y="42"/>
                    <a:pt x="0" y="42"/>
                    <a:pt x="0" y="42"/>
                  </a:cubicBezTo>
                  <a:cubicBezTo>
                    <a:pt x="0" y="42"/>
                    <a:pt x="7" y="46"/>
                    <a:pt x="15" y="46"/>
                  </a:cubicBezTo>
                  <a:cubicBezTo>
                    <a:pt x="17" y="46"/>
                    <a:pt x="18" y="46"/>
                    <a:pt x="19" y="46"/>
                  </a:cubicBezTo>
                  <a:cubicBezTo>
                    <a:pt x="21" y="0"/>
                    <a:pt x="21" y="0"/>
                    <a:pt x="21" y="0"/>
                  </a:cubicBezTo>
                  <a:cubicBezTo>
                    <a:pt x="19" y="0"/>
                    <a:pt x="17" y="0"/>
                    <a:pt x="15" y="0"/>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8" name="î$lïḑê">
              <a:extLst>
                <a:ext uri="{FF2B5EF4-FFF2-40B4-BE49-F238E27FC236}">
                  <a16:creationId xmlns:a16="http://schemas.microsoft.com/office/drawing/2014/main" id="{B0DE605E-5E0D-F3F9-7958-8B4EC92E2BE3}"/>
                </a:ext>
              </a:extLst>
            </p:cNvPr>
            <p:cNvSpPr/>
            <p:nvPr/>
          </p:nvSpPr>
          <p:spPr bwMode="auto">
            <a:xfrm>
              <a:off x="4819651" y="3778251"/>
              <a:ext cx="101600" cy="34925"/>
            </a:xfrm>
            <a:prstGeom prst="ellipse">
              <a:avLst/>
            </a:pr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9" name="íSḷïḑe">
              <a:extLst>
                <a:ext uri="{FF2B5EF4-FFF2-40B4-BE49-F238E27FC236}">
                  <a16:creationId xmlns:a16="http://schemas.microsoft.com/office/drawing/2014/main" id="{7E603413-A5A0-AEA9-6CE1-333D54E079C8}"/>
                </a:ext>
              </a:extLst>
            </p:cNvPr>
            <p:cNvSpPr/>
            <p:nvPr/>
          </p:nvSpPr>
          <p:spPr bwMode="auto">
            <a:xfrm>
              <a:off x="4800601" y="3681413"/>
              <a:ext cx="123825" cy="115888"/>
            </a:xfrm>
            <a:custGeom>
              <a:avLst/>
              <a:gdLst>
                <a:gd name="T0" fmla="*/ 14 w 33"/>
                <a:gd name="T1" fmla="*/ 30 h 31"/>
                <a:gd name="T2" fmla="*/ 3 w 33"/>
                <a:gd name="T3" fmla="*/ 13 h 31"/>
                <a:gd name="T4" fmla="*/ 25 w 33"/>
                <a:gd name="T5" fmla="*/ 3 h 31"/>
                <a:gd name="T6" fmla="*/ 24 w 33"/>
                <a:gd name="T7" fmla="*/ 30 h 31"/>
                <a:gd name="T8" fmla="*/ 21 w 33"/>
                <a:gd name="T9" fmla="*/ 9 h 31"/>
                <a:gd name="T10" fmla="*/ 10 w 33"/>
                <a:gd name="T11" fmla="*/ 19 h 31"/>
                <a:gd name="T12" fmla="*/ 14 w 33"/>
                <a:gd name="T13" fmla="*/ 30 h 31"/>
              </a:gdLst>
              <a:ahLst/>
              <a:cxnLst>
                <a:cxn ang="0">
                  <a:pos x="T0" y="T1"/>
                </a:cxn>
                <a:cxn ang="0">
                  <a:pos x="T2" y="T3"/>
                </a:cxn>
                <a:cxn ang="0">
                  <a:pos x="T4" y="T5"/>
                </a:cxn>
                <a:cxn ang="0">
                  <a:pos x="T6" y="T7"/>
                </a:cxn>
                <a:cxn ang="0">
                  <a:pos x="T8" y="T9"/>
                </a:cxn>
                <a:cxn ang="0">
                  <a:pos x="T10" y="T11"/>
                </a:cxn>
                <a:cxn ang="0">
                  <a:pos x="T12" y="T13"/>
                </a:cxn>
              </a:cxnLst>
              <a:rect l="0" t="0" r="r" b="b"/>
              <a:pathLst>
                <a:path w="33" h="31">
                  <a:moveTo>
                    <a:pt x="14" y="30"/>
                  </a:moveTo>
                  <a:cubicBezTo>
                    <a:pt x="14" y="30"/>
                    <a:pt x="0" y="20"/>
                    <a:pt x="3" y="13"/>
                  </a:cubicBezTo>
                  <a:cubicBezTo>
                    <a:pt x="7" y="5"/>
                    <a:pt x="16" y="0"/>
                    <a:pt x="25" y="3"/>
                  </a:cubicBezTo>
                  <a:cubicBezTo>
                    <a:pt x="33" y="5"/>
                    <a:pt x="26" y="29"/>
                    <a:pt x="24" y="30"/>
                  </a:cubicBezTo>
                  <a:cubicBezTo>
                    <a:pt x="22" y="31"/>
                    <a:pt x="27" y="9"/>
                    <a:pt x="21" y="9"/>
                  </a:cubicBezTo>
                  <a:cubicBezTo>
                    <a:pt x="15" y="8"/>
                    <a:pt x="7" y="14"/>
                    <a:pt x="10" y="19"/>
                  </a:cubicBezTo>
                  <a:cubicBezTo>
                    <a:pt x="12" y="23"/>
                    <a:pt x="18" y="31"/>
                    <a:pt x="14" y="30"/>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0" name="ïşḷiḓè">
              <a:extLst>
                <a:ext uri="{FF2B5EF4-FFF2-40B4-BE49-F238E27FC236}">
                  <a16:creationId xmlns:a16="http://schemas.microsoft.com/office/drawing/2014/main" id="{441B1433-EF49-13B0-A25D-B81D380FF83E}"/>
                </a:ext>
              </a:extLst>
            </p:cNvPr>
            <p:cNvSpPr/>
            <p:nvPr/>
          </p:nvSpPr>
          <p:spPr bwMode="auto">
            <a:xfrm>
              <a:off x="3967163" y="2722563"/>
              <a:ext cx="134938" cy="168275"/>
            </a:xfrm>
            <a:custGeom>
              <a:avLst/>
              <a:gdLst>
                <a:gd name="T0" fmla="*/ 33 w 36"/>
                <a:gd name="T1" fmla="*/ 19 h 45"/>
                <a:gd name="T2" fmla="*/ 36 w 36"/>
                <a:gd name="T3" fmla="*/ 10 h 45"/>
                <a:gd name="T4" fmla="*/ 28 w 36"/>
                <a:gd name="T5" fmla="*/ 2 h 45"/>
                <a:gd name="T6" fmla="*/ 17 w 36"/>
                <a:gd name="T7" fmla="*/ 2 h 45"/>
                <a:gd name="T8" fmla="*/ 6 w 36"/>
                <a:gd name="T9" fmla="*/ 16 h 45"/>
                <a:gd name="T10" fmla="*/ 1 w 36"/>
                <a:gd name="T11" fmla="*/ 32 h 45"/>
                <a:gd name="T12" fmla="*/ 9 w 36"/>
                <a:gd name="T13" fmla="*/ 41 h 45"/>
                <a:gd name="T14" fmla="*/ 21 w 36"/>
                <a:gd name="T15" fmla="*/ 40 h 45"/>
                <a:gd name="T16" fmla="*/ 33 w 36"/>
                <a:gd name="T17" fmla="*/ 19 h 45"/>
                <a:gd name="T18" fmla="*/ 20 w 36"/>
                <a:gd name="T19" fmla="*/ 30 h 45"/>
                <a:gd name="T20" fmla="*/ 14 w 36"/>
                <a:gd name="T21" fmla="*/ 31 h 45"/>
                <a:gd name="T22" fmla="*/ 9 w 36"/>
                <a:gd name="T23" fmla="*/ 26 h 45"/>
                <a:gd name="T24" fmla="*/ 12 w 36"/>
                <a:gd name="T25" fmla="*/ 16 h 45"/>
                <a:gd name="T26" fmla="*/ 19 w 36"/>
                <a:gd name="T27" fmla="*/ 8 h 45"/>
                <a:gd name="T28" fmla="*/ 25 w 36"/>
                <a:gd name="T29" fmla="*/ 8 h 45"/>
                <a:gd name="T30" fmla="*/ 29 w 36"/>
                <a:gd name="T31" fmla="*/ 13 h 45"/>
                <a:gd name="T32" fmla="*/ 28 w 36"/>
                <a:gd name="T33" fmla="*/ 18 h 45"/>
                <a:gd name="T34" fmla="*/ 20 w 36"/>
                <a:gd name="T35" fmla="*/ 3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45">
                  <a:moveTo>
                    <a:pt x="33" y="19"/>
                  </a:moveTo>
                  <a:cubicBezTo>
                    <a:pt x="34" y="17"/>
                    <a:pt x="36" y="13"/>
                    <a:pt x="36" y="10"/>
                  </a:cubicBezTo>
                  <a:cubicBezTo>
                    <a:pt x="35" y="7"/>
                    <a:pt x="30" y="3"/>
                    <a:pt x="28" y="2"/>
                  </a:cubicBezTo>
                  <a:cubicBezTo>
                    <a:pt x="24" y="0"/>
                    <a:pt x="20" y="0"/>
                    <a:pt x="17" y="2"/>
                  </a:cubicBezTo>
                  <a:cubicBezTo>
                    <a:pt x="13" y="6"/>
                    <a:pt x="9" y="11"/>
                    <a:pt x="6" y="16"/>
                  </a:cubicBezTo>
                  <a:cubicBezTo>
                    <a:pt x="4" y="20"/>
                    <a:pt x="0" y="27"/>
                    <a:pt x="1" y="32"/>
                  </a:cubicBezTo>
                  <a:cubicBezTo>
                    <a:pt x="2" y="36"/>
                    <a:pt x="6" y="39"/>
                    <a:pt x="9" y="41"/>
                  </a:cubicBezTo>
                  <a:cubicBezTo>
                    <a:pt x="13" y="44"/>
                    <a:pt x="17" y="45"/>
                    <a:pt x="21" y="40"/>
                  </a:cubicBezTo>
                  <a:cubicBezTo>
                    <a:pt x="25" y="34"/>
                    <a:pt x="29" y="27"/>
                    <a:pt x="33" y="19"/>
                  </a:cubicBezTo>
                  <a:close/>
                  <a:moveTo>
                    <a:pt x="20" y="30"/>
                  </a:moveTo>
                  <a:cubicBezTo>
                    <a:pt x="19" y="33"/>
                    <a:pt x="16" y="33"/>
                    <a:pt x="14" y="31"/>
                  </a:cubicBezTo>
                  <a:cubicBezTo>
                    <a:pt x="12" y="30"/>
                    <a:pt x="10" y="28"/>
                    <a:pt x="9" y="26"/>
                  </a:cubicBezTo>
                  <a:cubicBezTo>
                    <a:pt x="8" y="23"/>
                    <a:pt x="11" y="19"/>
                    <a:pt x="12" y="16"/>
                  </a:cubicBezTo>
                  <a:cubicBezTo>
                    <a:pt x="14" y="13"/>
                    <a:pt x="16" y="10"/>
                    <a:pt x="19" y="8"/>
                  </a:cubicBezTo>
                  <a:cubicBezTo>
                    <a:pt x="20" y="7"/>
                    <a:pt x="23" y="7"/>
                    <a:pt x="25" y="8"/>
                  </a:cubicBezTo>
                  <a:cubicBezTo>
                    <a:pt x="26" y="9"/>
                    <a:pt x="29" y="11"/>
                    <a:pt x="29" y="13"/>
                  </a:cubicBezTo>
                  <a:cubicBezTo>
                    <a:pt x="30" y="14"/>
                    <a:pt x="28" y="17"/>
                    <a:pt x="28" y="18"/>
                  </a:cubicBezTo>
                  <a:cubicBezTo>
                    <a:pt x="26" y="22"/>
                    <a:pt x="23" y="27"/>
                    <a:pt x="20" y="30"/>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1" name="îşḷïḋé">
              <a:extLst>
                <a:ext uri="{FF2B5EF4-FFF2-40B4-BE49-F238E27FC236}">
                  <a16:creationId xmlns:a16="http://schemas.microsoft.com/office/drawing/2014/main" id="{0B52958A-3CBD-0065-1188-1E12531D58AC}"/>
                </a:ext>
              </a:extLst>
            </p:cNvPr>
            <p:cNvSpPr/>
            <p:nvPr/>
          </p:nvSpPr>
          <p:spPr bwMode="auto">
            <a:xfrm>
              <a:off x="3967163" y="2774951"/>
              <a:ext cx="93663" cy="115888"/>
            </a:xfrm>
            <a:custGeom>
              <a:avLst/>
              <a:gdLst>
                <a:gd name="T0" fmla="*/ 21 w 25"/>
                <a:gd name="T1" fmla="*/ 15 h 31"/>
                <a:gd name="T2" fmla="*/ 20 w 25"/>
                <a:gd name="T3" fmla="*/ 16 h 31"/>
                <a:gd name="T4" fmla="*/ 14 w 25"/>
                <a:gd name="T5" fmla="*/ 17 h 31"/>
                <a:gd name="T6" fmla="*/ 9 w 25"/>
                <a:gd name="T7" fmla="*/ 12 h 31"/>
                <a:gd name="T8" fmla="*/ 11 w 25"/>
                <a:gd name="T9" fmla="*/ 4 h 31"/>
                <a:gd name="T10" fmla="*/ 8 w 25"/>
                <a:gd name="T11" fmla="*/ 0 h 31"/>
                <a:gd name="T12" fmla="*/ 6 w 25"/>
                <a:gd name="T13" fmla="*/ 2 h 31"/>
                <a:gd name="T14" fmla="*/ 1 w 25"/>
                <a:gd name="T15" fmla="*/ 18 h 31"/>
                <a:gd name="T16" fmla="*/ 9 w 25"/>
                <a:gd name="T17" fmla="*/ 27 h 31"/>
                <a:gd name="T18" fmla="*/ 21 w 25"/>
                <a:gd name="T19" fmla="*/ 26 h 31"/>
                <a:gd name="T20" fmla="*/ 25 w 25"/>
                <a:gd name="T21" fmla="*/ 20 h 31"/>
                <a:gd name="T22" fmla="*/ 21 w 25"/>
                <a:gd name="T23"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31">
                  <a:moveTo>
                    <a:pt x="21" y="15"/>
                  </a:moveTo>
                  <a:cubicBezTo>
                    <a:pt x="20" y="16"/>
                    <a:pt x="20" y="16"/>
                    <a:pt x="20" y="16"/>
                  </a:cubicBezTo>
                  <a:cubicBezTo>
                    <a:pt x="19" y="19"/>
                    <a:pt x="16" y="19"/>
                    <a:pt x="14" y="17"/>
                  </a:cubicBezTo>
                  <a:cubicBezTo>
                    <a:pt x="12" y="16"/>
                    <a:pt x="10" y="14"/>
                    <a:pt x="9" y="12"/>
                  </a:cubicBezTo>
                  <a:cubicBezTo>
                    <a:pt x="9" y="9"/>
                    <a:pt x="10" y="6"/>
                    <a:pt x="11" y="4"/>
                  </a:cubicBezTo>
                  <a:cubicBezTo>
                    <a:pt x="10" y="3"/>
                    <a:pt x="9" y="1"/>
                    <a:pt x="8" y="0"/>
                  </a:cubicBezTo>
                  <a:cubicBezTo>
                    <a:pt x="7" y="1"/>
                    <a:pt x="7" y="1"/>
                    <a:pt x="6" y="2"/>
                  </a:cubicBezTo>
                  <a:cubicBezTo>
                    <a:pt x="4" y="6"/>
                    <a:pt x="0" y="13"/>
                    <a:pt x="1" y="18"/>
                  </a:cubicBezTo>
                  <a:cubicBezTo>
                    <a:pt x="2" y="22"/>
                    <a:pt x="6" y="25"/>
                    <a:pt x="9" y="27"/>
                  </a:cubicBezTo>
                  <a:cubicBezTo>
                    <a:pt x="13" y="30"/>
                    <a:pt x="17" y="31"/>
                    <a:pt x="21" y="26"/>
                  </a:cubicBezTo>
                  <a:cubicBezTo>
                    <a:pt x="22" y="24"/>
                    <a:pt x="24" y="22"/>
                    <a:pt x="25" y="20"/>
                  </a:cubicBezTo>
                  <a:cubicBezTo>
                    <a:pt x="24" y="18"/>
                    <a:pt x="22" y="17"/>
                    <a:pt x="21" y="15"/>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2" name="ísḷîdê">
              <a:extLst>
                <a:ext uri="{FF2B5EF4-FFF2-40B4-BE49-F238E27FC236}">
                  <a16:creationId xmlns:a16="http://schemas.microsoft.com/office/drawing/2014/main" id="{922C62E9-91EF-12EA-6221-82148505DD54}"/>
                </a:ext>
              </a:extLst>
            </p:cNvPr>
            <p:cNvSpPr/>
            <p:nvPr/>
          </p:nvSpPr>
          <p:spPr bwMode="auto">
            <a:xfrm>
              <a:off x="4052888" y="2632076"/>
              <a:ext cx="131763" cy="168275"/>
            </a:xfrm>
            <a:custGeom>
              <a:avLst/>
              <a:gdLst>
                <a:gd name="T0" fmla="*/ 1 w 35"/>
                <a:gd name="T1" fmla="*/ 33 h 45"/>
                <a:gd name="T2" fmla="*/ 2 w 35"/>
                <a:gd name="T3" fmla="*/ 35 h 45"/>
                <a:gd name="T4" fmla="*/ 21 w 35"/>
                <a:gd name="T5" fmla="*/ 1 h 45"/>
                <a:gd name="T6" fmla="*/ 14 w 35"/>
                <a:gd name="T7" fmla="*/ 7 h 45"/>
                <a:gd name="T8" fmla="*/ 7 w 35"/>
                <a:gd name="T9" fmla="*/ 18 h 45"/>
                <a:gd name="T10" fmla="*/ 2 w 35"/>
                <a:gd name="T11" fmla="*/ 26 h 45"/>
                <a:gd name="T12" fmla="*/ 1 w 35"/>
                <a:gd name="T13" fmla="*/ 31 h 45"/>
                <a:gd name="T14" fmla="*/ 1 w 35"/>
                <a:gd name="T15" fmla="*/ 33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45">
                  <a:moveTo>
                    <a:pt x="1" y="33"/>
                  </a:moveTo>
                  <a:cubicBezTo>
                    <a:pt x="1" y="33"/>
                    <a:pt x="1" y="34"/>
                    <a:pt x="2" y="35"/>
                  </a:cubicBezTo>
                  <a:cubicBezTo>
                    <a:pt x="10" y="45"/>
                    <a:pt x="35" y="0"/>
                    <a:pt x="21" y="1"/>
                  </a:cubicBezTo>
                  <a:cubicBezTo>
                    <a:pt x="18" y="1"/>
                    <a:pt x="16" y="5"/>
                    <a:pt x="14" y="7"/>
                  </a:cubicBezTo>
                  <a:cubicBezTo>
                    <a:pt x="11" y="11"/>
                    <a:pt x="9" y="14"/>
                    <a:pt x="7" y="18"/>
                  </a:cubicBezTo>
                  <a:cubicBezTo>
                    <a:pt x="5" y="20"/>
                    <a:pt x="4" y="23"/>
                    <a:pt x="2" y="26"/>
                  </a:cubicBezTo>
                  <a:cubicBezTo>
                    <a:pt x="2" y="28"/>
                    <a:pt x="1" y="29"/>
                    <a:pt x="1" y="31"/>
                  </a:cubicBezTo>
                  <a:cubicBezTo>
                    <a:pt x="0" y="31"/>
                    <a:pt x="0" y="32"/>
                    <a:pt x="1" y="33"/>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3" name="íŝḻïḑé">
              <a:extLst>
                <a:ext uri="{FF2B5EF4-FFF2-40B4-BE49-F238E27FC236}">
                  <a16:creationId xmlns:a16="http://schemas.microsoft.com/office/drawing/2014/main" id="{5FEFADBE-1D3A-3127-E6DF-F7C53F53FFD3}"/>
                </a:ext>
              </a:extLst>
            </p:cNvPr>
            <p:cNvSpPr/>
            <p:nvPr/>
          </p:nvSpPr>
          <p:spPr bwMode="auto">
            <a:xfrm>
              <a:off x="4052888" y="2717801"/>
              <a:ext cx="63500" cy="60325"/>
            </a:xfrm>
            <a:custGeom>
              <a:avLst/>
              <a:gdLst>
                <a:gd name="T0" fmla="*/ 4 w 17"/>
                <a:gd name="T1" fmla="*/ 0 h 16"/>
                <a:gd name="T2" fmla="*/ 2 w 17"/>
                <a:gd name="T3" fmla="*/ 3 h 16"/>
                <a:gd name="T4" fmla="*/ 1 w 17"/>
                <a:gd name="T5" fmla="*/ 8 h 16"/>
                <a:gd name="T6" fmla="*/ 1 w 17"/>
                <a:gd name="T7" fmla="*/ 10 h 16"/>
                <a:gd name="T8" fmla="*/ 2 w 17"/>
                <a:gd name="T9" fmla="*/ 12 h 16"/>
                <a:gd name="T10" fmla="*/ 17 w 17"/>
                <a:gd name="T11" fmla="*/ 3 h 16"/>
                <a:gd name="T12" fmla="*/ 4 w 17"/>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7" h="16">
                  <a:moveTo>
                    <a:pt x="4" y="0"/>
                  </a:moveTo>
                  <a:cubicBezTo>
                    <a:pt x="4" y="1"/>
                    <a:pt x="3" y="2"/>
                    <a:pt x="2" y="3"/>
                  </a:cubicBezTo>
                  <a:cubicBezTo>
                    <a:pt x="2" y="5"/>
                    <a:pt x="1" y="6"/>
                    <a:pt x="1" y="8"/>
                  </a:cubicBezTo>
                  <a:cubicBezTo>
                    <a:pt x="0" y="8"/>
                    <a:pt x="0" y="9"/>
                    <a:pt x="1" y="10"/>
                  </a:cubicBezTo>
                  <a:cubicBezTo>
                    <a:pt x="1" y="10"/>
                    <a:pt x="1" y="11"/>
                    <a:pt x="2" y="12"/>
                  </a:cubicBezTo>
                  <a:cubicBezTo>
                    <a:pt x="5" y="16"/>
                    <a:pt x="11" y="11"/>
                    <a:pt x="17" y="3"/>
                  </a:cubicBezTo>
                  <a:cubicBezTo>
                    <a:pt x="12" y="2"/>
                    <a:pt x="8" y="1"/>
                    <a:pt x="4" y="0"/>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4" name="ïṥ1iďe">
              <a:extLst>
                <a:ext uri="{FF2B5EF4-FFF2-40B4-BE49-F238E27FC236}">
                  <a16:creationId xmlns:a16="http://schemas.microsoft.com/office/drawing/2014/main" id="{D26CB65C-663D-449E-E98F-25ACA20ED69C}"/>
                </a:ext>
              </a:extLst>
            </p:cNvPr>
            <p:cNvSpPr/>
            <p:nvPr/>
          </p:nvSpPr>
          <p:spPr bwMode="auto">
            <a:xfrm>
              <a:off x="3849688" y="2913063"/>
              <a:ext cx="134938" cy="169863"/>
            </a:xfrm>
            <a:custGeom>
              <a:avLst/>
              <a:gdLst>
                <a:gd name="T0" fmla="*/ 32 w 36"/>
                <a:gd name="T1" fmla="*/ 20 h 45"/>
                <a:gd name="T2" fmla="*/ 35 w 36"/>
                <a:gd name="T3" fmla="*/ 11 h 45"/>
                <a:gd name="T4" fmla="*/ 27 w 36"/>
                <a:gd name="T5" fmla="*/ 2 h 45"/>
                <a:gd name="T6" fmla="*/ 17 w 36"/>
                <a:gd name="T7" fmla="*/ 3 h 45"/>
                <a:gd name="T8" fmla="*/ 6 w 36"/>
                <a:gd name="T9" fmla="*/ 17 h 45"/>
                <a:gd name="T10" fmla="*/ 1 w 36"/>
                <a:gd name="T11" fmla="*/ 33 h 45"/>
                <a:gd name="T12" fmla="*/ 9 w 36"/>
                <a:gd name="T13" fmla="*/ 42 h 45"/>
                <a:gd name="T14" fmla="*/ 20 w 36"/>
                <a:gd name="T15" fmla="*/ 41 h 45"/>
                <a:gd name="T16" fmla="*/ 32 w 36"/>
                <a:gd name="T17" fmla="*/ 20 h 45"/>
                <a:gd name="T18" fmla="*/ 20 w 36"/>
                <a:gd name="T19" fmla="*/ 31 h 45"/>
                <a:gd name="T20" fmla="*/ 13 w 36"/>
                <a:gd name="T21" fmla="*/ 31 h 45"/>
                <a:gd name="T22" fmla="*/ 9 w 36"/>
                <a:gd name="T23" fmla="*/ 26 h 45"/>
                <a:gd name="T24" fmla="*/ 12 w 36"/>
                <a:gd name="T25" fmla="*/ 17 h 45"/>
                <a:gd name="T26" fmla="*/ 18 w 36"/>
                <a:gd name="T27" fmla="*/ 8 h 45"/>
                <a:gd name="T28" fmla="*/ 24 w 36"/>
                <a:gd name="T29" fmla="*/ 8 h 45"/>
                <a:gd name="T30" fmla="*/ 29 w 36"/>
                <a:gd name="T31" fmla="*/ 13 h 45"/>
                <a:gd name="T32" fmla="*/ 27 w 36"/>
                <a:gd name="T33" fmla="*/ 18 h 45"/>
                <a:gd name="T34" fmla="*/ 20 w 36"/>
                <a:gd name="T35" fmla="*/ 3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45">
                  <a:moveTo>
                    <a:pt x="32" y="20"/>
                  </a:moveTo>
                  <a:cubicBezTo>
                    <a:pt x="34" y="17"/>
                    <a:pt x="36" y="13"/>
                    <a:pt x="35" y="11"/>
                  </a:cubicBezTo>
                  <a:cubicBezTo>
                    <a:pt x="35" y="7"/>
                    <a:pt x="30" y="4"/>
                    <a:pt x="27" y="2"/>
                  </a:cubicBezTo>
                  <a:cubicBezTo>
                    <a:pt x="24" y="0"/>
                    <a:pt x="20" y="0"/>
                    <a:pt x="17" y="3"/>
                  </a:cubicBezTo>
                  <a:cubicBezTo>
                    <a:pt x="12" y="6"/>
                    <a:pt x="9" y="12"/>
                    <a:pt x="6" y="17"/>
                  </a:cubicBezTo>
                  <a:cubicBezTo>
                    <a:pt x="4" y="21"/>
                    <a:pt x="0" y="28"/>
                    <a:pt x="1" y="33"/>
                  </a:cubicBezTo>
                  <a:cubicBezTo>
                    <a:pt x="2" y="36"/>
                    <a:pt x="6" y="40"/>
                    <a:pt x="9" y="42"/>
                  </a:cubicBezTo>
                  <a:cubicBezTo>
                    <a:pt x="13" y="45"/>
                    <a:pt x="17" y="45"/>
                    <a:pt x="20" y="41"/>
                  </a:cubicBezTo>
                  <a:cubicBezTo>
                    <a:pt x="25" y="34"/>
                    <a:pt x="29" y="27"/>
                    <a:pt x="32" y="20"/>
                  </a:cubicBezTo>
                  <a:close/>
                  <a:moveTo>
                    <a:pt x="20" y="31"/>
                  </a:moveTo>
                  <a:cubicBezTo>
                    <a:pt x="18" y="33"/>
                    <a:pt x="16" y="33"/>
                    <a:pt x="13" y="31"/>
                  </a:cubicBezTo>
                  <a:cubicBezTo>
                    <a:pt x="12" y="30"/>
                    <a:pt x="9" y="28"/>
                    <a:pt x="9" y="26"/>
                  </a:cubicBezTo>
                  <a:cubicBezTo>
                    <a:pt x="8" y="23"/>
                    <a:pt x="10" y="19"/>
                    <a:pt x="12" y="17"/>
                  </a:cubicBezTo>
                  <a:cubicBezTo>
                    <a:pt x="13" y="14"/>
                    <a:pt x="15" y="11"/>
                    <a:pt x="18" y="8"/>
                  </a:cubicBezTo>
                  <a:cubicBezTo>
                    <a:pt x="20" y="7"/>
                    <a:pt x="22" y="7"/>
                    <a:pt x="24" y="8"/>
                  </a:cubicBezTo>
                  <a:cubicBezTo>
                    <a:pt x="26" y="9"/>
                    <a:pt x="29" y="11"/>
                    <a:pt x="29" y="13"/>
                  </a:cubicBezTo>
                  <a:cubicBezTo>
                    <a:pt x="29" y="15"/>
                    <a:pt x="28" y="17"/>
                    <a:pt x="27" y="18"/>
                  </a:cubicBezTo>
                  <a:cubicBezTo>
                    <a:pt x="25" y="23"/>
                    <a:pt x="23" y="27"/>
                    <a:pt x="20" y="31"/>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5" name="íṡḻiḋe">
              <a:extLst>
                <a:ext uri="{FF2B5EF4-FFF2-40B4-BE49-F238E27FC236}">
                  <a16:creationId xmlns:a16="http://schemas.microsoft.com/office/drawing/2014/main" id="{5DB9A617-4F7D-BEDD-6778-3F0F3408C22D}"/>
                </a:ext>
              </a:extLst>
            </p:cNvPr>
            <p:cNvSpPr/>
            <p:nvPr/>
          </p:nvSpPr>
          <p:spPr bwMode="auto">
            <a:xfrm>
              <a:off x="3849688" y="2967038"/>
              <a:ext cx="93663" cy="115888"/>
            </a:xfrm>
            <a:custGeom>
              <a:avLst/>
              <a:gdLst>
                <a:gd name="T0" fmla="*/ 21 w 25"/>
                <a:gd name="T1" fmla="*/ 16 h 31"/>
                <a:gd name="T2" fmla="*/ 20 w 25"/>
                <a:gd name="T3" fmla="*/ 17 h 31"/>
                <a:gd name="T4" fmla="*/ 13 w 25"/>
                <a:gd name="T5" fmla="*/ 17 h 31"/>
                <a:gd name="T6" fmla="*/ 9 w 25"/>
                <a:gd name="T7" fmla="*/ 12 h 31"/>
                <a:gd name="T8" fmla="*/ 11 w 25"/>
                <a:gd name="T9" fmla="*/ 4 h 31"/>
                <a:gd name="T10" fmla="*/ 7 w 25"/>
                <a:gd name="T11" fmla="*/ 0 h 31"/>
                <a:gd name="T12" fmla="*/ 6 w 25"/>
                <a:gd name="T13" fmla="*/ 3 h 31"/>
                <a:gd name="T14" fmla="*/ 1 w 25"/>
                <a:gd name="T15" fmla="*/ 19 h 31"/>
                <a:gd name="T16" fmla="*/ 9 w 25"/>
                <a:gd name="T17" fmla="*/ 28 h 31"/>
                <a:gd name="T18" fmla="*/ 20 w 25"/>
                <a:gd name="T19" fmla="*/ 27 h 31"/>
                <a:gd name="T20" fmla="*/ 25 w 25"/>
                <a:gd name="T21" fmla="*/ 20 h 31"/>
                <a:gd name="T22" fmla="*/ 21 w 25"/>
                <a:gd name="T23"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31">
                  <a:moveTo>
                    <a:pt x="21" y="16"/>
                  </a:moveTo>
                  <a:cubicBezTo>
                    <a:pt x="20" y="17"/>
                    <a:pt x="20" y="17"/>
                    <a:pt x="20" y="17"/>
                  </a:cubicBezTo>
                  <a:cubicBezTo>
                    <a:pt x="18" y="19"/>
                    <a:pt x="16" y="19"/>
                    <a:pt x="13" y="17"/>
                  </a:cubicBezTo>
                  <a:cubicBezTo>
                    <a:pt x="12" y="16"/>
                    <a:pt x="9" y="14"/>
                    <a:pt x="9" y="12"/>
                  </a:cubicBezTo>
                  <a:cubicBezTo>
                    <a:pt x="8" y="10"/>
                    <a:pt x="9" y="7"/>
                    <a:pt x="11" y="4"/>
                  </a:cubicBezTo>
                  <a:cubicBezTo>
                    <a:pt x="10" y="3"/>
                    <a:pt x="8" y="2"/>
                    <a:pt x="7" y="0"/>
                  </a:cubicBezTo>
                  <a:cubicBezTo>
                    <a:pt x="7" y="1"/>
                    <a:pt x="6" y="2"/>
                    <a:pt x="6" y="3"/>
                  </a:cubicBezTo>
                  <a:cubicBezTo>
                    <a:pt x="4" y="7"/>
                    <a:pt x="0" y="14"/>
                    <a:pt x="1" y="19"/>
                  </a:cubicBezTo>
                  <a:cubicBezTo>
                    <a:pt x="2" y="22"/>
                    <a:pt x="6" y="26"/>
                    <a:pt x="9" y="28"/>
                  </a:cubicBezTo>
                  <a:cubicBezTo>
                    <a:pt x="13" y="31"/>
                    <a:pt x="17" y="31"/>
                    <a:pt x="20" y="27"/>
                  </a:cubicBezTo>
                  <a:cubicBezTo>
                    <a:pt x="22" y="25"/>
                    <a:pt x="23" y="22"/>
                    <a:pt x="25" y="20"/>
                  </a:cubicBezTo>
                  <a:cubicBezTo>
                    <a:pt x="23" y="19"/>
                    <a:pt x="22" y="17"/>
                    <a:pt x="21" y="16"/>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6" name="iš1íḓê">
              <a:extLst>
                <a:ext uri="{FF2B5EF4-FFF2-40B4-BE49-F238E27FC236}">
                  <a16:creationId xmlns:a16="http://schemas.microsoft.com/office/drawing/2014/main" id="{DC41B66A-1AD5-3EAA-C925-B189583469A4}"/>
                </a:ext>
              </a:extLst>
            </p:cNvPr>
            <p:cNvSpPr/>
            <p:nvPr/>
          </p:nvSpPr>
          <p:spPr bwMode="auto">
            <a:xfrm>
              <a:off x="3937001" y="2827338"/>
              <a:ext cx="127000" cy="165100"/>
            </a:xfrm>
            <a:custGeom>
              <a:avLst/>
              <a:gdLst>
                <a:gd name="T0" fmla="*/ 0 w 34"/>
                <a:gd name="T1" fmla="*/ 32 h 44"/>
                <a:gd name="T2" fmla="*/ 1 w 34"/>
                <a:gd name="T3" fmla="*/ 34 h 44"/>
                <a:gd name="T4" fmla="*/ 21 w 34"/>
                <a:gd name="T5" fmla="*/ 0 h 44"/>
                <a:gd name="T6" fmla="*/ 13 w 34"/>
                <a:gd name="T7" fmla="*/ 7 h 44"/>
                <a:gd name="T8" fmla="*/ 6 w 34"/>
                <a:gd name="T9" fmla="*/ 17 h 44"/>
                <a:gd name="T10" fmla="*/ 2 w 34"/>
                <a:gd name="T11" fmla="*/ 26 h 44"/>
                <a:gd name="T12" fmla="*/ 0 w 34"/>
                <a:gd name="T13" fmla="*/ 30 h 44"/>
                <a:gd name="T14" fmla="*/ 0 w 34"/>
                <a:gd name="T15" fmla="*/ 32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44">
                  <a:moveTo>
                    <a:pt x="0" y="32"/>
                  </a:moveTo>
                  <a:cubicBezTo>
                    <a:pt x="0" y="33"/>
                    <a:pt x="1" y="34"/>
                    <a:pt x="1" y="34"/>
                  </a:cubicBezTo>
                  <a:cubicBezTo>
                    <a:pt x="9" y="44"/>
                    <a:pt x="34" y="0"/>
                    <a:pt x="21" y="0"/>
                  </a:cubicBezTo>
                  <a:cubicBezTo>
                    <a:pt x="17" y="1"/>
                    <a:pt x="15" y="4"/>
                    <a:pt x="13" y="7"/>
                  </a:cubicBezTo>
                  <a:cubicBezTo>
                    <a:pt x="11" y="10"/>
                    <a:pt x="8" y="13"/>
                    <a:pt x="6" y="17"/>
                  </a:cubicBezTo>
                  <a:cubicBezTo>
                    <a:pt x="5" y="20"/>
                    <a:pt x="3" y="23"/>
                    <a:pt x="2" y="26"/>
                  </a:cubicBezTo>
                  <a:cubicBezTo>
                    <a:pt x="1" y="27"/>
                    <a:pt x="0" y="29"/>
                    <a:pt x="0" y="30"/>
                  </a:cubicBezTo>
                  <a:cubicBezTo>
                    <a:pt x="0" y="31"/>
                    <a:pt x="0" y="31"/>
                    <a:pt x="0" y="32"/>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7" name="íŝḻîḍè">
              <a:extLst>
                <a:ext uri="{FF2B5EF4-FFF2-40B4-BE49-F238E27FC236}">
                  <a16:creationId xmlns:a16="http://schemas.microsoft.com/office/drawing/2014/main" id="{7299411C-8997-E881-4560-7E6F4285EAE1}"/>
                </a:ext>
              </a:extLst>
            </p:cNvPr>
            <p:cNvSpPr/>
            <p:nvPr/>
          </p:nvSpPr>
          <p:spPr bwMode="auto">
            <a:xfrm>
              <a:off x="3937001" y="2909888"/>
              <a:ext cx="60325" cy="60325"/>
            </a:xfrm>
            <a:custGeom>
              <a:avLst/>
              <a:gdLst>
                <a:gd name="T0" fmla="*/ 4 w 16"/>
                <a:gd name="T1" fmla="*/ 0 h 16"/>
                <a:gd name="T2" fmla="*/ 2 w 16"/>
                <a:gd name="T3" fmla="*/ 4 h 16"/>
                <a:gd name="T4" fmla="*/ 0 w 16"/>
                <a:gd name="T5" fmla="*/ 8 h 16"/>
                <a:gd name="T6" fmla="*/ 0 w 16"/>
                <a:gd name="T7" fmla="*/ 10 h 16"/>
                <a:gd name="T8" fmla="*/ 1 w 16"/>
                <a:gd name="T9" fmla="*/ 12 h 16"/>
                <a:gd name="T10" fmla="*/ 16 w 16"/>
                <a:gd name="T11" fmla="*/ 3 h 16"/>
                <a:gd name="T12" fmla="*/ 4 w 1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4" y="0"/>
                  </a:moveTo>
                  <a:cubicBezTo>
                    <a:pt x="3" y="1"/>
                    <a:pt x="2" y="3"/>
                    <a:pt x="2" y="4"/>
                  </a:cubicBezTo>
                  <a:cubicBezTo>
                    <a:pt x="1" y="5"/>
                    <a:pt x="0" y="7"/>
                    <a:pt x="0" y="8"/>
                  </a:cubicBezTo>
                  <a:cubicBezTo>
                    <a:pt x="0" y="9"/>
                    <a:pt x="0" y="9"/>
                    <a:pt x="0" y="10"/>
                  </a:cubicBezTo>
                  <a:cubicBezTo>
                    <a:pt x="0" y="11"/>
                    <a:pt x="1" y="12"/>
                    <a:pt x="1" y="12"/>
                  </a:cubicBezTo>
                  <a:cubicBezTo>
                    <a:pt x="5" y="16"/>
                    <a:pt x="11" y="11"/>
                    <a:pt x="16" y="3"/>
                  </a:cubicBezTo>
                  <a:cubicBezTo>
                    <a:pt x="12" y="2"/>
                    <a:pt x="8" y="1"/>
                    <a:pt x="4" y="0"/>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8" name="iṧḻïḍê">
              <a:extLst>
                <a:ext uri="{FF2B5EF4-FFF2-40B4-BE49-F238E27FC236}">
                  <a16:creationId xmlns:a16="http://schemas.microsoft.com/office/drawing/2014/main" id="{A61A5015-94AE-CC7B-49B5-28143E1FE7F6}"/>
                </a:ext>
              </a:extLst>
            </p:cNvPr>
            <p:cNvSpPr/>
            <p:nvPr/>
          </p:nvSpPr>
          <p:spPr bwMode="auto">
            <a:xfrm>
              <a:off x="3741738" y="3109913"/>
              <a:ext cx="142875" cy="160338"/>
            </a:xfrm>
            <a:custGeom>
              <a:avLst/>
              <a:gdLst>
                <a:gd name="T0" fmla="*/ 3 w 38"/>
                <a:gd name="T1" fmla="*/ 30 h 43"/>
                <a:gd name="T2" fmla="*/ 7 w 38"/>
                <a:gd name="T3" fmla="*/ 40 h 43"/>
                <a:gd name="T4" fmla="*/ 19 w 38"/>
                <a:gd name="T5" fmla="*/ 42 h 43"/>
                <a:gd name="T6" fmla="*/ 30 w 38"/>
                <a:gd name="T7" fmla="*/ 30 h 43"/>
                <a:gd name="T8" fmla="*/ 37 w 38"/>
                <a:gd name="T9" fmla="*/ 13 h 43"/>
                <a:gd name="T10" fmla="*/ 32 w 38"/>
                <a:gd name="T11" fmla="*/ 4 h 43"/>
                <a:gd name="T12" fmla="*/ 21 w 38"/>
                <a:gd name="T13" fmla="*/ 1 h 43"/>
                <a:gd name="T14" fmla="*/ 15 w 38"/>
                <a:gd name="T15" fmla="*/ 8 h 43"/>
                <a:gd name="T16" fmla="*/ 3 w 38"/>
                <a:gd name="T17" fmla="*/ 30 h 43"/>
                <a:gd name="T18" fmla="*/ 18 w 38"/>
                <a:gd name="T19" fmla="*/ 12 h 43"/>
                <a:gd name="T20" fmla="*/ 22 w 38"/>
                <a:gd name="T21" fmla="*/ 8 h 43"/>
                <a:gd name="T22" fmla="*/ 29 w 38"/>
                <a:gd name="T23" fmla="*/ 10 h 43"/>
                <a:gd name="T24" fmla="*/ 31 w 38"/>
                <a:gd name="T25" fmla="*/ 15 h 43"/>
                <a:gd name="T26" fmla="*/ 28 w 38"/>
                <a:gd name="T27" fmla="*/ 25 h 43"/>
                <a:gd name="T28" fmla="*/ 21 w 38"/>
                <a:gd name="T29" fmla="*/ 32 h 43"/>
                <a:gd name="T30" fmla="*/ 14 w 38"/>
                <a:gd name="T31" fmla="*/ 31 h 43"/>
                <a:gd name="T32" fmla="*/ 11 w 38"/>
                <a:gd name="T33" fmla="*/ 25 h 43"/>
                <a:gd name="T34" fmla="*/ 18 w 38"/>
                <a:gd name="T35" fmla="*/ 1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 h="43">
                  <a:moveTo>
                    <a:pt x="3" y="30"/>
                  </a:moveTo>
                  <a:cubicBezTo>
                    <a:pt x="0" y="35"/>
                    <a:pt x="3" y="38"/>
                    <a:pt x="7" y="40"/>
                  </a:cubicBezTo>
                  <a:cubicBezTo>
                    <a:pt x="11" y="42"/>
                    <a:pt x="15" y="43"/>
                    <a:pt x="19" y="42"/>
                  </a:cubicBezTo>
                  <a:cubicBezTo>
                    <a:pt x="24" y="41"/>
                    <a:pt x="28" y="34"/>
                    <a:pt x="30" y="30"/>
                  </a:cubicBezTo>
                  <a:cubicBezTo>
                    <a:pt x="33" y="25"/>
                    <a:pt x="36" y="19"/>
                    <a:pt x="37" y="13"/>
                  </a:cubicBezTo>
                  <a:cubicBezTo>
                    <a:pt x="38" y="9"/>
                    <a:pt x="36" y="6"/>
                    <a:pt x="32" y="4"/>
                  </a:cubicBezTo>
                  <a:cubicBezTo>
                    <a:pt x="30" y="3"/>
                    <a:pt x="24" y="0"/>
                    <a:pt x="21" y="1"/>
                  </a:cubicBezTo>
                  <a:cubicBezTo>
                    <a:pt x="18" y="2"/>
                    <a:pt x="16" y="6"/>
                    <a:pt x="15" y="8"/>
                  </a:cubicBezTo>
                  <a:cubicBezTo>
                    <a:pt x="10" y="15"/>
                    <a:pt x="6" y="22"/>
                    <a:pt x="3" y="30"/>
                  </a:cubicBezTo>
                  <a:close/>
                  <a:moveTo>
                    <a:pt x="18" y="12"/>
                  </a:moveTo>
                  <a:cubicBezTo>
                    <a:pt x="19" y="11"/>
                    <a:pt x="20" y="9"/>
                    <a:pt x="22" y="8"/>
                  </a:cubicBezTo>
                  <a:cubicBezTo>
                    <a:pt x="24" y="7"/>
                    <a:pt x="27" y="9"/>
                    <a:pt x="29" y="10"/>
                  </a:cubicBezTo>
                  <a:cubicBezTo>
                    <a:pt x="31" y="11"/>
                    <a:pt x="32" y="13"/>
                    <a:pt x="31" y="15"/>
                  </a:cubicBezTo>
                  <a:cubicBezTo>
                    <a:pt x="31" y="19"/>
                    <a:pt x="29" y="22"/>
                    <a:pt x="28" y="25"/>
                  </a:cubicBezTo>
                  <a:cubicBezTo>
                    <a:pt x="26" y="27"/>
                    <a:pt x="24" y="31"/>
                    <a:pt x="21" y="32"/>
                  </a:cubicBezTo>
                  <a:cubicBezTo>
                    <a:pt x="19" y="33"/>
                    <a:pt x="16" y="32"/>
                    <a:pt x="14" y="31"/>
                  </a:cubicBezTo>
                  <a:cubicBezTo>
                    <a:pt x="11" y="29"/>
                    <a:pt x="10" y="28"/>
                    <a:pt x="11" y="25"/>
                  </a:cubicBezTo>
                  <a:cubicBezTo>
                    <a:pt x="13" y="20"/>
                    <a:pt x="16" y="16"/>
                    <a:pt x="18" y="12"/>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9" name="íSliḋe">
              <a:extLst>
                <a:ext uri="{FF2B5EF4-FFF2-40B4-BE49-F238E27FC236}">
                  <a16:creationId xmlns:a16="http://schemas.microsoft.com/office/drawing/2014/main" id="{8A8AB075-2987-85ED-DDB6-A1B8E0C1540F}"/>
                </a:ext>
              </a:extLst>
            </p:cNvPr>
            <p:cNvSpPr/>
            <p:nvPr/>
          </p:nvSpPr>
          <p:spPr bwMode="auto">
            <a:xfrm>
              <a:off x="3741738" y="3192463"/>
              <a:ext cx="119063" cy="77788"/>
            </a:xfrm>
            <a:custGeom>
              <a:avLst/>
              <a:gdLst>
                <a:gd name="T0" fmla="*/ 12 w 32"/>
                <a:gd name="T1" fmla="*/ 2 h 21"/>
                <a:gd name="T2" fmla="*/ 11 w 32"/>
                <a:gd name="T3" fmla="*/ 3 h 21"/>
                <a:gd name="T4" fmla="*/ 14 w 32"/>
                <a:gd name="T5" fmla="*/ 9 h 21"/>
                <a:gd name="T6" fmla="*/ 21 w 32"/>
                <a:gd name="T7" fmla="*/ 10 h 21"/>
                <a:gd name="T8" fmla="*/ 27 w 32"/>
                <a:gd name="T9" fmla="*/ 5 h 21"/>
                <a:gd name="T10" fmla="*/ 32 w 32"/>
                <a:gd name="T11" fmla="*/ 5 h 21"/>
                <a:gd name="T12" fmla="*/ 30 w 32"/>
                <a:gd name="T13" fmla="*/ 8 h 21"/>
                <a:gd name="T14" fmla="*/ 19 w 32"/>
                <a:gd name="T15" fmla="*/ 20 h 21"/>
                <a:gd name="T16" fmla="*/ 7 w 32"/>
                <a:gd name="T17" fmla="*/ 18 h 21"/>
                <a:gd name="T18" fmla="*/ 3 w 32"/>
                <a:gd name="T19" fmla="*/ 8 h 21"/>
                <a:gd name="T20" fmla="*/ 6 w 32"/>
                <a:gd name="T21" fmla="*/ 0 h 21"/>
                <a:gd name="T22" fmla="*/ 12 w 32"/>
                <a:gd name="T23"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21">
                  <a:moveTo>
                    <a:pt x="12" y="2"/>
                  </a:moveTo>
                  <a:cubicBezTo>
                    <a:pt x="11" y="3"/>
                    <a:pt x="11" y="3"/>
                    <a:pt x="11" y="3"/>
                  </a:cubicBezTo>
                  <a:cubicBezTo>
                    <a:pt x="10" y="6"/>
                    <a:pt x="11" y="7"/>
                    <a:pt x="14" y="9"/>
                  </a:cubicBezTo>
                  <a:cubicBezTo>
                    <a:pt x="16" y="10"/>
                    <a:pt x="19" y="11"/>
                    <a:pt x="21" y="10"/>
                  </a:cubicBezTo>
                  <a:cubicBezTo>
                    <a:pt x="23" y="10"/>
                    <a:pt x="25" y="7"/>
                    <a:pt x="27" y="5"/>
                  </a:cubicBezTo>
                  <a:cubicBezTo>
                    <a:pt x="28" y="5"/>
                    <a:pt x="30" y="5"/>
                    <a:pt x="32" y="5"/>
                  </a:cubicBezTo>
                  <a:cubicBezTo>
                    <a:pt x="31" y="6"/>
                    <a:pt x="31" y="7"/>
                    <a:pt x="30" y="8"/>
                  </a:cubicBezTo>
                  <a:cubicBezTo>
                    <a:pt x="28" y="12"/>
                    <a:pt x="24" y="19"/>
                    <a:pt x="19" y="20"/>
                  </a:cubicBezTo>
                  <a:cubicBezTo>
                    <a:pt x="15" y="21"/>
                    <a:pt x="11" y="20"/>
                    <a:pt x="7" y="18"/>
                  </a:cubicBezTo>
                  <a:cubicBezTo>
                    <a:pt x="3" y="16"/>
                    <a:pt x="0" y="13"/>
                    <a:pt x="3" y="8"/>
                  </a:cubicBezTo>
                  <a:cubicBezTo>
                    <a:pt x="4" y="5"/>
                    <a:pt x="5" y="3"/>
                    <a:pt x="6" y="0"/>
                  </a:cubicBezTo>
                  <a:cubicBezTo>
                    <a:pt x="8" y="1"/>
                    <a:pt x="10" y="1"/>
                    <a:pt x="12" y="2"/>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0" name="iṡ1îḍê">
              <a:extLst>
                <a:ext uri="{FF2B5EF4-FFF2-40B4-BE49-F238E27FC236}">
                  <a16:creationId xmlns:a16="http://schemas.microsoft.com/office/drawing/2014/main" id="{F646FF36-98B2-C2B8-692F-7927650DF4BF}"/>
                </a:ext>
              </a:extLst>
            </p:cNvPr>
            <p:cNvSpPr/>
            <p:nvPr/>
          </p:nvSpPr>
          <p:spPr bwMode="auto">
            <a:xfrm>
              <a:off x="3789363" y="2978151"/>
              <a:ext cx="128588" cy="176213"/>
            </a:xfrm>
            <a:custGeom>
              <a:avLst/>
              <a:gdLst>
                <a:gd name="T0" fmla="*/ 15 w 34"/>
                <a:gd name="T1" fmla="*/ 46 h 47"/>
                <a:gd name="T2" fmla="*/ 13 w 34"/>
                <a:gd name="T3" fmla="*/ 46 h 47"/>
                <a:gd name="T4" fmla="*/ 32 w 34"/>
                <a:gd name="T5" fmla="*/ 12 h 47"/>
                <a:gd name="T6" fmla="*/ 31 w 34"/>
                <a:gd name="T7" fmla="*/ 22 h 47"/>
                <a:gd name="T8" fmla="*/ 25 w 34"/>
                <a:gd name="T9" fmla="*/ 33 h 47"/>
                <a:gd name="T10" fmla="*/ 20 w 34"/>
                <a:gd name="T11" fmla="*/ 42 h 47"/>
                <a:gd name="T12" fmla="*/ 17 w 34"/>
                <a:gd name="T13" fmla="*/ 45 h 47"/>
                <a:gd name="T14" fmla="*/ 15 w 34"/>
                <a:gd name="T15" fmla="*/ 46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47">
                  <a:moveTo>
                    <a:pt x="15" y="46"/>
                  </a:moveTo>
                  <a:cubicBezTo>
                    <a:pt x="15" y="46"/>
                    <a:pt x="14" y="47"/>
                    <a:pt x="13" y="46"/>
                  </a:cubicBezTo>
                  <a:cubicBezTo>
                    <a:pt x="0" y="44"/>
                    <a:pt x="26" y="0"/>
                    <a:pt x="32" y="12"/>
                  </a:cubicBezTo>
                  <a:cubicBezTo>
                    <a:pt x="34" y="15"/>
                    <a:pt x="32" y="19"/>
                    <a:pt x="31" y="22"/>
                  </a:cubicBezTo>
                  <a:cubicBezTo>
                    <a:pt x="29" y="26"/>
                    <a:pt x="27" y="30"/>
                    <a:pt x="25" y="33"/>
                  </a:cubicBezTo>
                  <a:cubicBezTo>
                    <a:pt x="24" y="36"/>
                    <a:pt x="22" y="39"/>
                    <a:pt x="20" y="42"/>
                  </a:cubicBezTo>
                  <a:cubicBezTo>
                    <a:pt x="19" y="43"/>
                    <a:pt x="18" y="44"/>
                    <a:pt x="17" y="45"/>
                  </a:cubicBezTo>
                  <a:cubicBezTo>
                    <a:pt x="17" y="45"/>
                    <a:pt x="16" y="46"/>
                    <a:pt x="15" y="46"/>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1" name="î$ḻîḑe">
              <a:extLst>
                <a:ext uri="{FF2B5EF4-FFF2-40B4-BE49-F238E27FC236}">
                  <a16:creationId xmlns:a16="http://schemas.microsoft.com/office/drawing/2014/main" id="{B7C6C736-10B5-2FF1-147D-837662890603}"/>
                </a:ext>
              </a:extLst>
            </p:cNvPr>
            <p:cNvSpPr/>
            <p:nvPr/>
          </p:nvSpPr>
          <p:spPr bwMode="auto">
            <a:xfrm>
              <a:off x="3819526" y="3086101"/>
              <a:ext cx="52388" cy="68263"/>
            </a:xfrm>
            <a:custGeom>
              <a:avLst/>
              <a:gdLst>
                <a:gd name="T0" fmla="*/ 14 w 14"/>
                <a:gd name="T1" fmla="*/ 9 h 18"/>
                <a:gd name="T2" fmla="*/ 12 w 14"/>
                <a:gd name="T3" fmla="*/ 13 h 18"/>
                <a:gd name="T4" fmla="*/ 9 w 14"/>
                <a:gd name="T5" fmla="*/ 16 h 18"/>
                <a:gd name="T6" fmla="*/ 7 w 14"/>
                <a:gd name="T7" fmla="*/ 17 h 18"/>
                <a:gd name="T8" fmla="*/ 5 w 14"/>
                <a:gd name="T9" fmla="*/ 17 h 18"/>
                <a:gd name="T10" fmla="*/ 5 w 14"/>
                <a:gd name="T11" fmla="*/ 0 h 18"/>
                <a:gd name="T12" fmla="*/ 14 w 14"/>
                <a:gd name="T13" fmla="*/ 9 h 18"/>
              </a:gdLst>
              <a:ahLst/>
              <a:cxnLst>
                <a:cxn ang="0">
                  <a:pos x="T0" y="T1"/>
                </a:cxn>
                <a:cxn ang="0">
                  <a:pos x="T2" y="T3"/>
                </a:cxn>
                <a:cxn ang="0">
                  <a:pos x="T4" y="T5"/>
                </a:cxn>
                <a:cxn ang="0">
                  <a:pos x="T6" y="T7"/>
                </a:cxn>
                <a:cxn ang="0">
                  <a:pos x="T8" y="T9"/>
                </a:cxn>
                <a:cxn ang="0">
                  <a:pos x="T10" y="T11"/>
                </a:cxn>
                <a:cxn ang="0">
                  <a:pos x="T12" y="T13"/>
                </a:cxn>
              </a:cxnLst>
              <a:rect l="0" t="0" r="r" b="b"/>
              <a:pathLst>
                <a:path w="14" h="18">
                  <a:moveTo>
                    <a:pt x="14" y="9"/>
                  </a:moveTo>
                  <a:cubicBezTo>
                    <a:pt x="13" y="10"/>
                    <a:pt x="13" y="11"/>
                    <a:pt x="12" y="13"/>
                  </a:cubicBezTo>
                  <a:cubicBezTo>
                    <a:pt x="11" y="14"/>
                    <a:pt x="10" y="15"/>
                    <a:pt x="9" y="16"/>
                  </a:cubicBezTo>
                  <a:cubicBezTo>
                    <a:pt x="9" y="16"/>
                    <a:pt x="8" y="17"/>
                    <a:pt x="7" y="17"/>
                  </a:cubicBezTo>
                  <a:cubicBezTo>
                    <a:pt x="7" y="17"/>
                    <a:pt x="6" y="18"/>
                    <a:pt x="5" y="17"/>
                  </a:cubicBezTo>
                  <a:cubicBezTo>
                    <a:pt x="0" y="16"/>
                    <a:pt x="1" y="8"/>
                    <a:pt x="5" y="0"/>
                  </a:cubicBezTo>
                  <a:cubicBezTo>
                    <a:pt x="8" y="3"/>
                    <a:pt x="11" y="6"/>
                    <a:pt x="14" y="9"/>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2" name="ïS1ïḍê">
              <a:extLst>
                <a:ext uri="{FF2B5EF4-FFF2-40B4-BE49-F238E27FC236}">
                  <a16:creationId xmlns:a16="http://schemas.microsoft.com/office/drawing/2014/main" id="{742E6F7D-DD42-8DB5-3CB8-B7D18BFBAC8F}"/>
                </a:ext>
              </a:extLst>
            </p:cNvPr>
            <p:cNvSpPr/>
            <p:nvPr/>
          </p:nvSpPr>
          <p:spPr bwMode="auto">
            <a:xfrm>
              <a:off x="3640138" y="3294063"/>
              <a:ext cx="138113" cy="168275"/>
            </a:xfrm>
            <a:custGeom>
              <a:avLst/>
              <a:gdLst>
                <a:gd name="T0" fmla="*/ 33 w 37"/>
                <a:gd name="T1" fmla="*/ 20 h 45"/>
                <a:gd name="T2" fmla="*/ 36 w 37"/>
                <a:gd name="T3" fmla="*/ 10 h 45"/>
                <a:gd name="T4" fmla="*/ 28 w 37"/>
                <a:gd name="T5" fmla="*/ 2 h 45"/>
                <a:gd name="T6" fmla="*/ 18 w 37"/>
                <a:gd name="T7" fmla="*/ 3 h 45"/>
                <a:gd name="T8" fmla="*/ 7 w 37"/>
                <a:gd name="T9" fmla="*/ 17 h 45"/>
                <a:gd name="T10" fmla="*/ 2 w 37"/>
                <a:gd name="T11" fmla="*/ 33 h 45"/>
                <a:gd name="T12" fmla="*/ 10 w 37"/>
                <a:gd name="T13" fmla="*/ 42 h 45"/>
                <a:gd name="T14" fmla="*/ 21 w 37"/>
                <a:gd name="T15" fmla="*/ 41 h 45"/>
                <a:gd name="T16" fmla="*/ 33 w 37"/>
                <a:gd name="T17" fmla="*/ 20 h 45"/>
                <a:gd name="T18" fmla="*/ 21 w 37"/>
                <a:gd name="T19" fmla="*/ 31 h 45"/>
                <a:gd name="T20" fmla="*/ 14 w 37"/>
                <a:gd name="T21" fmla="*/ 31 h 45"/>
                <a:gd name="T22" fmla="*/ 10 w 37"/>
                <a:gd name="T23" fmla="*/ 26 h 45"/>
                <a:gd name="T24" fmla="*/ 13 w 37"/>
                <a:gd name="T25" fmla="*/ 16 h 45"/>
                <a:gd name="T26" fmla="*/ 19 w 37"/>
                <a:gd name="T27" fmla="*/ 8 h 45"/>
                <a:gd name="T28" fmla="*/ 25 w 37"/>
                <a:gd name="T29" fmla="*/ 8 h 45"/>
                <a:gd name="T30" fmla="*/ 30 w 37"/>
                <a:gd name="T31" fmla="*/ 13 h 45"/>
                <a:gd name="T32" fmla="*/ 28 w 37"/>
                <a:gd name="T33" fmla="*/ 18 h 45"/>
                <a:gd name="T34" fmla="*/ 21 w 37"/>
                <a:gd name="T35" fmla="*/ 3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 h="45">
                  <a:moveTo>
                    <a:pt x="33" y="20"/>
                  </a:moveTo>
                  <a:cubicBezTo>
                    <a:pt x="34" y="17"/>
                    <a:pt x="37" y="13"/>
                    <a:pt x="36" y="10"/>
                  </a:cubicBezTo>
                  <a:cubicBezTo>
                    <a:pt x="36" y="7"/>
                    <a:pt x="31" y="4"/>
                    <a:pt x="28" y="2"/>
                  </a:cubicBezTo>
                  <a:cubicBezTo>
                    <a:pt x="25" y="0"/>
                    <a:pt x="21" y="0"/>
                    <a:pt x="18" y="3"/>
                  </a:cubicBezTo>
                  <a:cubicBezTo>
                    <a:pt x="13" y="6"/>
                    <a:pt x="10" y="11"/>
                    <a:pt x="7" y="17"/>
                  </a:cubicBezTo>
                  <a:cubicBezTo>
                    <a:pt x="4" y="21"/>
                    <a:pt x="0" y="28"/>
                    <a:pt x="2" y="33"/>
                  </a:cubicBezTo>
                  <a:cubicBezTo>
                    <a:pt x="3" y="36"/>
                    <a:pt x="7" y="40"/>
                    <a:pt x="10" y="42"/>
                  </a:cubicBezTo>
                  <a:cubicBezTo>
                    <a:pt x="14" y="44"/>
                    <a:pt x="18" y="45"/>
                    <a:pt x="21" y="41"/>
                  </a:cubicBezTo>
                  <a:cubicBezTo>
                    <a:pt x="26" y="34"/>
                    <a:pt x="30" y="27"/>
                    <a:pt x="33" y="20"/>
                  </a:cubicBezTo>
                  <a:close/>
                  <a:moveTo>
                    <a:pt x="21" y="31"/>
                  </a:moveTo>
                  <a:cubicBezTo>
                    <a:pt x="19" y="33"/>
                    <a:pt x="17" y="33"/>
                    <a:pt x="14" y="31"/>
                  </a:cubicBezTo>
                  <a:cubicBezTo>
                    <a:pt x="12" y="30"/>
                    <a:pt x="10" y="28"/>
                    <a:pt x="10" y="26"/>
                  </a:cubicBezTo>
                  <a:cubicBezTo>
                    <a:pt x="9" y="23"/>
                    <a:pt x="11" y="19"/>
                    <a:pt x="13" y="16"/>
                  </a:cubicBezTo>
                  <a:cubicBezTo>
                    <a:pt x="14" y="13"/>
                    <a:pt x="16" y="10"/>
                    <a:pt x="19" y="8"/>
                  </a:cubicBezTo>
                  <a:cubicBezTo>
                    <a:pt x="21" y="7"/>
                    <a:pt x="23" y="7"/>
                    <a:pt x="25" y="8"/>
                  </a:cubicBezTo>
                  <a:cubicBezTo>
                    <a:pt x="27" y="9"/>
                    <a:pt x="30" y="11"/>
                    <a:pt x="30" y="13"/>
                  </a:cubicBezTo>
                  <a:cubicBezTo>
                    <a:pt x="30" y="15"/>
                    <a:pt x="29" y="17"/>
                    <a:pt x="28" y="18"/>
                  </a:cubicBezTo>
                  <a:cubicBezTo>
                    <a:pt x="26" y="23"/>
                    <a:pt x="24" y="27"/>
                    <a:pt x="21" y="31"/>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3" name="î$1îde">
              <a:extLst>
                <a:ext uri="{FF2B5EF4-FFF2-40B4-BE49-F238E27FC236}">
                  <a16:creationId xmlns:a16="http://schemas.microsoft.com/office/drawing/2014/main" id="{07A3D989-9991-70AA-F6AE-A3559186257D}"/>
                </a:ext>
              </a:extLst>
            </p:cNvPr>
            <p:cNvSpPr/>
            <p:nvPr/>
          </p:nvSpPr>
          <p:spPr bwMode="auto">
            <a:xfrm>
              <a:off x="3640138" y="3346451"/>
              <a:ext cx="96838" cy="115888"/>
            </a:xfrm>
            <a:custGeom>
              <a:avLst/>
              <a:gdLst>
                <a:gd name="T0" fmla="*/ 22 w 26"/>
                <a:gd name="T1" fmla="*/ 16 h 31"/>
                <a:gd name="T2" fmla="*/ 21 w 26"/>
                <a:gd name="T3" fmla="*/ 17 h 31"/>
                <a:gd name="T4" fmla="*/ 14 w 26"/>
                <a:gd name="T5" fmla="*/ 17 h 31"/>
                <a:gd name="T6" fmla="*/ 10 w 26"/>
                <a:gd name="T7" fmla="*/ 12 h 31"/>
                <a:gd name="T8" fmla="*/ 12 w 26"/>
                <a:gd name="T9" fmla="*/ 4 h 31"/>
                <a:gd name="T10" fmla="*/ 8 w 26"/>
                <a:gd name="T11" fmla="*/ 0 h 31"/>
                <a:gd name="T12" fmla="*/ 7 w 26"/>
                <a:gd name="T13" fmla="*/ 3 h 31"/>
                <a:gd name="T14" fmla="*/ 2 w 26"/>
                <a:gd name="T15" fmla="*/ 19 h 31"/>
                <a:gd name="T16" fmla="*/ 10 w 26"/>
                <a:gd name="T17" fmla="*/ 28 h 31"/>
                <a:gd name="T18" fmla="*/ 21 w 26"/>
                <a:gd name="T19" fmla="*/ 27 h 31"/>
                <a:gd name="T20" fmla="*/ 26 w 26"/>
                <a:gd name="T21" fmla="*/ 20 h 31"/>
                <a:gd name="T22" fmla="*/ 22 w 26"/>
                <a:gd name="T23"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31">
                  <a:moveTo>
                    <a:pt x="22" y="16"/>
                  </a:moveTo>
                  <a:cubicBezTo>
                    <a:pt x="21" y="17"/>
                    <a:pt x="21" y="17"/>
                    <a:pt x="21" y="17"/>
                  </a:cubicBezTo>
                  <a:cubicBezTo>
                    <a:pt x="19" y="19"/>
                    <a:pt x="17" y="19"/>
                    <a:pt x="14" y="17"/>
                  </a:cubicBezTo>
                  <a:cubicBezTo>
                    <a:pt x="12" y="16"/>
                    <a:pt x="10" y="14"/>
                    <a:pt x="10" y="12"/>
                  </a:cubicBezTo>
                  <a:cubicBezTo>
                    <a:pt x="9" y="10"/>
                    <a:pt x="10" y="7"/>
                    <a:pt x="12" y="4"/>
                  </a:cubicBezTo>
                  <a:cubicBezTo>
                    <a:pt x="10" y="3"/>
                    <a:pt x="9" y="1"/>
                    <a:pt x="8" y="0"/>
                  </a:cubicBezTo>
                  <a:cubicBezTo>
                    <a:pt x="8" y="1"/>
                    <a:pt x="7" y="2"/>
                    <a:pt x="7" y="3"/>
                  </a:cubicBezTo>
                  <a:cubicBezTo>
                    <a:pt x="4" y="7"/>
                    <a:pt x="0" y="14"/>
                    <a:pt x="2" y="19"/>
                  </a:cubicBezTo>
                  <a:cubicBezTo>
                    <a:pt x="3" y="22"/>
                    <a:pt x="7" y="26"/>
                    <a:pt x="10" y="28"/>
                  </a:cubicBezTo>
                  <a:cubicBezTo>
                    <a:pt x="14" y="30"/>
                    <a:pt x="18" y="31"/>
                    <a:pt x="21" y="27"/>
                  </a:cubicBezTo>
                  <a:cubicBezTo>
                    <a:pt x="23" y="24"/>
                    <a:pt x="24" y="22"/>
                    <a:pt x="26" y="20"/>
                  </a:cubicBezTo>
                  <a:cubicBezTo>
                    <a:pt x="24" y="18"/>
                    <a:pt x="23" y="17"/>
                    <a:pt x="22" y="16"/>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4" name="iṩḻiḓe">
              <a:extLst>
                <a:ext uri="{FF2B5EF4-FFF2-40B4-BE49-F238E27FC236}">
                  <a16:creationId xmlns:a16="http://schemas.microsoft.com/office/drawing/2014/main" id="{5C158AED-D3BF-B427-62F6-0CC319F0416A}"/>
                </a:ext>
              </a:extLst>
            </p:cNvPr>
            <p:cNvSpPr/>
            <p:nvPr/>
          </p:nvSpPr>
          <p:spPr bwMode="auto">
            <a:xfrm>
              <a:off x="3729038" y="3206751"/>
              <a:ext cx="128588" cy="165100"/>
            </a:xfrm>
            <a:custGeom>
              <a:avLst/>
              <a:gdLst>
                <a:gd name="T0" fmla="*/ 0 w 34"/>
                <a:gd name="T1" fmla="*/ 32 h 44"/>
                <a:gd name="T2" fmla="*/ 1 w 34"/>
                <a:gd name="T3" fmla="*/ 34 h 44"/>
                <a:gd name="T4" fmla="*/ 21 w 34"/>
                <a:gd name="T5" fmla="*/ 0 h 44"/>
                <a:gd name="T6" fmla="*/ 13 w 34"/>
                <a:gd name="T7" fmla="*/ 7 h 44"/>
                <a:gd name="T8" fmla="*/ 6 w 34"/>
                <a:gd name="T9" fmla="*/ 17 h 44"/>
                <a:gd name="T10" fmla="*/ 2 w 34"/>
                <a:gd name="T11" fmla="*/ 26 h 44"/>
                <a:gd name="T12" fmla="*/ 0 w 34"/>
                <a:gd name="T13" fmla="*/ 30 h 44"/>
                <a:gd name="T14" fmla="*/ 0 w 34"/>
                <a:gd name="T15" fmla="*/ 32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44">
                  <a:moveTo>
                    <a:pt x="0" y="32"/>
                  </a:moveTo>
                  <a:cubicBezTo>
                    <a:pt x="0" y="33"/>
                    <a:pt x="0" y="34"/>
                    <a:pt x="1" y="34"/>
                  </a:cubicBezTo>
                  <a:cubicBezTo>
                    <a:pt x="9" y="44"/>
                    <a:pt x="34" y="0"/>
                    <a:pt x="21" y="0"/>
                  </a:cubicBezTo>
                  <a:cubicBezTo>
                    <a:pt x="17" y="0"/>
                    <a:pt x="15" y="4"/>
                    <a:pt x="13" y="7"/>
                  </a:cubicBezTo>
                  <a:cubicBezTo>
                    <a:pt x="11" y="10"/>
                    <a:pt x="8" y="13"/>
                    <a:pt x="6" y="17"/>
                  </a:cubicBezTo>
                  <a:cubicBezTo>
                    <a:pt x="5" y="20"/>
                    <a:pt x="3" y="23"/>
                    <a:pt x="2" y="26"/>
                  </a:cubicBezTo>
                  <a:cubicBezTo>
                    <a:pt x="1" y="27"/>
                    <a:pt x="0" y="28"/>
                    <a:pt x="0" y="30"/>
                  </a:cubicBezTo>
                  <a:cubicBezTo>
                    <a:pt x="0" y="31"/>
                    <a:pt x="0" y="31"/>
                    <a:pt x="0" y="32"/>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5" name="ïšļïḋè">
              <a:extLst>
                <a:ext uri="{FF2B5EF4-FFF2-40B4-BE49-F238E27FC236}">
                  <a16:creationId xmlns:a16="http://schemas.microsoft.com/office/drawing/2014/main" id="{9E3CD500-A0AB-2BE2-8528-A897E04D137D}"/>
                </a:ext>
              </a:extLst>
            </p:cNvPr>
            <p:cNvSpPr/>
            <p:nvPr/>
          </p:nvSpPr>
          <p:spPr bwMode="auto">
            <a:xfrm>
              <a:off x="3729038" y="3289301"/>
              <a:ext cx="60325" cy="60325"/>
            </a:xfrm>
            <a:custGeom>
              <a:avLst/>
              <a:gdLst>
                <a:gd name="T0" fmla="*/ 4 w 16"/>
                <a:gd name="T1" fmla="*/ 0 h 16"/>
                <a:gd name="T2" fmla="*/ 2 w 16"/>
                <a:gd name="T3" fmla="*/ 4 h 16"/>
                <a:gd name="T4" fmla="*/ 0 w 16"/>
                <a:gd name="T5" fmla="*/ 8 h 16"/>
                <a:gd name="T6" fmla="*/ 0 w 16"/>
                <a:gd name="T7" fmla="*/ 10 h 16"/>
                <a:gd name="T8" fmla="*/ 1 w 16"/>
                <a:gd name="T9" fmla="*/ 12 h 16"/>
                <a:gd name="T10" fmla="*/ 16 w 16"/>
                <a:gd name="T11" fmla="*/ 3 h 16"/>
                <a:gd name="T12" fmla="*/ 4 w 1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4" y="0"/>
                  </a:moveTo>
                  <a:cubicBezTo>
                    <a:pt x="3" y="1"/>
                    <a:pt x="2" y="2"/>
                    <a:pt x="2" y="4"/>
                  </a:cubicBezTo>
                  <a:cubicBezTo>
                    <a:pt x="1" y="5"/>
                    <a:pt x="0" y="6"/>
                    <a:pt x="0" y="8"/>
                  </a:cubicBezTo>
                  <a:cubicBezTo>
                    <a:pt x="0" y="9"/>
                    <a:pt x="0" y="9"/>
                    <a:pt x="0" y="10"/>
                  </a:cubicBezTo>
                  <a:cubicBezTo>
                    <a:pt x="0" y="11"/>
                    <a:pt x="0" y="12"/>
                    <a:pt x="1" y="12"/>
                  </a:cubicBezTo>
                  <a:cubicBezTo>
                    <a:pt x="4" y="16"/>
                    <a:pt x="11" y="11"/>
                    <a:pt x="16" y="3"/>
                  </a:cubicBezTo>
                  <a:cubicBezTo>
                    <a:pt x="12" y="2"/>
                    <a:pt x="8" y="1"/>
                    <a:pt x="4" y="0"/>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6" name="ïşlïḋè">
              <a:extLst>
                <a:ext uri="{FF2B5EF4-FFF2-40B4-BE49-F238E27FC236}">
                  <a16:creationId xmlns:a16="http://schemas.microsoft.com/office/drawing/2014/main" id="{3E249840-A6FC-C17B-C2A6-713E0E7E4B9C}"/>
                </a:ext>
              </a:extLst>
            </p:cNvPr>
            <p:cNvSpPr/>
            <p:nvPr/>
          </p:nvSpPr>
          <p:spPr bwMode="auto">
            <a:xfrm>
              <a:off x="3533776" y="3489326"/>
              <a:ext cx="142875" cy="161925"/>
            </a:xfrm>
            <a:custGeom>
              <a:avLst/>
              <a:gdLst>
                <a:gd name="T0" fmla="*/ 2 w 38"/>
                <a:gd name="T1" fmla="*/ 29 h 43"/>
                <a:gd name="T2" fmla="*/ 7 w 38"/>
                <a:gd name="T3" fmla="*/ 40 h 43"/>
                <a:gd name="T4" fmla="*/ 19 w 38"/>
                <a:gd name="T5" fmla="*/ 42 h 43"/>
                <a:gd name="T6" fmla="*/ 30 w 38"/>
                <a:gd name="T7" fmla="*/ 30 h 43"/>
                <a:gd name="T8" fmla="*/ 37 w 38"/>
                <a:gd name="T9" fmla="*/ 13 h 43"/>
                <a:gd name="T10" fmla="*/ 32 w 38"/>
                <a:gd name="T11" fmla="*/ 4 h 43"/>
                <a:gd name="T12" fmla="*/ 21 w 38"/>
                <a:gd name="T13" fmla="*/ 1 h 43"/>
                <a:gd name="T14" fmla="*/ 14 w 38"/>
                <a:gd name="T15" fmla="*/ 8 h 43"/>
                <a:gd name="T16" fmla="*/ 2 w 38"/>
                <a:gd name="T17" fmla="*/ 29 h 43"/>
                <a:gd name="T18" fmla="*/ 18 w 38"/>
                <a:gd name="T19" fmla="*/ 12 h 43"/>
                <a:gd name="T20" fmla="*/ 22 w 38"/>
                <a:gd name="T21" fmla="*/ 8 h 43"/>
                <a:gd name="T22" fmla="*/ 29 w 38"/>
                <a:gd name="T23" fmla="*/ 10 h 43"/>
                <a:gd name="T24" fmla="*/ 31 w 38"/>
                <a:gd name="T25" fmla="*/ 15 h 43"/>
                <a:gd name="T26" fmla="*/ 27 w 38"/>
                <a:gd name="T27" fmla="*/ 25 h 43"/>
                <a:gd name="T28" fmla="*/ 21 w 38"/>
                <a:gd name="T29" fmla="*/ 32 h 43"/>
                <a:gd name="T30" fmla="*/ 14 w 38"/>
                <a:gd name="T31" fmla="*/ 31 h 43"/>
                <a:gd name="T32" fmla="*/ 11 w 38"/>
                <a:gd name="T33" fmla="*/ 25 h 43"/>
                <a:gd name="T34" fmla="*/ 18 w 38"/>
                <a:gd name="T35" fmla="*/ 1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 h="43">
                  <a:moveTo>
                    <a:pt x="2" y="29"/>
                  </a:moveTo>
                  <a:cubicBezTo>
                    <a:pt x="0" y="34"/>
                    <a:pt x="3" y="38"/>
                    <a:pt x="7" y="40"/>
                  </a:cubicBezTo>
                  <a:cubicBezTo>
                    <a:pt x="10" y="41"/>
                    <a:pt x="15" y="43"/>
                    <a:pt x="19" y="42"/>
                  </a:cubicBezTo>
                  <a:cubicBezTo>
                    <a:pt x="24" y="41"/>
                    <a:pt x="28" y="34"/>
                    <a:pt x="30" y="30"/>
                  </a:cubicBezTo>
                  <a:cubicBezTo>
                    <a:pt x="33" y="25"/>
                    <a:pt x="36" y="19"/>
                    <a:pt x="37" y="13"/>
                  </a:cubicBezTo>
                  <a:cubicBezTo>
                    <a:pt x="38" y="9"/>
                    <a:pt x="35" y="6"/>
                    <a:pt x="32" y="4"/>
                  </a:cubicBezTo>
                  <a:cubicBezTo>
                    <a:pt x="29" y="2"/>
                    <a:pt x="24" y="0"/>
                    <a:pt x="21" y="1"/>
                  </a:cubicBezTo>
                  <a:cubicBezTo>
                    <a:pt x="18" y="2"/>
                    <a:pt x="16" y="6"/>
                    <a:pt x="14" y="8"/>
                  </a:cubicBezTo>
                  <a:cubicBezTo>
                    <a:pt x="10" y="15"/>
                    <a:pt x="6" y="22"/>
                    <a:pt x="2" y="29"/>
                  </a:cubicBezTo>
                  <a:close/>
                  <a:moveTo>
                    <a:pt x="18" y="12"/>
                  </a:moveTo>
                  <a:cubicBezTo>
                    <a:pt x="19" y="11"/>
                    <a:pt x="20" y="8"/>
                    <a:pt x="22" y="8"/>
                  </a:cubicBezTo>
                  <a:cubicBezTo>
                    <a:pt x="24" y="7"/>
                    <a:pt x="27" y="9"/>
                    <a:pt x="29" y="10"/>
                  </a:cubicBezTo>
                  <a:cubicBezTo>
                    <a:pt x="30" y="11"/>
                    <a:pt x="32" y="13"/>
                    <a:pt x="31" y="15"/>
                  </a:cubicBezTo>
                  <a:cubicBezTo>
                    <a:pt x="31" y="18"/>
                    <a:pt x="29" y="22"/>
                    <a:pt x="27" y="25"/>
                  </a:cubicBezTo>
                  <a:cubicBezTo>
                    <a:pt x="26" y="27"/>
                    <a:pt x="24" y="31"/>
                    <a:pt x="21" y="32"/>
                  </a:cubicBezTo>
                  <a:cubicBezTo>
                    <a:pt x="19" y="32"/>
                    <a:pt x="16" y="32"/>
                    <a:pt x="14" y="31"/>
                  </a:cubicBezTo>
                  <a:cubicBezTo>
                    <a:pt x="11" y="29"/>
                    <a:pt x="10" y="27"/>
                    <a:pt x="11" y="25"/>
                  </a:cubicBezTo>
                  <a:cubicBezTo>
                    <a:pt x="13" y="20"/>
                    <a:pt x="15" y="16"/>
                    <a:pt x="18" y="12"/>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7" name="îṩlïḋè">
              <a:extLst>
                <a:ext uri="{FF2B5EF4-FFF2-40B4-BE49-F238E27FC236}">
                  <a16:creationId xmlns:a16="http://schemas.microsoft.com/office/drawing/2014/main" id="{F885BDE3-FAE0-B739-0545-9871EFC71CA7}"/>
                </a:ext>
              </a:extLst>
            </p:cNvPr>
            <p:cNvSpPr/>
            <p:nvPr/>
          </p:nvSpPr>
          <p:spPr bwMode="auto">
            <a:xfrm>
              <a:off x="3533776" y="3571876"/>
              <a:ext cx="120650" cy="79375"/>
            </a:xfrm>
            <a:custGeom>
              <a:avLst/>
              <a:gdLst>
                <a:gd name="T0" fmla="*/ 12 w 32"/>
                <a:gd name="T1" fmla="*/ 1 h 21"/>
                <a:gd name="T2" fmla="*/ 11 w 32"/>
                <a:gd name="T3" fmla="*/ 3 h 21"/>
                <a:gd name="T4" fmla="*/ 14 w 32"/>
                <a:gd name="T5" fmla="*/ 9 h 21"/>
                <a:gd name="T6" fmla="*/ 21 w 32"/>
                <a:gd name="T7" fmla="*/ 10 h 21"/>
                <a:gd name="T8" fmla="*/ 26 w 32"/>
                <a:gd name="T9" fmla="*/ 4 h 21"/>
                <a:gd name="T10" fmla="*/ 32 w 32"/>
                <a:gd name="T11" fmla="*/ 5 h 21"/>
                <a:gd name="T12" fmla="*/ 30 w 32"/>
                <a:gd name="T13" fmla="*/ 8 h 21"/>
                <a:gd name="T14" fmla="*/ 19 w 32"/>
                <a:gd name="T15" fmla="*/ 20 h 21"/>
                <a:gd name="T16" fmla="*/ 7 w 32"/>
                <a:gd name="T17" fmla="*/ 18 h 21"/>
                <a:gd name="T18" fmla="*/ 2 w 32"/>
                <a:gd name="T19" fmla="*/ 7 h 21"/>
                <a:gd name="T20" fmla="*/ 6 w 32"/>
                <a:gd name="T21" fmla="*/ 0 h 21"/>
                <a:gd name="T22" fmla="*/ 12 w 32"/>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21">
                  <a:moveTo>
                    <a:pt x="12" y="1"/>
                  </a:moveTo>
                  <a:cubicBezTo>
                    <a:pt x="11" y="2"/>
                    <a:pt x="11" y="2"/>
                    <a:pt x="11" y="3"/>
                  </a:cubicBezTo>
                  <a:cubicBezTo>
                    <a:pt x="10" y="5"/>
                    <a:pt x="11" y="7"/>
                    <a:pt x="14" y="9"/>
                  </a:cubicBezTo>
                  <a:cubicBezTo>
                    <a:pt x="16" y="10"/>
                    <a:pt x="19" y="10"/>
                    <a:pt x="21" y="10"/>
                  </a:cubicBezTo>
                  <a:cubicBezTo>
                    <a:pt x="23" y="9"/>
                    <a:pt x="25" y="7"/>
                    <a:pt x="26" y="4"/>
                  </a:cubicBezTo>
                  <a:cubicBezTo>
                    <a:pt x="28" y="5"/>
                    <a:pt x="30" y="5"/>
                    <a:pt x="32" y="5"/>
                  </a:cubicBezTo>
                  <a:cubicBezTo>
                    <a:pt x="31" y="6"/>
                    <a:pt x="31" y="7"/>
                    <a:pt x="30" y="8"/>
                  </a:cubicBezTo>
                  <a:cubicBezTo>
                    <a:pt x="28" y="12"/>
                    <a:pt x="24" y="19"/>
                    <a:pt x="19" y="20"/>
                  </a:cubicBezTo>
                  <a:cubicBezTo>
                    <a:pt x="15" y="21"/>
                    <a:pt x="10" y="19"/>
                    <a:pt x="7" y="18"/>
                  </a:cubicBezTo>
                  <a:cubicBezTo>
                    <a:pt x="3" y="16"/>
                    <a:pt x="0" y="12"/>
                    <a:pt x="2" y="7"/>
                  </a:cubicBezTo>
                  <a:cubicBezTo>
                    <a:pt x="3" y="5"/>
                    <a:pt x="5" y="3"/>
                    <a:pt x="6" y="0"/>
                  </a:cubicBezTo>
                  <a:cubicBezTo>
                    <a:pt x="8" y="1"/>
                    <a:pt x="10" y="1"/>
                    <a:pt x="12" y="1"/>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8" name="ïṡļíḑe">
              <a:extLst>
                <a:ext uri="{FF2B5EF4-FFF2-40B4-BE49-F238E27FC236}">
                  <a16:creationId xmlns:a16="http://schemas.microsoft.com/office/drawing/2014/main" id="{EAA54009-F8F4-2776-45C5-3D1E44B18AA6}"/>
                </a:ext>
              </a:extLst>
            </p:cNvPr>
            <p:cNvSpPr/>
            <p:nvPr/>
          </p:nvSpPr>
          <p:spPr bwMode="auto">
            <a:xfrm>
              <a:off x="3582988" y="3357563"/>
              <a:ext cx="128588" cy="173038"/>
            </a:xfrm>
            <a:custGeom>
              <a:avLst/>
              <a:gdLst>
                <a:gd name="T0" fmla="*/ 15 w 34"/>
                <a:gd name="T1" fmla="*/ 46 h 46"/>
                <a:gd name="T2" fmla="*/ 13 w 34"/>
                <a:gd name="T3" fmla="*/ 46 h 46"/>
                <a:gd name="T4" fmla="*/ 32 w 34"/>
                <a:gd name="T5" fmla="*/ 12 h 46"/>
                <a:gd name="T6" fmla="*/ 31 w 34"/>
                <a:gd name="T7" fmla="*/ 22 h 46"/>
                <a:gd name="T8" fmla="*/ 25 w 34"/>
                <a:gd name="T9" fmla="*/ 33 h 46"/>
                <a:gd name="T10" fmla="*/ 20 w 34"/>
                <a:gd name="T11" fmla="*/ 41 h 46"/>
                <a:gd name="T12" fmla="*/ 17 w 34"/>
                <a:gd name="T13" fmla="*/ 45 h 46"/>
                <a:gd name="T14" fmla="*/ 15 w 34"/>
                <a:gd name="T15" fmla="*/ 46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46">
                  <a:moveTo>
                    <a:pt x="15" y="46"/>
                  </a:moveTo>
                  <a:cubicBezTo>
                    <a:pt x="15" y="46"/>
                    <a:pt x="14" y="46"/>
                    <a:pt x="13" y="46"/>
                  </a:cubicBezTo>
                  <a:cubicBezTo>
                    <a:pt x="0" y="44"/>
                    <a:pt x="26" y="0"/>
                    <a:pt x="32" y="12"/>
                  </a:cubicBezTo>
                  <a:cubicBezTo>
                    <a:pt x="34" y="15"/>
                    <a:pt x="32" y="19"/>
                    <a:pt x="31" y="22"/>
                  </a:cubicBezTo>
                  <a:cubicBezTo>
                    <a:pt x="29" y="26"/>
                    <a:pt x="27" y="29"/>
                    <a:pt x="25" y="33"/>
                  </a:cubicBezTo>
                  <a:cubicBezTo>
                    <a:pt x="24" y="36"/>
                    <a:pt x="22" y="38"/>
                    <a:pt x="20" y="41"/>
                  </a:cubicBezTo>
                  <a:cubicBezTo>
                    <a:pt x="19" y="43"/>
                    <a:pt x="18" y="44"/>
                    <a:pt x="17" y="45"/>
                  </a:cubicBezTo>
                  <a:cubicBezTo>
                    <a:pt x="16" y="45"/>
                    <a:pt x="16" y="46"/>
                    <a:pt x="15" y="46"/>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9" name="iṥlïḍê">
              <a:extLst>
                <a:ext uri="{FF2B5EF4-FFF2-40B4-BE49-F238E27FC236}">
                  <a16:creationId xmlns:a16="http://schemas.microsoft.com/office/drawing/2014/main" id="{07E82D80-9292-045D-A83B-D06252167E6C}"/>
                </a:ext>
              </a:extLst>
            </p:cNvPr>
            <p:cNvSpPr/>
            <p:nvPr/>
          </p:nvSpPr>
          <p:spPr bwMode="auto">
            <a:xfrm>
              <a:off x="3613151" y="3467101"/>
              <a:ext cx="52388" cy="63500"/>
            </a:xfrm>
            <a:custGeom>
              <a:avLst/>
              <a:gdLst>
                <a:gd name="T0" fmla="*/ 14 w 14"/>
                <a:gd name="T1" fmla="*/ 9 h 17"/>
                <a:gd name="T2" fmla="*/ 12 w 14"/>
                <a:gd name="T3" fmla="*/ 12 h 17"/>
                <a:gd name="T4" fmla="*/ 9 w 14"/>
                <a:gd name="T5" fmla="*/ 16 h 17"/>
                <a:gd name="T6" fmla="*/ 7 w 14"/>
                <a:gd name="T7" fmla="*/ 17 h 17"/>
                <a:gd name="T8" fmla="*/ 5 w 14"/>
                <a:gd name="T9" fmla="*/ 17 h 17"/>
                <a:gd name="T10" fmla="*/ 5 w 14"/>
                <a:gd name="T11" fmla="*/ 0 h 17"/>
                <a:gd name="T12" fmla="*/ 14 w 14"/>
                <a:gd name="T13" fmla="*/ 9 h 17"/>
              </a:gdLst>
              <a:ahLst/>
              <a:cxnLst>
                <a:cxn ang="0">
                  <a:pos x="T0" y="T1"/>
                </a:cxn>
                <a:cxn ang="0">
                  <a:pos x="T2" y="T3"/>
                </a:cxn>
                <a:cxn ang="0">
                  <a:pos x="T4" y="T5"/>
                </a:cxn>
                <a:cxn ang="0">
                  <a:pos x="T6" y="T7"/>
                </a:cxn>
                <a:cxn ang="0">
                  <a:pos x="T8" y="T9"/>
                </a:cxn>
                <a:cxn ang="0">
                  <a:pos x="T10" y="T11"/>
                </a:cxn>
                <a:cxn ang="0">
                  <a:pos x="T12" y="T13"/>
                </a:cxn>
              </a:cxnLst>
              <a:rect l="0" t="0" r="r" b="b"/>
              <a:pathLst>
                <a:path w="14" h="17">
                  <a:moveTo>
                    <a:pt x="14" y="9"/>
                  </a:moveTo>
                  <a:cubicBezTo>
                    <a:pt x="13" y="10"/>
                    <a:pt x="13" y="11"/>
                    <a:pt x="12" y="12"/>
                  </a:cubicBezTo>
                  <a:cubicBezTo>
                    <a:pt x="11" y="14"/>
                    <a:pt x="10" y="15"/>
                    <a:pt x="9" y="16"/>
                  </a:cubicBezTo>
                  <a:cubicBezTo>
                    <a:pt x="8" y="16"/>
                    <a:pt x="8" y="17"/>
                    <a:pt x="7" y="17"/>
                  </a:cubicBezTo>
                  <a:cubicBezTo>
                    <a:pt x="7" y="17"/>
                    <a:pt x="6" y="17"/>
                    <a:pt x="5" y="17"/>
                  </a:cubicBezTo>
                  <a:cubicBezTo>
                    <a:pt x="0" y="16"/>
                    <a:pt x="1" y="8"/>
                    <a:pt x="5" y="0"/>
                  </a:cubicBezTo>
                  <a:cubicBezTo>
                    <a:pt x="8" y="3"/>
                    <a:pt x="11" y="6"/>
                    <a:pt x="14" y="9"/>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0" name="iṩľîḓé">
              <a:extLst>
                <a:ext uri="{FF2B5EF4-FFF2-40B4-BE49-F238E27FC236}">
                  <a16:creationId xmlns:a16="http://schemas.microsoft.com/office/drawing/2014/main" id="{69A6AAB8-6C82-BE41-976C-418621CB6354}"/>
                </a:ext>
              </a:extLst>
            </p:cNvPr>
            <p:cNvSpPr/>
            <p:nvPr/>
          </p:nvSpPr>
          <p:spPr bwMode="auto">
            <a:xfrm>
              <a:off x="3481388" y="3549651"/>
              <a:ext cx="128588" cy="176213"/>
            </a:xfrm>
            <a:custGeom>
              <a:avLst/>
              <a:gdLst>
                <a:gd name="T0" fmla="*/ 15 w 34"/>
                <a:gd name="T1" fmla="*/ 46 h 47"/>
                <a:gd name="T2" fmla="*/ 13 w 34"/>
                <a:gd name="T3" fmla="*/ 47 h 47"/>
                <a:gd name="T4" fmla="*/ 32 w 34"/>
                <a:gd name="T5" fmla="*/ 12 h 47"/>
                <a:gd name="T6" fmla="*/ 30 w 34"/>
                <a:gd name="T7" fmla="*/ 22 h 47"/>
                <a:gd name="T8" fmla="*/ 25 w 34"/>
                <a:gd name="T9" fmla="*/ 33 h 47"/>
                <a:gd name="T10" fmla="*/ 20 w 34"/>
                <a:gd name="T11" fmla="*/ 42 h 47"/>
                <a:gd name="T12" fmla="*/ 17 w 34"/>
                <a:gd name="T13" fmla="*/ 45 h 47"/>
                <a:gd name="T14" fmla="*/ 15 w 34"/>
                <a:gd name="T15" fmla="*/ 46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47">
                  <a:moveTo>
                    <a:pt x="15" y="46"/>
                  </a:moveTo>
                  <a:cubicBezTo>
                    <a:pt x="14" y="47"/>
                    <a:pt x="13" y="47"/>
                    <a:pt x="13" y="47"/>
                  </a:cubicBezTo>
                  <a:cubicBezTo>
                    <a:pt x="0" y="44"/>
                    <a:pt x="26" y="0"/>
                    <a:pt x="32" y="12"/>
                  </a:cubicBezTo>
                  <a:cubicBezTo>
                    <a:pt x="34" y="16"/>
                    <a:pt x="32" y="19"/>
                    <a:pt x="30" y="22"/>
                  </a:cubicBezTo>
                  <a:cubicBezTo>
                    <a:pt x="29" y="26"/>
                    <a:pt x="27" y="30"/>
                    <a:pt x="25" y="33"/>
                  </a:cubicBezTo>
                  <a:cubicBezTo>
                    <a:pt x="23" y="36"/>
                    <a:pt x="21" y="39"/>
                    <a:pt x="20" y="42"/>
                  </a:cubicBezTo>
                  <a:cubicBezTo>
                    <a:pt x="19" y="43"/>
                    <a:pt x="18" y="44"/>
                    <a:pt x="17" y="45"/>
                  </a:cubicBezTo>
                  <a:cubicBezTo>
                    <a:pt x="16" y="46"/>
                    <a:pt x="16" y="46"/>
                    <a:pt x="15" y="46"/>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1" name="îšḷîďé">
              <a:extLst>
                <a:ext uri="{FF2B5EF4-FFF2-40B4-BE49-F238E27FC236}">
                  <a16:creationId xmlns:a16="http://schemas.microsoft.com/office/drawing/2014/main" id="{15ECAF0D-0B0B-1823-BE23-5AED2791D67C}"/>
                </a:ext>
              </a:extLst>
            </p:cNvPr>
            <p:cNvSpPr/>
            <p:nvPr/>
          </p:nvSpPr>
          <p:spPr bwMode="auto">
            <a:xfrm>
              <a:off x="3508376" y="3659188"/>
              <a:ext cx="55563" cy="66675"/>
            </a:xfrm>
            <a:custGeom>
              <a:avLst/>
              <a:gdLst>
                <a:gd name="T0" fmla="*/ 15 w 15"/>
                <a:gd name="T1" fmla="*/ 9 h 18"/>
                <a:gd name="T2" fmla="*/ 13 w 15"/>
                <a:gd name="T3" fmla="*/ 13 h 18"/>
                <a:gd name="T4" fmla="*/ 10 w 15"/>
                <a:gd name="T5" fmla="*/ 16 h 18"/>
                <a:gd name="T6" fmla="*/ 8 w 15"/>
                <a:gd name="T7" fmla="*/ 17 h 18"/>
                <a:gd name="T8" fmla="*/ 6 w 15"/>
                <a:gd name="T9" fmla="*/ 18 h 18"/>
                <a:gd name="T10" fmla="*/ 6 w 15"/>
                <a:gd name="T11" fmla="*/ 0 h 18"/>
                <a:gd name="T12" fmla="*/ 15 w 15"/>
                <a:gd name="T13" fmla="*/ 9 h 18"/>
              </a:gdLst>
              <a:ahLst/>
              <a:cxnLst>
                <a:cxn ang="0">
                  <a:pos x="T0" y="T1"/>
                </a:cxn>
                <a:cxn ang="0">
                  <a:pos x="T2" y="T3"/>
                </a:cxn>
                <a:cxn ang="0">
                  <a:pos x="T4" y="T5"/>
                </a:cxn>
                <a:cxn ang="0">
                  <a:pos x="T6" y="T7"/>
                </a:cxn>
                <a:cxn ang="0">
                  <a:pos x="T8" y="T9"/>
                </a:cxn>
                <a:cxn ang="0">
                  <a:pos x="T10" y="T11"/>
                </a:cxn>
                <a:cxn ang="0">
                  <a:pos x="T12" y="T13"/>
                </a:cxn>
              </a:cxnLst>
              <a:rect l="0" t="0" r="r" b="b"/>
              <a:pathLst>
                <a:path w="15" h="18">
                  <a:moveTo>
                    <a:pt x="15" y="9"/>
                  </a:moveTo>
                  <a:cubicBezTo>
                    <a:pt x="14" y="10"/>
                    <a:pt x="13" y="11"/>
                    <a:pt x="13" y="13"/>
                  </a:cubicBezTo>
                  <a:cubicBezTo>
                    <a:pt x="12" y="14"/>
                    <a:pt x="11" y="15"/>
                    <a:pt x="10" y="16"/>
                  </a:cubicBezTo>
                  <a:cubicBezTo>
                    <a:pt x="9" y="17"/>
                    <a:pt x="9" y="17"/>
                    <a:pt x="8" y="17"/>
                  </a:cubicBezTo>
                  <a:cubicBezTo>
                    <a:pt x="7" y="18"/>
                    <a:pt x="6" y="18"/>
                    <a:pt x="6" y="18"/>
                  </a:cubicBezTo>
                  <a:cubicBezTo>
                    <a:pt x="0" y="17"/>
                    <a:pt x="2" y="8"/>
                    <a:pt x="6" y="0"/>
                  </a:cubicBezTo>
                  <a:cubicBezTo>
                    <a:pt x="9" y="3"/>
                    <a:pt x="12" y="6"/>
                    <a:pt x="15" y="9"/>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2" name="îŝ1ïdé">
              <a:extLst>
                <a:ext uri="{FF2B5EF4-FFF2-40B4-BE49-F238E27FC236}">
                  <a16:creationId xmlns:a16="http://schemas.microsoft.com/office/drawing/2014/main" id="{A2367155-D071-F26D-9BDC-03CD3DC440F7}"/>
                </a:ext>
              </a:extLst>
            </p:cNvPr>
            <p:cNvSpPr/>
            <p:nvPr/>
          </p:nvSpPr>
          <p:spPr bwMode="auto">
            <a:xfrm>
              <a:off x="4278313" y="2717801"/>
              <a:ext cx="134938" cy="169863"/>
            </a:xfrm>
            <a:custGeom>
              <a:avLst/>
              <a:gdLst>
                <a:gd name="T0" fmla="*/ 15 w 36"/>
                <a:gd name="T1" fmla="*/ 41 h 45"/>
                <a:gd name="T2" fmla="*/ 27 w 36"/>
                <a:gd name="T3" fmla="*/ 42 h 45"/>
                <a:gd name="T4" fmla="*/ 34 w 36"/>
                <a:gd name="T5" fmla="*/ 33 h 45"/>
                <a:gd name="T6" fmla="*/ 29 w 36"/>
                <a:gd name="T7" fmla="*/ 17 h 45"/>
                <a:gd name="T8" fmla="*/ 19 w 36"/>
                <a:gd name="T9" fmla="*/ 3 h 45"/>
                <a:gd name="T10" fmla="*/ 8 w 36"/>
                <a:gd name="T11" fmla="*/ 2 h 45"/>
                <a:gd name="T12" fmla="*/ 0 w 36"/>
                <a:gd name="T13" fmla="*/ 10 h 45"/>
                <a:gd name="T14" fmla="*/ 3 w 36"/>
                <a:gd name="T15" fmla="*/ 20 h 45"/>
                <a:gd name="T16" fmla="*/ 15 w 36"/>
                <a:gd name="T17" fmla="*/ 41 h 45"/>
                <a:gd name="T18" fmla="*/ 8 w 36"/>
                <a:gd name="T19" fmla="*/ 18 h 45"/>
                <a:gd name="T20" fmla="*/ 6 w 36"/>
                <a:gd name="T21" fmla="*/ 13 h 45"/>
                <a:gd name="T22" fmla="*/ 11 w 36"/>
                <a:gd name="T23" fmla="*/ 8 h 45"/>
                <a:gd name="T24" fmla="*/ 17 w 36"/>
                <a:gd name="T25" fmla="*/ 8 h 45"/>
                <a:gd name="T26" fmla="*/ 24 w 36"/>
                <a:gd name="T27" fmla="*/ 17 h 45"/>
                <a:gd name="T28" fmla="*/ 27 w 36"/>
                <a:gd name="T29" fmla="*/ 26 h 45"/>
                <a:gd name="T30" fmla="*/ 22 w 36"/>
                <a:gd name="T31" fmla="*/ 31 h 45"/>
                <a:gd name="T32" fmla="*/ 15 w 36"/>
                <a:gd name="T33" fmla="*/ 31 h 45"/>
                <a:gd name="T34" fmla="*/ 8 w 36"/>
                <a:gd name="T35" fmla="*/ 1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45">
                  <a:moveTo>
                    <a:pt x="15" y="41"/>
                  </a:moveTo>
                  <a:cubicBezTo>
                    <a:pt x="18" y="45"/>
                    <a:pt x="22" y="45"/>
                    <a:pt x="27" y="42"/>
                  </a:cubicBezTo>
                  <a:cubicBezTo>
                    <a:pt x="30" y="40"/>
                    <a:pt x="33" y="37"/>
                    <a:pt x="34" y="33"/>
                  </a:cubicBezTo>
                  <a:cubicBezTo>
                    <a:pt x="36" y="28"/>
                    <a:pt x="32" y="21"/>
                    <a:pt x="29" y="17"/>
                  </a:cubicBezTo>
                  <a:cubicBezTo>
                    <a:pt x="27" y="12"/>
                    <a:pt x="23" y="6"/>
                    <a:pt x="19" y="3"/>
                  </a:cubicBezTo>
                  <a:cubicBezTo>
                    <a:pt x="16" y="0"/>
                    <a:pt x="12" y="0"/>
                    <a:pt x="8" y="2"/>
                  </a:cubicBezTo>
                  <a:cubicBezTo>
                    <a:pt x="6" y="4"/>
                    <a:pt x="1" y="7"/>
                    <a:pt x="0" y="10"/>
                  </a:cubicBezTo>
                  <a:cubicBezTo>
                    <a:pt x="0" y="13"/>
                    <a:pt x="2" y="17"/>
                    <a:pt x="3" y="20"/>
                  </a:cubicBezTo>
                  <a:cubicBezTo>
                    <a:pt x="6" y="27"/>
                    <a:pt x="10" y="34"/>
                    <a:pt x="15" y="41"/>
                  </a:cubicBezTo>
                  <a:close/>
                  <a:moveTo>
                    <a:pt x="8" y="18"/>
                  </a:moveTo>
                  <a:cubicBezTo>
                    <a:pt x="7" y="17"/>
                    <a:pt x="6" y="15"/>
                    <a:pt x="6" y="13"/>
                  </a:cubicBezTo>
                  <a:cubicBezTo>
                    <a:pt x="7" y="11"/>
                    <a:pt x="10" y="9"/>
                    <a:pt x="11" y="8"/>
                  </a:cubicBezTo>
                  <a:cubicBezTo>
                    <a:pt x="13" y="7"/>
                    <a:pt x="16" y="7"/>
                    <a:pt x="17" y="8"/>
                  </a:cubicBezTo>
                  <a:cubicBezTo>
                    <a:pt x="20" y="11"/>
                    <a:pt x="22" y="14"/>
                    <a:pt x="24" y="17"/>
                  </a:cubicBezTo>
                  <a:cubicBezTo>
                    <a:pt x="25" y="19"/>
                    <a:pt x="27" y="23"/>
                    <a:pt x="27" y="26"/>
                  </a:cubicBezTo>
                  <a:cubicBezTo>
                    <a:pt x="26" y="28"/>
                    <a:pt x="24" y="30"/>
                    <a:pt x="22" y="31"/>
                  </a:cubicBezTo>
                  <a:cubicBezTo>
                    <a:pt x="20" y="33"/>
                    <a:pt x="17" y="33"/>
                    <a:pt x="15" y="31"/>
                  </a:cubicBezTo>
                  <a:cubicBezTo>
                    <a:pt x="13" y="27"/>
                    <a:pt x="10" y="23"/>
                    <a:pt x="8" y="18"/>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3" name="ïṡlíḋè">
              <a:extLst>
                <a:ext uri="{FF2B5EF4-FFF2-40B4-BE49-F238E27FC236}">
                  <a16:creationId xmlns:a16="http://schemas.microsoft.com/office/drawing/2014/main" id="{9B2C377C-36F4-2E79-4C4A-FF7F5FA7EFBA}"/>
                </a:ext>
              </a:extLst>
            </p:cNvPr>
            <p:cNvSpPr/>
            <p:nvPr/>
          </p:nvSpPr>
          <p:spPr bwMode="auto">
            <a:xfrm>
              <a:off x="4319588" y="2770188"/>
              <a:ext cx="93663" cy="117475"/>
            </a:xfrm>
            <a:custGeom>
              <a:avLst/>
              <a:gdLst>
                <a:gd name="T0" fmla="*/ 4 w 25"/>
                <a:gd name="T1" fmla="*/ 16 h 31"/>
                <a:gd name="T2" fmla="*/ 4 w 25"/>
                <a:gd name="T3" fmla="*/ 17 h 31"/>
                <a:gd name="T4" fmla="*/ 11 w 25"/>
                <a:gd name="T5" fmla="*/ 17 h 31"/>
                <a:gd name="T6" fmla="*/ 16 w 25"/>
                <a:gd name="T7" fmla="*/ 12 h 31"/>
                <a:gd name="T8" fmla="*/ 14 w 25"/>
                <a:gd name="T9" fmla="*/ 4 h 31"/>
                <a:gd name="T10" fmla="*/ 17 w 25"/>
                <a:gd name="T11" fmla="*/ 0 h 31"/>
                <a:gd name="T12" fmla="*/ 18 w 25"/>
                <a:gd name="T13" fmla="*/ 3 h 31"/>
                <a:gd name="T14" fmla="*/ 23 w 25"/>
                <a:gd name="T15" fmla="*/ 19 h 31"/>
                <a:gd name="T16" fmla="*/ 16 w 25"/>
                <a:gd name="T17" fmla="*/ 28 h 31"/>
                <a:gd name="T18" fmla="*/ 4 w 25"/>
                <a:gd name="T19" fmla="*/ 27 h 31"/>
                <a:gd name="T20" fmla="*/ 0 w 25"/>
                <a:gd name="T21" fmla="*/ 20 h 31"/>
                <a:gd name="T22" fmla="*/ 4 w 25"/>
                <a:gd name="T23"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31">
                  <a:moveTo>
                    <a:pt x="4" y="16"/>
                  </a:moveTo>
                  <a:cubicBezTo>
                    <a:pt x="4" y="17"/>
                    <a:pt x="4" y="17"/>
                    <a:pt x="4" y="17"/>
                  </a:cubicBezTo>
                  <a:cubicBezTo>
                    <a:pt x="6" y="19"/>
                    <a:pt x="9" y="19"/>
                    <a:pt x="11" y="17"/>
                  </a:cubicBezTo>
                  <a:cubicBezTo>
                    <a:pt x="13" y="16"/>
                    <a:pt x="15" y="14"/>
                    <a:pt x="16" y="12"/>
                  </a:cubicBezTo>
                  <a:cubicBezTo>
                    <a:pt x="16" y="10"/>
                    <a:pt x="15" y="7"/>
                    <a:pt x="14" y="4"/>
                  </a:cubicBezTo>
                  <a:cubicBezTo>
                    <a:pt x="15" y="3"/>
                    <a:pt x="16" y="2"/>
                    <a:pt x="17" y="0"/>
                  </a:cubicBezTo>
                  <a:cubicBezTo>
                    <a:pt x="17" y="1"/>
                    <a:pt x="18" y="2"/>
                    <a:pt x="18" y="3"/>
                  </a:cubicBezTo>
                  <a:cubicBezTo>
                    <a:pt x="21" y="7"/>
                    <a:pt x="25" y="14"/>
                    <a:pt x="23" y="19"/>
                  </a:cubicBezTo>
                  <a:cubicBezTo>
                    <a:pt x="22" y="23"/>
                    <a:pt x="19" y="26"/>
                    <a:pt x="16" y="28"/>
                  </a:cubicBezTo>
                  <a:cubicBezTo>
                    <a:pt x="11" y="31"/>
                    <a:pt x="7" y="31"/>
                    <a:pt x="4" y="27"/>
                  </a:cubicBezTo>
                  <a:cubicBezTo>
                    <a:pt x="3" y="25"/>
                    <a:pt x="1" y="22"/>
                    <a:pt x="0" y="20"/>
                  </a:cubicBezTo>
                  <a:cubicBezTo>
                    <a:pt x="1" y="19"/>
                    <a:pt x="2" y="17"/>
                    <a:pt x="4" y="16"/>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4" name="îṥľîḓé">
              <a:extLst>
                <a:ext uri="{FF2B5EF4-FFF2-40B4-BE49-F238E27FC236}">
                  <a16:creationId xmlns:a16="http://schemas.microsoft.com/office/drawing/2014/main" id="{C527B3EF-9B1E-98BC-695B-A7528946290C}"/>
                </a:ext>
              </a:extLst>
            </p:cNvPr>
            <p:cNvSpPr/>
            <p:nvPr/>
          </p:nvSpPr>
          <p:spPr bwMode="auto">
            <a:xfrm>
              <a:off x="4195763" y="2632076"/>
              <a:ext cx="128588" cy="165100"/>
            </a:xfrm>
            <a:custGeom>
              <a:avLst/>
              <a:gdLst>
                <a:gd name="T0" fmla="*/ 34 w 34"/>
                <a:gd name="T1" fmla="*/ 32 h 44"/>
                <a:gd name="T2" fmla="*/ 33 w 34"/>
                <a:gd name="T3" fmla="*/ 34 h 44"/>
                <a:gd name="T4" fmla="*/ 14 w 34"/>
                <a:gd name="T5" fmla="*/ 0 h 44"/>
                <a:gd name="T6" fmla="*/ 21 w 34"/>
                <a:gd name="T7" fmla="*/ 7 h 44"/>
                <a:gd name="T8" fmla="*/ 28 w 34"/>
                <a:gd name="T9" fmla="*/ 17 h 44"/>
                <a:gd name="T10" fmla="*/ 33 w 34"/>
                <a:gd name="T11" fmla="*/ 26 h 44"/>
                <a:gd name="T12" fmla="*/ 34 w 34"/>
                <a:gd name="T13" fmla="*/ 30 h 44"/>
                <a:gd name="T14" fmla="*/ 34 w 34"/>
                <a:gd name="T15" fmla="*/ 32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44">
                  <a:moveTo>
                    <a:pt x="34" y="32"/>
                  </a:moveTo>
                  <a:cubicBezTo>
                    <a:pt x="34" y="33"/>
                    <a:pt x="34" y="34"/>
                    <a:pt x="33" y="34"/>
                  </a:cubicBezTo>
                  <a:cubicBezTo>
                    <a:pt x="25" y="44"/>
                    <a:pt x="0" y="0"/>
                    <a:pt x="14" y="0"/>
                  </a:cubicBezTo>
                  <a:cubicBezTo>
                    <a:pt x="17" y="0"/>
                    <a:pt x="19" y="4"/>
                    <a:pt x="21" y="7"/>
                  </a:cubicBezTo>
                  <a:cubicBezTo>
                    <a:pt x="24" y="10"/>
                    <a:pt x="26" y="13"/>
                    <a:pt x="28" y="17"/>
                  </a:cubicBezTo>
                  <a:cubicBezTo>
                    <a:pt x="30" y="20"/>
                    <a:pt x="31" y="23"/>
                    <a:pt x="33" y="26"/>
                  </a:cubicBezTo>
                  <a:cubicBezTo>
                    <a:pt x="33" y="27"/>
                    <a:pt x="34" y="29"/>
                    <a:pt x="34" y="30"/>
                  </a:cubicBezTo>
                  <a:cubicBezTo>
                    <a:pt x="34" y="31"/>
                    <a:pt x="34" y="31"/>
                    <a:pt x="34" y="32"/>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5" name="isļíďê">
              <a:extLst>
                <a:ext uri="{FF2B5EF4-FFF2-40B4-BE49-F238E27FC236}">
                  <a16:creationId xmlns:a16="http://schemas.microsoft.com/office/drawing/2014/main" id="{C157ABA4-16A7-E666-0838-62547D5D5551}"/>
                </a:ext>
              </a:extLst>
            </p:cNvPr>
            <p:cNvSpPr/>
            <p:nvPr/>
          </p:nvSpPr>
          <p:spPr bwMode="auto">
            <a:xfrm>
              <a:off x="4264026" y="2714626"/>
              <a:ext cx="60325" cy="60325"/>
            </a:xfrm>
            <a:custGeom>
              <a:avLst/>
              <a:gdLst>
                <a:gd name="T0" fmla="*/ 13 w 16"/>
                <a:gd name="T1" fmla="*/ 0 h 16"/>
                <a:gd name="T2" fmla="*/ 15 w 16"/>
                <a:gd name="T3" fmla="*/ 4 h 16"/>
                <a:gd name="T4" fmla="*/ 16 w 16"/>
                <a:gd name="T5" fmla="*/ 8 h 16"/>
                <a:gd name="T6" fmla="*/ 16 w 16"/>
                <a:gd name="T7" fmla="*/ 10 h 16"/>
                <a:gd name="T8" fmla="*/ 15 w 16"/>
                <a:gd name="T9" fmla="*/ 12 h 16"/>
                <a:gd name="T10" fmla="*/ 0 w 16"/>
                <a:gd name="T11" fmla="*/ 3 h 16"/>
                <a:gd name="T12" fmla="*/ 13 w 1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13" y="0"/>
                  </a:moveTo>
                  <a:cubicBezTo>
                    <a:pt x="13" y="1"/>
                    <a:pt x="14" y="3"/>
                    <a:pt x="15" y="4"/>
                  </a:cubicBezTo>
                  <a:cubicBezTo>
                    <a:pt x="15" y="5"/>
                    <a:pt x="16" y="7"/>
                    <a:pt x="16" y="8"/>
                  </a:cubicBezTo>
                  <a:cubicBezTo>
                    <a:pt x="16" y="9"/>
                    <a:pt x="16" y="9"/>
                    <a:pt x="16" y="10"/>
                  </a:cubicBezTo>
                  <a:cubicBezTo>
                    <a:pt x="16" y="11"/>
                    <a:pt x="16" y="12"/>
                    <a:pt x="15" y="12"/>
                  </a:cubicBezTo>
                  <a:cubicBezTo>
                    <a:pt x="12" y="16"/>
                    <a:pt x="5" y="11"/>
                    <a:pt x="0" y="3"/>
                  </a:cubicBezTo>
                  <a:cubicBezTo>
                    <a:pt x="4" y="2"/>
                    <a:pt x="9" y="1"/>
                    <a:pt x="13" y="0"/>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6" name="ïşḷîḋè">
              <a:extLst>
                <a:ext uri="{FF2B5EF4-FFF2-40B4-BE49-F238E27FC236}">
                  <a16:creationId xmlns:a16="http://schemas.microsoft.com/office/drawing/2014/main" id="{3DEB150E-1304-F026-56A6-2D21D28F878D}"/>
                </a:ext>
              </a:extLst>
            </p:cNvPr>
            <p:cNvSpPr/>
            <p:nvPr/>
          </p:nvSpPr>
          <p:spPr bwMode="auto">
            <a:xfrm>
              <a:off x="4395788" y="2913063"/>
              <a:ext cx="134938" cy="169863"/>
            </a:xfrm>
            <a:custGeom>
              <a:avLst/>
              <a:gdLst>
                <a:gd name="T0" fmla="*/ 15 w 36"/>
                <a:gd name="T1" fmla="*/ 40 h 45"/>
                <a:gd name="T2" fmla="*/ 27 w 36"/>
                <a:gd name="T3" fmla="*/ 41 h 45"/>
                <a:gd name="T4" fmla="*/ 35 w 36"/>
                <a:gd name="T5" fmla="*/ 32 h 45"/>
                <a:gd name="T6" fmla="*/ 30 w 36"/>
                <a:gd name="T7" fmla="*/ 16 h 45"/>
                <a:gd name="T8" fmla="*/ 19 w 36"/>
                <a:gd name="T9" fmla="*/ 2 h 45"/>
                <a:gd name="T10" fmla="*/ 9 w 36"/>
                <a:gd name="T11" fmla="*/ 2 h 45"/>
                <a:gd name="T12" fmla="*/ 0 w 36"/>
                <a:gd name="T13" fmla="*/ 10 h 45"/>
                <a:gd name="T14" fmla="*/ 3 w 36"/>
                <a:gd name="T15" fmla="*/ 19 h 45"/>
                <a:gd name="T16" fmla="*/ 15 w 36"/>
                <a:gd name="T17" fmla="*/ 40 h 45"/>
                <a:gd name="T18" fmla="*/ 8 w 36"/>
                <a:gd name="T19" fmla="*/ 18 h 45"/>
                <a:gd name="T20" fmla="*/ 7 w 36"/>
                <a:gd name="T21" fmla="*/ 13 h 45"/>
                <a:gd name="T22" fmla="*/ 11 w 36"/>
                <a:gd name="T23" fmla="*/ 8 h 45"/>
                <a:gd name="T24" fmla="*/ 18 w 36"/>
                <a:gd name="T25" fmla="*/ 8 h 45"/>
                <a:gd name="T26" fmla="*/ 24 w 36"/>
                <a:gd name="T27" fmla="*/ 16 h 45"/>
                <a:gd name="T28" fmla="*/ 27 w 36"/>
                <a:gd name="T29" fmla="*/ 26 h 45"/>
                <a:gd name="T30" fmla="*/ 22 w 36"/>
                <a:gd name="T31" fmla="*/ 31 h 45"/>
                <a:gd name="T32" fmla="*/ 16 w 36"/>
                <a:gd name="T33" fmla="*/ 30 h 45"/>
                <a:gd name="T34" fmla="*/ 8 w 36"/>
                <a:gd name="T35" fmla="*/ 1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45">
                  <a:moveTo>
                    <a:pt x="15" y="40"/>
                  </a:moveTo>
                  <a:cubicBezTo>
                    <a:pt x="19" y="45"/>
                    <a:pt x="22" y="44"/>
                    <a:pt x="27" y="41"/>
                  </a:cubicBezTo>
                  <a:cubicBezTo>
                    <a:pt x="30" y="39"/>
                    <a:pt x="34" y="36"/>
                    <a:pt x="35" y="32"/>
                  </a:cubicBezTo>
                  <a:cubicBezTo>
                    <a:pt x="36" y="27"/>
                    <a:pt x="32" y="20"/>
                    <a:pt x="30" y="16"/>
                  </a:cubicBezTo>
                  <a:cubicBezTo>
                    <a:pt x="27" y="11"/>
                    <a:pt x="23" y="6"/>
                    <a:pt x="19" y="2"/>
                  </a:cubicBezTo>
                  <a:cubicBezTo>
                    <a:pt x="16" y="0"/>
                    <a:pt x="12" y="0"/>
                    <a:pt x="9" y="2"/>
                  </a:cubicBezTo>
                  <a:cubicBezTo>
                    <a:pt x="6" y="3"/>
                    <a:pt x="1" y="7"/>
                    <a:pt x="0" y="10"/>
                  </a:cubicBezTo>
                  <a:cubicBezTo>
                    <a:pt x="0" y="13"/>
                    <a:pt x="2" y="17"/>
                    <a:pt x="3" y="19"/>
                  </a:cubicBezTo>
                  <a:cubicBezTo>
                    <a:pt x="7" y="27"/>
                    <a:pt x="11" y="34"/>
                    <a:pt x="15" y="40"/>
                  </a:cubicBezTo>
                  <a:close/>
                  <a:moveTo>
                    <a:pt x="8" y="18"/>
                  </a:moveTo>
                  <a:cubicBezTo>
                    <a:pt x="8" y="16"/>
                    <a:pt x="6" y="14"/>
                    <a:pt x="7" y="13"/>
                  </a:cubicBezTo>
                  <a:cubicBezTo>
                    <a:pt x="7" y="11"/>
                    <a:pt x="10" y="9"/>
                    <a:pt x="11" y="8"/>
                  </a:cubicBezTo>
                  <a:cubicBezTo>
                    <a:pt x="13" y="7"/>
                    <a:pt x="16" y="6"/>
                    <a:pt x="18" y="8"/>
                  </a:cubicBezTo>
                  <a:cubicBezTo>
                    <a:pt x="20" y="10"/>
                    <a:pt x="22" y="13"/>
                    <a:pt x="24" y="16"/>
                  </a:cubicBezTo>
                  <a:cubicBezTo>
                    <a:pt x="25" y="19"/>
                    <a:pt x="28" y="23"/>
                    <a:pt x="27" y="26"/>
                  </a:cubicBezTo>
                  <a:cubicBezTo>
                    <a:pt x="26" y="28"/>
                    <a:pt x="24" y="30"/>
                    <a:pt x="22" y="31"/>
                  </a:cubicBezTo>
                  <a:cubicBezTo>
                    <a:pt x="20" y="33"/>
                    <a:pt x="17" y="33"/>
                    <a:pt x="16" y="30"/>
                  </a:cubicBezTo>
                  <a:cubicBezTo>
                    <a:pt x="13" y="27"/>
                    <a:pt x="10" y="22"/>
                    <a:pt x="8" y="18"/>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7" name="îsľiḓê">
              <a:extLst>
                <a:ext uri="{FF2B5EF4-FFF2-40B4-BE49-F238E27FC236}">
                  <a16:creationId xmlns:a16="http://schemas.microsoft.com/office/drawing/2014/main" id="{A36CF8A4-1033-0626-A5EE-AC99BF611C0D}"/>
                </a:ext>
              </a:extLst>
            </p:cNvPr>
            <p:cNvSpPr/>
            <p:nvPr/>
          </p:nvSpPr>
          <p:spPr bwMode="auto">
            <a:xfrm>
              <a:off x="4437063" y="2967038"/>
              <a:ext cx="93663" cy="115888"/>
            </a:xfrm>
            <a:custGeom>
              <a:avLst/>
              <a:gdLst>
                <a:gd name="T0" fmla="*/ 4 w 25"/>
                <a:gd name="T1" fmla="*/ 15 h 31"/>
                <a:gd name="T2" fmla="*/ 5 w 25"/>
                <a:gd name="T3" fmla="*/ 16 h 31"/>
                <a:gd name="T4" fmla="*/ 11 w 25"/>
                <a:gd name="T5" fmla="*/ 17 h 31"/>
                <a:gd name="T6" fmla="*/ 16 w 25"/>
                <a:gd name="T7" fmla="*/ 12 h 31"/>
                <a:gd name="T8" fmla="*/ 14 w 25"/>
                <a:gd name="T9" fmla="*/ 4 h 31"/>
                <a:gd name="T10" fmla="*/ 17 w 25"/>
                <a:gd name="T11" fmla="*/ 0 h 31"/>
                <a:gd name="T12" fmla="*/ 19 w 25"/>
                <a:gd name="T13" fmla="*/ 2 h 31"/>
                <a:gd name="T14" fmla="*/ 24 w 25"/>
                <a:gd name="T15" fmla="*/ 18 h 31"/>
                <a:gd name="T16" fmla="*/ 16 w 25"/>
                <a:gd name="T17" fmla="*/ 27 h 31"/>
                <a:gd name="T18" fmla="*/ 4 w 25"/>
                <a:gd name="T19" fmla="*/ 26 h 31"/>
                <a:gd name="T20" fmla="*/ 0 w 25"/>
                <a:gd name="T21" fmla="*/ 19 h 31"/>
                <a:gd name="T22" fmla="*/ 4 w 25"/>
                <a:gd name="T23"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31">
                  <a:moveTo>
                    <a:pt x="4" y="15"/>
                  </a:moveTo>
                  <a:cubicBezTo>
                    <a:pt x="5" y="16"/>
                    <a:pt x="5" y="16"/>
                    <a:pt x="5" y="16"/>
                  </a:cubicBezTo>
                  <a:cubicBezTo>
                    <a:pt x="6" y="19"/>
                    <a:pt x="9" y="19"/>
                    <a:pt x="11" y="17"/>
                  </a:cubicBezTo>
                  <a:cubicBezTo>
                    <a:pt x="13" y="16"/>
                    <a:pt x="15" y="14"/>
                    <a:pt x="16" y="12"/>
                  </a:cubicBezTo>
                  <a:cubicBezTo>
                    <a:pt x="16" y="9"/>
                    <a:pt x="15" y="6"/>
                    <a:pt x="14" y="4"/>
                  </a:cubicBezTo>
                  <a:cubicBezTo>
                    <a:pt x="15" y="3"/>
                    <a:pt x="16" y="1"/>
                    <a:pt x="17" y="0"/>
                  </a:cubicBezTo>
                  <a:cubicBezTo>
                    <a:pt x="18" y="1"/>
                    <a:pt x="18" y="1"/>
                    <a:pt x="19" y="2"/>
                  </a:cubicBezTo>
                  <a:cubicBezTo>
                    <a:pt x="21" y="6"/>
                    <a:pt x="25" y="13"/>
                    <a:pt x="24" y="18"/>
                  </a:cubicBezTo>
                  <a:cubicBezTo>
                    <a:pt x="23" y="22"/>
                    <a:pt x="19" y="25"/>
                    <a:pt x="16" y="27"/>
                  </a:cubicBezTo>
                  <a:cubicBezTo>
                    <a:pt x="11" y="30"/>
                    <a:pt x="8" y="31"/>
                    <a:pt x="4" y="26"/>
                  </a:cubicBezTo>
                  <a:cubicBezTo>
                    <a:pt x="3" y="24"/>
                    <a:pt x="1" y="22"/>
                    <a:pt x="0" y="19"/>
                  </a:cubicBezTo>
                  <a:cubicBezTo>
                    <a:pt x="1" y="18"/>
                    <a:pt x="3" y="17"/>
                    <a:pt x="4" y="15"/>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8" name="iṩļîďê">
              <a:extLst>
                <a:ext uri="{FF2B5EF4-FFF2-40B4-BE49-F238E27FC236}">
                  <a16:creationId xmlns:a16="http://schemas.microsoft.com/office/drawing/2014/main" id="{C4B7E3DF-FA0F-3126-4D3D-3E0551151EB3}"/>
                </a:ext>
              </a:extLst>
            </p:cNvPr>
            <p:cNvSpPr/>
            <p:nvPr/>
          </p:nvSpPr>
          <p:spPr bwMode="auto">
            <a:xfrm>
              <a:off x="4311651" y="2824163"/>
              <a:ext cx="131763" cy="168275"/>
            </a:xfrm>
            <a:custGeom>
              <a:avLst/>
              <a:gdLst>
                <a:gd name="T0" fmla="*/ 35 w 35"/>
                <a:gd name="T1" fmla="*/ 33 h 45"/>
                <a:gd name="T2" fmla="*/ 33 w 35"/>
                <a:gd name="T3" fmla="*/ 35 h 45"/>
                <a:gd name="T4" fmla="*/ 14 w 35"/>
                <a:gd name="T5" fmla="*/ 1 h 45"/>
                <a:gd name="T6" fmla="*/ 21 w 35"/>
                <a:gd name="T7" fmla="*/ 7 h 45"/>
                <a:gd name="T8" fmla="*/ 28 w 35"/>
                <a:gd name="T9" fmla="*/ 17 h 45"/>
                <a:gd name="T10" fmla="*/ 33 w 35"/>
                <a:gd name="T11" fmla="*/ 26 h 45"/>
                <a:gd name="T12" fmla="*/ 35 w 35"/>
                <a:gd name="T13" fmla="*/ 31 h 45"/>
                <a:gd name="T14" fmla="*/ 35 w 35"/>
                <a:gd name="T15" fmla="*/ 33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45">
                  <a:moveTo>
                    <a:pt x="35" y="33"/>
                  </a:moveTo>
                  <a:cubicBezTo>
                    <a:pt x="34" y="33"/>
                    <a:pt x="34" y="34"/>
                    <a:pt x="33" y="35"/>
                  </a:cubicBezTo>
                  <a:cubicBezTo>
                    <a:pt x="25" y="45"/>
                    <a:pt x="0" y="0"/>
                    <a:pt x="14" y="1"/>
                  </a:cubicBezTo>
                  <a:cubicBezTo>
                    <a:pt x="17" y="1"/>
                    <a:pt x="19" y="5"/>
                    <a:pt x="21" y="7"/>
                  </a:cubicBezTo>
                  <a:cubicBezTo>
                    <a:pt x="24" y="10"/>
                    <a:pt x="26" y="14"/>
                    <a:pt x="28" y="17"/>
                  </a:cubicBezTo>
                  <a:cubicBezTo>
                    <a:pt x="30" y="20"/>
                    <a:pt x="31" y="23"/>
                    <a:pt x="33" y="26"/>
                  </a:cubicBezTo>
                  <a:cubicBezTo>
                    <a:pt x="34" y="28"/>
                    <a:pt x="34" y="29"/>
                    <a:pt x="35" y="31"/>
                  </a:cubicBezTo>
                  <a:cubicBezTo>
                    <a:pt x="35" y="31"/>
                    <a:pt x="35" y="32"/>
                    <a:pt x="35" y="33"/>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9" name="îŝlïde">
              <a:extLst>
                <a:ext uri="{FF2B5EF4-FFF2-40B4-BE49-F238E27FC236}">
                  <a16:creationId xmlns:a16="http://schemas.microsoft.com/office/drawing/2014/main" id="{033509B7-B16B-4229-F1EB-A4DAF06171DC}"/>
                </a:ext>
              </a:extLst>
            </p:cNvPr>
            <p:cNvSpPr/>
            <p:nvPr/>
          </p:nvSpPr>
          <p:spPr bwMode="auto">
            <a:xfrm>
              <a:off x="4379913" y="2909888"/>
              <a:ext cx="63500" cy="60325"/>
            </a:xfrm>
            <a:custGeom>
              <a:avLst/>
              <a:gdLst>
                <a:gd name="T0" fmla="*/ 13 w 17"/>
                <a:gd name="T1" fmla="*/ 0 h 16"/>
                <a:gd name="T2" fmla="*/ 15 w 17"/>
                <a:gd name="T3" fmla="*/ 3 h 16"/>
                <a:gd name="T4" fmla="*/ 17 w 17"/>
                <a:gd name="T5" fmla="*/ 8 h 16"/>
                <a:gd name="T6" fmla="*/ 17 w 17"/>
                <a:gd name="T7" fmla="*/ 10 h 16"/>
                <a:gd name="T8" fmla="*/ 15 w 17"/>
                <a:gd name="T9" fmla="*/ 12 h 16"/>
                <a:gd name="T10" fmla="*/ 0 w 17"/>
                <a:gd name="T11" fmla="*/ 3 h 16"/>
                <a:gd name="T12" fmla="*/ 13 w 17"/>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7" h="16">
                  <a:moveTo>
                    <a:pt x="13" y="0"/>
                  </a:moveTo>
                  <a:cubicBezTo>
                    <a:pt x="14" y="1"/>
                    <a:pt x="14" y="2"/>
                    <a:pt x="15" y="3"/>
                  </a:cubicBezTo>
                  <a:cubicBezTo>
                    <a:pt x="16" y="5"/>
                    <a:pt x="16" y="6"/>
                    <a:pt x="17" y="8"/>
                  </a:cubicBezTo>
                  <a:cubicBezTo>
                    <a:pt x="17" y="8"/>
                    <a:pt x="17" y="9"/>
                    <a:pt x="17" y="10"/>
                  </a:cubicBezTo>
                  <a:cubicBezTo>
                    <a:pt x="16" y="10"/>
                    <a:pt x="16" y="11"/>
                    <a:pt x="15" y="12"/>
                  </a:cubicBezTo>
                  <a:cubicBezTo>
                    <a:pt x="12" y="16"/>
                    <a:pt x="6" y="11"/>
                    <a:pt x="0" y="3"/>
                  </a:cubicBezTo>
                  <a:cubicBezTo>
                    <a:pt x="5" y="2"/>
                    <a:pt x="9" y="1"/>
                    <a:pt x="13" y="0"/>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0" name="íSliḑê">
              <a:extLst>
                <a:ext uri="{FF2B5EF4-FFF2-40B4-BE49-F238E27FC236}">
                  <a16:creationId xmlns:a16="http://schemas.microsoft.com/office/drawing/2014/main" id="{11931BD5-6864-4496-C74E-BD11CB255BE7}"/>
                </a:ext>
              </a:extLst>
            </p:cNvPr>
            <p:cNvSpPr/>
            <p:nvPr/>
          </p:nvSpPr>
          <p:spPr bwMode="auto">
            <a:xfrm>
              <a:off x="4495801" y="3109913"/>
              <a:ext cx="139700" cy="160338"/>
            </a:xfrm>
            <a:custGeom>
              <a:avLst/>
              <a:gdLst>
                <a:gd name="T0" fmla="*/ 23 w 37"/>
                <a:gd name="T1" fmla="*/ 8 h 43"/>
                <a:gd name="T2" fmla="*/ 16 w 37"/>
                <a:gd name="T3" fmla="*/ 1 h 43"/>
                <a:gd name="T4" fmla="*/ 5 w 37"/>
                <a:gd name="T5" fmla="*/ 4 h 43"/>
                <a:gd name="T6" fmla="*/ 0 w 37"/>
                <a:gd name="T7" fmla="*/ 13 h 43"/>
                <a:gd name="T8" fmla="*/ 7 w 37"/>
                <a:gd name="T9" fmla="*/ 29 h 43"/>
                <a:gd name="T10" fmla="*/ 18 w 37"/>
                <a:gd name="T11" fmla="*/ 42 h 43"/>
                <a:gd name="T12" fmla="*/ 30 w 37"/>
                <a:gd name="T13" fmla="*/ 40 h 43"/>
                <a:gd name="T14" fmla="*/ 35 w 37"/>
                <a:gd name="T15" fmla="*/ 29 h 43"/>
                <a:gd name="T16" fmla="*/ 23 w 37"/>
                <a:gd name="T17" fmla="*/ 8 h 43"/>
                <a:gd name="T18" fmla="*/ 26 w 37"/>
                <a:gd name="T19" fmla="*/ 24 h 43"/>
                <a:gd name="T20" fmla="*/ 23 w 37"/>
                <a:gd name="T21" fmla="*/ 30 h 43"/>
                <a:gd name="T22" fmla="*/ 16 w 37"/>
                <a:gd name="T23" fmla="*/ 32 h 43"/>
                <a:gd name="T24" fmla="*/ 10 w 37"/>
                <a:gd name="T25" fmla="*/ 24 h 43"/>
                <a:gd name="T26" fmla="*/ 6 w 37"/>
                <a:gd name="T27" fmla="*/ 15 h 43"/>
                <a:gd name="T28" fmla="*/ 9 w 37"/>
                <a:gd name="T29" fmla="*/ 9 h 43"/>
                <a:gd name="T30" fmla="*/ 15 w 37"/>
                <a:gd name="T31" fmla="*/ 8 h 43"/>
                <a:gd name="T32" fmla="*/ 19 w 37"/>
                <a:gd name="T33" fmla="*/ 12 h 43"/>
                <a:gd name="T34" fmla="*/ 26 w 37"/>
                <a:gd name="T35" fmla="*/ 2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 h="43">
                  <a:moveTo>
                    <a:pt x="23" y="8"/>
                  </a:moveTo>
                  <a:cubicBezTo>
                    <a:pt x="21" y="6"/>
                    <a:pt x="19" y="2"/>
                    <a:pt x="16" y="1"/>
                  </a:cubicBezTo>
                  <a:cubicBezTo>
                    <a:pt x="13" y="0"/>
                    <a:pt x="8" y="2"/>
                    <a:pt x="5" y="4"/>
                  </a:cubicBezTo>
                  <a:cubicBezTo>
                    <a:pt x="2" y="6"/>
                    <a:pt x="0" y="9"/>
                    <a:pt x="0" y="13"/>
                  </a:cubicBezTo>
                  <a:cubicBezTo>
                    <a:pt x="1" y="19"/>
                    <a:pt x="4" y="24"/>
                    <a:pt x="7" y="29"/>
                  </a:cubicBezTo>
                  <a:cubicBezTo>
                    <a:pt x="9" y="33"/>
                    <a:pt x="13" y="41"/>
                    <a:pt x="18" y="42"/>
                  </a:cubicBezTo>
                  <a:cubicBezTo>
                    <a:pt x="22" y="43"/>
                    <a:pt x="27" y="41"/>
                    <a:pt x="30" y="40"/>
                  </a:cubicBezTo>
                  <a:cubicBezTo>
                    <a:pt x="34" y="37"/>
                    <a:pt x="37" y="34"/>
                    <a:pt x="35" y="29"/>
                  </a:cubicBezTo>
                  <a:cubicBezTo>
                    <a:pt x="32" y="22"/>
                    <a:pt x="27" y="15"/>
                    <a:pt x="23" y="8"/>
                  </a:cubicBezTo>
                  <a:close/>
                  <a:moveTo>
                    <a:pt x="26" y="24"/>
                  </a:moveTo>
                  <a:cubicBezTo>
                    <a:pt x="27" y="27"/>
                    <a:pt x="26" y="29"/>
                    <a:pt x="23" y="30"/>
                  </a:cubicBezTo>
                  <a:cubicBezTo>
                    <a:pt x="21" y="31"/>
                    <a:pt x="19" y="32"/>
                    <a:pt x="16" y="32"/>
                  </a:cubicBezTo>
                  <a:cubicBezTo>
                    <a:pt x="13" y="31"/>
                    <a:pt x="11" y="27"/>
                    <a:pt x="10" y="24"/>
                  </a:cubicBezTo>
                  <a:cubicBezTo>
                    <a:pt x="8" y="21"/>
                    <a:pt x="6" y="18"/>
                    <a:pt x="6" y="15"/>
                  </a:cubicBezTo>
                  <a:cubicBezTo>
                    <a:pt x="6" y="12"/>
                    <a:pt x="7" y="11"/>
                    <a:pt x="9" y="9"/>
                  </a:cubicBezTo>
                  <a:cubicBezTo>
                    <a:pt x="10" y="8"/>
                    <a:pt x="14" y="7"/>
                    <a:pt x="15" y="8"/>
                  </a:cubicBezTo>
                  <a:cubicBezTo>
                    <a:pt x="17" y="8"/>
                    <a:pt x="18" y="11"/>
                    <a:pt x="19" y="12"/>
                  </a:cubicBezTo>
                  <a:cubicBezTo>
                    <a:pt x="22" y="16"/>
                    <a:pt x="24" y="20"/>
                    <a:pt x="26" y="24"/>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1" name="ïśḷíďe">
              <a:extLst>
                <a:ext uri="{FF2B5EF4-FFF2-40B4-BE49-F238E27FC236}">
                  <a16:creationId xmlns:a16="http://schemas.microsoft.com/office/drawing/2014/main" id="{B4A5BD13-237D-E9B9-B283-D232B066B107}"/>
                </a:ext>
              </a:extLst>
            </p:cNvPr>
            <p:cNvSpPr/>
            <p:nvPr/>
          </p:nvSpPr>
          <p:spPr bwMode="auto">
            <a:xfrm>
              <a:off x="4514851" y="3192463"/>
              <a:ext cx="120650" cy="77788"/>
            </a:xfrm>
            <a:custGeom>
              <a:avLst/>
              <a:gdLst>
                <a:gd name="T0" fmla="*/ 21 w 32"/>
                <a:gd name="T1" fmla="*/ 1 h 21"/>
                <a:gd name="T2" fmla="*/ 21 w 32"/>
                <a:gd name="T3" fmla="*/ 2 h 21"/>
                <a:gd name="T4" fmla="*/ 18 w 32"/>
                <a:gd name="T5" fmla="*/ 8 h 21"/>
                <a:gd name="T6" fmla="*/ 11 w 32"/>
                <a:gd name="T7" fmla="*/ 10 h 21"/>
                <a:gd name="T8" fmla="*/ 6 w 32"/>
                <a:gd name="T9" fmla="*/ 4 h 21"/>
                <a:gd name="T10" fmla="*/ 0 w 32"/>
                <a:gd name="T11" fmla="*/ 5 h 21"/>
                <a:gd name="T12" fmla="*/ 2 w 32"/>
                <a:gd name="T13" fmla="*/ 7 h 21"/>
                <a:gd name="T14" fmla="*/ 13 w 32"/>
                <a:gd name="T15" fmla="*/ 20 h 21"/>
                <a:gd name="T16" fmla="*/ 25 w 32"/>
                <a:gd name="T17" fmla="*/ 18 h 21"/>
                <a:gd name="T18" fmla="*/ 30 w 32"/>
                <a:gd name="T19" fmla="*/ 7 h 21"/>
                <a:gd name="T20" fmla="*/ 26 w 32"/>
                <a:gd name="T21" fmla="*/ 0 h 21"/>
                <a:gd name="T22" fmla="*/ 21 w 32"/>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21">
                  <a:moveTo>
                    <a:pt x="21" y="1"/>
                  </a:moveTo>
                  <a:cubicBezTo>
                    <a:pt x="21" y="2"/>
                    <a:pt x="21" y="2"/>
                    <a:pt x="21" y="2"/>
                  </a:cubicBezTo>
                  <a:cubicBezTo>
                    <a:pt x="22" y="5"/>
                    <a:pt x="21" y="7"/>
                    <a:pt x="18" y="8"/>
                  </a:cubicBezTo>
                  <a:cubicBezTo>
                    <a:pt x="16" y="9"/>
                    <a:pt x="14" y="10"/>
                    <a:pt x="11" y="10"/>
                  </a:cubicBezTo>
                  <a:cubicBezTo>
                    <a:pt x="9" y="9"/>
                    <a:pt x="7" y="6"/>
                    <a:pt x="6" y="4"/>
                  </a:cubicBezTo>
                  <a:cubicBezTo>
                    <a:pt x="4" y="4"/>
                    <a:pt x="2" y="5"/>
                    <a:pt x="0" y="5"/>
                  </a:cubicBezTo>
                  <a:cubicBezTo>
                    <a:pt x="1" y="6"/>
                    <a:pt x="1" y="7"/>
                    <a:pt x="2" y="7"/>
                  </a:cubicBezTo>
                  <a:cubicBezTo>
                    <a:pt x="4" y="11"/>
                    <a:pt x="8" y="19"/>
                    <a:pt x="13" y="20"/>
                  </a:cubicBezTo>
                  <a:cubicBezTo>
                    <a:pt x="17" y="21"/>
                    <a:pt x="22" y="19"/>
                    <a:pt x="25" y="18"/>
                  </a:cubicBezTo>
                  <a:cubicBezTo>
                    <a:pt x="29" y="15"/>
                    <a:pt x="32" y="12"/>
                    <a:pt x="30" y="7"/>
                  </a:cubicBezTo>
                  <a:cubicBezTo>
                    <a:pt x="29" y="5"/>
                    <a:pt x="27" y="2"/>
                    <a:pt x="26" y="0"/>
                  </a:cubicBezTo>
                  <a:cubicBezTo>
                    <a:pt x="24" y="0"/>
                    <a:pt x="22" y="1"/>
                    <a:pt x="21" y="1"/>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2" name="ïṡ1iḓe">
              <a:extLst>
                <a:ext uri="{FF2B5EF4-FFF2-40B4-BE49-F238E27FC236}">
                  <a16:creationId xmlns:a16="http://schemas.microsoft.com/office/drawing/2014/main" id="{97C9C7C7-0664-7DF3-3861-C8B6F689AECC}"/>
                </a:ext>
              </a:extLst>
            </p:cNvPr>
            <p:cNvSpPr/>
            <p:nvPr/>
          </p:nvSpPr>
          <p:spPr bwMode="auto">
            <a:xfrm>
              <a:off x="4462463" y="2978151"/>
              <a:ext cx="123825" cy="173038"/>
            </a:xfrm>
            <a:custGeom>
              <a:avLst/>
              <a:gdLst>
                <a:gd name="T0" fmla="*/ 18 w 33"/>
                <a:gd name="T1" fmla="*/ 46 h 46"/>
                <a:gd name="T2" fmla="*/ 20 w 33"/>
                <a:gd name="T3" fmla="*/ 46 h 46"/>
                <a:gd name="T4" fmla="*/ 1 w 33"/>
                <a:gd name="T5" fmla="*/ 12 h 46"/>
                <a:gd name="T6" fmla="*/ 3 w 33"/>
                <a:gd name="T7" fmla="*/ 21 h 46"/>
                <a:gd name="T8" fmla="*/ 8 w 33"/>
                <a:gd name="T9" fmla="*/ 33 h 46"/>
                <a:gd name="T10" fmla="*/ 13 w 33"/>
                <a:gd name="T11" fmla="*/ 41 h 46"/>
                <a:gd name="T12" fmla="*/ 16 w 33"/>
                <a:gd name="T13" fmla="*/ 45 h 46"/>
                <a:gd name="T14" fmla="*/ 18 w 33"/>
                <a:gd name="T15" fmla="*/ 46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46">
                  <a:moveTo>
                    <a:pt x="18" y="46"/>
                  </a:moveTo>
                  <a:cubicBezTo>
                    <a:pt x="19" y="46"/>
                    <a:pt x="20" y="46"/>
                    <a:pt x="20" y="46"/>
                  </a:cubicBezTo>
                  <a:cubicBezTo>
                    <a:pt x="33" y="44"/>
                    <a:pt x="8" y="0"/>
                    <a:pt x="1" y="12"/>
                  </a:cubicBezTo>
                  <a:cubicBezTo>
                    <a:pt x="0" y="15"/>
                    <a:pt x="2" y="18"/>
                    <a:pt x="3" y="21"/>
                  </a:cubicBezTo>
                  <a:cubicBezTo>
                    <a:pt x="4" y="25"/>
                    <a:pt x="6" y="29"/>
                    <a:pt x="8" y="33"/>
                  </a:cubicBezTo>
                  <a:cubicBezTo>
                    <a:pt x="10" y="36"/>
                    <a:pt x="12" y="38"/>
                    <a:pt x="13" y="41"/>
                  </a:cubicBezTo>
                  <a:cubicBezTo>
                    <a:pt x="14" y="42"/>
                    <a:pt x="15" y="44"/>
                    <a:pt x="16" y="45"/>
                  </a:cubicBezTo>
                  <a:cubicBezTo>
                    <a:pt x="17" y="45"/>
                    <a:pt x="17" y="45"/>
                    <a:pt x="18" y="46"/>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3" name="ïṩḻîḍe">
              <a:extLst>
                <a:ext uri="{FF2B5EF4-FFF2-40B4-BE49-F238E27FC236}">
                  <a16:creationId xmlns:a16="http://schemas.microsoft.com/office/drawing/2014/main" id="{2D28BEEE-DD19-984A-1477-ECDDD5F4B5A0}"/>
                </a:ext>
              </a:extLst>
            </p:cNvPr>
            <p:cNvSpPr/>
            <p:nvPr/>
          </p:nvSpPr>
          <p:spPr bwMode="auto">
            <a:xfrm>
              <a:off x="4503738" y="3082926"/>
              <a:ext cx="57150" cy="68263"/>
            </a:xfrm>
            <a:custGeom>
              <a:avLst/>
              <a:gdLst>
                <a:gd name="T0" fmla="*/ 0 w 15"/>
                <a:gd name="T1" fmla="*/ 10 h 18"/>
                <a:gd name="T2" fmla="*/ 2 w 15"/>
                <a:gd name="T3" fmla="*/ 13 h 18"/>
                <a:gd name="T4" fmla="*/ 5 w 15"/>
                <a:gd name="T5" fmla="*/ 17 h 18"/>
                <a:gd name="T6" fmla="*/ 7 w 15"/>
                <a:gd name="T7" fmla="*/ 18 h 18"/>
                <a:gd name="T8" fmla="*/ 9 w 15"/>
                <a:gd name="T9" fmla="*/ 18 h 18"/>
                <a:gd name="T10" fmla="*/ 9 w 15"/>
                <a:gd name="T11" fmla="*/ 0 h 18"/>
                <a:gd name="T12" fmla="*/ 0 w 15"/>
                <a:gd name="T13" fmla="*/ 10 h 18"/>
              </a:gdLst>
              <a:ahLst/>
              <a:cxnLst>
                <a:cxn ang="0">
                  <a:pos x="T0" y="T1"/>
                </a:cxn>
                <a:cxn ang="0">
                  <a:pos x="T2" y="T3"/>
                </a:cxn>
                <a:cxn ang="0">
                  <a:pos x="T4" y="T5"/>
                </a:cxn>
                <a:cxn ang="0">
                  <a:pos x="T6" y="T7"/>
                </a:cxn>
                <a:cxn ang="0">
                  <a:pos x="T8" y="T9"/>
                </a:cxn>
                <a:cxn ang="0">
                  <a:pos x="T10" y="T11"/>
                </a:cxn>
                <a:cxn ang="0">
                  <a:pos x="T12" y="T13"/>
                </a:cxn>
              </a:cxnLst>
              <a:rect l="0" t="0" r="r" b="b"/>
              <a:pathLst>
                <a:path w="15" h="18">
                  <a:moveTo>
                    <a:pt x="0" y="10"/>
                  </a:moveTo>
                  <a:cubicBezTo>
                    <a:pt x="1" y="11"/>
                    <a:pt x="2" y="12"/>
                    <a:pt x="2" y="13"/>
                  </a:cubicBezTo>
                  <a:cubicBezTo>
                    <a:pt x="3" y="14"/>
                    <a:pt x="4" y="16"/>
                    <a:pt x="5" y="17"/>
                  </a:cubicBezTo>
                  <a:cubicBezTo>
                    <a:pt x="6" y="17"/>
                    <a:pt x="6" y="17"/>
                    <a:pt x="7" y="18"/>
                  </a:cubicBezTo>
                  <a:cubicBezTo>
                    <a:pt x="8" y="18"/>
                    <a:pt x="9" y="18"/>
                    <a:pt x="9" y="18"/>
                  </a:cubicBezTo>
                  <a:cubicBezTo>
                    <a:pt x="15" y="17"/>
                    <a:pt x="13" y="9"/>
                    <a:pt x="9" y="0"/>
                  </a:cubicBezTo>
                  <a:cubicBezTo>
                    <a:pt x="6" y="4"/>
                    <a:pt x="3" y="7"/>
                    <a:pt x="0" y="10"/>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4" name="iṩ1îḓe">
              <a:extLst>
                <a:ext uri="{FF2B5EF4-FFF2-40B4-BE49-F238E27FC236}">
                  <a16:creationId xmlns:a16="http://schemas.microsoft.com/office/drawing/2014/main" id="{F4783527-09B6-7D49-3197-2EE6852810BA}"/>
                </a:ext>
              </a:extLst>
            </p:cNvPr>
            <p:cNvSpPr/>
            <p:nvPr/>
          </p:nvSpPr>
          <p:spPr bwMode="auto">
            <a:xfrm>
              <a:off x="4597401" y="3294063"/>
              <a:ext cx="139700" cy="168275"/>
            </a:xfrm>
            <a:custGeom>
              <a:avLst/>
              <a:gdLst>
                <a:gd name="T0" fmla="*/ 16 w 37"/>
                <a:gd name="T1" fmla="*/ 40 h 45"/>
                <a:gd name="T2" fmla="*/ 27 w 37"/>
                <a:gd name="T3" fmla="*/ 41 h 45"/>
                <a:gd name="T4" fmla="*/ 35 w 37"/>
                <a:gd name="T5" fmla="*/ 33 h 45"/>
                <a:gd name="T6" fmla="*/ 30 w 37"/>
                <a:gd name="T7" fmla="*/ 16 h 45"/>
                <a:gd name="T8" fmla="*/ 19 w 37"/>
                <a:gd name="T9" fmla="*/ 2 h 45"/>
                <a:gd name="T10" fmla="*/ 9 w 37"/>
                <a:gd name="T11" fmla="*/ 2 h 45"/>
                <a:gd name="T12" fmla="*/ 1 w 37"/>
                <a:gd name="T13" fmla="*/ 10 h 45"/>
                <a:gd name="T14" fmla="*/ 4 w 37"/>
                <a:gd name="T15" fmla="*/ 19 h 45"/>
                <a:gd name="T16" fmla="*/ 16 w 37"/>
                <a:gd name="T17" fmla="*/ 40 h 45"/>
                <a:gd name="T18" fmla="*/ 9 w 37"/>
                <a:gd name="T19" fmla="*/ 18 h 45"/>
                <a:gd name="T20" fmla="*/ 7 w 37"/>
                <a:gd name="T21" fmla="*/ 13 h 45"/>
                <a:gd name="T22" fmla="*/ 12 w 37"/>
                <a:gd name="T23" fmla="*/ 8 h 45"/>
                <a:gd name="T24" fmla="*/ 18 w 37"/>
                <a:gd name="T25" fmla="*/ 8 h 45"/>
                <a:gd name="T26" fmla="*/ 25 w 37"/>
                <a:gd name="T27" fmla="*/ 16 h 45"/>
                <a:gd name="T28" fmla="*/ 27 w 37"/>
                <a:gd name="T29" fmla="*/ 26 h 45"/>
                <a:gd name="T30" fmla="*/ 23 w 37"/>
                <a:gd name="T31" fmla="*/ 31 h 45"/>
                <a:gd name="T32" fmla="*/ 16 w 37"/>
                <a:gd name="T33" fmla="*/ 30 h 45"/>
                <a:gd name="T34" fmla="*/ 9 w 37"/>
                <a:gd name="T35" fmla="*/ 1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 h="45">
                  <a:moveTo>
                    <a:pt x="16" y="40"/>
                  </a:moveTo>
                  <a:cubicBezTo>
                    <a:pt x="19" y="45"/>
                    <a:pt x="23" y="44"/>
                    <a:pt x="27" y="41"/>
                  </a:cubicBezTo>
                  <a:cubicBezTo>
                    <a:pt x="30" y="39"/>
                    <a:pt x="34" y="36"/>
                    <a:pt x="35" y="33"/>
                  </a:cubicBezTo>
                  <a:cubicBezTo>
                    <a:pt x="37" y="28"/>
                    <a:pt x="33" y="21"/>
                    <a:pt x="30" y="16"/>
                  </a:cubicBezTo>
                  <a:cubicBezTo>
                    <a:pt x="27" y="11"/>
                    <a:pt x="24" y="6"/>
                    <a:pt x="19" y="2"/>
                  </a:cubicBezTo>
                  <a:cubicBezTo>
                    <a:pt x="16" y="0"/>
                    <a:pt x="13" y="0"/>
                    <a:pt x="9" y="2"/>
                  </a:cubicBezTo>
                  <a:cubicBezTo>
                    <a:pt x="6" y="3"/>
                    <a:pt x="2" y="7"/>
                    <a:pt x="1" y="10"/>
                  </a:cubicBezTo>
                  <a:cubicBezTo>
                    <a:pt x="0" y="13"/>
                    <a:pt x="3" y="17"/>
                    <a:pt x="4" y="19"/>
                  </a:cubicBezTo>
                  <a:cubicBezTo>
                    <a:pt x="7" y="27"/>
                    <a:pt x="11" y="34"/>
                    <a:pt x="16" y="40"/>
                  </a:cubicBezTo>
                  <a:close/>
                  <a:moveTo>
                    <a:pt x="9" y="18"/>
                  </a:moveTo>
                  <a:cubicBezTo>
                    <a:pt x="8" y="17"/>
                    <a:pt x="7" y="14"/>
                    <a:pt x="7" y="13"/>
                  </a:cubicBezTo>
                  <a:cubicBezTo>
                    <a:pt x="8" y="11"/>
                    <a:pt x="10" y="9"/>
                    <a:pt x="12" y="8"/>
                  </a:cubicBezTo>
                  <a:cubicBezTo>
                    <a:pt x="14" y="7"/>
                    <a:pt x="16" y="7"/>
                    <a:pt x="18" y="8"/>
                  </a:cubicBezTo>
                  <a:cubicBezTo>
                    <a:pt x="21" y="10"/>
                    <a:pt x="23" y="13"/>
                    <a:pt x="25" y="16"/>
                  </a:cubicBezTo>
                  <a:cubicBezTo>
                    <a:pt x="26" y="19"/>
                    <a:pt x="28" y="23"/>
                    <a:pt x="27" y="26"/>
                  </a:cubicBezTo>
                  <a:cubicBezTo>
                    <a:pt x="27" y="28"/>
                    <a:pt x="25" y="30"/>
                    <a:pt x="23" y="31"/>
                  </a:cubicBezTo>
                  <a:cubicBezTo>
                    <a:pt x="20" y="33"/>
                    <a:pt x="18" y="33"/>
                    <a:pt x="16" y="30"/>
                  </a:cubicBezTo>
                  <a:cubicBezTo>
                    <a:pt x="13" y="27"/>
                    <a:pt x="11" y="22"/>
                    <a:pt x="9" y="18"/>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5" name="îşḻîḋe">
              <a:extLst>
                <a:ext uri="{FF2B5EF4-FFF2-40B4-BE49-F238E27FC236}">
                  <a16:creationId xmlns:a16="http://schemas.microsoft.com/office/drawing/2014/main" id="{1A576CD7-E4BD-9CA0-C8EC-BE2A121EEC98}"/>
                </a:ext>
              </a:extLst>
            </p:cNvPr>
            <p:cNvSpPr/>
            <p:nvPr/>
          </p:nvSpPr>
          <p:spPr bwMode="auto">
            <a:xfrm>
              <a:off x="4643438" y="3346451"/>
              <a:ext cx="93663" cy="115888"/>
            </a:xfrm>
            <a:custGeom>
              <a:avLst/>
              <a:gdLst>
                <a:gd name="T0" fmla="*/ 4 w 25"/>
                <a:gd name="T1" fmla="*/ 15 h 31"/>
                <a:gd name="T2" fmla="*/ 4 w 25"/>
                <a:gd name="T3" fmla="*/ 16 h 31"/>
                <a:gd name="T4" fmla="*/ 11 w 25"/>
                <a:gd name="T5" fmla="*/ 17 h 31"/>
                <a:gd name="T6" fmla="*/ 15 w 25"/>
                <a:gd name="T7" fmla="*/ 12 h 31"/>
                <a:gd name="T8" fmla="*/ 14 w 25"/>
                <a:gd name="T9" fmla="*/ 4 h 31"/>
                <a:gd name="T10" fmla="*/ 17 w 25"/>
                <a:gd name="T11" fmla="*/ 0 h 31"/>
                <a:gd name="T12" fmla="*/ 18 w 25"/>
                <a:gd name="T13" fmla="*/ 2 h 31"/>
                <a:gd name="T14" fmla="*/ 23 w 25"/>
                <a:gd name="T15" fmla="*/ 19 h 31"/>
                <a:gd name="T16" fmla="*/ 15 w 25"/>
                <a:gd name="T17" fmla="*/ 27 h 31"/>
                <a:gd name="T18" fmla="*/ 4 w 25"/>
                <a:gd name="T19" fmla="*/ 26 h 31"/>
                <a:gd name="T20" fmla="*/ 0 w 25"/>
                <a:gd name="T21" fmla="*/ 20 h 31"/>
                <a:gd name="T22" fmla="*/ 4 w 25"/>
                <a:gd name="T23"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31">
                  <a:moveTo>
                    <a:pt x="4" y="15"/>
                  </a:moveTo>
                  <a:cubicBezTo>
                    <a:pt x="4" y="16"/>
                    <a:pt x="4" y="16"/>
                    <a:pt x="4" y="16"/>
                  </a:cubicBezTo>
                  <a:cubicBezTo>
                    <a:pt x="6" y="19"/>
                    <a:pt x="8" y="19"/>
                    <a:pt x="11" y="17"/>
                  </a:cubicBezTo>
                  <a:cubicBezTo>
                    <a:pt x="13" y="16"/>
                    <a:pt x="15" y="14"/>
                    <a:pt x="15" y="12"/>
                  </a:cubicBezTo>
                  <a:cubicBezTo>
                    <a:pt x="16" y="10"/>
                    <a:pt x="15" y="6"/>
                    <a:pt x="14" y="4"/>
                  </a:cubicBezTo>
                  <a:cubicBezTo>
                    <a:pt x="15" y="3"/>
                    <a:pt x="16" y="1"/>
                    <a:pt x="17" y="0"/>
                  </a:cubicBezTo>
                  <a:cubicBezTo>
                    <a:pt x="17" y="1"/>
                    <a:pt x="18" y="1"/>
                    <a:pt x="18" y="2"/>
                  </a:cubicBezTo>
                  <a:cubicBezTo>
                    <a:pt x="21" y="7"/>
                    <a:pt x="25" y="14"/>
                    <a:pt x="23" y="19"/>
                  </a:cubicBezTo>
                  <a:cubicBezTo>
                    <a:pt x="22" y="22"/>
                    <a:pt x="18" y="25"/>
                    <a:pt x="15" y="27"/>
                  </a:cubicBezTo>
                  <a:cubicBezTo>
                    <a:pt x="11" y="30"/>
                    <a:pt x="7" y="31"/>
                    <a:pt x="4" y="26"/>
                  </a:cubicBezTo>
                  <a:cubicBezTo>
                    <a:pt x="2" y="24"/>
                    <a:pt x="1" y="22"/>
                    <a:pt x="0" y="20"/>
                  </a:cubicBezTo>
                  <a:cubicBezTo>
                    <a:pt x="1" y="18"/>
                    <a:pt x="2" y="17"/>
                    <a:pt x="4" y="15"/>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6" name="iṥļîḋè">
              <a:extLst>
                <a:ext uri="{FF2B5EF4-FFF2-40B4-BE49-F238E27FC236}">
                  <a16:creationId xmlns:a16="http://schemas.microsoft.com/office/drawing/2014/main" id="{C0C1316B-BE75-69B7-A28C-3E2EE4D09050}"/>
                </a:ext>
              </a:extLst>
            </p:cNvPr>
            <p:cNvSpPr/>
            <p:nvPr/>
          </p:nvSpPr>
          <p:spPr bwMode="auto">
            <a:xfrm>
              <a:off x="4519613" y="3203576"/>
              <a:ext cx="127000" cy="168275"/>
            </a:xfrm>
            <a:custGeom>
              <a:avLst/>
              <a:gdLst>
                <a:gd name="T0" fmla="*/ 34 w 34"/>
                <a:gd name="T1" fmla="*/ 33 h 45"/>
                <a:gd name="T2" fmla="*/ 33 w 34"/>
                <a:gd name="T3" fmla="*/ 35 h 45"/>
                <a:gd name="T4" fmla="*/ 13 w 34"/>
                <a:gd name="T5" fmla="*/ 1 h 45"/>
                <a:gd name="T6" fmla="*/ 21 w 34"/>
                <a:gd name="T7" fmla="*/ 7 h 45"/>
                <a:gd name="T8" fmla="*/ 28 w 34"/>
                <a:gd name="T9" fmla="*/ 18 h 45"/>
                <a:gd name="T10" fmla="*/ 33 w 34"/>
                <a:gd name="T11" fmla="*/ 26 h 45"/>
                <a:gd name="T12" fmla="*/ 34 w 34"/>
                <a:gd name="T13" fmla="*/ 31 h 45"/>
                <a:gd name="T14" fmla="*/ 34 w 34"/>
                <a:gd name="T15" fmla="*/ 33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45">
                  <a:moveTo>
                    <a:pt x="34" y="33"/>
                  </a:moveTo>
                  <a:cubicBezTo>
                    <a:pt x="34" y="33"/>
                    <a:pt x="34" y="34"/>
                    <a:pt x="33" y="35"/>
                  </a:cubicBezTo>
                  <a:cubicBezTo>
                    <a:pt x="25" y="45"/>
                    <a:pt x="0" y="0"/>
                    <a:pt x="13" y="1"/>
                  </a:cubicBezTo>
                  <a:cubicBezTo>
                    <a:pt x="17" y="1"/>
                    <a:pt x="19" y="5"/>
                    <a:pt x="21" y="7"/>
                  </a:cubicBezTo>
                  <a:cubicBezTo>
                    <a:pt x="24" y="11"/>
                    <a:pt x="26" y="14"/>
                    <a:pt x="28" y="18"/>
                  </a:cubicBezTo>
                  <a:cubicBezTo>
                    <a:pt x="30" y="20"/>
                    <a:pt x="31" y="23"/>
                    <a:pt x="33" y="26"/>
                  </a:cubicBezTo>
                  <a:cubicBezTo>
                    <a:pt x="33" y="28"/>
                    <a:pt x="34" y="29"/>
                    <a:pt x="34" y="31"/>
                  </a:cubicBezTo>
                  <a:cubicBezTo>
                    <a:pt x="34" y="31"/>
                    <a:pt x="34" y="32"/>
                    <a:pt x="34" y="33"/>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7" name="iṧļîḓé">
              <a:extLst>
                <a:ext uri="{FF2B5EF4-FFF2-40B4-BE49-F238E27FC236}">
                  <a16:creationId xmlns:a16="http://schemas.microsoft.com/office/drawing/2014/main" id="{9A469BB8-ED21-0537-7C9F-DDDB58D1182C}"/>
                </a:ext>
              </a:extLst>
            </p:cNvPr>
            <p:cNvSpPr/>
            <p:nvPr/>
          </p:nvSpPr>
          <p:spPr bwMode="auto">
            <a:xfrm>
              <a:off x="4586288" y="3289301"/>
              <a:ext cx="60325" cy="60325"/>
            </a:xfrm>
            <a:custGeom>
              <a:avLst/>
              <a:gdLst>
                <a:gd name="T0" fmla="*/ 13 w 16"/>
                <a:gd name="T1" fmla="*/ 0 h 16"/>
                <a:gd name="T2" fmla="*/ 15 w 16"/>
                <a:gd name="T3" fmla="*/ 3 h 16"/>
                <a:gd name="T4" fmla="*/ 16 w 16"/>
                <a:gd name="T5" fmla="*/ 8 h 16"/>
                <a:gd name="T6" fmla="*/ 16 w 16"/>
                <a:gd name="T7" fmla="*/ 10 h 16"/>
                <a:gd name="T8" fmla="*/ 15 w 16"/>
                <a:gd name="T9" fmla="*/ 12 h 16"/>
                <a:gd name="T10" fmla="*/ 0 w 16"/>
                <a:gd name="T11" fmla="*/ 3 h 16"/>
                <a:gd name="T12" fmla="*/ 13 w 1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13" y="0"/>
                  </a:moveTo>
                  <a:cubicBezTo>
                    <a:pt x="13" y="1"/>
                    <a:pt x="14" y="2"/>
                    <a:pt x="15" y="3"/>
                  </a:cubicBezTo>
                  <a:cubicBezTo>
                    <a:pt x="15" y="5"/>
                    <a:pt x="16" y="6"/>
                    <a:pt x="16" y="8"/>
                  </a:cubicBezTo>
                  <a:cubicBezTo>
                    <a:pt x="16" y="8"/>
                    <a:pt x="16" y="9"/>
                    <a:pt x="16" y="10"/>
                  </a:cubicBezTo>
                  <a:cubicBezTo>
                    <a:pt x="16" y="10"/>
                    <a:pt x="16" y="11"/>
                    <a:pt x="15" y="12"/>
                  </a:cubicBezTo>
                  <a:cubicBezTo>
                    <a:pt x="12" y="16"/>
                    <a:pt x="5" y="11"/>
                    <a:pt x="0" y="3"/>
                  </a:cubicBezTo>
                  <a:cubicBezTo>
                    <a:pt x="4" y="2"/>
                    <a:pt x="8" y="1"/>
                    <a:pt x="13" y="0"/>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8" name="ïṥ1iďé">
              <a:extLst>
                <a:ext uri="{FF2B5EF4-FFF2-40B4-BE49-F238E27FC236}">
                  <a16:creationId xmlns:a16="http://schemas.microsoft.com/office/drawing/2014/main" id="{0922FB73-66AF-E87A-3A9B-13B2A1B81416}"/>
                </a:ext>
              </a:extLst>
            </p:cNvPr>
            <p:cNvSpPr/>
            <p:nvPr/>
          </p:nvSpPr>
          <p:spPr bwMode="auto">
            <a:xfrm>
              <a:off x="4699001" y="3489326"/>
              <a:ext cx="142875" cy="161925"/>
            </a:xfrm>
            <a:custGeom>
              <a:avLst/>
              <a:gdLst>
                <a:gd name="T0" fmla="*/ 24 w 38"/>
                <a:gd name="T1" fmla="*/ 8 h 43"/>
                <a:gd name="T2" fmla="*/ 17 w 38"/>
                <a:gd name="T3" fmla="*/ 1 h 43"/>
                <a:gd name="T4" fmla="*/ 6 w 38"/>
                <a:gd name="T5" fmla="*/ 4 h 43"/>
                <a:gd name="T6" fmla="*/ 1 w 38"/>
                <a:gd name="T7" fmla="*/ 13 h 43"/>
                <a:gd name="T8" fmla="*/ 7 w 38"/>
                <a:gd name="T9" fmla="*/ 29 h 43"/>
                <a:gd name="T10" fmla="*/ 19 w 38"/>
                <a:gd name="T11" fmla="*/ 42 h 43"/>
                <a:gd name="T12" fmla="*/ 31 w 38"/>
                <a:gd name="T13" fmla="*/ 40 h 43"/>
                <a:gd name="T14" fmla="*/ 35 w 38"/>
                <a:gd name="T15" fmla="*/ 29 h 43"/>
                <a:gd name="T16" fmla="*/ 24 w 38"/>
                <a:gd name="T17" fmla="*/ 8 h 43"/>
                <a:gd name="T18" fmla="*/ 27 w 38"/>
                <a:gd name="T19" fmla="*/ 24 h 43"/>
                <a:gd name="T20" fmla="*/ 24 w 38"/>
                <a:gd name="T21" fmla="*/ 31 h 43"/>
                <a:gd name="T22" fmla="*/ 17 w 38"/>
                <a:gd name="T23" fmla="*/ 32 h 43"/>
                <a:gd name="T24" fmla="*/ 10 w 38"/>
                <a:gd name="T25" fmla="*/ 24 h 43"/>
                <a:gd name="T26" fmla="*/ 7 w 38"/>
                <a:gd name="T27" fmla="*/ 15 h 43"/>
                <a:gd name="T28" fmla="*/ 9 w 38"/>
                <a:gd name="T29" fmla="*/ 9 h 43"/>
                <a:gd name="T30" fmla="*/ 16 w 38"/>
                <a:gd name="T31" fmla="*/ 8 h 43"/>
                <a:gd name="T32" fmla="*/ 20 w 38"/>
                <a:gd name="T33" fmla="*/ 12 h 43"/>
                <a:gd name="T34" fmla="*/ 27 w 38"/>
                <a:gd name="T35" fmla="*/ 2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 h="43">
                  <a:moveTo>
                    <a:pt x="24" y="8"/>
                  </a:moveTo>
                  <a:cubicBezTo>
                    <a:pt x="22" y="6"/>
                    <a:pt x="20" y="2"/>
                    <a:pt x="17" y="1"/>
                  </a:cubicBezTo>
                  <a:cubicBezTo>
                    <a:pt x="14" y="0"/>
                    <a:pt x="8" y="2"/>
                    <a:pt x="6" y="4"/>
                  </a:cubicBezTo>
                  <a:cubicBezTo>
                    <a:pt x="2" y="6"/>
                    <a:pt x="0" y="9"/>
                    <a:pt x="1" y="13"/>
                  </a:cubicBezTo>
                  <a:cubicBezTo>
                    <a:pt x="2" y="19"/>
                    <a:pt x="5" y="24"/>
                    <a:pt x="7" y="29"/>
                  </a:cubicBezTo>
                  <a:cubicBezTo>
                    <a:pt x="10" y="34"/>
                    <a:pt x="14" y="41"/>
                    <a:pt x="19" y="42"/>
                  </a:cubicBezTo>
                  <a:cubicBezTo>
                    <a:pt x="23" y="43"/>
                    <a:pt x="27" y="41"/>
                    <a:pt x="31" y="40"/>
                  </a:cubicBezTo>
                  <a:cubicBezTo>
                    <a:pt x="35" y="38"/>
                    <a:pt x="38" y="34"/>
                    <a:pt x="35" y="29"/>
                  </a:cubicBezTo>
                  <a:cubicBezTo>
                    <a:pt x="32" y="22"/>
                    <a:pt x="28" y="15"/>
                    <a:pt x="24" y="8"/>
                  </a:cubicBezTo>
                  <a:close/>
                  <a:moveTo>
                    <a:pt x="27" y="24"/>
                  </a:moveTo>
                  <a:cubicBezTo>
                    <a:pt x="28" y="27"/>
                    <a:pt x="27" y="29"/>
                    <a:pt x="24" y="31"/>
                  </a:cubicBezTo>
                  <a:cubicBezTo>
                    <a:pt x="22" y="31"/>
                    <a:pt x="19" y="32"/>
                    <a:pt x="17" y="32"/>
                  </a:cubicBezTo>
                  <a:cubicBezTo>
                    <a:pt x="14" y="31"/>
                    <a:pt x="12" y="27"/>
                    <a:pt x="10" y="24"/>
                  </a:cubicBezTo>
                  <a:cubicBezTo>
                    <a:pt x="9" y="22"/>
                    <a:pt x="7" y="18"/>
                    <a:pt x="7" y="15"/>
                  </a:cubicBezTo>
                  <a:cubicBezTo>
                    <a:pt x="6" y="12"/>
                    <a:pt x="7" y="11"/>
                    <a:pt x="9" y="9"/>
                  </a:cubicBezTo>
                  <a:cubicBezTo>
                    <a:pt x="11" y="8"/>
                    <a:pt x="14" y="7"/>
                    <a:pt x="16" y="8"/>
                  </a:cubicBezTo>
                  <a:cubicBezTo>
                    <a:pt x="18" y="8"/>
                    <a:pt x="19" y="11"/>
                    <a:pt x="20" y="12"/>
                  </a:cubicBezTo>
                  <a:cubicBezTo>
                    <a:pt x="22" y="16"/>
                    <a:pt x="25" y="20"/>
                    <a:pt x="27" y="24"/>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9" name="íŝļïde">
              <a:extLst>
                <a:ext uri="{FF2B5EF4-FFF2-40B4-BE49-F238E27FC236}">
                  <a16:creationId xmlns:a16="http://schemas.microsoft.com/office/drawing/2014/main" id="{C9E84B29-2E1E-6CB3-DD45-3D5AF6355285}"/>
                </a:ext>
              </a:extLst>
            </p:cNvPr>
            <p:cNvSpPr/>
            <p:nvPr/>
          </p:nvSpPr>
          <p:spPr bwMode="auto">
            <a:xfrm>
              <a:off x="4722813" y="3571876"/>
              <a:ext cx="119063" cy="79375"/>
            </a:xfrm>
            <a:custGeom>
              <a:avLst/>
              <a:gdLst>
                <a:gd name="T0" fmla="*/ 20 w 32"/>
                <a:gd name="T1" fmla="*/ 1 h 21"/>
                <a:gd name="T2" fmla="*/ 21 w 32"/>
                <a:gd name="T3" fmla="*/ 2 h 21"/>
                <a:gd name="T4" fmla="*/ 18 w 32"/>
                <a:gd name="T5" fmla="*/ 9 h 21"/>
                <a:gd name="T6" fmla="*/ 11 w 32"/>
                <a:gd name="T7" fmla="*/ 10 h 21"/>
                <a:gd name="T8" fmla="*/ 5 w 32"/>
                <a:gd name="T9" fmla="*/ 4 h 21"/>
                <a:gd name="T10" fmla="*/ 0 w 32"/>
                <a:gd name="T11" fmla="*/ 5 h 21"/>
                <a:gd name="T12" fmla="*/ 1 w 32"/>
                <a:gd name="T13" fmla="*/ 7 h 21"/>
                <a:gd name="T14" fmla="*/ 13 w 32"/>
                <a:gd name="T15" fmla="*/ 20 h 21"/>
                <a:gd name="T16" fmla="*/ 25 w 32"/>
                <a:gd name="T17" fmla="*/ 18 h 21"/>
                <a:gd name="T18" fmla="*/ 29 w 32"/>
                <a:gd name="T19" fmla="*/ 7 h 21"/>
                <a:gd name="T20" fmla="*/ 26 w 32"/>
                <a:gd name="T21" fmla="*/ 0 h 21"/>
                <a:gd name="T22" fmla="*/ 20 w 32"/>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21">
                  <a:moveTo>
                    <a:pt x="20" y="1"/>
                  </a:moveTo>
                  <a:cubicBezTo>
                    <a:pt x="20" y="2"/>
                    <a:pt x="21" y="2"/>
                    <a:pt x="21" y="2"/>
                  </a:cubicBezTo>
                  <a:cubicBezTo>
                    <a:pt x="22" y="5"/>
                    <a:pt x="21" y="7"/>
                    <a:pt x="18" y="9"/>
                  </a:cubicBezTo>
                  <a:cubicBezTo>
                    <a:pt x="16" y="9"/>
                    <a:pt x="13" y="10"/>
                    <a:pt x="11" y="10"/>
                  </a:cubicBezTo>
                  <a:cubicBezTo>
                    <a:pt x="9" y="9"/>
                    <a:pt x="7" y="7"/>
                    <a:pt x="5" y="4"/>
                  </a:cubicBezTo>
                  <a:cubicBezTo>
                    <a:pt x="4" y="4"/>
                    <a:pt x="2" y="5"/>
                    <a:pt x="0" y="5"/>
                  </a:cubicBezTo>
                  <a:cubicBezTo>
                    <a:pt x="1" y="6"/>
                    <a:pt x="1" y="7"/>
                    <a:pt x="1" y="7"/>
                  </a:cubicBezTo>
                  <a:cubicBezTo>
                    <a:pt x="4" y="12"/>
                    <a:pt x="8" y="19"/>
                    <a:pt x="13" y="20"/>
                  </a:cubicBezTo>
                  <a:cubicBezTo>
                    <a:pt x="17" y="21"/>
                    <a:pt x="21" y="19"/>
                    <a:pt x="25" y="18"/>
                  </a:cubicBezTo>
                  <a:cubicBezTo>
                    <a:pt x="29" y="16"/>
                    <a:pt x="32" y="12"/>
                    <a:pt x="29" y="7"/>
                  </a:cubicBezTo>
                  <a:cubicBezTo>
                    <a:pt x="28" y="5"/>
                    <a:pt x="27" y="2"/>
                    <a:pt x="26" y="0"/>
                  </a:cubicBezTo>
                  <a:cubicBezTo>
                    <a:pt x="24" y="1"/>
                    <a:pt x="22" y="1"/>
                    <a:pt x="20" y="1"/>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0" name="îṡļîḓê">
              <a:extLst>
                <a:ext uri="{FF2B5EF4-FFF2-40B4-BE49-F238E27FC236}">
                  <a16:creationId xmlns:a16="http://schemas.microsoft.com/office/drawing/2014/main" id="{6A3A692B-0450-2521-17C6-02C041374BF8}"/>
                </a:ext>
              </a:extLst>
            </p:cNvPr>
            <p:cNvSpPr/>
            <p:nvPr/>
          </p:nvSpPr>
          <p:spPr bwMode="auto">
            <a:xfrm>
              <a:off x="4665663" y="3357563"/>
              <a:ext cx="127000" cy="173038"/>
            </a:xfrm>
            <a:custGeom>
              <a:avLst/>
              <a:gdLst>
                <a:gd name="T0" fmla="*/ 19 w 34"/>
                <a:gd name="T1" fmla="*/ 46 h 46"/>
                <a:gd name="T2" fmla="*/ 21 w 34"/>
                <a:gd name="T3" fmla="*/ 46 h 46"/>
                <a:gd name="T4" fmla="*/ 2 w 34"/>
                <a:gd name="T5" fmla="*/ 12 h 46"/>
                <a:gd name="T6" fmla="*/ 3 w 34"/>
                <a:gd name="T7" fmla="*/ 22 h 46"/>
                <a:gd name="T8" fmla="*/ 9 w 34"/>
                <a:gd name="T9" fmla="*/ 33 h 46"/>
                <a:gd name="T10" fmla="*/ 14 w 34"/>
                <a:gd name="T11" fmla="*/ 41 h 46"/>
                <a:gd name="T12" fmla="*/ 17 w 34"/>
                <a:gd name="T13" fmla="*/ 45 h 46"/>
                <a:gd name="T14" fmla="*/ 19 w 34"/>
                <a:gd name="T15" fmla="*/ 46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46">
                  <a:moveTo>
                    <a:pt x="19" y="46"/>
                  </a:moveTo>
                  <a:cubicBezTo>
                    <a:pt x="19" y="46"/>
                    <a:pt x="20" y="46"/>
                    <a:pt x="21" y="46"/>
                  </a:cubicBezTo>
                  <a:cubicBezTo>
                    <a:pt x="34" y="44"/>
                    <a:pt x="8" y="0"/>
                    <a:pt x="2" y="12"/>
                  </a:cubicBezTo>
                  <a:cubicBezTo>
                    <a:pt x="0" y="15"/>
                    <a:pt x="2" y="18"/>
                    <a:pt x="3" y="22"/>
                  </a:cubicBezTo>
                  <a:cubicBezTo>
                    <a:pt x="5" y="25"/>
                    <a:pt x="7" y="29"/>
                    <a:pt x="9" y="33"/>
                  </a:cubicBezTo>
                  <a:cubicBezTo>
                    <a:pt x="10" y="36"/>
                    <a:pt x="12" y="38"/>
                    <a:pt x="14" y="41"/>
                  </a:cubicBezTo>
                  <a:cubicBezTo>
                    <a:pt x="15" y="42"/>
                    <a:pt x="16" y="44"/>
                    <a:pt x="17" y="45"/>
                  </a:cubicBezTo>
                  <a:cubicBezTo>
                    <a:pt x="17" y="45"/>
                    <a:pt x="18" y="46"/>
                    <a:pt x="19" y="46"/>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1" name="i$1ïďe">
              <a:extLst>
                <a:ext uri="{FF2B5EF4-FFF2-40B4-BE49-F238E27FC236}">
                  <a16:creationId xmlns:a16="http://schemas.microsoft.com/office/drawing/2014/main" id="{F98FEECC-9623-556D-C89A-6285A1950BE7}"/>
                </a:ext>
              </a:extLst>
            </p:cNvPr>
            <p:cNvSpPr/>
            <p:nvPr/>
          </p:nvSpPr>
          <p:spPr bwMode="auto">
            <a:xfrm>
              <a:off x="4710113" y="3462338"/>
              <a:ext cx="53975" cy="68263"/>
            </a:xfrm>
            <a:custGeom>
              <a:avLst/>
              <a:gdLst>
                <a:gd name="T0" fmla="*/ 0 w 14"/>
                <a:gd name="T1" fmla="*/ 10 h 18"/>
                <a:gd name="T2" fmla="*/ 2 w 14"/>
                <a:gd name="T3" fmla="*/ 13 h 18"/>
                <a:gd name="T4" fmla="*/ 5 w 14"/>
                <a:gd name="T5" fmla="*/ 17 h 18"/>
                <a:gd name="T6" fmla="*/ 7 w 14"/>
                <a:gd name="T7" fmla="*/ 18 h 18"/>
                <a:gd name="T8" fmla="*/ 9 w 14"/>
                <a:gd name="T9" fmla="*/ 18 h 18"/>
                <a:gd name="T10" fmla="*/ 9 w 14"/>
                <a:gd name="T11" fmla="*/ 0 h 18"/>
                <a:gd name="T12" fmla="*/ 0 w 14"/>
                <a:gd name="T13" fmla="*/ 10 h 18"/>
              </a:gdLst>
              <a:ahLst/>
              <a:cxnLst>
                <a:cxn ang="0">
                  <a:pos x="T0" y="T1"/>
                </a:cxn>
                <a:cxn ang="0">
                  <a:pos x="T2" y="T3"/>
                </a:cxn>
                <a:cxn ang="0">
                  <a:pos x="T4" y="T5"/>
                </a:cxn>
                <a:cxn ang="0">
                  <a:pos x="T6" y="T7"/>
                </a:cxn>
                <a:cxn ang="0">
                  <a:pos x="T8" y="T9"/>
                </a:cxn>
                <a:cxn ang="0">
                  <a:pos x="T10" y="T11"/>
                </a:cxn>
                <a:cxn ang="0">
                  <a:pos x="T12" y="T13"/>
                </a:cxn>
              </a:cxnLst>
              <a:rect l="0" t="0" r="r" b="b"/>
              <a:pathLst>
                <a:path w="14" h="18">
                  <a:moveTo>
                    <a:pt x="0" y="10"/>
                  </a:moveTo>
                  <a:cubicBezTo>
                    <a:pt x="1" y="11"/>
                    <a:pt x="1" y="12"/>
                    <a:pt x="2" y="13"/>
                  </a:cubicBezTo>
                  <a:cubicBezTo>
                    <a:pt x="3" y="14"/>
                    <a:pt x="4" y="16"/>
                    <a:pt x="5" y="17"/>
                  </a:cubicBezTo>
                  <a:cubicBezTo>
                    <a:pt x="5" y="17"/>
                    <a:pt x="6" y="18"/>
                    <a:pt x="7" y="18"/>
                  </a:cubicBezTo>
                  <a:cubicBezTo>
                    <a:pt x="7" y="18"/>
                    <a:pt x="8" y="18"/>
                    <a:pt x="9" y="18"/>
                  </a:cubicBezTo>
                  <a:cubicBezTo>
                    <a:pt x="14" y="17"/>
                    <a:pt x="13" y="9"/>
                    <a:pt x="9" y="0"/>
                  </a:cubicBezTo>
                  <a:cubicBezTo>
                    <a:pt x="6" y="4"/>
                    <a:pt x="3" y="7"/>
                    <a:pt x="0" y="10"/>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2" name="îślíḑé">
              <a:extLst>
                <a:ext uri="{FF2B5EF4-FFF2-40B4-BE49-F238E27FC236}">
                  <a16:creationId xmlns:a16="http://schemas.microsoft.com/office/drawing/2014/main" id="{6E5F5163-78DE-A36F-B998-89457F2671F4}"/>
                </a:ext>
              </a:extLst>
            </p:cNvPr>
            <p:cNvSpPr/>
            <p:nvPr/>
          </p:nvSpPr>
          <p:spPr bwMode="auto">
            <a:xfrm>
              <a:off x="4767263" y="3549651"/>
              <a:ext cx="127000" cy="176213"/>
            </a:xfrm>
            <a:custGeom>
              <a:avLst/>
              <a:gdLst>
                <a:gd name="T0" fmla="*/ 19 w 34"/>
                <a:gd name="T1" fmla="*/ 46 h 47"/>
                <a:gd name="T2" fmla="*/ 21 w 34"/>
                <a:gd name="T3" fmla="*/ 47 h 47"/>
                <a:gd name="T4" fmla="*/ 2 w 34"/>
                <a:gd name="T5" fmla="*/ 12 h 47"/>
                <a:gd name="T6" fmla="*/ 3 w 34"/>
                <a:gd name="T7" fmla="*/ 22 h 47"/>
                <a:gd name="T8" fmla="*/ 9 w 34"/>
                <a:gd name="T9" fmla="*/ 33 h 47"/>
                <a:gd name="T10" fmla="*/ 14 w 34"/>
                <a:gd name="T11" fmla="*/ 42 h 47"/>
                <a:gd name="T12" fmla="*/ 17 w 34"/>
                <a:gd name="T13" fmla="*/ 45 h 47"/>
                <a:gd name="T14" fmla="*/ 19 w 34"/>
                <a:gd name="T15" fmla="*/ 46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47">
                  <a:moveTo>
                    <a:pt x="19" y="46"/>
                  </a:moveTo>
                  <a:cubicBezTo>
                    <a:pt x="19" y="47"/>
                    <a:pt x="20" y="47"/>
                    <a:pt x="21" y="47"/>
                  </a:cubicBezTo>
                  <a:cubicBezTo>
                    <a:pt x="34" y="44"/>
                    <a:pt x="8" y="0"/>
                    <a:pt x="2" y="12"/>
                  </a:cubicBezTo>
                  <a:cubicBezTo>
                    <a:pt x="0" y="15"/>
                    <a:pt x="2" y="19"/>
                    <a:pt x="3" y="22"/>
                  </a:cubicBezTo>
                  <a:cubicBezTo>
                    <a:pt x="5" y="26"/>
                    <a:pt x="7" y="30"/>
                    <a:pt x="9" y="33"/>
                  </a:cubicBezTo>
                  <a:cubicBezTo>
                    <a:pt x="10" y="36"/>
                    <a:pt x="12" y="39"/>
                    <a:pt x="14" y="42"/>
                  </a:cubicBezTo>
                  <a:cubicBezTo>
                    <a:pt x="15" y="43"/>
                    <a:pt x="16" y="44"/>
                    <a:pt x="17" y="45"/>
                  </a:cubicBezTo>
                  <a:cubicBezTo>
                    <a:pt x="17" y="46"/>
                    <a:pt x="18" y="46"/>
                    <a:pt x="19" y="46"/>
                  </a:cubicBezTo>
                  <a:close/>
                </a:path>
              </a:pathLst>
            </a:custGeom>
            <a:solidFill>
              <a:srgbClr val="F7B2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3" name="îṥḷîḑe">
              <a:extLst>
                <a:ext uri="{FF2B5EF4-FFF2-40B4-BE49-F238E27FC236}">
                  <a16:creationId xmlns:a16="http://schemas.microsoft.com/office/drawing/2014/main" id="{641B9C87-319C-6E80-AA0F-50DD3AA2BC00}"/>
                </a:ext>
              </a:extLst>
            </p:cNvPr>
            <p:cNvSpPr/>
            <p:nvPr/>
          </p:nvSpPr>
          <p:spPr bwMode="auto">
            <a:xfrm>
              <a:off x="4811713" y="3659188"/>
              <a:ext cx="52388" cy="66675"/>
            </a:xfrm>
            <a:custGeom>
              <a:avLst/>
              <a:gdLst>
                <a:gd name="T0" fmla="*/ 0 w 14"/>
                <a:gd name="T1" fmla="*/ 9 h 18"/>
                <a:gd name="T2" fmla="*/ 2 w 14"/>
                <a:gd name="T3" fmla="*/ 13 h 18"/>
                <a:gd name="T4" fmla="*/ 5 w 14"/>
                <a:gd name="T5" fmla="*/ 16 h 18"/>
                <a:gd name="T6" fmla="*/ 7 w 14"/>
                <a:gd name="T7" fmla="*/ 17 h 18"/>
                <a:gd name="T8" fmla="*/ 9 w 14"/>
                <a:gd name="T9" fmla="*/ 18 h 18"/>
                <a:gd name="T10" fmla="*/ 9 w 14"/>
                <a:gd name="T11" fmla="*/ 0 h 18"/>
                <a:gd name="T12" fmla="*/ 0 w 14"/>
                <a:gd name="T13" fmla="*/ 9 h 18"/>
              </a:gdLst>
              <a:ahLst/>
              <a:cxnLst>
                <a:cxn ang="0">
                  <a:pos x="T0" y="T1"/>
                </a:cxn>
                <a:cxn ang="0">
                  <a:pos x="T2" y="T3"/>
                </a:cxn>
                <a:cxn ang="0">
                  <a:pos x="T4" y="T5"/>
                </a:cxn>
                <a:cxn ang="0">
                  <a:pos x="T6" y="T7"/>
                </a:cxn>
                <a:cxn ang="0">
                  <a:pos x="T8" y="T9"/>
                </a:cxn>
                <a:cxn ang="0">
                  <a:pos x="T10" y="T11"/>
                </a:cxn>
                <a:cxn ang="0">
                  <a:pos x="T12" y="T13"/>
                </a:cxn>
              </a:cxnLst>
              <a:rect l="0" t="0" r="r" b="b"/>
              <a:pathLst>
                <a:path w="14" h="18">
                  <a:moveTo>
                    <a:pt x="0" y="9"/>
                  </a:moveTo>
                  <a:cubicBezTo>
                    <a:pt x="1" y="10"/>
                    <a:pt x="1" y="11"/>
                    <a:pt x="2" y="13"/>
                  </a:cubicBezTo>
                  <a:cubicBezTo>
                    <a:pt x="3" y="14"/>
                    <a:pt x="4" y="15"/>
                    <a:pt x="5" y="16"/>
                  </a:cubicBezTo>
                  <a:cubicBezTo>
                    <a:pt x="5" y="17"/>
                    <a:pt x="6" y="17"/>
                    <a:pt x="7" y="17"/>
                  </a:cubicBezTo>
                  <a:cubicBezTo>
                    <a:pt x="7" y="18"/>
                    <a:pt x="8" y="18"/>
                    <a:pt x="9" y="18"/>
                  </a:cubicBezTo>
                  <a:cubicBezTo>
                    <a:pt x="14" y="17"/>
                    <a:pt x="13" y="8"/>
                    <a:pt x="9" y="0"/>
                  </a:cubicBezTo>
                  <a:cubicBezTo>
                    <a:pt x="6" y="3"/>
                    <a:pt x="3" y="6"/>
                    <a:pt x="0" y="9"/>
                  </a:cubicBezTo>
                  <a:close/>
                </a:path>
              </a:pathLst>
            </a:custGeom>
            <a:solidFill>
              <a:srgbClr val="F695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4" name="iṡ1íḋé">
              <a:extLst>
                <a:ext uri="{FF2B5EF4-FFF2-40B4-BE49-F238E27FC236}">
                  <a16:creationId xmlns:a16="http://schemas.microsoft.com/office/drawing/2014/main" id="{AD580D68-1067-34FE-5FC8-2C61218F4257}"/>
                </a:ext>
              </a:extLst>
            </p:cNvPr>
            <p:cNvSpPr/>
            <p:nvPr/>
          </p:nvSpPr>
          <p:spPr bwMode="auto">
            <a:xfrm>
              <a:off x="4127501" y="2289176"/>
              <a:ext cx="95250" cy="184150"/>
            </a:xfrm>
            <a:custGeom>
              <a:avLst/>
              <a:gdLst>
                <a:gd name="T0" fmla="*/ 11 w 25"/>
                <a:gd name="T1" fmla="*/ 49 h 49"/>
                <a:gd name="T2" fmla="*/ 0 w 25"/>
                <a:gd name="T3" fmla="*/ 5 h 49"/>
                <a:gd name="T4" fmla="*/ 25 w 25"/>
                <a:gd name="T5" fmla="*/ 1 h 49"/>
                <a:gd name="T6" fmla="*/ 20 w 25"/>
                <a:gd name="T7" fmla="*/ 46 h 49"/>
                <a:gd name="T8" fmla="*/ 11 w 25"/>
                <a:gd name="T9" fmla="*/ 49 h 49"/>
              </a:gdLst>
              <a:ahLst/>
              <a:cxnLst>
                <a:cxn ang="0">
                  <a:pos x="T0" y="T1"/>
                </a:cxn>
                <a:cxn ang="0">
                  <a:pos x="T2" y="T3"/>
                </a:cxn>
                <a:cxn ang="0">
                  <a:pos x="T4" y="T5"/>
                </a:cxn>
                <a:cxn ang="0">
                  <a:pos x="T6" y="T7"/>
                </a:cxn>
                <a:cxn ang="0">
                  <a:pos x="T8" y="T9"/>
                </a:cxn>
              </a:cxnLst>
              <a:rect l="0" t="0" r="r" b="b"/>
              <a:pathLst>
                <a:path w="25" h="49">
                  <a:moveTo>
                    <a:pt x="11" y="49"/>
                  </a:moveTo>
                  <a:cubicBezTo>
                    <a:pt x="0" y="5"/>
                    <a:pt x="0" y="5"/>
                    <a:pt x="0" y="5"/>
                  </a:cubicBezTo>
                  <a:cubicBezTo>
                    <a:pt x="0" y="5"/>
                    <a:pt x="17" y="0"/>
                    <a:pt x="25" y="1"/>
                  </a:cubicBezTo>
                  <a:cubicBezTo>
                    <a:pt x="20" y="46"/>
                    <a:pt x="20" y="46"/>
                    <a:pt x="20" y="46"/>
                  </a:cubicBezTo>
                  <a:lnTo>
                    <a:pt x="11" y="49"/>
                  </a:lnTo>
                  <a:close/>
                </a:path>
              </a:pathLst>
            </a:custGeom>
            <a:solidFill>
              <a:srgbClr val="F47A0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215" name="组合 214"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6D4AC94B-F088-5D15-4CBE-200C7A327361}"/>
              </a:ext>
            </a:extLst>
          </p:cNvPr>
          <p:cNvGrpSpPr>
            <a:grpSpLocks noChangeAspect="1"/>
          </p:cNvGrpSpPr>
          <p:nvPr/>
        </p:nvGrpSpPr>
        <p:grpSpPr>
          <a:xfrm>
            <a:off x="1831930" y="5075323"/>
            <a:ext cx="1720432" cy="879475"/>
            <a:chOff x="1844676" y="1247775"/>
            <a:chExt cx="8509001" cy="4349752"/>
          </a:xfrm>
        </p:grpSpPr>
        <p:grpSp>
          <p:nvGrpSpPr>
            <p:cNvPr id="216" name="íşļiḓe">
              <a:extLst>
                <a:ext uri="{FF2B5EF4-FFF2-40B4-BE49-F238E27FC236}">
                  <a16:creationId xmlns:a16="http://schemas.microsoft.com/office/drawing/2014/main" id="{FD51BAF2-5DA7-B860-DAA0-FE43ADBCDFC3}"/>
                </a:ext>
              </a:extLst>
            </p:cNvPr>
            <p:cNvGrpSpPr>
              <a:grpSpLocks/>
            </p:cNvGrpSpPr>
            <p:nvPr/>
          </p:nvGrpSpPr>
          <p:grpSpPr bwMode="auto">
            <a:xfrm>
              <a:off x="1844676" y="1247776"/>
              <a:ext cx="8509001" cy="4349751"/>
              <a:chOff x="1162" y="786"/>
              <a:chExt cx="5360" cy="2740"/>
            </a:xfrm>
          </p:grpSpPr>
          <p:sp>
            <p:nvSpPr>
              <p:cNvPr id="340" name="išľïḍé">
                <a:extLst>
                  <a:ext uri="{FF2B5EF4-FFF2-40B4-BE49-F238E27FC236}">
                    <a16:creationId xmlns:a16="http://schemas.microsoft.com/office/drawing/2014/main" id="{E0A79CEB-7D04-BBDD-8E7A-9E680E27FF87}"/>
                  </a:ext>
                </a:extLst>
              </p:cNvPr>
              <p:cNvSpPr/>
              <p:nvPr/>
            </p:nvSpPr>
            <p:spPr bwMode="auto">
              <a:xfrm>
                <a:off x="4741" y="1077"/>
                <a:ext cx="166" cy="1907"/>
              </a:xfrm>
              <a:prstGeom prst="rect">
                <a:avLst/>
              </a:prstGeom>
              <a:solidFill>
                <a:srgbClr val="AEA6A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41" name="iṧlíḓe">
                <a:extLst>
                  <a:ext uri="{FF2B5EF4-FFF2-40B4-BE49-F238E27FC236}">
                    <a16:creationId xmlns:a16="http://schemas.microsoft.com/office/drawing/2014/main" id="{4394F5A7-360A-4391-9EE1-0BEBB169B59E}"/>
                  </a:ext>
                </a:extLst>
              </p:cNvPr>
              <p:cNvSpPr/>
              <p:nvPr/>
            </p:nvSpPr>
            <p:spPr bwMode="auto">
              <a:xfrm>
                <a:off x="4741" y="1077"/>
                <a:ext cx="166" cy="1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42" name="ïṥḻîḓe">
                <a:extLst>
                  <a:ext uri="{FF2B5EF4-FFF2-40B4-BE49-F238E27FC236}">
                    <a16:creationId xmlns:a16="http://schemas.microsoft.com/office/drawing/2014/main" id="{477D5FFD-D5B0-B966-35BB-080AE34C7DA3}"/>
                  </a:ext>
                </a:extLst>
              </p:cNvPr>
              <p:cNvSpPr/>
              <p:nvPr/>
            </p:nvSpPr>
            <p:spPr bwMode="auto">
              <a:xfrm>
                <a:off x="4741" y="1077"/>
                <a:ext cx="81" cy="1907"/>
              </a:xfrm>
              <a:prstGeom prst="rect">
                <a:avLst/>
              </a:prstGeom>
              <a:solidFill>
                <a:srgbClr val="A2959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43" name="ïṩļiḍe">
                <a:extLst>
                  <a:ext uri="{FF2B5EF4-FFF2-40B4-BE49-F238E27FC236}">
                    <a16:creationId xmlns:a16="http://schemas.microsoft.com/office/drawing/2014/main" id="{E7F10408-1542-09D2-C5BB-6337A0C6A9EB}"/>
                  </a:ext>
                </a:extLst>
              </p:cNvPr>
              <p:cNvSpPr/>
              <p:nvPr/>
            </p:nvSpPr>
            <p:spPr bwMode="auto">
              <a:xfrm>
                <a:off x="1162" y="1757"/>
                <a:ext cx="1199" cy="1769"/>
              </a:xfrm>
              <a:prstGeom prst="rect">
                <a:avLst/>
              </a:prstGeom>
              <a:solidFill>
                <a:srgbClr val="B9C5C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44" name="ïṩḻíḑe">
                <a:extLst>
                  <a:ext uri="{FF2B5EF4-FFF2-40B4-BE49-F238E27FC236}">
                    <a16:creationId xmlns:a16="http://schemas.microsoft.com/office/drawing/2014/main" id="{5959C9B7-E59D-5CCC-B8D0-61230B7CACC9}"/>
                  </a:ext>
                </a:extLst>
              </p:cNvPr>
              <p:cNvSpPr/>
              <p:nvPr/>
            </p:nvSpPr>
            <p:spPr bwMode="auto">
              <a:xfrm>
                <a:off x="1162" y="1757"/>
                <a:ext cx="1199" cy="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45" name="ïṧliḋê">
                <a:extLst>
                  <a:ext uri="{FF2B5EF4-FFF2-40B4-BE49-F238E27FC236}">
                    <a16:creationId xmlns:a16="http://schemas.microsoft.com/office/drawing/2014/main" id="{044C8036-5AAA-6CFC-5B60-0B58B8BB5ACF}"/>
                  </a:ext>
                </a:extLst>
              </p:cNvPr>
              <p:cNvSpPr/>
              <p:nvPr/>
            </p:nvSpPr>
            <p:spPr bwMode="auto">
              <a:xfrm>
                <a:off x="3149" y="1703"/>
                <a:ext cx="545" cy="775"/>
              </a:xfrm>
              <a:custGeom>
                <a:avLst/>
                <a:gdLst>
                  <a:gd name="T0" fmla="*/ 0 w 122"/>
                  <a:gd name="T1" fmla="*/ 20 h 173"/>
                  <a:gd name="T2" fmla="*/ 0 w 122"/>
                  <a:gd name="T3" fmla="*/ 173 h 173"/>
                  <a:gd name="T4" fmla="*/ 13 w 122"/>
                  <a:gd name="T5" fmla="*/ 173 h 173"/>
                  <a:gd name="T6" fmla="*/ 13 w 122"/>
                  <a:gd name="T7" fmla="*/ 21 h 173"/>
                  <a:gd name="T8" fmla="*/ 21 w 122"/>
                  <a:gd name="T9" fmla="*/ 13 h 173"/>
                  <a:gd name="T10" fmla="*/ 107 w 122"/>
                  <a:gd name="T11" fmla="*/ 13 h 173"/>
                  <a:gd name="T12" fmla="*/ 108 w 122"/>
                  <a:gd name="T13" fmla="*/ 15 h 173"/>
                  <a:gd name="T14" fmla="*/ 108 w 122"/>
                  <a:gd name="T15" fmla="*/ 115 h 173"/>
                  <a:gd name="T16" fmla="*/ 122 w 122"/>
                  <a:gd name="T17" fmla="*/ 115 h 173"/>
                  <a:gd name="T18" fmla="*/ 122 w 122"/>
                  <a:gd name="T19" fmla="*/ 10 h 173"/>
                  <a:gd name="T20" fmla="*/ 112 w 122"/>
                  <a:gd name="T21" fmla="*/ 0 h 173"/>
                  <a:gd name="T22" fmla="*/ 20 w 122"/>
                  <a:gd name="T23" fmla="*/ 0 h 173"/>
                  <a:gd name="T24" fmla="*/ 0 w 122"/>
                  <a:gd name="T25" fmla="*/ 2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73">
                    <a:moveTo>
                      <a:pt x="0" y="20"/>
                    </a:moveTo>
                    <a:cubicBezTo>
                      <a:pt x="0" y="173"/>
                      <a:pt x="0" y="173"/>
                      <a:pt x="0" y="173"/>
                    </a:cubicBezTo>
                    <a:cubicBezTo>
                      <a:pt x="13" y="173"/>
                      <a:pt x="13" y="173"/>
                      <a:pt x="13" y="173"/>
                    </a:cubicBezTo>
                    <a:cubicBezTo>
                      <a:pt x="13" y="21"/>
                      <a:pt x="13" y="21"/>
                      <a:pt x="13" y="21"/>
                    </a:cubicBezTo>
                    <a:cubicBezTo>
                      <a:pt x="13" y="16"/>
                      <a:pt x="16" y="13"/>
                      <a:pt x="21" y="13"/>
                    </a:cubicBezTo>
                    <a:cubicBezTo>
                      <a:pt x="107" y="13"/>
                      <a:pt x="107" y="13"/>
                      <a:pt x="107" y="13"/>
                    </a:cubicBezTo>
                    <a:cubicBezTo>
                      <a:pt x="108" y="13"/>
                      <a:pt x="108" y="14"/>
                      <a:pt x="108" y="15"/>
                    </a:cubicBezTo>
                    <a:cubicBezTo>
                      <a:pt x="108" y="115"/>
                      <a:pt x="108" y="115"/>
                      <a:pt x="108" y="115"/>
                    </a:cubicBezTo>
                    <a:cubicBezTo>
                      <a:pt x="122" y="115"/>
                      <a:pt x="122" y="115"/>
                      <a:pt x="122" y="115"/>
                    </a:cubicBezTo>
                    <a:cubicBezTo>
                      <a:pt x="122" y="10"/>
                      <a:pt x="122" y="10"/>
                      <a:pt x="122" y="10"/>
                    </a:cubicBezTo>
                    <a:cubicBezTo>
                      <a:pt x="122" y="4"/>
                      <a:pt x="117" y="0"/>
                      <a:pt x="112" y="0"/>
                    </a:cubicBezTo>
                    <a:cubicBezTo>
                      <a:pt x="20" y="0"/>
                      <a:pt x="20" y="0"/>
                      <a:pt x="20" y="0"/>
                    </a:cubicBezTo>
                    <a:cubicBezTo>
                      <a:pt x="9" y="0"/>
                      <a:pt x="0" y="9"/>
                      <a:pt x="0" y="20"/>
                    </a:cubicBezTo>
                    <a:close/>
                  </a:path>
                </a:pathLst>
              </a:custGeom>
              <a:solidFill>
                <a:srgbClr val="D3D0B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6" name="ïŝ1ïḑè">
                <a:extLst>
                  <a:ext uri="{FF2B5EF4-FFF2-40B4-BE49-F238E27FC236}">
                    <a16:creationId xmlns:a16="http://schemas.microsoft.com/office/drawing/2014/main" id="{4AAD1B74-5603-1910-B32C-70AD37810387}"/>
                  </a:ext>
                </a:extLst>
              </p:cNvPr>
              <p:cNvSpPr/>
              <p:nvPr/>
            </p:nvSpPr>
            <p:spPr bwMode="auto">
              <a:xfrm>
                <a:off x="3618" y="1802"/>
                <a:ext cx="90" cy="27"/>
              </a:xfrm>
              <a:prstGeom prst="rect">
                <a:avLst/>
              </a:prstGeom>
              <a:solidFill>
                <a:srgbClr val="AFAD9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47" name="îSliďe">
                <a:extLst>
                  <a:ext uri="{FF2B5EF4-FFF2-40B4-BE49-F238E27FC236}">
                    <a16:creationId xmlns:a16="http://schemas.microsoft.com/office/drawing/2014/main" id="{9C7E5192-CB17-A97B-7601-14D6B2E0ECB2}"/>
                  </a:ext>
                </a:extLst>
              </p:cNvPr>
              <p:cNvSpPr/>
              <p:nvPr/>
            </p:nvSpPr>
            <p:spPr bwMode="auto">
              <a:xfrm>
                <a:off x="3314" y="1694"/>
                <a:ext cx="31" cy="76"/>
              </a:xfrm>
              <a:prstGeom prst="rect">
                <a:avLst/>
              </a:prstGeom>
              <a:solidFill>
                <a:srgbClr val="E8E4C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48" name="îsliḋé">
                <a:extLst>
                  <a:ext uri="{FF2B5EF4-FFF2-40B4-BE49-F238E27FC236}">
                    <a16:creationId xmlns:a16="http://schemas.microsoft.com/office/drawing/2014/main" id="{BFA400E5-F3AE-C1FA-B9FB-87955C7D4155}"/>
                  </a:ext>
                </a:extLst>
              </p:cNvPr>
              <p:cNvSpPr/>
              <p:nvPr/>
            </p:nvSpPr>
            <p:spPr bwMode="auto">
              <a:xfrm>
                <a:off x="3140" y="1860"/>
                <a:ext cx="76" cy="31"/>
              </a:xfrm>
              <a:prstGeom prst="rect">
                <a:avLst/>
              </a:prstGeom>
              <a:solidFill>
                <a:srgbClr val="E8E4C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49" name="îšľíďê">
                <a:extLst>
                  <a:ext uri="{FF2B5EF4-FFF2-40B4-BE49-F238E27FC236}">
                    <a16:creationId xmlns:a16="http://schemas.microsoft.com/office/drawing/2014/main" id="{8CE3D846-5D48-ED5D-DEE9-7CBAE50347BB}"/>
                  </a:ext>
                </a:extLst>
              </p:cNvPr>
              <p:cNvSpPr/>
              <p:nvPr/>
            </p:nvSpPr>
            <p:spPr bwMode="auto">
              <a:xfrm>
                <a:off x="3140" y="2097"/>
                <a:ext cx="76" cy="32"/>
              </a:xfrm>
              <a:prstGeom prst="rect">
                <a:avLst/>
              </a:prstGeom>
              <a:solidFill>
                <a:srgbClr val="E8E4C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50" name="ïŝliḑê">
                <a:extLst>
                  <a:ext uri="{FF2B5EF4-FFF2-40B4-BE49-F238E27FC236}">
                    <a16:creationId xmlns:a16="http://schemas.microsoft.com/office/drawing/2014/main" id="{CE20001D-C1AB-4A59-A0B1-E4A72087D3EE}"/>
                  </a:ext>
                </a:extLst>
              </p:cNvPr>
              <p:cNvSpPr/>
              <p:nvPr/>
            </p:nvSpPr>
            <p:spPr bwMode="auto">
              <a:xfrm>
                <a:off x="3140" y="2335"/>
                <a:ext cx="76" cy="31"/>
              </a:xfrm>
              <a:prstGeom prst="rect">
                <a:avLst/>
              </a:prstGeom>
              <a:solidFill>
                <a:srgbClr val="E8E4C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51" name="ïṧlïḓe">
                <a:extLst>
                  <a:ext uri="{FF2B5EF4-FFF2-40B4-BE49-F238E27FC236}">
                    <a16:creationId xmlns:a16="http://schemas.microsoft.com/office/drawing/2014/main" id="{FCE7CE42-469E-46FD-8228-B932D26C4E38}"/>
                  </a:ext>
                </a:extLst>
              </p:cNvPr>
              <p:cNvSpPr/>
              <p:nvPr/>
            </p:nvSpPr>
            <p:spPr bwMode="auto">
              <a:xfrm>
                <a:off x="3506" y="1694"/>
                <a:ext cx="32" cy="76"/>
              </a:xfrm>
              <a:prstGeom prst="rect">
                <a:avLst/>
              </a:prstGeom>
              <a:solidFill>
                <a:srgbClr val="E8E4C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52" name="işḷiḑè">
                <a:extLst>
                  <a:ext uri="{FF2B5EF4-FFF2-40B4-BE49-F238E27FC236}">
                    <a16:creationId xmlns:a16="http://schemas.microsoft.com/office/drawing/2014/main" id="{FB1EB9E4-8BD8-FD97-36FE-EA0CF85D91E4}"/>
                  </a:ext>
                </a:extLst>
              </p:cNvPr>
              <p:cNvSpPr/>
              <p:nvPr/>
            </p:nvSpPr>
            <p:spPr bwMode="auto">
              <a:xfrm>
                <a:off x="3310" y="1829"/>
                <a:ext cx="707" cy="962"/>
              </a:xfrm>
              <a:custGeom>
                <a:avLst/>
                <a:gdLst>
                  <a:gd name="T0" fmla="*/ 158 w 158"/>
                  <a:gd name="T1" fmla="*/ 215 h 215"/>
                  <a:gd name="T2" fmla="*/ 0 w 158"/>
                  <a:gd name="T3" fmla="*/ 215 h 215"/>
                  <a:gd name="T4" fmla="*/ 0 w 158"/>
                  <a:gd name="T5" fmla="*/ 42 h 215"/>
                  <a:gd name="T6" fmla="*/ 43 w 158"/>
                  <a:gd name="T7" fmla="*/ 0 h 215"/>
                  <a:gd name="T8" fmla="*/ 115 w 158"/>
                  <a:gd name="T9" fmla="*/ 0 h 215"/>
                  <a:gd name="T10" fmla="*/ 158 w 158"/>
                  <a:gd name="T11" fmla="*/ 42 h 215"/>
                  <a:gd name="T12" fmla="*/ 158 w 158"/>
                  <a:gd name="T13" fmla="*/ 215 h 215"/>
                </a:gdLst>
                <a:ahLst/>
                <a:cxnLst>
                  <a:cxn ang="0">
                    <a:pos x="T0" y="T1"/>
                  </a:cxn>
                  <a:cxn ang="0">
                    <a:pos x="T2" y="T3"/>
                  </a:cxn>
                  <a:cxn ang="0">
                    <a:pos x="T4" y="T5"/>
                  </a:cxn>
                  <a:cxn ang="0">
                    <a:pos x="T6" y="T7"/>
                  </a:cxn>
                  <a:cxn ang="0">
                    <a:pos x="T8" y="T9"/>
                  </a:cxn>
                  <a:cxn ang="0">
                    <a:pos x="T10" y="T11"/>
                  </a:cxn>
                  <a:cxn ang="0">
                    <a:pos x="T12" y="T13"/>
                  </a:cxn>
                </a:cxnLst>
                <a:rect l="0" t="0" r="r" b="b"/>
                <a:pathLst>
                  <a:path w="158" h="215">
                    <a:moveTo>
                      <a:pt x="158" y="215"/>
                    </a:moveTo>
                    <a:cubicBezTo>
                      <a:pt x="0" y="215"/>
                      <a:pt x="0" y="215"/>
                      <a:pt x="0" y="215"/>
                    </a:cubicBezTo>
                    <a:cubicBezTo>
                      <a:pt x="0" y="42"/>
                      <a:pt x="0" y="42"/>
                      <a:pt x="0" y="42"/>
                    </a:cubicBezTo>
                    <a:cubicBezTo>
                      <a:pt x="0" y="19"/>
                      <a:pt x="19" y="0"/>
                      <a:pt x="43" y="0"/>
                    </a:cubicBezTo>
                    <a:cubicBezTo>
                      <a:pt x="115" y="0"/>
                      <a:pt x="115" y="0"/>
                      <a:pt x="115" y="0"/>
                    </a:cubicBezTo>
                    <a:cubicBezTo>
                      <a:pt x="139" y="0"/>
                      <a:pt x="158" y="19"/>
                      <a:pt x="158" y="42"/>
                    </a:cubicBezTo>
                    <a:cubicBezTo>
                      <a:pt x="158" y="215"/>
                      <a:pt x="158" y="215"/>
                      <a:pt x="158" y="215"/>
                    </a:cubicBezTo>
                  </a:path>
                </a:pathLst>
              </a:custGeom>
              <a:solidFill>
                <a:srgbClr val="D3D0B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3" name="îṣļïďè">
                <a:extLst>
                  <a:ext uri="{FF2B5EF4-FFF2-40B4-BE49-F238E27FC236}">
                    <a16:creationId xmlns:a16="http://schemas.microsoft.com/office/drawing/2014/main" id="{CC9ED2A9-7EC9-4252-0D33-0E60CB9DBB7A}"/>
                  </a:ext>
                </a:extLst>
              </p:cNvPr>
              <p:cNvSpPr/>
              <p:nvPr/>
            </p:nvSpPr>
            <p:spPr bwMode="auto">
              <a:xfrm>
                <a:off x="3310" y="2030"/>
                <a:ext cx="707" cy="45"/>
              </a:xfrm>
              <a:prstGeom prst="rect">
                <a:avLst/>
              </a:prstGeom>
              <a:solidFill>
                <a:srgbClr val="FAAF4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54" name="ïṥļîḑè">
                <a:extLst>
                  <a:ext uri="{FF2B5EF4-FFF2-40B4-BE49-F238E27FC236}">
                    <a16:creationId xmlns:a16="http://schemas.microsoft.com/office/drawing/2014/main" id="{1688276F-F9EF-DC09-EAAB-340E00FEDD59}"/>
                  </a:ext>
                </a:extLst>
              </p:cNvPr>
              <p:cNvSpPr/>
              <p:nvPr/>
            </p:nvSpPr>
            <p:spPr bwMode="auto">
              <a:xfrm>
                <a:off x="4124" y="1829"/>
                <a:ext cx="707" cy="962"/>
              </a:xfrm>
              <a:custGeom>
                <a:avLst/>
                <a:gdLst>
                  <a:gd name="T0" fmla="*/ 158 w 158"/>
                  <a:gd name="T1" fmla="*/ 215 h 215"/>
                  <a:gd name="T2" fmla="*/ 0 w 158"/>
                  <a:gd name="T3" fmla="*/ 215 h 215"/>
                  <a:gd name="T4" fmla="*/ 0 w 158"/>
                  <a:gd name="T5" fmla="*/ 42 h 215"/>
                  <a:gd name="T6" fmla="*/ 43 w 158"/>
                  <a:gd name="T7" fmla="*/ 0 h 215"/>
                  <a:gd name="T8" fmla="*/ 115 w 158"/>
                  <a:gd name="T9" fmla="*/ 0 h 215"/>
                  <a:gd name="T10" fmla="*/ 158 w 158"/>
                  <a:gd name="T11" fmla="*/ 42 h 215"/>
                  <a:gd name="T12" fmla="*/ 158 w 158"/>
                  <a:gd name="T13" fmla="*/ 215 h 215"/>
                </a:gdLst>
                <a:ahLst/>
                <a:cxnLst>
                  <a:cxn ang="0">
                    <a:pos x="T0" y="T1"/>
                  </a:cxn>
                  <a:cxn ang="0">
                    <a:pos x="T2" y="T3"/>
                  </a:cxn>
                  <a:cxn ang="0">
                    <a:pos x="T4" y="T5"/>
                  </a:cxn>
                  <a:cxn ang="0">
                    <a:pos x="T6" y="T7"/>
                  </a:cxn>
                  <a:cxn ang="0">
                    <a:pos x="T8" y="T9"/>
                  </a:cxn>
                  <a:cxn ang="0">
                    <a:pos x="T10" y="T11"/>
                  </a:cxn>
                  <a:cxn ang="0">
                    <a:pos x="T12" y="T13"/>
                  </a:cxn>
                </a:cxnLst>
                <a:rect l="0" t="0" r="r" b="b"/>
                <a:pathLst>
                  <a:path w="158" h="215">
                    <a:moveTo>
                      <a:pt x="158" y="215"/>
                    </a:moveTo>
                    <a:cubicBezTo>
                      <a:pt x="0" y="215"/>
                      <a:pt x="0" y="215"/>
                      <a:pt x="0" y="215"/>
                    </a:cubicBezTo>
                    <a:cubicBezTo>
                      <a:pt x="0" y="42"/>
                      <a:pt x="0" y="42"/>
                      <a:pt x="0" y="42"/>
                    </a:cubicBezTo>
                    <a:cubicBezTo>
                      <a:pt x="0" y="19"/>
                      <a:pt x="19" y="0"/>
                      <a:pt x="43" y="0"/>
                    </a:cubicBezTo>
                    <a:cubicBezTo>
                      <a:pt x="115" y="0"/>
                      <a:pt x="115" y="0"/>
                      <a:pt x="115" y="0"/>
                    </a:cubicBezTo>
                    <a:cubicBezTo>
                      <a:pt x="139" y="0"/>
                      <a:pt x="158" y="19"/>
                      <a:pt x="158" y="42"/>
                    </a:cubicBezTo>
                    <a:cubicBezTo>
                      <a:pt x="158" y="215"/>
                      <a:pt x="158" y="215"/>
                      <a:pt x="158" y="215"/>
                    </a:cubicBezTo>
                  </a:path>
                </a:pathLst>
              </a:custGeom>
              <a:solidFill>
                <a:srgbClr val="D3D0B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5" name="îṡḷidê">
                <a:extLst>
                  <a:ext uri="{FF2B5EF4-FFF2-40B4-BE49-F238E27FC236}">
                    <a16:creationId xmlns:a16="http://schemas.microsoft.com/office/drawing/2014/main" id="{D479C1E0-F79E-F844-C085-D9213A95B5D4}"/>
                  </a:ext>
                </a:extLst>
              </p:cNvPr>
              <p:cNvSpPr/>
              <p:nvPr/>
            </p:nvSpPr>
            <p:spPr bwMode="auto">
              <a:xfrm>
                <a:off x="3122" y="2478"/>
                <a:ext cx="3329" cy="824"/>
              </a:xfrm>
              <a:prstGeom prst="rect">
                <a:avLst/>
              </a:prstGeom>
              <a:solidFill>
                <a:srgbClr val="C5D2C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56" name="iṩľíḍe">
                <a:extLst>
                  <a:ext uri="{FF2B5EF4-FFF2-40B4-BE49-F238E27FC236}">
                    <a16:creationId xmlns:a16="http://schemas.microsoft.com/office/drawing/2014/main" id="{A25917F6-D66B-CA33-5C21-50ECFF9EC2C0}"/>
                  </a:ext>
                </a:extLst>
              </p:cNvPr>
              <p:cNvSpPr/>
              <p:nvPr/>
            </p:nvSpPr>
            <p:spPr bwMode="auto">
              <a:xfrm>
                <a:off x="3122" y="2478"/>
                <a:ext cx="3329" cy="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57" name="ïṣľiḋe">
                <a:extLst>
                  <a:ext uri="{FF2B5EF4-FFF2-40B4-BE49-F238E27FC236}">
                    <a16:creationId xmlns:a16="http://schemas.microsoft.com/office/drawing/2014/main" id="{01FAF4FD-8B9D-5DAF-8118-7CD39D05C046}"/>
                  </a:ext>
                </a:extLst>
              </p:cNvPr>
              <p:cNvSpPr/>
              <p:nvPr/>
            </p:nvSpPr>
            <p:spPr bwMode="auto">
              <a:xfrm>
                <a:off x="3122" y="3226"/>
                <a:ext cx="2921" cy="76"/>
              </a:xfrm>
              <a:custGeom>
                <a:avLst/>
                <a:gdLst>
                  <a:gd name="T0" fmla="*/ 2921 w 2921"/>
                  <a:gd name="T1" fmla="*/ 0 h 76"/>
                  <a:gd name="T2" fmla="*/ 1208 w 2921"/>
                  <a:gd name="T3" fmla="*/ 0 h 76"/>
                  <a:gd name="T4" fmla="*/ 1132 w 2921"/>
                  <a:gd name="T5" fmla="*/ 44 h 76"/>
                  <a:gd name="T6" fmla="*/ 899 w 2921"/>
                  <a:gd name="T7" fmla="*/ 44 h 76"/>
                  <a:gd name="T8" fmla="*/ 980 w 2921"/>
                  <a:gd name="T9" fmla="*/ 0 h 76"/>
                  <a:gd name="T10" fmla="*/ 0 w 2921"/>
                  <a:gd name="T11" fmla="*/ 0 h 76"/>
                  <a:gd name="T12" fmla="*/ 0 w 2921"/>
                  <a:gd name="T13" fmla="*/ 44 h 76"/>
                  <a:gd name="T14" fmla="*/ 53 w 2921"/>
                  <a:gd name="T15" fmla="*/ 44 h 76"/>
                  <a:gd name="T16" fmla="*/ 53 w 2921"/>
                  <a:gd name="T17" fmla="*/ 76 h 76"/>
                  <a:gd name="T18" fmla="*/ 393 w 2921"/>
                  <a:gd name="T19" fmla="*/ 76 h 76"/>
                  <a:gd name="T20" fmla="*/ 393 w 2921"/>
                  <a:gd name="T21" fmla="*/ 44 h 76"/>
                  <a:gd name="T22" fmla="*/ 2921 w 2921"/>
                  <a:gd name="T23" fmla="*/ 44 h 76"/>
                  <a:gd name="T24" fmla="*/ 2921 w 2921"/>
                  <a:gd name="T2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21" h="76">
                    <a:moveTo>
                      <a:pt x="2921" y="0"/>
                    </a:moveTo>
                    <a:lnTo>
                      <a:pt x="1208" y="0"/>
                    </a:lnTo>
                    <a:lnTo>
                      <a:pt x="1132" y="44"/>
                    </a:lnTo>
                    <a:lnTo>
                      <a:pt x="899" y="44"/>
                    </a:lnTo>
                    <a:lnTo>
                      <a:pt x="980" y="0"/>
                    </a:lnTo>
                    <a:lnTo>
                      <a:pt x="0" y="0"/>
                    </a:lnTo>
                    <a:lnTo>
                      <a:pt x="0" y="44"/>
                    </a:lnTo>
                    <a:lnTo>
                      <a:pt x="53" y="44"/>
                    </a:lnTo>
                    <a:lnTo>
                      <a:pt x="53" y="76"/>
                    </a:lnTo>
                    <a:lnTo>
                      <a:pt x="393" y="76"/>
                    </a:lnTo>
                    <a:lnTo>
                      <a:pt x="393" y="44"/>
                    </a:lnTo>
                    <a:lnTo>
                      <a:pt x="2921" y="44"/>
                    </a:lnTo>
                    <a:lnTo>
                      <a:pt x="2921" y="0"/>
                    </a:lnTo>
                    <a:close/>
                  </a:path>
                </a:pathLst>
              </a:custGeom>
              <a:solidFill>
                <a:srgbClr val="A7B3A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8" name="ïṩliḓè">
                <a:extLst>
                  <a:ext uri="{FF2B5EF4-FFF2-40B4-BE49-F238E27FC236}">
                    <a16:creationId xmlns:a16="http://schemas.microsoft.com/office/drawing/2014/main" id="{F8BE902E-D1D1-2428-B8A9-0311306D22D0}"/>
                  </a:ext>
                </a:extLst>
              </p:cNvPr>
              <p:cNvSpPr/>
              <p:nvPr/>
            </p:nvSpPr>
            <p:spPr bwMode="auto">
              <a:xfrm>
                <a:off x="3122" y="3226"/>
                <a:ext cx="2921" cy="76"/>
              </a:xfrm>
              <a:custGeom>
                <a:avLst/>
                <a:gdLst>
                  <a:gd name="T0" fmla="*/ 2921 w 2921"/>
                  <a:gd name="T1" fmla="*/ 0 h 76"/>
                  <a:gd name="T2" fmla="*/ 1208 w 2921"/>
                  <a:gd name="T3" fmla="*/ 0 h 76"/>
                  <a:gd name="T4" fmla="*/ 1132 w 2921"/>
                  <a:gd name="T5" fmla="*/ 44 h 76"/>
                  <a:gd name="T6" fmla="*/ 899 w 2921"/>
                  <a:gd name="T7" fmla="*/ 44 h 76"/>
                  <a:gd name="T8" fmla="*/ 980 w 2921"/>
                  <a:gd name="T9" fmla="*/ 0 h 76"/>
                  <a:gd name="T10" fmla="*/ 0 w 2921"/>
                  <a:gd name="T11" fmla="*/ 0 h 76"/>
                  <a:gd name="T12" fmla="*/ 0 w 2921"/>
                  <a:gd name="T13" fmla="*/ 44 h 76"/>
                  <a:gd name="T14" fmla="*/ 53 w 2921"/>
                  <a:gd name="T15" fmla="*/ 44 h 76"/>
                  <a:gd name="T16" fmla="*/ 53 w 2921"/>
                  <a:gd name="T17" fmla="*/ 76 h 76"/>
                  <a:gd name="T18" fmla="*/ 393 w 2921"/>
                  <a:gd name="T19" fmla="*/ 76 h 76"/>
                  <a:gd name="T20" fmla="*/ 393 w 2921"/>
                  <a:gd name="T21" fmla="*/ 44 h 76"/>
                  <a:gd name="T22" fmla="*/ 2921 w 2921"/>
                  <a:gd name="T23" fmla="*/ 44 h 76"/>
                  <a:gd name="T24" fmla="*/ 2921 w 2921"/>
                  <a:gd name="T2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21" h="76">
                    <a:moveTo>
                      <a:pt x="2921" y="0"/>
                    </a:moveTo>
                    <a:lnTo>
                      <a:pt x="1208" y="0"/>
                    </a:lnTo>
                    <a:lnTo>
                      <a:pt x="1132" y="44"/>
                    </a:lnTo>
                    <a:lnTo>
                      <a:pt x="899" y="44"/>
                    </a:lnTo>
                    <a:lnTo>
                      <a:pt x="980" y="0"/>
                    </a:lnTo>
                    <a:lnTo>
                      <a:pt x="0" y="0"/>
                    </a:lnTo>
                    <a:lnTo>
                      <a:pt x="0" y="44"/>
                    </a:lnTo>
                    <a:lnTo>
                      <a:pt x="53" y="44"/>
                    </a:lnTo>
                    <a:lnTo>
                      <a:pt x="53" y="76"/>
                    </a:lnTo>
                    <a:lnTo>
                      <a:pt x="393" y="76"/>
                    </a:lnTo>
                    <a:lnTo>
                      <a:pt x="393" y="44"/>
                    </a:lnTo>
                    <a:lnTo>
                      <a:pt x="2921" y="44"/>
                    </a:lnTo>
                    <a:lnTo>
                      <a:pt x="29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9" name="íşḷîḋe">
                <a:extLst>
                  <a:ext uri="{FF2B5EF4-FFF2-40B4-BE49-F238E27FC236}">
                    <a16:creationId xmlns:a16="http://schemas.microsoft.com/office/drawing/2014/main" id="{582FC270-3400-9E70-4451-DA349CFB487D}"/>
                  </a:ext>
                </a:extLst>
              </p:cNvPr>
              <p:cNvSpPr/>
              <p:nvPr/>
            </p:nvSpPr>
            <p:spPr bwMode="auto">
              <a:xfrm>
                <a:off x="1672" y="2478"/>
                <a:ext cx="1450" cy="1048"/>
              </a:xfrm>
              <a:prstGeom prst="rect">
                <a:avLst/>
              </a:prstGeom>
              <a:solidFill>
                <a:srgbClr val="C5D2C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60" name="íslïḍè">
                <a:extLst>
                  <a:ext uri="{FF2B5EF4-FFF2-40B4-BE49-F238E27FC236}">
                    <a16:creationId xmlns:a16="http://schemas.microsoft.com/office/drawing/2014/main" id="{923A70B2-3640-7B89-04D5-47EEA71121E6}"/>
                  </a:ext>
                </a:extLst>
              </p:cNvPr>
              <p:cNvSpPr/>
              <p:nvPr/>
            </p:nvSpPr>
            <p:spPr bwMode="auto">
              <a:xfrm>
                <a:off x="1672" y="2478"/>
                <a:ext cx="1450" cy="1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61" name="íšḷïde">
                <a:extLst>
                  <a:ext uri="{FF2B5EF4-FFF2-40B4-BE49-F238E27FC236}">
                    <a16:creationId xmlns:a16="http://schemas.microsoft.com/office/drawing/2014/main" id="{D68F38DF-ABB1-B946-6F9D-C747AA5D882A}"/>
                  </a:ext>
                </a:extLst>
              </p:cNvPr>
              <p:cNvSpPr/>
              <p:nvPr/>
            </p:nvSpPr>
            <p:spPr bwMode="auto">
              <a:xfrm>
                <a:off x="1802" y="2684"/>
                <a:ext cx="1190" cy="842"/>
              </a:xfrm>
              <a:prstGeom prst="rect">
                <a:avLst/>
              </a:prstGeom>
              <a:solidFill>
                <a:srgbClr val="8AAAB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62" name="ïṡlídè">
                <a:extLst>
                  <a:ext uri="{FF2B5EF4-FFF2-40B4-BE49-F238E27FC236}">
                    <a16:creationId xmlns:a16="http://schemas.microsoft.com/office/drawing/2014/main" id="{6C9C3BDA-2572-43FE-EA10-3430A9D41F21}"/>
                  </a:ext>
                </a:extLst>
              </p:cNvPr>
              <p:cNvSpPr/>
              <p:nvPr/>
            </p:nvSpPr>
            <p:spPr bwMode="auto">
              <a:xfrm>
                <a:off x="1802" y="2684"/>
                <a:ext cx="1190" cy="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63" name="iṣľíḓe">
                <a:extLst>
                  <a:ext uri="{FF2B5EF4-FFF2-40B4-BE49-F238E27FC236}">
                    <a16:creationId xmlns:a16="http://schemas.microsoft.com/office/drawing/2014/main" id="{655A82B1-B2F9-5D80-7CAC-F8A45ABA0316}"/>
                  </a:ext>
                </a:extLst>
              </p:cNvPr>
              <p:cNvSpPr/>
              <p:nvPr/>
            </p:nvSpPr>
            <p:spPr bwMode="auto">
              <a:xfrm>
                <a:off x="3175" y="3302"/>
                <a:ext cx="340" cy="3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64" name="iṩļîďe">
                <a:extLst>
                  <a:ext uri="{FF2B5EF4-FFF2-40B4-BE49-F238E27FC236}">
                    <a16:creationId xmlns:a16="http://schemas.microsoft.com/office/drawing/2014/main" id="{9344F4CB-41FF-A1B0-5240-1446378FF91A}"/>
                  </a:ext>
                </a:extLst>
              </p:cNvPr>
              <p:cNvSpPr/>
              <p:nvPr/>
            </p:nvSpPr>
            <p:spPr bwMode="auto">
              <a:xfrm>
                <a:off x="3175" y="3302"/>
                <a:ext cx="340" cy="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65" name="iṩlíďè">
                <a:extLst>
                  <a:ext uri="{FF2B5EF4-FFF2-40B4-BE49-F238E27FC236}">
                    <a16:creationId xmlns:a16="http://schemas.microsoft.com/office/drawing/2014/main" id="{CBE2E0CE-7F77-5FFC-9485-253A6AA9378E}"/>
                  </a:ext>
                </a:extLst>
              </p:cNvPr>
              <p:cNvSpPr/>
              <p:nvPr/>
            </p:nvSpPr>
            <p:spPr bwMode="auto">
              <a:xfrm>
                <a:off x="3175" y="3324"/>
                <a:ext cx="340" cy="9"/>
              </a:xfrm>
              <a:prstGeom prst="rect">
                <a:avLst/>
              </a:prstGeom>
              <a:solidFill>
                <a:srgbClr val="B1B3B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66" name="ïşliďè">
                <a:extLst>
                  <a:ext uri="{FF2B5EF4-FFF2-40B4-BE49-F238E27FC236}">
                    <a16:creationId xmlns:a16="http://schemas.microsoft.com/office/drawing/2014/main" id="{9A0B6130-3D0A-6665-AB70-84F074E218F1}"/>
                  </a:ext>
                </a:extLst>
              </p:cNvPr>
              <p:cNvSpPr/>
              <p:nvPr/>
            </p:nvSpPr>
            <p:spPr bwMode="auto">
              <a:xfrm>
                <a:off x="3175" y="3324"/>
                <a:ext cx="340" cy="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67" name="ísľïdè">
                <a:extLst>
                  <a:ext uri="{FF2B5EF4-FFF2-40B4-BE49-F238E27FC236}">
                    <a16:creationId xmlns:a16="http://schemas.microsoft.com/office/drawing/2014/main" id="{0FD84935-E74B-A8D8-515B-E146D75B7652}"/>
                  </a:ext>
                </a:extLst>
              </p:cNvPr>
              <p:cNvSpPr/>
              <p:nvPr/>
            </p:nvSpPr>
            <p:spPr bwMode="auto">
              <a:xfrm>
                <a:off x="3175" y="3333"/>
                <a:ext cx="340" cy="36"/>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68" name="išḻîḑé">
                <a:extLst>
                  <a:ext uri="{FF2B5EF4-FFF2-40B4-BE49-F238E27FC236}">
                    <a16:creationId xmlns:a16="http://schemas.microsoft.com/office/drawing/2014/main" id="{D9920608-6771-091E-034A-DB9EB4363790}"/>
                  </a:ext>
                </a:extLst>
              </p:cNvPr>
              <p:cNvSpPr/>
              <p:nvPr/>
            </p:nvSpPr>
            <p:spPr bwMode="auto">
              <a:xfrm>
                <a:off x="3175" y="3333"/>
                <a:ext cx="340" cy="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69" name="îSľiḑê">
                <a:extLst>
                  <a:ext uri="{FF2B5EF4-FFF2-40B4-BE49-F238E27FC236}">
                    <a16:creationId xmlns:a16="http://schemas.microsoft.com/office/drawing/2014/main" id="{672792F1-8ABF-7F96-63D1-ED7FAE1655D6}"/>
                  </a:ext>
                </a:extLst>
              </p:cNvPr>
              <p:cNvSpPr/>
              <p:nvPr/>
            </p:nvSpPr>
            <p:spPr bwMode="auto">
              <a:xfrm>
                <a:off x="3175" y="3355"/>
                <a:ext cx="340" cy="14"/>
              </a:xfrm>
              <a:prstGeom prst="rect">
                <a:avLst/>
              </a:prstGeom>
              <a:solidFill>
                <a:srgbClr val="B1B3B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70" name="îŝ1îḓé">
                <a:extLst>
                  <a:ext uri="{FF2B5EF4-FFF2-40B4-BE49-F238E27FC236}">
                    <a16:creationId xmlns:a16="http://schemas.microsoft.com/office/drawing/2014/main" id="{A999E63C-BDAB-89A8-F14F-F98378B0F6E3}"/>
                  </a:ext>
                </a:extLst>
              </p:cNvPr>
              <p:cNvSpPr/>
              <p:nvPr/>
            </p:nvSpPr>
            <p:spPr bwMode="auto">
              <a:xfrm>
                <a:off x="3175" y="3355"/>
                <a:ext cx="340" cy="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71" name="ïṥľïḑe">
                <a:extLst>
                  <a:ext uri="{FF2B5EF4-FFF2-40B4-BE49-F238E27FC236}">
                    <a16:creationId xmlns:a16="http://schemas.microsoft.com/office/drawing/2014/main" id="{38E6B612-5216-ACFC-994A-95B2EB127300}"/>
                  </a:ext>
                </a:extLst>
              </p:cNvPr>
              <p:cNvSpPr/>
              <p:nvPr/>
            </p:nvSpPr>
            <p:spPr bwMode="auto">
              <a:xfrm>
                <a:off x="3175" y="3369"/>
                <a:ext cx="340" cy="3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72" name="işḷiďé">
                <a:extLst>
                  <a:ext uri="{FF2B5EF4-FFF2-40B4-BE49-F238E27FC236}">
                    <a16:creationId xmlns:a16="http://schemas.microsoft.com/office/drawing/2014/main" id="{4B4479BF-85B4-CD2E-720F-2298863FE82F}"/>
                  </a:ext>
                </a:extLst>
              </p:cNvPr>
              <p:cNvSpPr/>
              <p:nvPr/>
            </p:nvSpPr>
            <p:spPr bwMode="auto">
              <a:xfrm>
                <a:off x="3175" y="3369"/>
                <a:ext cx="340" cy="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73" name="î$líḍê">
                <a:extLst>
                  <a:ext uri="{FF2B5EF4-FFF2-40B4-BE49-F238E27FC236}">
                    <a16:creationId xmlns:a16="http://schemas.microsoft.com/office/drawing/2014/main" id="{A73820D7-5E8D-B812-68DB-91D55DAC9B07}"/>
                  </a:ext>
                </a:extLst>
              </p:cNvPr>
              <p:cNvSpPr/>
              <p:nvPr/>
            </p:nvSpPr>
            <p:spPr bwMode="auto">
              <a:xfrm>
                <a:off x="3175" y="3387"/>
                <a:ext cx="340" cy="13"/>
              </a:xfrm>
              <a:prstGeom prst="rect">
                <a:avLst/>
              </a:prstGeom>
              <a:solidFill>
                <a:srgbClr val="B1B3B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74" name="íṥḷîḓê">
                <a:extLst>
                  <a:ext uri="{FF2B5EF4-FFF2-40B4-BE49-F238E27FC236}">
                    <a16:creationId xmlns:a16="http://schemas.microsoft.com/office/drawing/2014/main" id="{7870181B-7B65-476D-EFA6-ACCD993E88FE}"/>
                  </a:ext>
                </a:extLst>
              </p:cNvPr>
              <p:cNvSpPr/>
              <p:nvPr/>
            </p:nvSpPr>
            <p:spPr bwMode="auto">
              <a:xfrm>
                <a:off x="3175" y="3387"/>
                <a:ext cx="340" cy="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75" name="ïṧľíḍe">
                <a:extLst>
                  <a:ext uri="{FF2B5EF4-FFF2-40B4-BE49-F238E27FC236}">
                    <a16:creationId xmlns:a16="http://schemas.microsoft.com/office/drawing/2014/main" id="{A41A6475-E6E6-DDE1-9D88-DDEC094CA4B1}"/>
                  </a:ext>
                </a:extLst>
              </p:cNvPr>
              <p:cNvSpPr/>
              <p:nvPr/>
            </p:nvSpPr>
            <p:spPr bwMode="auto">
              <a:xfrm>
                <a:off x="3175" y="3400"/>
                <a:ext cx="340" cy="32"/>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76" name="íšľîdé">
                <a:extLst>
                  <a:ext uri="{FF2B5EF4-FFF2-40B4-BE49-F238E27FC236}">
                    <a16:creationId xmlns:a16="http://schemas.microsoft.com/office/drawing/2014/main" id="{B3CBCD09-DEC4-2448-A956-A053E873DF47}"/>
                  </a:ext>
                </a:extLst>
              </p:cNvPr>
              <p:cNvSpPr/>
              <p:nvPr/>
            </p:nvSpPr>
            <p:spPr bwMode="auto">
              <a:xfrm>
                <a:off x="3175" y="3400"/>
                <a:ext cx="340" cy="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77" name="ïsľïḑé">
                <a:extLst>
                  <a:ext uri="{FF2B5EF4-FFF2-40B4-BE49-F238E27FC236}">
                    <a16:creationId xmlns:a16="http://schemas.microsoft.com/office/drawing/2014/main" id="{07CA1F13-3981-DB6D-4564-E36139F11801}"/>
                  </a:ext>
                </a:extLst>
              </p:cNvPr>
              <p:cNvSpPr/>
              <p:nvPr/>
            </p:nvSpPr>
            <p:spPr bwMode="auto">
              <a:xfrm>
                <a:off x="3175" y="3418"/>
                <a:ext cx="340" cy="14"/>
              </a:xfrm>
              <a:prstGeom prst="rect">
                <a:avLst/>
              </a:prstGeom>
              <a:solidFill>
                <a:srgbClr val="B1B3B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78" name="ïṥ1ïḍè">
                <a:extLst>
                  <a:ext uri="{FF2B5EF4-FFF2-40B4-BE49-F238E27FC236}">
                    <a16:creationId xmlns:a16="http://schemas.microsoft.com/office/drawing/2014/main" id="{A70FB124-AC60-254A-57F4-0A5222B285A1}"/>
                  </a:ext>
                </a:extLst>
              </p:cNvPr>
              <p:cNvSpPr/>
              <p:nvPr/>
            </p:nvSpPr>
            <p:spPr bwMode="auto">
              <a:xfrm>
                <a:off x="3175" y="3418"/>
                <a:ext cx="340" cy="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79" name="îṡliḋe">
                <a:extLst>
                  <a:ext uri="{FF2B5EF4-FFF2-40B4-BE49-F238E27FC236}">
                    <a16:creationId xmlns:a16="http://schemas.microsoft.com/office/drawing/2014/main" id="{12DB6ABC-2CB4-F441-2FF7-23503424E03E}"/>
                  </a:ext>
                </a:extLst>
              </p:cNvPr>
              <p:cNvSpPr/>
              <p:nvPr/>
            </p:nvSpPr>
            <p:spPr bwMode="auto">
              <a:xfrm>
                <a:off x="3175" y="3432"/>
                <a:ext cx="340" cy="3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80" name="ïśḷîdê">
                <a:extLst>
                  <a:ext uri="{FF2B5EF4-FFF2-40B4-BE49-F238E27FC236}">
                    <a16:creationId xmlns:a16="http://schemas.microsoft.com/office/drawing/2014/main" id="{AA5D97D6-3010-5900-2DD0-73894DF07CA7}"/>
                  </a:ext>
                </a:extLst>
              </p:cNvPr>
              <p:cNvSpPr/>
              <p:nvPr/>
            </p:nvSpPr>
            <p:spPr bwMode="auto">
              <a:xfrm>
                <a:off x="3175" y="3432"/>
                <a:ext cx="340" cy="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81" name="îŝľíḓe">
                <a:extLst>
                  <a:ext uri="{FF2B5EF4-FFF2-40B4-BE49-F238E27FC236}">
                    <a16:creationId xmlns:a16="http://schemas.microsoft.com/office/drawing/2014/main" id="{78068409-BA02-91ED-BD02-2539231D82DA}"/>
                  </a:ext>
                </a:extLst>
              </p:cNvPr>
              <p:cNvSpPr/>
              <p:nvPr/>
            </p:nvSpPr>
            <p:spPr bwMode="auto">
              <a:xfrm>
                <a:off x="3175" y="3449"/>
                <a:ext cx="340" cy="14"/>
              </a:xfrm>
              <a:prstGeom prst="rect">
                <a:avLst/>
              </a:prstGeom>
              <a:solidFill>
                <a:srgbClr val="B1B3B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82" name="íşlîḍè">
                <a:extLst>
                  <a:ext uri="{FF2B5EF4-FFF2-40B4-BE49-F238E27FC236}">
                    <a16:creationId xmlns:a16="http://schemas.microsoft.com/office/drawing/2014/main" id="{FAEC59D1-858A-B220-BA10-B3FC677CB344}"/>
                  </a:ext>
                </a:extLst>
              </p:cNvPr>
              <p:cNvSpPr/>
              <p:nvPr/>
            </p:nvSpPr>
            <p:spPr bwMode="auto">
              <a:xfrm>
                <a:off x="3175" y="3449"/>
                <a:ext cx="340" cy="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83" name="îṩ1iḓè">
                <a:extLst>
                  <a:ext uri="{FF2B5EF4-FFF2-40B4-BE49-F238E27FC236}">
                    <a16:creationId xmlns:a16="http://schemas.microsoft.com/office/drawing/2014/main" id="{0663F308-1095-0F65-F56D-1C7E140E0FC7}"/>
                  </a:ext>
                </a:extLst>
              </p:cNvPr>
              <p:cNvSpPr/>
              <p:nvPr/>
            </p:nvSpPr>
            <p:spPr bwMode="auto">
              <a:xfrm>
                <a:off x="3175" y="3463"/>
                <a:ext cx="340" cy="3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84" name="ïSliḑe">
                <a:extLst>
                  <a:ext uri="{FF2B5EF4-FFF2-40B4-BE49-F238E27FC236}">
                    <a16:creationId xmlns:a16="http://schemas.microsoft.com/office/drawing/2014/main" id="{B72CD61F-E5EE-4120-CBB1-1680C853DE1D}"/>
                  </a:ext>
                </a:extLst>
              </p:cNvPr>
              <p:cNvSpPr/>
              <p:nvPr/>
            </p:nvSpPr>
            <p:spPr bwMode="auto">
              <a:xfrm>
                <a:off x="3175" y="3463"/>
                <a:ext cx="340" cy="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85" name="ï$ļiḓê">
                <a:extLst>
                  <a:ext uri="{FF2B5EF4-FFF2-40B4-BE49-F238E27FC236}">
                    <a16:creationId xmlns:a16="http://schemas.microsoft.com/office/drawing/2014/main" id="{4CD9BC2A-C244-62B2-2D7B-FA3813FBE053}"/>
                  </a:ext>
                </a:extLst>
              </p:cNvPr>
              <p:cNvSpPr/>
              <p:nvPr/>
            </p:nvSpPr>
            <p:spPr bwMode="auto">
              <a:xfrm>
                <a:off x="3175" y="3481"/>
                <a:ext cx="340" cy="13"/>
              </a:xfrm>
              <a:prstGeom prst="rect">
                <a:avLst/>
              </a:prstGeom>
              <a:solidFill>
                <a:srgbClr val="B1B3B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86" name="ïṩ1îḋê">
                <a:extLst>
                  <a:ext uri="{FF2B5EF4-FFF2-40B4-BE49-F238E27FC236}">
                    <a16:creationId xmlns:a16="http://schemas.microsoft.com/office/drawing/2014/main" id="{4BD0275F-02F0-821E-C7FE-88FEBBA6958A}"/>
                  </a:ext>
                </a:extLst>
              </p:cNvPr>
              <p:cNvSpPr/>
              <p:nvPr/>
            </p:nvSpPr>
            <p:spPr bwMode="auto">
              <a:xfrm>
                <a:off x="3175" y="3481"/>
                <a:ext cx="340" cy="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87" name="íṩḷiḑè">
                <a:extLst>
                  <a:ext uri="{FF2B5EF4-FFF2-40B4-BE49-F238E27FC236}">
                    <a16:creationId xmlns:a16="http://schemas.microsoft.com/office/drawing/2014/main" id="{4D47200C-4444-663F-8DD8-030C18896C20}"/>
                  </a:ext>
                </a:extLst>
              </p:cNvPr>
              <p:cNvSpPr/>
              <p:nvPr/>
            </p:nvSpPr>
            <p:spPr bwMode="auto">
              <a:xfrm>
                <a:off x="3175" y="3494"/>
                <a:ext cx="340" cy="32"/>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88" name="iš1ïḍê">
                <a:extLst>
                  <a:ext uri="{FF2B5EF4-FFF2-40B4-BE49-F238E27FC236}">
                    <a16:creationId xmlns:a16="http://schemas.microsoft.com/office/drawing/2014/main" id="{A6DC62C6-1E36-BB23-D434-AD71EA4432E1}"/>
                  </a:ext>
                </a:extLst>
              </p:cNvPr>
              <p:cNvSpPr/>
              <p:nvPr/>
            </p:nvSpPr>
            <p:spPr bwMode="auto">
              <a:xfrm>
                <a:off x="3175" y="3494"/>
                <a:ext cx="340" cy="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89" name="išļíḓe">
                <a:extLst>
                  <a:ext uri="{FF2B5EF4-FFF2-40B4-BE49-F238E27FC236}">
                    <a16:creationId xmlns:a16="http://schemas.microsoft.com/office/drawing/2014/main" id="{35761ED7-99F2-95F4-8AAA-909A52E6002F}"/>
                  </a:ext>
                </a:extLst>
              </p:cNvPr>
              <p:cNvSpPr/>
              <p:nvPr/>
            </p:nvSpPr>
            <p:spPr bwMode="auto">
              <a:xfrm>
                <a:off x="3175" y="3512"/>
                <a:ext cx="340" cy="14"/>
              </a:xfrm>
              <a:prstGeom prst="rect">
                <a:avLst/>
              </a:prstGeom>
              <a:solidFill>
                <a:srgbClr val="B1B3B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90" name="íṥ1íḑé">
                <a:extLst>
                  <a:ext uri="{FF2B5EF4-FFF2-40B4-BE49-F238E27FC236}">
                    <a16:creationId xmlns:a16="http://schemas.microsoft.com/office/drawing/2014/main" id="{780D532A-2C57-AA17-57A6-B4F89157B1A4}"/>
                  </a:ext>
                </a:extLst>
              </p:cNvPr>
              <p:cNvSpPr/>
              <p:nvPr/>
            </p:nvSpPr>
            <p:spPr bwMode="auto">
              <a:xfrm>
                <a:off x="3175" y="3512"/>
                <a:ext cx="340" cy="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91" name="íSlíďê">
                <a:extLst>
                  <a:ext uri="{FF2B5EF4-FFF2-40B4-BE49-F238E27FC236}">
                    <a16:creationId xmlns:a16="http://schemas.microsoft.com/office/drawing/2014/main" id="{924A01A8-0CA1-428F-6C72-7630AF53D532}"/>
                  </a:ext>
                </a:extLst>
              </p:cNvPr>
              <p:cNvSpPr/>
              <p:nvPr/>
            </p:nvSpPr>
            <p:spPr bwMode="auto">
              <a:xfrm>
                <a:off x="3122" y="3270"/>
                <a:ext cx="53" cy="256"/>
              </a:xfrm>
              <a:prstGeom prst="rect">
                <a:avLst/>
              </a:prstGeom>
              <a:solidFill>
                <a:srgbClr val="8BA6B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92" name="iSlíḓè">
                <a:extLst>
                  <a:ext uri="{FF2B5EF4-FFF2-40B4-BE49-F238E27FC236}">
                    <a16:creationId xmlns:a16="http://schemas.microsoft.com/office/drawing/2014/main" id="{75BA0319-DDC6-F869-A1A2-F16F16394C81}"/>
                  </a:ext>
                </a:extLst>
              </p:cNvPr>
              <p:cNvSpPr/>
              <p:nvPr/>
            </p:nvSpPr>
            <p:spPr bwMode="auto">
              <a:xfrm>
                <a:off x="3122" y="3270"/>
                <a:ext cx="53" cy="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93" name="îṣľïďé">
                <a:extLst>
                  <a:ext uri="{FF2B5EF4-FFF2-40B4-BE49-F238E27FC236}">
                    <a16:creationId xmlns:a16="http://schemas.microsoft.com/office/drawing/2014/main" id="{1B741567-66DF-F931-29F7-BF62F3731EF9}"/>
                  </a:ext>
                </a:extLst>
              </p:cNvPr>
              <p:cNvSpPr/>
              <p:nvPr/>
            </p:nvSpPr>
            <p:spPr bwMode="auto">
              <a:xfrm>
                <a:off x="6043" y="2872"/>
                <a:ext cx="211" cy="398"/>
              </a:xfrm>
              <a:prstGeom prst="rect">
                <a:avLst/>
              </a:prstGeom>
              <a:solidFill>
                <a:srgbClr val="E5875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94" name="işḷïdê">
                <a:extLst>
                  <a:ext uri="{FF2B5EF4-FFF2-40B4-BE49-F238E27FC236}">
                    <a16:creationId xmlns:a16="http://schemas.microsoft.com/office/drawing/2014/main" id="{58696701-89FA-5FDE-C3B5-E15617A0BE0C}"/>
                  </a:ext>
                </a:extLst>
              </p:cNvPr>
              <p:cNvSpPr/>
              <p:nvPr/>
            </p:nvSpPr>
            <p:spPr bwMode="auto">
              <a:xfrm>
                <a:off x="6043" y="2872"/>
                <a:ext cx="211" cy="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95" name="iṡḷidé">
                <a:extLst>
                  <a:ext uri="{FF2B5EF4-FFF2-40B4-BE49-F238E27FC236}">
                    <a16:creationId xmlns:a16="http://schemas.microsoft.com/office/drawing/2014/main" id="{7371D5F8-5675-5E46-56A5-010695F44673}"/>
                  </a:ext>
                </a:extLst>
              </p:cNvPr>
              <p:cNvSpPr/>
              <p:nvPr/>
            </p:nvSpPr>
            <p:spPr bwMode="auto">
              <a:xfrm>
                <a:off x="3122" y="3226"/>
                <a:ext cx="0" cy="76"/>
              </a:xfrm>
              <a:custGeom>
                <a:avLst/>
                <a:gdLst>
                  <a:gd name="T0" fmla="*/ 0 h 76"/>
                  <a:gd name="T1" fmla="*/ 0 h 76"/>
                  <a:gd name="T2" fmla="*/ 76 h 76"/>
                  <a:gd name="T3" fmla="*/ 44 h 76"/>
                  <a:gd name="T4" fmla="*/ 0 h 76"/>
                </a:gdLst>
                <a:ahLst/>
                <a:cxnLst>
                  <a:cxn ang="0">
                    <a:pos x="0" y="T0"/>
                  </a:cxn>
                  <a:cxn ang="0">
                    <a:pos x="0" y="T1"/>
                  </a:cxn>
                  <a:cxn ang="0">
                    <a:pos x="0" y="T2"/>
                  </a:cxn>
                  <a:cxn ang="0">
                    <a:pos x="0" y="T3"/>
                  </a:cxn>
                  <a:cxn ang="0">
                    <a:pos x="0" y="T4"/>
                  </a:cxn>
                </a:cxnLst>
                <a:rect l="0" t="0" r="r" b="b"/>
                <a:pathLst>
                  <a:path h="76">
                    <a:moveTo>
                      <a:pt x="0" y="0"/>
                    </a:moveTo>
                    <a:lnTo>
                      <a:pt x="0" y="0"/>
                    </a:lnTo>
                    <a:lnTo>
                      <a:pt x="0" y="76"/>
                    </a:lnTo>
                    <a:lnTo>
                      <a:pt x="0" y="44"/>
                    </a:lnTo>
                    <a:lnTo>
                      <a:pt x="0" y="0"/>
                    </a:lnTo>
                    <a:close/>
                  </a:path>
                </a:pathLst>
              </a:custGeom>
              <a:solidFill>
                <a:srgbClr val="8E989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6" name="îSḻiḑé">
                <a:extLst>
                  <a:ext uri="{FF2B5EF4-FFF2-40B4-BE49-F238E27FC236}">
                    <a16:creationId xmlns:a16="http://schemas.microsoft.com/office/drawing/2014/main" id="{E135BA7E-4BF5-C944-3EE0-F25AE4572937}"/>
                  </a:ext>
                </a:extLst>
              </p:cNvPr>
              <p:cNvSpPr/>
              <p:nvPr/>
            </p:nvSpPr>
            <p:spPr bwMode="auto">
              <a:xfrm>
                <a:off x="3122" y="3226"/>
                <a:ext cx="0" cy="76"/>
              </a:xfrm>
              <a:custGeom>
                <a:avLst/>
                <a:gdLst>
                  <a:gd name="T0" fmla="*/ 0 h 76"/>
                  <a:gd name="T1" fmla="*/ 0 h 76"/>
                  <a:gd name="T2" fmla="*/ 76 h 76"/>
                  <a:gd name="T3" fmla="*/ 44 h 76"/>
                  <a:gd name="T4" fmla="*/ 0 h 76"/>
                </a:gdLst>
                <a:ahLst/>
                <a:cxnLst>
                  <a:cxn ang="0">
                    <a:pos x="0" y="T0"/>
                  </a:cxn>
                  <a:cxn ang="0">
                    <a:pos x="0" y="T1"/>
                  </a:cxn>
                  <a:cxn ang="0">
                    <a:pos x="0" y="T2"/>
                  </a:cxn>
                  <a:cxn ang="0">
                    <a:pos x="0" y="T3"/>
                  </a:cxn>
                  <a:cxn ang="0">
                    <a:pos x="0" y="T4"/>
                  </a:cxn>
                </a:cxnLst>
                <a:rect l="0" t="0" r="r" b="b"/>
                <a:pathLst>
                  <a:path h="76">
                    <a:moveTo>
                      <a:pt x="0" y="0"/>
                    </a:moveTo>
                    <a:lnTo>
                      <a:pt x="0" y="0"/>
                    </a:lnTo>
                    <a:lnTo>
                      <a:pt x="0" y="76"/>
                    </a:lnTo>
                    <a:lnTo>
                      <a:pt x="0" y="4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7" name="íŝ1iḓè">
                <a:extLst>
                  <a:ext uri="{FF2B5EF4-FFF2-40B4-BE49-F238E27FC236}">
                    <a16:creationId xmlns:a16="http://schemas.microsoft.com/office/drawing/2014/main" id="{916198EE-EA95-3508-F962-F8003CD90DA6}"/>
                  </a:ext>
                </a:extLst>
              </p:cNvPr>
              <p:cNvSpPr/>
              <p:nvPr/>
            </p:nvSpPr>
            <p:spPr bwMode="auto">
              <a:xfrm>
                <a:off x="2992" y="3226"/>
                <a:ext cx="130" cy="300"/>
              </a:xfrm>
              <a:custGeom>
                <a:avLst/>
                <a:gdLst>
                  <a:gd name="T0" fmla="*/ 130 w 130"/>
                  <a:gd name="T1" fmla="*/ 0 h 300"/>
                  <a:gd name="T2" fmla="*/ 0 w 130"/>
                  <a:gd name="T3" fmla="*/ 0 h 300"/>
                  <a:gd name="T4" fmla="*/ 0 w 130"/>
                  <a:gd name="T5" fmla="*/ 300 h 300"/>
                  <a:gd name="T6" fmla="*/ 130 w 130"/>
                  <a:gd name="T7" fmla="*/ 300 h 300"/>
                  <a:gd name="T8" fmla="*/ 130 w 130"/>
                  <a:gd name="T9" fmla="*/ 76 h 300"/>
                  <a:gd name="T10" fmla="*/ 130 w 130"/>
                  <a:gd name="T11" fmla="*/ 0 h 300"/>
                </a:gdLst>
                <a:ahLst/>
                <a:cxnLst>
                  <a:cxn ang="0">
                    <a:pos x="T0" y="T1"/>
                  </a:cxn>
                  <a:cxn ang="0">
                    <a:pos x="T2" y="T3"/>
                  </a:cxn>
                  <a:cxn ang="0">
                    <a:pos x="T4" y="T5"/>
                  </a:cxn>
                  <a:cxn ang="0">
                    <a:pos x="T6" y="T7"/>
                  </a:cxn>
                  <a:cxn ang="0">
                    <a:pos x="T8" y="T9"/>
                  </a:cxn>
                  <a:cxn ang="0">
                    <a:pos x="T10" y="T11"/>
                  </a:cxn>
                </a:cxnLst>
                <a:rect l="0" t="0" r="r" b="b"/>
                <a:pathLst>
                  <a:path w="130" h="300">
                    <a:moveTo>
                      <a:pt x="130" y="0"/>
                    </a:moveTo>
                    <a:lnTo>
                      <a:pt x="0" y="0"/>
                    </a:lnTo>
                    <a:lnTo>
                      <a:pt x="0" y="300"/>
                    </a:lnTo>
                    <a:lnTo>
                      <a:pt x="130" y="300"/>
                    </a:lnTo>
                    <a:lnTo>
                      <a:pt x="130" y="76"/>
                    </a:lnTo>
                    <a:lnTo>
                      <a:pt x="130" y="0"/>
                    </a:lnTo>
                    <a:close/>
                  </a:path>
                </a:pathLst>
              </a:custGeom>
              <a:solidFill>
                <a:srgbClr val="A7B3A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8" name="îṧlíďe">
                <a:extLst>
                  <a:ext uri="{FF2B5EF4-FFF2-40B4-BE49-F238E27FC236}">
                    <a16:creationId xmlns:a16="http://schemas.microsoft.com/office/drawing/2014/main" id="{5B2D2316-AEFB-42EC-65DB-EF04BCF7B7E4}"/>
                  </a:ext>
                </a:extLst>
              </p:cNvPr>
              <p:cNvSpPr/>
              <p:nvPr/>
            </p:nvSpPr>
            <p:spPr bwMode="auto">
              <a:xfrm>
                <a:off x="2992" y="3226"/>
                <a:ext cx="130" cy="300"/>
              </a:xfrm>
              <a:custGeom>
                <a:avLst/>
                <a:gdLst>
                  <a:gd name="T0" fmla="*/ 130 w 130"/>
                  <a:gd name="T1" fmla="*/ 0 h 300"/>
                  <a:gd name="T2" fmla="*/ 0 w 130"/>
                  <a:gd name="T3" fmla="*/ 0 h 300"/>
                  <a:gd name="T4" fmla="*/ 0 w 130"/>
                  <a:gd name="T5" fmla="*/ 300 h 300"/>
                  <a:gd name="T6" fmla="*/ 130 w 130"/>
                  <a:gd name="T7" fmla="*/ 300 h 300"/>
                  <a:gd name="T8" fmla="*/ 130 w 130"/>
                  <a:gd name="T9" fmla="*/ 76 h 300"/>
                  <a:gd name="T10" fmla="*/ 130 w 130"/>
                  <a:gd name="T11" fmla="*/ 0 h 300"/>
                </a:gdLst>
                <a:ahLst/>
                <a:cxnLst>
                  <a:cxn ang="0">
                    <a:pos x="T0" y="T1"/>
                  </a:cxn>
                  <a:cxn ang="0">
                    <a:pos x="T2" y="T3"/>
                  </a:cxn>
                  <a:cxn ang="0">
                    <a:pos x="T4" y="T5"/>
                  </a:cxn>
                  <a:cxn ang="0">
                    <a:pos x="T6" y="T7"/>
                  </a:cxn>
                  <a:cxn ang="0">
                    <a:pos x="T8" y="T9"/>
                  </a:cxn>
                  <a:cxn ang="0">
                    <a:pos x="T10" y="T11"/>
                  </a:cxn>
                </a:cxnLst>
                <a:rect l="0" t="0" r="r" b="b"/>
                <a:pathLst>
                  <a:path w="130" h="300">
                    <a:moveTo>
                      <a:pt x="130" y="0"/>
                    </a:moveTo>
                    <a:lnTo>
                      <a:pt x="0" y="0"/>
                    </a:lnTo>
                    <a:lnTo>
                      <a:pt x="0" y="300"/>
                    </a:lnTo>
                    <a:lnTo>
                      <a:pt x="130" y="300"/>
                    </a:lnTo>
                    <a:lnTo>
                      <a:pt x="130" y="76"/>
                    </a:lnTo>
                    <a:lnTo>
                      <a:pt x="13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9" name="îṥļídé">
                <a:extLst>
                  <a:ext uri="{FF2B5EF4-FFF2-40B4-BE49-F238E27FC236}">
                    <a16:creationId xmlns:a16="http://schemas.microsoft.com/office/drawing/2014/main" id="{324A9723-113A-847F-4176-A243C190A57F}"/>
                  </a:ext>
                </a:extLst>
              </p:cNvPr>
              <p:cNvSpPr/>
              <p:nvPr/>
            </p:nvSpPr>
            <p:spPr bwMode="auto">
              <a:xfrm>
                <a:off x="3122" y="3270"/>
                <a:ext cx="0" cy="256"/>
              </a:xfrm>
              <a:custGeom>
                <a:avLst/>
                <a:gdLst>
                  <a:gd name="T0" fmla="*/ 0 h 256"/>
                  <a:gd name="T1" fmla="*/ 0 h 256"/>
                  <a:gd name="T2" fmla="*/ 32 h 256"/>
                  <a:gd name="T3" fmla="*/ 256 h 256"/>
                  <a:gd name="T4" fmla="*/ 0 h 256"/>
                </a:gdLst>
                <a:ahLst/>
                <a:cxnLst>
                  <a:cxn ang="0">
                    <a:pos x="0" y="T0"/>
                  </a:cxn>
                  <a:cxn ang="0">
                    <a:pos x="0" y="T1"/>
                  </a:cxn>
                  <a:cxn ang="0">
                    <a:pos x="0" y="T2"/>
                  </a:cxn>
                  <a:cxn ang="0">
                    <a:pos x="0" y="T3"/>
                  </a:cxn>
                  <a:cxn ang="0">
                    <a:pos x="0" y="T4"/>
                  </a:cxn>
                </a:cxnLst>
                <a:rect l="0" t="0" r="r" b="b"/>
                <a:pathLst>
                  <a:path h="256">
                    <a:moveTo>
                      <a:pt x="0" y="0"/>
                    </a:moveTo>
                    <a:lnTo>
                      <a:pt x="0" y="0"/>
                    </a:lnTo>
                    <a:lnTo>
                      <a:pt x="0" y="32"/>
                    </a:lnTo>
                    <a:lnTo>
                      <a:pt x="0" y="256"/>
                    </a:lnTo>
                    <a:lnTo>
                      <a:pt x="0" y="0"/>
                    </a:lnTo>
                    <a:close/>
                  </a:path>
                </a:pathLst>
              </a:custGeom>
              <a:solidFill>
                <a:srgbClr val="768D9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0" name="ïŝḻíḋè">
                <a:extLst>
                  <a:ext uri="{FF2B5EF4-FFF2-40B4-BE49-F238E27FC236}">
                    <a16:creationId xmlns:a16="http://schemas.microsoft.com/office/drawing/2014/main" id="{2EF83616-308F-7592-DAE9-E3DA480D3BFC}"/>
                  </a:ext>
                </a:extLst>
              </p:cNvPr>
              <p:cNvSpPr/>
              <p:nvPr/>
            </p:nvSpPr>
            <p:spPr bwMode="auto">
              <a:xfrm>
                <a:off x="3122" y="3270"/>
                <a:ext cx="0" cy="256"/>
              </a:xfrm>
              <a:custGeom>
                <a:avLst/>
                <a:gdLst>
                  <a:gd name="T0" fmla="*/ 0 h 256"/>
                  <a:gd name="T1" fmla="*/ 0 h 256"/>
                  <a:gd name="T2" fmla="*/ 32 h 256"/>
                  <a:gd name="T3" fmla="*/ 256 h 256"/>
                  <a:gd name="T4" fmla="*/ 0 h 256"/>
                </a:gdLst>
                <a:ahLst/>
                <a:cxnLst>
                  <a:cxn ang="0">
                    <a:pos x="0" y="T0"/>
                  </a:cxn>
                  <a:cxn ang="0">
                    <a:pos x="0" y="T1"/>
                  </a:cxn>
                  <a:cxn ang="0">
                    <a:pos x="0" y="T2"/>
                  </a:cxn>
                  <a:cxn ang="0">
                    <a:pos x="0" y="T3"/>
                  </a:cxn>
                  <a:cxn ang="0">
                    <a:pos x="0" y="T4"/>
                  </a:cxn>
                </a:cxnLst>
                <a:rect l="0" t="0" r="r" b="b"/>
                <a:pathLst>
                  <a:path h="256">
                    <a:moveTo>
                      <a:pt x="0" y="0"/>
                    </a:moveTo>
                    <a:lnTo>
                      <a:pt x="0" y="0"/>
                    </a:lnTo>
                    <a:lnTo>
                      <a:pt x="0" y="32"/>
                    </a:lnTo>
                    <a:lnTo>
                      <a:pt x="0" y="25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1" name="isḻíḑé">
                <a:extLst>
                  <a:ext uri="{FF2B5EF4-FFF2-40B4-BE49-F238E27FC236}">
                    <a16:creationId xmlns:a16="http://schemas.microsoft.com/office/drawing/2014/main" id="{937EB4D6-8D1E-F22E-1549-0FC285275472}"/>
                  </a:ext>
                </a:extLst>
              </p:cNvPr>
              <p:cNvSpPr/>
              <p:nvPr/>
            </p:nvSpPr>
            <p:spPr bwMode="auto">
              <a:xfrm>
                <a:off x="1672" y="3226"/>
                <a:ext cx="130" cy="300"/>
              </a:xfrm>
              <a:prstGeom prst="rect">
                <a:avLst/>
              </a:prstGeom>
              <a:solidFill>
                <a:srgbClr val="A7B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02" name="íṩ1ïḑe">
                <a:extLst>
                  <a:ext uri="{FF2B5EF4-FFF2-40B4-BE49-F238E27FC236}">
                    <a16:creationId xmlns:a16="http://schemas.microsoft.com/office/drawing/2014/main" id="{692FE276-D61F-FB1F-F8CA-B1E42719B945}"/>
                  </a:ext>
                </a:extLst>
              </p:cNvPr>
              <p:cNvSpPr/>
              <p:nvPr/>
            </p:nvSpPr>
            <p:spPr bwMode="auto">
              <a:xfrm>
                <a:off x="1672" y="3226"/>
                <a:ext cx="130" cy="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03" name="îSlíḋè">
                <a:extLst>
                  <a:ext uri="{FF2B5EF4-FFF2-40B4-BE49-F238E27FC236}">
                    <a16:creationId xmlns:a16="http://schemas.microsoft.com/office/drawing/2014/main" id="{D75481B5-07C5-FB2D-F008-A1B18AB4EB6A}"/>
                  </a:ext>
                </a:extLst>
              </p:cNvPr>
              <p:cNvSpPr/>
              <p:nvPr/>
            </p:nvSpPr>
            <p:spPr bwMode="auto">
              <a:xfrm>
                <a:off x="1162" y="3418"/>
                <a:ext cx="510" cy="108"/>
              </a:xfrm>
              <a:custGeom>
                <a:avLst/>
                <a:gdLst>
                  <a:gd name="T0" fmla="*/ 170 w 510"/>
                  <a:gd name="T1" fmla="*/ 0 h 108"/>
                  <a:gd name="T2" fmla="*/ 0 w 510"/>
                  <a:gd name="T3" fmla="*/ 0 h 108"/>
                  <a:gd name="T4" fmla="*/ 0 w 510"/>
                  <a:gd name="T5" fmla="*/ 108 h 108"/>
                  <a:gd name="T6" fmla="*/ 510 w 510"/>
                  <a:gd name="T7" fmla="*/ 108 h 108"/>
                  <a:gd name="T8" fmla="*/ 130 w 510"/>
                  <a:gd name="T9" fmla="*/ 108 h 108"/>
                  <a:gd name="T10" fmla="*/ 170 w 510"/>
                  <a:gd name="T11" fmla="*/ 0 h 108"/>
                </a:gdLst>
                <a:ahLst/>
                <a:cxnLst>
                  <a:cxn ang="0">
                    <a:pos x="T0" y="T1"/>
                  </a:cxn>
                  <a:cxn ang="0">
                    <a:pos x="T2" y="T3"/>
                  </a:cxn>
                  <a:cxn ang="0">
                    <a:pos x="T4" y="T5"/>
                  </a:cxn>
                  <a:cxn ang="0">
                    <a:pos x="T6" y="T7"/>
                  </a:cxn>
                  <a:cxn ang="0">
                    <a:pos x="T8" y="T9"/>
                  </a:cxn>
                  <a:cxn ang="0">
                    <a:pos x="T10" y="T11"/>
                  </a:cxn>
                </a:cxnLst>
                <a:rect l="0" t="0" r="r" b="b"/>
                <a:pathLst>
                  <a:path w="510" h="108">
                    <a:moveTo>
                      <a:pt x="170" y="0"/>
                    </a:moveTo>
                    <a:lnTo>
                      <a:pt x="0" y="0"/>
                    </a:lnTo>
                    <a:lnTo>
                      <a:pt x="0" y="108"/>
                    </a:lnTo>
                    <a:lnTo>
                      <a:pt x="510" y="108"/>
                    </a:lnTo>
                    <a:lnTo>
                      <a:pt x="130" y="108"/>
                    </a:lnTo>
                    <a:lnTo>
                      <a:pt x="170" y="0"/>
                    </a:lnTo>
                    <a:close/>
                  </a:path>
                </a:pathLst>
              </a:custGeom>
              <a:solidFill>
                <a:srgbClr val="9DA7A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4" name="îşļîḑé">
                <a:extLst>
                  <a:ext uri="{FF2B5EF4-FFF2-40B4-BE49-F238E27FC236}">
                    <a16:creationId xmlns:a16="http://schemas.microsoft.com/office/drawing/2014/main" id="{69273098-31A4-D5D3-15E4-0BCD7E7E04C3}"/>
                  </a:ext>
                </a:extLst>
              </p:cNvPr>
              <p:cNvSpPr/>
              <p:nvPr/>
            </p:nvSpPr>
            <p:spPr bwMode="auto">
              <a:xfrm>
                <a:off x="1162" y="3418"/>
                <a:ext cx="510" cy="108"/>
              </a:xfrm>
              <a:custGeom>
                <a:avLst/>
                <a:gdLst>
                  <a:gd name="T0" fmla="*/ 170 w 510"/>
                  <a:gd name="T1" fmla="*/ 0 h 108"/>
                  <a:gd name="T2" fmla="*/ 0 w 510"/>
                  <a:gd name="T3" fmla="*/ 0 h 108"/>
                  <a:gd name="T4" fmla="*/ 0 w 510"/>
                  <a:gd name="T5" fmla="*/ 108 h 108"/>
                  <a:gd name="T6" fmla="*/ 510 w 510"/>
                  <a:gd name="T7" fmla="*/ 108 h 108"/>
                  <a:gd name="T8" fmla="*/ 130 w 510"/>
                  <a:gd name="T9" fmla="*/ 108 h 108"/>
                  <a:gd name="T10" fmla="*/ 170 w 510"/>
                  <a:gd name="T11" fmla="*/ 0 h 108"/>
                </a:gdLst>
                <a:ahLst/>
                <a:cxnLst>
                  <a:cxn ang="0">
                    <a:pos x="T0" y="T1"/>
                  </a:cxn>
                  <a:cxn ang="0">
                    <a:pos x="T2" y="T3"/>
                  </a:cxn>
                  <a:cxn ang="0">
                    <a:pos x="T4" y="T5"/>
                  </a:cxn>
                  <a:cxn ang="0">
                    <a:pos x="T6" y="T7"/>
                  </a:cxn>
                  <a:cxn ang="0">
                    <a:pos x="T8" y="T9"/>
                  </a:cxn>
                  <a:cxn ang="0">
                    <a:pos x="T10" y="T11"/>
                  </a:cxn>
                </a:cxnLst>
                <a:rect l="0" t="0" r="r" b="b"/>
                <a:pathLst>
                  <a:path w="510" h="108">
                    <a:moveTo>
                      <a:pt x="170" y="0"/>
                    </a:moveTo>
                    <a:lnTo>
                      <a:pt x="0" y="0"/>
                    </a:lnTo>
                    <a:lnTo>
                      <a:pt x="0" y="108"/>
                    </a:lnTo>
                    <a:lnTo>
                      <a:pt x="510" y="108"/>
                    </a:lnTo>
                    <a:lnTo>
                      <a:pt x="130" y="108"/>
                    </a:lnTo>
                    <a:lnTo>
                      <a:pt x="17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5" name="iśḻíḋê">
                <a:extLst>
                  <a:ext uri="{FF2B5EF4-FFF2-40B4-BE49-F238E27FC236}">
                    <a16:creationId xmlns:a16="http://schemas.microsoft.com/office/drawing/2014/main" id="{679F3E40-D97F-1793-59AC-1FC0537FCFD8}"/>
                  </a:ext>
                </a:extLst>
              </p:cNvPr>
              <p:cNvSpPr/>
              <p:nvPr/>
            </p:nvSpPr>
            <p:spPr bwMode="auto">
              <a:xfrm>
                <a:off x="6254" y="3226"/>
                <a:ext cx="197" cy="44"/>
              </a:xfrm>
              <a:prstGeom prst="rect">
                <a:avLst/>
              </a:prstGeom>
              <a:solidFill>
                <a:srgbClr val="A7B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06" name="îşļîďé">
                <a:extLst>
                  <a:ext uri="{FF2B5EF4-FFF2-40B4-BE49-F238E27FC236}">
                    <a16:creationId xmlns:a16="http://schemas.microsoft.com/office/drawing/2014/main" id="{BF1FD821-E3E9-50FB-4B7D-0A43A6B68C1E}"/>
                  </a:ext>
                </a:extLst>
              </p:cNvPr>
              <p:cNvSpPr/>
              <p:nvPr/>
            </p:nvSpPr>
            <p:spPr bwMode="auto">
              <a:xfrm>
                <a:off x="6254" y="3226"/>
                <a:ext cx="197" cy="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07" name="îslíďè">
                <a:extLst>
                  <a:ext uri="{FF2B5EF4-FFF2-40B4-BE49-F238E27FC236}">
                    <a16:creationId xmlns:a16="http://schemas.microsoft.com/office/drawing/2014/main" id="{952C7018-AE19-DB5C-4095-99D4F9B31FBB}"/>
                  </a:ext>
                </a:extLst>
              </p:cNvPr>
              <p:cNvSpPr/>
              <p:nvPr/>
            </p:nvSpPr>
            <p:spPr bwMode="auto">
              <a:xfrm>
                <a:off x="3515" y="3270"/>
                <a:ext cx="3007" cy="256"/>
              </a:xfrm>
              <a:prstGeom prst="rect">
                <a:avLst/>
              </a:prstGeom>
              <a:solidFill>
                <a:srgbClr val="8BA6B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08" name="iŝḻíḑe">
                <a:extLst>
                  <a:ext uri="{FF2B5EF4-FFF2-40B4-BE49-F238E27FC236}">
                    <a16:creationId xmlns:a16="http://schemas.microsoft.com/office/drawing/2014/main" id="{ED791919-68E6-DBEB-33D4-755C7091C7D2}"/>
                  </a:ext>
                </a:extLst>
              </p:cNvPr>
              <p:cNvSpPr/>
              <p:nvPr/>
            </p:nvSpPr>
            <p:spPr bwMode="auto">
              <a:xfrm>
                <a:off x="3515" y="3270"/>
                <a:ext cx="3007" cy="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09" name="íṣľîḑè">
                <a:extLst>
                  <a:ext uri="{FF2B5EF4-FFF2-40B4-BE49-F238E27FC236}">
                    <a16:creationId xmlns:a16="http://schemas.microsoft.com/office/drawing/2014/main" id="{E2D16F14-387A-DDF3-CDE1-73D4D01C0C20}"/>
                  </a:ext>
                </a:extLst>
              </p:cNvPr>
              <p:cNvSpPr/>
              <p:nvPr/>
            </p:nvSpPr>
            <p:spPr bwMode="auto">
              <a:xfrm>
                <a:off x="6066" y="2899"/>
                <a:ext cx="161" cy="103"/>
              </a:xfrm>
              <a:prstGeom prst="rect">
                <a:avLst/>
              </a:prstGeom>
              <a:solidFill>
                <a:srgbClr val="37395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10" name="ïṣļíḍe">
                <a:extLst>
                  <a:ext uri="{FF2B5EF4-FFF2-40B4-BE49-F238E27FC236}">
                    <a16:creationId xmlns:a16="http://schemas.microsoft.com/office/drawing/2014/main" id="{B002203E-8897-E9E5-21DC-3416A37A98FE}"/>
                  </a:ext>
                </a:extLst>
              </p:cNvPr>
              <p:cNvSpPr/>
              <p:nvPr/>
            </p:nvSpPr>
            <p:spPr bwMode="auto">
              <a:xfrm>
                <a:off x="6066" y="2899"/>
                <a:ext cx="161" cy="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11" name="ïşliḋé">
                <a:extLst>
                  <a:ext uri="{FF2B5EF4-FFF2-40B4-BE49-F238E27FC236}">
                    <a16:creationId xmlns:a16="http://schemas.microsoft.com/office/drawing/2014/main" id="{749AC8C6-9226-9961-99F4-1F23871160C9}"/>
                  </a:ext>
                </a:extLst>
              </p:cNvPr>
              <p:cNvSpPr/>
              <p:nvPr/>
            </p:nvSpPr>
            <p:spPr bwMode="auto">
              <a:xfrm>
                <a:off x="6066" y="2899"/>
                <a:ext cx="161" cy="103"/>
              </a:xfrm>
              <a:custGeom>
                <a:avLst/>
                <a:gdLst>
                  <a:gd name="T0" fmla="*/ 161 w 161"/>
                  <a:gd name="T1" fmla="*/ 0 h 103"/>
                  <a:gd name="T2" fmla="*/ 0 w 161"/>
                  <a:gd name="T3" fmla="*/ 0 h 103"/>
                  <a:gd name="T4" fmla="*/ 0 w 161"/>
                  <a:gd name="T5" fmla="*/ 27 h 103"/>
                  <a:gd name="T6" fmla="*/ 134 w 161"/>
                  <a:gd name="T7" fmla="*/ 27 h 103"/>
                  <a:gd name="T8" fmla="*/ 134 w 161"/>
                  <a:gd name="T9" fmla="*/ 103 h 103"/>
                  <a:gd name="T10" fmla="*/ 161 w 161"/>
                  <a:gd name="T11" fmla="*/ 103 h 103"/>
                  <a:gd name="T12" fmla="*/ 161 w 161"/>
                  <a:gd name="T13" fmla="*/ 0 h 103"/>
                </a:gdLst>
                <a:ahLst/>
                <a:cxnLst>
                  <a:cxn ang="0">
                    <a:pos x="T0" y="T1"/>
                  </a:cxn>
                  <a:cxn ang="0">
                    <a:pos x="T2" y="T3"/>
                  </a:cxn>
                  <a:cxn ang="0">
                    <a:pos x="T4" y="T5"/>
                  </a:cxn>
                  <a:cxn ang="0">
                    <a:pos x="T6" y="T7"/>
                  </a:cxn>
                  <a:cxn ang="0">
                    <a:pos x="T8" y="T9"/>
                  </a:cxn>
                  <a:cxn ang="0">
                    <a:pos x="T10" y="T11"/>
                  </a:cxn>
                  <a:cxn ang="0">
                    <a:pos x="T12" y="T13"/>
                  </a:cxn>
                </a:cxnLst>
                <a:rect l="0" t="0" r="r" b="b"/>
                <a:pathLst>
                  <a:path w="161" h="103">
                    <a:moveTo>
                      <a:pt x="161" y="0"/>
                    </a:moveTo>
                    <a:lnTo>
                      <a:pt x="0" y="0"/>
                    </a:lnTo>
                    <a:lnTo>
                      <a:pt x="0" y="27"/>
                    </a:lnTo>
                    <a:lnTo>
                      <a:pt x="134" y="27"/>
                    </a:lnTo>
                    <a:lnTo>
                      <a:pt x="134" y="103"/>
                    </a:lnTo>
                    <a:lnTo>
                      <a:pt x="161" y="103"/>
                    </a:lnTo>
                    <a:lnTo>
                      <a:pt x="161" y="0"/>
                    </a:lnTo>
                    <a:close/>
                  </a:path>
                </a:pathLst>
              </a:custGeom>
              <a:solidFill>
                <a:srgbClr val="73758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2" name="î$lîḓe">
                <a:extLst>
                  <a:ext uri="{FF2B5EF4-FFF2-40B4-BE49-F238E27FC236}">
                    <a16:creationId xmlns:a16="http://schemas.microsoft.com/office/drawing/2014/main" id="{2B9ABFFD-445F-AC80-1069-AAE298A49FD8}"/>
                  </a:ext>
                </a:extLst>
              </p:cNvPr>
              <p:cNvSpPr/>
              <p:nvPr/>
            </p:nvSpPr>
            <p:spPr bwMode="auto">
              <a:xfrm>
                <a:off x="6066" y="2899"/>
                <a:ext cx="161" cy="103"/>
              </a:xfrm>
              <a:custGeom>
                <a:avLst/>
                <a:gdLst>
                  <a:gd name="T0" fmla="*/ 161 w 161"/>
                  <a:gd name="T1" fmla="*/ 0 h 103"/>
                  <a:gd name="T2" fmla="*/ 0 w 161"/>
                  <a:gd name="T3" fmla="*/ 0 h 103"/>
                  <a:gd name="T4" fmla="*/ 0 w 161"/>
                  <a:gd name="T5" fmla="*/ 27 h 103"/>
                  <a:gd name="T6" fmla="*/ 134 w 161"/>
                  <a:gd name="T7" fmla="*/ 27 h 103"/>
                  <a:gd name="T8" fmla="*/ 134 w 161"/>
                  <a:gd name="T9" fmla="*/ 103 h 103"/>
                  <a:gd name="T10" fmla="*/ 161 w 161"/>
                  <a:gd name="T11" fmla="*/ 103 h 103"/>
                  <a:gd name="T12" fmla="*/ 161 w 161"/>
                  <a:gd name="T13" fmla="*/ 0 h 103"/>
                </a:gdLst>
                <a:ahLst/>
                <a:cxnLst>
                  <a:cxn ang="0">
                    <a:pos x="T0" y="T1"/>
                  </a:cxn>
                  <a:cxn ang="0">
                    <a:pos x="T2" y="T3"/>
                  </a:cxn>
                  <a:cxn ang="0">
                    <a:pos x="T4" y="T5"/>
                  </a:cxn>
                  <a:cxn ang="0">
                    <a:pos x="T6" y="T7"/>
                  </a:cxn>
                  <a:cxn ang="0">
                    <a:pos x="T8" y="T9"/>
                  </a:cxn>
                  <a:cxn ang="0">
                    <a:pos x="T10" y="T11"/>
                  </a:cxn>
                  <a:cxn ang="0">
                    <a:pos x="T12" y="T13"/>
                  </a:cxn>
                </a:cxnLst>
                <a:rect l="0" t="0" r="r" b="b"/>
                <a:pathLst>
                  <a:path w="161" h="103">
                    <a:moveTo>
                      <a:pt x="161" y="0"/>
                    </a:moveTo>
                    <a:lnTo>
                      <a:pt x="0" y="0"/>
                    </a:lnTo>
                    <a:lnTo>
                      <a:pt x="0" y="27"/>
                    </a:lnTo>
                    <a:lnTo>
                      <a:pt x="134" y="27"/>
                    </a:lnTo>
                    <a:lnTo>
                      <a:pt x="134" y="103"/>
                    </a:lnTo>
                    <a:lnTo>
                      <a:pt x="161" y="103"/>
                    </a:lnTo>
                    <a:lnTo>
                      <a:pt x="16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3" name="i$ḻiḑê">
                <a:extLst>
                  <a:ext uri="{FF2B5EF4-FFF2-40B4-BE49-F238E27FC236}">
                    <a16:creationId xmlns:a16="http://schemas.microsoft.com/office/drawing/2014/main" id="{1EA9A69C-C855-D913-5DF2-5E9DB973A22B}"/>
                  </a:ext>
                </a:extLst>
              </p:cNvPr>
              <p:cNvSpPr/>
              <p:nvPr/>
            </p:nvSpPr>
            <p:spPr bwMode="auto">
              <a:xfrm>
                <a:off x="5032" y="1757"/>
                <a:ext cx="1320" cy="721"/>
              </a:xfrm>
              <a:prstGeom prst="rect">
                <a:avLst/>
              </a:prstGeom>
              <a:solidFill>
                <a:srgbClr val="B9C5C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14" name="îṣḷîdé">
                <a:extLst>
                  <a:ext uri="{FF2B5EF4-FFF2-40B4-BE49-F238E27FC236}">
                    <a16:creationId xmlns:a16="http://schemas.microsoft.com/office/drawing/2014/main" id="{B2B63113-E9AC-D429-DC67-8B6315E9A5E8}"/>
                  </a:ext>
                </a:extLst>
              </p:cNvPr>
              <p:cNvSpPr/>
              <p:nvPr/>
            </p:nvSpPr>
            <p:spPr bwMode="auto">
              <a:xfrm>
                <a:off x="5032" y="1757"/>
                <a:ext cx="1320" cy="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15" name="íşľíḑe">
                <a:extLst>
                  <a:ext uri="{FF2B5EF4-FFF2-40B4-BE49-F238E27FC236}">
                    <a16:creationId xmlns:a16="http://schemas.microsoft.com/office/drawing/2014/main" id="{5137BA86-D6B2-B61D-D262-A9A6C2D7A22A}"/>
                  </a:ext>
                </a:extLst>
              </p:cNvPr>
              <p:cNvSpPr/>
              <p:nvPr/>
            </p:nvSpPr>
            <p:spPr bwMode="auto">
              <a:xfrm>
                <a:off x="5032" y="1350"/>
                <a:ext cx="1320" cy="197"/>
              </a:xfrm>
              <a:prstGeom prst="rect">
                <a:avLst/>
              </a:prstGeom>
              <a:solidFill>
                <a:srgbClr val="B9C5C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16" name="ï$ḷiḑê">
                <a:extLst>
                  <a:ext uri="{FF2B5EF4-FFF2-40B4-BE49-F238E27FC236}">
                    <a16:creationId xmlns:a16="http://schemas.microsoft.com/office/drawing/2014/main" id="{A5BBFEBD-DFDE-A46A-4A3C-E6C878277988}"/>
                  </a:ext>
                </a:extLst>
              </p:cNvPr>
              <p:cNvSpPr/>
              <p:nvPr/>
            </p:nvSpPr>
            <p:spPr bwMode="auto">
              <a:xfrm>
                <a:off x="5032" y="1350"/>
                <a:ext cx="1320" cy="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17" name="işľíďè">
                <a:extLst>
                  <a:ext uri="{FF2B5EF4-FFF2-40B4-BE49-F238E27FC236}">
                    <a16:creationId xmlns:a16="http://schemas.microsoft.com/office/drawing/2014/main" id="{5326EAFF-91B4-76C5-67BF-7C8CB418151C}"/>
                  </a:ext>
                </a:extLst>
              </p:cNvPr>
              <p:cNvSpPr/>
              <p:nvPr/>
            </p:nvSpPr>
            <p:spPr bwMode="auto">
              <a:xfrm>
                <a:off x="5131" y="1251"/>
                <a:ext cx="1123" cy="99"/>
              </a:xfrm>
              <a:prstGeom prst="rect">
                <a:avLst/>
              </a:prstGeom>
              <a:solidFill>
                <a:srgbClr val="858F9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18" name="ïṣḻíḑè">
                <a:extLst>
                  <a:ext uri="{FF2B5EF4-FFF2-40B4-BE49-F238E27FC236}">
                    <a16:creationId xmlns:a16="http://schemas.microsoft.com/office/drawing/2014/main" id="{86F0A9CE-7386-47D8-BE64-0304168316C8}"/>
                  </a:ext>
                </a:extLst>
              </p:cNvPr>
              <p:cNvSpPr/>
              <p:nvPr/>
            </p:nvSpPr>
            <p:spPr bwMode="auto">
              <a:xfrm>
                <a:off x="5068" y="1547"/>
                <a:ext cx="1244" cy="210"/>
              </a:xfrm>
              <a:prstGeom prst="rect">
                <a:avLst/>
              </a:prstGeom>
              <a:solidFill>
                <a:srgbClr val="289DB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19" name="íṧ1ïḓé">
                <a:extLst>
                  <a:ext uri="{FF2B5EF4-FFF2-40B4-BE49-F238E27FC236}">
                    <a16:creationId xmlns:a16="http://schemas.microsoft.com/office/drawing/2014/main" id="{6C502BFA-6E17-FF12-ED01-DC74ACA1EFC6}"/>
                  </a:ext>
                </a:extLst>
              </p:cNvPr>
              <p:cNvSpPr/>
              <p:nvPr/>
            </p:nvSpPr>
            <p:spPr bwMode="auto">
              <a:xfrm>
                <a:off x="5068" y="1547"/>
                <a:ext cx="124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20" name="îsḻîḑè">
                <a:extLst>
                  <a:ext uri="{FF2B5EF4-FFF2-40B4-BE49-F238E27FC236}">
                    <a16:creationId xmlns:a16="http://schemas.microsoft.com/office/drawing/2014/main" id="{82A0613D-4B8F-B3E2-2DB4-1F88687F9F21}"/>
                  </a:ext>
                </a:extLst>
              </p:cNvPr>
              <p:cNvSpPr/>
              <p:nvPr/>
            </p:nvSpPr>
            <p:spPr bwMode="auto">
              <a:xfrm>
                <a:off x="3122" y="3494"/>
                <a:ext cx="53" cy="32"/>
              </a:xfrm>
              <a:custGeom>
                <a:avLst/>
                <a:gdLst>
                  <a:gd name="T0" fmla="*/ 53 w 53"/>
                  <a:gd name="T1" fmla="*/ 0 h 32"/>
                  <a:gd name="T2" fmla="*/ 0 w 53"/>
                  <a:gd name="T3" fmla="*/ 0 h 32"/>
                  <a:gd name="T4" fmla="*/ 0 w 53"/>
                  <a:gd name="T5" fmla="*/ 32 h 32"/>
                  <a:gd name="T6" fmla="*/ 53 w 53"/>
                  <a:gd name="T7" fmla="*/ 32 h 32"/>
                  <a:gd name="T8" fmla="*/ 53 w 53"/>
                  <a:gd name="T9" fmla="*/ 18 h 32"/>
                  <a:gd name="T10" fmla="*/ 53 w 53"/>
                  <a:gd name="T11" fmla="*/ 0 h 32"/>
                </a:gdLst>
                <a:ahLst/>
                <a:cxnLst>
                  <a:cxn ang="0">
                    <a:pos x="T0" y="T1"/>
                  </a:cxn>
                  <a:cxn ang="0">
                    <a:pos x="T2" y="T3"/>
                  </a:cxn>
                  <a:cxn ang="0">
                    <a:pos x="T4" y="T5"/>
                  </a:cxn>
                  <a:cxn ang="0">
                    <a:pos x="T6" y="T7"/>
                  </a:cxn>
                  <a:cxn ang="0">
                    <a:pos x="T8" y="T9"/>
                  </a:cxn>
                  <a:cxn ang="0">
                    <a:pos x="T10" y="T11"/>
                  </a:cxn>
                </a:cxnLst>
                <a:rect l="0" t="0" r="r" b="b"/>
                <a:pathLst>
                  <a:path w="53" h="32">
                    <a:moveTo>
                      <a:pt x="53" y="0"/>
                    </a:moveTo>
                    <a:lnTo>
                      <a:pt x="0" y="0"/>
                    </a:lnTo>
                    <a:lnTo>
                      <a:pt x="0" y="32"/>
                    </a:lnTo>
                    <a:lnTo>
                      <a:pt x="53" y="32"/>
                    </a:lnTo>
                    <a:lnTo>
                      <a:pt x="53" y="18"/>
                    </a:lnTo>
                    <a:lnTo>
                      <a:pt x="53" y="0"/>
                    </a:lnTo>
                    <a:close/>
                  </a:path>
                </a:pathLst>
              </a:custGeom>
              <a:solidFill>
                <a:srgbClr val="768D9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1" name="iśļïḓè">
                <a:extLst>
                  <a:ext uri="{FF2B5EF4-FFF2-40B4-BE49-F238E27FC236}">
                    <a16:creationId xmlns:a16="http://schemas.microsoft.com/office/drawing/2014/main" id="{2082EC9B-90D3-567C-0395-00E9C2E60B33}"/>
                  </a:ext>
                </a:extLst>
              </p:cNvPr>
              <p:cNvSpPr/>
              <p:nvPr/>
            </p:nvSpPr>
            <p:spPr bwMode="auto">
              <a:xfrm>
                <a:off x="3122" y="3494"/>
                <a:ext cx="53" cy="32"/>
              </a:xfrm>
              <a:custGeom>
                <a:avLst/>
                <a:gdLst>
                  <a:gd name="T0" fmla="*/ 53 w 53"/>
                  <a:gd name="T1" fmla="*/ 0 h 32"/>
                  <a:gd name="T2" fmla="*/ 0 w 53"/>
                  <a:gd name="T3" fmla="*/ 0 h 32"/>
                  <a:gd name="T4" fmla="*/ 0 w 53"/>
                  <a:gd name="T5" fmla="*/ 32 h 32"/>
                  <a:gd name="T6" fmla="*/ 53 w 53"/>
                  <a:gd name="T7" fmla="*/ 32 h 32"/>
                  <a:gd name="T8" fmla="*/ 53 w 53"/>
                  <a:gd name="T9" fmla="*/ 18 h 32"/>
                  <a:gd name="T10" fmla="*/ 53 w 53"/>
                  <a:gd name="T11" fmla="*/ 0 h 32"/>
                </a:gdLst>
                <a:ahLst/>
                <a:cxnLst>
                  <a:cxn ang="0">
                    <a:pos x="T0" y="T1"/>
                  </a:cxn>
                  <a:cxn ang="0">
                    <a:pos x="T2" y="T3"/>
                  </a:cxn>
                  <a:cxn ang="0">
                    <a:pos x="T4" y="T5"/>
                  </a:cxn>
                  <a:cxn ang="0">
                    <a:pos x="T6" y="T7"/>
                  </a:cxn>
                  <a:cxn ang="0">
                    <a:pos x="T8" y="T9"/>
                  </a:cxn>
                  <a:cxn ang="0">
                    <a:pos x="T10" y="T11"/>
                  </a:cxn>
                </a:cxnLst>
                <a:rect l="0" t="0" r="r" b="b"/>
                <a:pathLst>
                  <a:path w="53" h="32">
                    <a:moveTo>
                      <a:pt x="53" y="0"/>
                    </a:moveTo>
                    <a:lnTo>
                      <a:pt x="0" y="0"/>
                    </a:lnTo>
                    <a:lnTo>
                      <a:pt x="0" y="32"/>
                    </a:lnTo>
                    <a:lnTo>
                      <a:pt x="53" y="32"/>
                    </a:lnTo>
                    <a:lnTo>
                      <a:pt x="53" y="18"/>
                    </a:lnTo>
                    <a:lnTo>
                      <a:pt x="5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2" name="iSļïďé">
                <a:extLst>
                  <a:ext uri="{FF2B5EF4-FFF2-40B4-BE49-F238E27FC236}">
                    <a16:creationId xmlns:a16="http://schemas.microsoft.com/office/drawing/2014/main" id="{65274A3C-8EE9-BEA8-E0F0-8B2FE95FCC03}"/>
                  </a:ext>
                </a:extLst>
              </p:cNvPr>
              <p:cNvSpPr/>
              <p:nvPr/>
            </p:nvSpPr>
            <p:spPr bwMode="auto">
              <a:xfrm>
                <a:off x="3515" y="3494"/>
                <a:ext cx="3007" cy="32"/>
              </a:xfrm>
              <a:prstGeom prst="rect">
                <a:avLst/>
              </a:prstGeom>
              <a:solidFill>
                <a:srgbClr val="768D9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23" name="í$ḷiḓè">
                <a:extLst>
                  <a:ext uri="{FF2B5EF4-FFF2-40B4-BE49-F238E27FC236}">
                    <a16:creationId xmlns:a16="http://schemas.microsoft.com/office/drawing/2014/main" id="{229E93F4-2AE7-DF23-E78E-A471A5504945}"/>
                  </a:ext>
                </a:extLst>
              </p:cNvPr>
              <p:cNvSpPr/>
              <p:nvPr/>
            </p:nvSpPr>
            <p:spPr bwMode="auto">
              <a:xfrm>
                <a:off x="3515" y="3494"/>
                <a:ext cx="3007" cy="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24" name="îSľidê">
                <a:extLst>
                  <a:ext uri="{FF2B5EF4-FFF2-40B4-BE49-F238E27FC236}">
                    <a16:creationId xmlns:a16="http://schemas.microsoft.com/office/drawing/2014/main" id="{6E43C233-CDA8-BF7E-CD1D-9DE5F063633C}"/>
                  </a:ext>
                </a:extLst>
              </p:cNvPr>
              <p:cNvSpPr/>
              <p:nvPr/>
            </p:nvSpPr>
            <p:spPr bwMode="auto">
              <a:xfrm>
                <a:off x="4124" y="2030"/>
                <a:ext cx="707" cy="45"/>
              </a:xfrm>
              <a:prstGeom prst="rect">
                <a:avLst/>
              </a:prstGeom>
              <a:solidFill>
                <a:srgbClr val="FAAF4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25" name="i$ľiḍé">
                <a:extLst>
                  <a:ext uri="{FF2B5EF4-FFF2-40B4-BE49-F238E27FC236}">
                    <a16:creationId xmlns:a16="http://schemas.microsoft.com/office/drawing/2014/main" id="{B24B32DF-4A91-1CF7-C44F-6F0C9589BE07}"/>
                  </a:ext>
                </a:extLst>
              </p:cNvPr>
              <p:cNvSpPr/>
              <p:nvPr/>
            </p:nvSpPr>
            <p:spPr bwMode="auto">
              <a:xfrm>
                <a:off x="3310" y="2030"/>
                <a:ext cx="85" cy="45"/>
              </a:xfrm>
              <a:prstGeom prst="rect">
                <a:avLst/>
              </a:prstGeom>
              <a:solidFill>
                <a:srgbClr val="40404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26" name="iṥliḋé">
                <a:extLst>
                  <a:ext uri="{FF2B5EF4-FFF2-40B4-BE49-F238E27FC236}">
                    <a16:creationId xmlns:a16="http://schemas.microsoft.com/office/drawing/2014/main" id="{8CC28CE7-21B9-8EE5-ECCB-6A73E345079A}"/>
                  </a:ext>
                </a:extLst>
              </p:cNvPr>
              <p:cNvSpPr/>
              <p:nvPr/>
            </p:nvSpPr>
            <p:spPr bwMode="auto">
              <a:xfrm>
                <a:off x="3489" y="2030"/>
                <a:ext cx="85" cy="45"/>
              </a:xfrm>
              <a:prstGeom prst="rect">
                <a:avLst/>
              </a:prstGeom>
              <a:solidFill>
                <a:srgbClr val="40404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27" name="ïSḻíḋé">
                <a:extLst>
                  <a:ext uri="{FF2B5EF4-FFF2-40B4-BE49-F238E27FC236}">
                    <a16:creationId xmlns:a16="http://schemas.microsoft.com/office/drawing/2014/main" id="{EE1DA305-CB6A-6500-63FB-BB0EC146DD6D}"/>
                  </a:ext>
                </a:extLst>
              </p:cNvPr>
              <p:cNvSpPr/>
              <p:nvPr/>
            </p:nvSpPr>
            <p:spPr bwMode="auto">
              <a:xfrm>
                <a:off x="3668" y="2030"/>
                <a:ext cx="89" cy="45"/>
              </a:xfrm>
              <a:prstGeom prst="rect">
                <a:avLst/>
              </a:prstGeom>
              <a:solidFill>
                <a:srgbClr val="40404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28" name="îśḻíḍé">
                <a:extLst>
                  <a:ext uri="{FF2B5EF4-FFF2-40B4-BE49-F238E27FC236}">
                    <a16:creationId xmlns:a16="http://schemas.microsoft.com/office/drawing/2014/main" id="{AD6BABC6-DE7B-3FE4-92EB-EE32575B283C}"/>
                  </a:ext>
                </a:extLst>
              </p:cNvPr>
              <p:cNvSpPr/>
              <p:nvPr/>
            </p:nvSpPr>
            <p:spPr bwMode="auto">
              <a:xfrm>
                <a:off x="3851" y="2030"/>
                <a:ext cx="85" cy="45"/>
              </a:xfrm>
              <a:prstGeom prst="rect">
                <a:avLst/>
              </a:prstGeom>
              <a:solidFill>
                <a:srgbClr val="40404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29" name="ïślíďé">
                <a:extLst>
                  <a:ext uri="{FF2B5EF4-FFF2-40B4-BE49-F238E27FC236}">
                    <a16:creationId xmlns:a16="http://schemas.microsoft.com/office/drawing/2014/main" id="{48CB5FBC-E036-3DBC-CFCA-B165A6D0C58E}"/>
                  </a:ext>
                </a:extLst>
              </p:cNvPr>
              <p:cNvSpPr/>
              <p:nvPr/>
            </p:nvSpPr>
            <p:spPr bwMode="auto">
              <a:xfrm>
                <a:off x="4124" y="2030"/>
                <a:ext cx="85" cy="45"/>
              </a:xfrm>
              <a:prstGeom prst="rect">
                <a:avLst/>
              </a:prstGeom>
              <a:solidFill>
                <a:srgbClr val="40404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30" name="iSlïḓé">
                <a:extLst>
                  <a:ext uri="{FF2B5EF4-FFF2-40B4-BE49-F238E27FC236}">
                    <a16:creationId xmlns:a16="http://schemas.microsoft.com/office/drawing/2014/main" id="{DB472440-F645-8566-0211-876BFD6C80A7}"/>
                  </a:ext>
                </a:extLst>
              </p:cNvPr>
              <p:cNvSpPr/>
              <p:nvPr/>
            </p:nvSpPr>
            <p:spPr bwMode="auto">
              <a:xfrm>
                <a:off x="4303" y="2030"/>
                <a:ext cx="85" cy="45"/>
              </a:xfrm>
              <a:prstGeom prst="rect">
                <a:avLst/>
              </a:prstGeom>
              <a:solidFill>
                <a:srgbClr val="40404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31" name="iSļiďè">
                <a:extLst>
                  <a:ext uri="{FF2B5EF4-FFF2-40B4-BE49-F238E27FC236}">
                    <a16:creationId xmlns:a16="http://schemas.microsoft.com/office/drawing/2014/main" id="{D13389BD-9A50-6994-A127-729B55C11283}"/>
                  </a:ext>
                </a:extLst>
              </p:cNvPr>
              <p:cNvSpPr/>
              <p:nvPr/>
            </p:nvSpPr>
            <p:spPr bwMode="auto">
              <a:xfrm>
                <a:off x="4482" y="2030"/>
                <a:ext cx="85" cy="45"/>
              </a:xfrm>
              <a:prstGeom prst="rect">
                <a:avLst/>
              </a:prstGeom>
              <a:solidFill>
                <a:srgbClr val="40404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32" name="íṡ1íḍê">
                <a:extLst>
                  <a:ext uri="{FF2B5EF4-FFF2-40B4-BE49-F238E27FC236}">
                    <a16:creationId xmlns:a16="http://schemas.microsoft.com/office/drawing/2014/main" id="{88350A6A-82BA-234B-3BBE-109D5AF75F8C}"/>
                  </a:ext>
                </a:extLst>
              </p:cNvPr>
              <p:cNvSpPr/>
              <p:nvPr/>
            </p:nvSpPr>
            <p:spPr bwMode="auto">
              <a:xfrm>
                <a:off x="4665" y="2030"/>
                <a:ext cx="85" cy="45"/>
              </a:xfrm>
              <a:prstGeom prst="rect">
                <a:avLst/>
              </a:prstGeom>
              <a:solidFill>
                <a:srgbClr val="40404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33" name="îśḷîḍé">
                <a:extLst>
                  <a:ext uri="{FF2B5EF4-FFF2-40B4-BE49-F238E27FC236}">
                    <a16:creationId xmlns:a16="http://schemas.microsoft.com/office/drawing/2014/main" id="{7C1B9B83-866A-FE37-2D08-71B1D9A31EF9}"/>
                  </a:ext>
                </a:extLst>
              </p:cNvPr>
              <p:cNvSpPr/>
              <p:nvPr/>
            </p:nvSpPr>
            <p:spPr bwMode="auto">
              <a:xfrm>
                <a:off x="4021" y="3212"/>
                <a:ext cx="103" cy="58"/>
              </a:xfrm>
              <a:prstGeom prst="rect">
                <a:avLst/>
              </a:prstGeom>
              <a:solidFill>
                <a:srgbClr val="656B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34" name="ïŝḷïḋe">
                <a:extLst>
                  <a:ext uri="{FF2B5EF4-FFF2-40B4-BE49-F238E27FC236}">
                    <a16:creationId xmlns:a16="http://schemas.microsoft.com/office/drawing/2014/main" id="{1B93521E-44AF-52F5-13E4-F5AF0347D5A4}"/>
                  </a:ext>
                </a:extLst>
              </p:cNvPr>
              <p:cNvSpPr/>
              <p:nvPr/>
            </p:nvSpPr>
            <p:spPr bwMode="auto">
              <a:xfrm>
                <a:off x="4124" y="3149"/>
                <a:ext cx="98" cy="63"/>
              </a:xfrm>
              <a:prstGeom prst="rect">
                <a:avLst/>
              </a:prstGeom>
              <a:solidFill>
                <a:srgbClr val="656B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35" name="iŝļîde">
                <a:extLst>
                  <a:ext uri="{FF2B5EF4-FFF2-40B4-BE49-F238E27FC236}">
                    <a16:creationId xmlns:a16="http://schemas.microsoft.com/office/drawing/2014/main" id="{894C6E4B-B6FE-C885-F637-1DDD0649B591}"/>
                  </a:ext>
                </a:extLst>
              </p:cNvPr>
              <p:cNvSpPr/>
              <p:nvPr/>
            </p:nvSpPr>
            <p:spPr bwMode="auto">
              <a:xfrm>
                <a:off x="4222" y="3087"/>
                <a:ext cx="103" cy="62"/>
              </a:xfrm>
              <a:prstGeom prst="rect">
                <a:avLst/>
              </a:prstGeom>
              <a:solidFill>
                <a:srgbClr val="656B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36" name="íSlíḍe">
                <a:extLst>
                  <a:ext uri="{FF2B5EF4-FFF2-40B4-BE49-F238E27FC236}">
                    <a16:creationId xmlns:a16="http://schemas.microsoft.com/office/drawing/2014/main" id="{EB645446-7190-07E5-9FE6-1345F830A4F1}"/>
                  </a:ext>
                </a:extLst>
              </p:cNvPr>
              <p:cNvSpPr/>
              <p:nvPr/>
            </p:nvSpPr>
            <p:spPr bwMode="auto">
              <a:xfrm>
                <a:off x="4325" y="3029"/>
                <a:ext cx="99" cy="58"/>
              </a:xfrm>
              <a:prstGeom prst="rect">
                <a:avLst/>
              </a:prstGeom>
              <a:solidFill>
                <a:srgbClr val="656B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37" name="iṣľíḋê">
                <a:extLst>
                  <a:ext uri="{FF2B5EF4-FFF2-40B4-BE49-F238E27FC236}">
                    <a16:creationId xmlns:a16="http://schemas.microsoft.com/office/drawing/2014/main" id="{184D2556-DBA1-00E9-55C3-CE608C13AB66}"/>
                  </a:ext>
                </a:extLst>
              </p:cNvPr>
              <p:cNvSpPr/>
              <p:nvPr/>
            </p:nvSpPr>
            <p:spPr bwMode="auto">
              <a:xfrm>
                <a:off x="4424" y="2966"/>
                <a:ext cx="98" cy="63"/>
              </a:xfrm>
              <a:prstGeom prst="rect">
                <a:avLst/>
              </a:prstGeom>
              <a:solidFill>
                <a:srgbClr val="656B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38" name="íṣḻîḓé">
                <a:extLst>
                  <a:ext uri="{FF2B5EF4-FFF2-40B4-BE49-F238E27FC236}">
                    <a16:creationId xmlns:a16="http://schemas.microsoft.com/office/drawing/2014/main" id="{9C4634D8-2DAF-9ABE-61D2-00060764E744}"/>
                  </a:ext>
                </a:extLst>
              </p:cNvPr>
              <p:cNvSpPr/>
              <p:nvPr/>
            </p:nvSpPr>
            <p:spPr bwMode="auto">
              <a:xfrm>
                <a:off x="4522" y="2908"/>
                <a:ext cx="103" cy="58"/>
              </a:xfrm>
              <a:prstGeom prst="rect">
                <a:avLst/>
              </a:prstGeom>
              <a:solidFill>
                <a:srgbClr val="656B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39" name="ïśļîďe">
                <a:extLst>
                  <a:ext uri="{FF2B5EF4-FFF2-40B4-BE49-F238E27FC236}">
                    <a16:creationId xmlns:a16="http://schemas.microsoft.com/office/drawing/2014/main" id="{CCD25D56-99D1-BCA1-ABD1-120A41289426}"/>
                  </a:ext>
                </a:extLst>
              </p:cNvPr>
              <p:cNvSpPr/>
              <p:nvPr/>
            </p:nvSpPr>
            <p:spPr bwMode="auto">
              <a:xfrm>
                <a:off x="4625" y="2845"/>
                <a:ext cx="99" cy="63"/>
              </a:xfrm>
              <a:prstGeom prst="rect">
                <a:avLst/>
              </a:prstGeom>
              <a:solidFill>
                <a:srgbClr val="656B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40" name="îSḷíḓe">
                <a:extLst>
                  <a:ext uri="{FF2B5EF4-FFF2-40B4-BE49-F238E27FC236}">
                    <a16:creationId xmlns:a16="http://schemas.microsoft.com/office/drawing/2014/main" id="{70FD4DDF-87B5-2A91-F48D-07FDF14238A2}"/>
                  </a:ext>
                </a:extLst>
              </p:cNvPr>
              <p:cNvSpPr/>
              <p:nvPr/>
            </p:nvSpPr>
            <p:spPr bwMode="auto">
              <a:xfrm>
                <a:off x="4724" y="2782"/>
                <a:ext cx="98" cy="63"/>
              </a:xfrm>
              <a:prstGeom prst="rect">
                <a:avLst/>
              </a:prstGeom>
              <a:solidFill>
                <a:srgbClr val="656B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41" name="îṣľïďè">
                <a:extLst>
                  <a:ext uri="{FF2B5EF4-FFF2-40B4-BE49-F238E27FC236}">
                    <a16:creationId xmlns:a16="http://schemas.microsoft.com/office/drawing/2014/main" id="{4372C37A-7EB9-9D55-4A3E-C2103CBD9542}"/>
                  </a:ext>
                </a:extLst>
              </p:cNvPr>
              <p:cNvSpPr/>
              <p:nvPr/>
            </p:nvSpPr>
            <p:spPr bwMode="auto">
              <a:xfrm>
                <a:off x="4822" y="2724"/>
                <a:ext cx="103" cy="58"/>
              </a:xfrm>
              <a:prstGeom prst="rect">
                <a:avLst/>
              </a:prstGeom>
              <a:solidFill>
                <a:srgbClr val="656B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42" name="îśḻîḓê">
                <a:extLst>
                  <a:ext uri="{FF2B5EF4-FFF2-40B4-BE49-F238E27FC236}">
                    <a16:creationId xmlns:a16="http://schemas.microsoft.com/office/drawing/2014/main" id="{86B31690-B418-6CEA-9234-1CCC55CA6664}"/>
                  </a:ext>
                </a:extLst>
              </p:cNvPr>
              <p:cNvSpPr/>
              <p:nvPr/>
            </p:nvSpPr>
            <p:spPr bwMode="auto">
              <a:xfrm>
                <a:off x="4925" y="2661"/>
                <a:ext cx="98" cy="63"/>
              </a:xfrm>
              <a:prstGeom prst="rect">
                <a:avLst/>
              </a:prstGeom>
              <a:solidFill>
                <a:srgbClr val="656B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43" name="íṩļïḑé">
                <a:extLst>
                  <a:ext uri="{FF2B5EF4-FFF2-40B4-BE49-F238E27FC236}">
                    <a16:creationId xmlns:a16="http://schemas.microsoft.com/office/drawing/2014/main" id="{6F4D9708-BCF8-FC91-9B7F-A07E834799E3}"/>
                  </a:ext>
                </a:extLst>
              </p:cNvPr>
              <p:cNvSpPr/>
              <p:nvPr/>
            </p:nvSpPr>
            <p:spPr bwMode="auto">
              <a:xfrm>
                <a:off x="5023" y="2603"/>
                <a:ext cx="99" cy="58"/>
              </a:xfrm>
              <a:prstGeom prst="rect">
                <a:avLst/>
              </a:prstGeom>
              <a:solidFill>
                <a:srgbClr val="656B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44" name="iŝḻïďê">
                <a:extLst>
                  <a:ext uri="{FF2B5EF4-FFF2-40B4-BE49-F238E27FC236}">
                    <a16:creationId xmlns:a16="http://schemas.microsoft.com/office/drawing/2014/main" id="{7D3539D0-FCC6-B13F-6C8E-1714D6D3A165}"/>
                  </a:ext>
                </a:extLst>
              </p:cNvPr>
              <p:cNvSpPr/>
              <p:nvPr/>
            </p:nvSpPr>
            <p:spPr bwMode="auto">
              <a:xfrm>
                <a:off x="5122" y="2541"/>
                <a:ext cx="103" cy="62"/>
              </a:xfrm>
              <a:prstGeom prst="rect">
                <a:avLst/>
              </a:prstGeom>
              <a:solidFill>
                <a:srgbClr val="656B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45" name="îŝliḑè">
                <a:extLst>
                  <a:ext uri="{FF2B5EF4-FFF2-40B4-BE49-F238E27FC236}">
                    <a16:creationId xmlns:a16="http://schemas.microsoft.com/office/drawing/2014/main" id="{0832F9E5-9E48-C9B5-D891-237315BAA39C}"/>
                  </a:ext>
                </a:extLst>
              </p:cNvPr>
              <p:cNvSpPr/>
              <p:nvPr/>
            </p:nvSpPr>
            <p:spPr bwMode="auto">
              <a:xfrm>
                <a:off x="5225" y="2478"/>
                <a:ext cx="98" cy="63"/>
              </a:xfrm>
              <a:prstGeom prst="rect">
                <a:avLst/>
              </a:prstGeom>
              <a:solidFill>
                <a:srgbClr val="656B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46" name="íṣḻíḓé">
                <a:extLst>
                  <a:ext uri="{FF2B5EF4-FFF2-40B4-BE49-F238E27FC236}">
                    <a16:creationId xmlns:a16="http://schemas.microsoft.com/office/drawing/2014/main" id="{2379A727-76F6-3701-CAE9-A11BE0F9DB53}"/>
                  </a:ext>
                </a:extLst>
              </p:cNvPr>
              <p:cNvSpPr/>
              <p:nvPr/>
            </p:nvSpPr>
            <p:spPr bwMode="auto">
              <a:xfrm>
                <a:off x="5225" y="2478"/>
                <a:ext cx="98"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47" name="îṥļîdè">
                <a:extLst>
                  <a:ext uri="{FF2B5EF4-FFF2-40B4-BE49-F238E27FC236}">
                    <a16:creationId xmlns:a16="http://schemas.microsoft.com/office/drawing/2014/main" id="{AAE408DB-8040-F969-7D9C-54C8B1D0E959}"/>
                  </a:ext>
                </a:extLst>
              </p:cNvPr>
              <p:cNvSpPr/>
              <p:nvPr/>
            </p:nvSpPr>
            <p:spPr bwMode="auto">
              <a:xfrm>
                <a:off x="5229" y="1547"/>
                <a:ext cx="18" cy="210"/>
              </a:xfrm>
              <a:prstGeom prst="rect">
                <a:avLst/>
              </a:prstGeom>
              <a:solidFill>
                <a:srgbClr val="E6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48" name="ï$ļïḋè">
                <a:extLst>
                  <a:ext uri="{FF2B5EF4-FFF2-40B4-BE49-F238E27FC236}">
                    <a16:creationId xmlns:a16="http://schemas.microsoft.com/office/drawing/2014/main" id="{8C1D9813-9E96-85BD-698F-8CC063C81060}"/>
                  </a:ext>
                </a:extLst>
              </p:cNvPr>
              <p:cNvSpPr/>
              <p:nvPr/>
            </p:nvSpPr>
            <p:spPr bwMode="auto">
              <a:xfrm>
                <a:off x="5229" y="1547"/>
                <a:ext cx="1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49" name="îšļiḋe">
                <a:extLst>
                  <a:ext uri="{FF2B5EF4-FFF2-40B4-BE49-F238E27FC236}">
                    <a16:creationId xmlns:a16="http://schemas.microsoft.com/office/drawing/2014/main" id="{C8EDA958-9F13-CE53-4C1E-4F14C592D33D}"/>
                  </a:ext>
                </a:extLst>
              </p:cNvPr>
              <p:cNvSpPr/>
              <p:nvPr/>
            </p:nvSpPr>
            <p:spPr bwMode="auto">
              <a:xfrm>
                <a:off x="5377" y="1547"/>
                <a:ext cx="22" cy="210"/>
              </a:xfrm>
              <a:prstGeom prst="rect">
                <a:avLst/>
              </a:prstGeom>
              <a:solidFill>
                <a:srgbClr val="E6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50" name="iṧḷîḍè">
                <a:extLst>
                  <a:ext uri="{FF2B5EF4-FFF2-40B4-BE49-F238E27FC236}">
                    <a16:creationId xmlns:a16="http://schemas.microsoft.com/office/drawing/2014/main" id="{AE132E50-CA3B-E69D-31A0-B9936609DC78}"/>
                  </a:ext>
                </a:extLst>
              </p:cNvPr>
              <p:cNvSpPr/>
              <p:nvPr/>
            </p:nvSpPr>
            <p:spPr bwMode="auto">
              <a:xfrm>
                <a:off x="5377" y="1547"/>
                <a:ext cx="22"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51" name="iṡḷíḋe">
                <a:extLst>
                  <a:ext uri="{FF2B5EF4-FFF2-40B4-BE49-F238E27FC236}">
                    <a16:creationId xmlns:a16="http://schemas.microsoft.com/office/drawing/2014/main" id="{4567500B-F6AC-675E-B7AA-ACD802AD9B56}"/>
                  </a:ext>
                </a:extLst>
              </p:cNvPr>
              <p:cNvSpPr/>
              <p:nvPr/>
            </p:nvSpPr>
            <p:spPr bwMode="auto">
              <a:xfrm>
                <a:off x="5529" y="1547"/>
                <a:ext cx="18" cy="210"/>
              </a:xfrm>
              <a:prstGeom prst="rect">
                <a:avLst/>
              </a:prstGeom>
              <a:solidFill>
                <a:srgbClr val="E6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52" name="ïşḷïḋê">
                <a:extLst>
                  <a:ext uri="{FF2B5EF4-FFF2-40B4-BE49-F238E27FC236}">
                    <a16:creationId xmlns:a16="http://schemas.microsoft.com/office/drawing/2014/main" id="{14148331-77F7-9BC4-8F57-35BF9C08E27D}"/>
                  </a:ext>
                </a:extLst>
              </p:cNvPr>
              <p:cNvSpPr/>
              <p:nvPr/>
            </p:nvSpPr>
            <p:spPr bwMode="auto">
              <a:xfrm>
                <a:off x="5529" y="1547"/>
                <a:ext cx="1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53" name="iṩļíḋé">
                <a:extLst>
                  <a:ext uri="{FF2B5EF4-FFF2-40B4-BE49-F238E27FC236}">
                    <a16:creationId xmlns:a16="http://schemas.microsoft.com/office/drawing/2014/main" id="{8F20380A-90FA-5C98-9CB7-0E0FE5754340}"/>
                  </a:ext>
                </a:extLst>
              </p:cNvPr>
              <p:cNvSpPr/>
              <p:nvPr/>
            </p:nvSpPr>
            <p:spPr bwMode="auto">
              <a:xfrm>
                <a:off x="5681" y="1547"/>
                <a:ext cx="18" cy="210"/>
              </a:xfrm>
              <a:prstGeom prst="rect">
                <a:avLst/>
              </a:prstGeom>
              <a:solidFill>
                <a:srgbClr val="E6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54" name="iṣľïḑé">
                <a:extLst>
                  <a:ext uri="{FF2B5EF4-FFF2-40B4-BE49-F238E27FC236}">
                    <a16:creationId xmlns:a16="http://schemas.microsoft.com/office/drawing/2014/main" id="{CD7DDE63-E0E4-2C37-DC4D-54B4C9018B46}"/>
                  </a:ext>
                </a:extLst>
              </p:cNvPr>
              <p:cNvSpPr/>
              <p:nvPr/>
            </p:nvSpPr>
            <p:spPr bwMode="auto">
              <a:xfrm>
                <a:off x="5681" y="1547"/>
                <a:ext cx="1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55" name="ïśľîdê">
                <a:extLst>
                  <a:ext uri="{FF2B5EF4-FFF2-40B4-BE49-F238E27FC236}">
                    <a16:creationId xmlns:a16="http://schemas.microsoft.com/office/drawing/2014/main" id="{80EB16C6-B683-696E-5F9D-A9D6F121B1AA}"/>
                  </a:ext>
                </a:extLst>
              </p:cNvPr>
              <p:cNvSpPr/>
              <p:nvPr/>
            </p:nvSpPr>
            <p:spPr bwMode="auto">
              <a:xfrm>
                <a:off x="5829" y="1547"/>
                <a:ext cx="22" cy="210"/>
              </a:xfrm>
              <a:prstGeom prst="rect">
                <a:avLst/>
              </a:prstGeom>
              <a:solidFill>
                <a:srgbClr val="E6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56" name="ïS1íḑé">
                <a:extLst>
                  <a:ext uri="{FF2B5EF4-FFF2-40B4-BE49-F238E27FC236}">
                    <a16:creationId xmlns:a16="http://schemas.microsoft.com/office/drawing/2014/main" id="{CD95FE5D-0E31-CEA6-D03D-DBCC43E15CBA}"/>
                  </a:ext>
                </a:extLst>
              </p:cNvPr>
              <p:cNvSpPr/>
              <p:nvPr/>
            </p:nvSpPr>
            <p:spPr bwMode="auto">
              <a:xfrm>
                <a:off x="5829" y="1547"/>
                <a:ext cx="22"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57" name="ïśḻîďè">
                <a:extLst>
                  <a:ext uri="{FF2B5EF4-FFF2-40B4-BE49-F238E27FC236}">
                    <a16:creationId xmlns:a16="http://schemas.microsoft.com/office/drawing/2014/main" id="{7A55520F-0EFF-5095-220F-FFCB5EB7335E}"/>
                  </a:ext>
                </a:extLst>
              </p:cNvPr>
              <p:cNvSpPr/>
              <p:nvPr/>
            </p:nvSpPr>
            <p:spPr bwMode="auto">
              <a:xfrm>
                <a:off x="5981" y="1547"/>
                <a:ext cx="18" cy="210"/>
              </a:xfrm>
              <a:prstGeom prst="rect">
                <a:avLst/>
              </a:prstGeom>
              <a:solidFill>
                <a:srgbClr val="E6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58" name="îṣļîďê">
                <a:extLst>
                  <a:ext uri="{FF2B5EF4-FFF2-40B4-BE49-F238E27FC236}">
                    <a16:creationId xmlns:a16="http://schemas.microsoft.com/office/drawing/2014/main" id="{03D1F00B-C29E-D6C0-C79E-6F4D3E06A92C}"/>
                  </a:ext>
                </a:extLst>
              </p:cNvPr>
              <p:cNvSpPr/>
              <p:nvPr/>
            </p:nvSpPr>
            <p:spPr bwMode="auto">
              <a:xfrm>
                <a:off x="5981" y="1547"/>
                <a:ext cx="1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59" name="îŝļiḍé">
                <a:extLst>
                  <a:ext uri="{FF2B5EF4-FFF2-40B4-BE49-F238E27FC236}">
                    <a16:creationId xmlns:a16="http://schemas.microsoft.com/office/drawing/2014/main" id="{5DF05BCC-9234-E552-24A5-AE7B7586FA97}"/>
                  </a:ext>
                </a:extLst>
              </p:cNvPr>
              <p:cNvSpPr/>
              <p:nvPr/>
            </p:nvSpPr>
            <p:spPr bwMode="auto">
              <a:xfrm>
                <a:off x="6133" y="1547"/>
                <a:ext cx="18" cy="210"/>
              </a:xfrm>
              <a:prstGeom prst="rect">
                <a:avLst/>
              </a:prstGeom>
              <a:solidFill>
                <a:srgbClr val="E6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60" name="ïśḻïḑê">
                <a:extLst>
                  <a:ext uri="{FF2B5EF4-FFF2-40B4-BE49-F238E27FC236}">
                    <a16:creationId xmlns:a16="http://schemas.microsoft.com/office/drawing/2014/main" id="{CF4EFA77-46A5-ED46-C1E1-78BCE6CB9979}"/>
                  </a:ext>
                </a:extLst>
              </p:cNvPr>
              <p:cNvSpPr/>
              <p:nvPr/>
            </p:nvSpPr>
            <p:spPr bwMode="auto">
              <a:xfrm>
                <a:off x="6133" y="1547"/>
                <a:ext cx="1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61" name="î$ḻïdè">
                <a:extLst>
                  <a:ext uri="{FF2B5EF4-FFF2-40B4-BE49-F238E27FC236}">
                    <a16:creationId xmlns:a16="http://schemas.microsoft.com/office/drawing/2014/main" id="{E2D83F05-2003-FFEE-D915-02707BBD4198}"/>
                  </a:ext>
                </a:extLst>
              </p:cNvPr>
              <p:cNvSpPr/>
              <p:nvPr/>
            </p:nvSpPr>
            <p:spPr bwMode="auto">
              <a:xfrm>
                <a:off x="6254" y="1573"/>
                <a:ext cx="58" cy="184"/>
              </a:xfrm>
              <a:prstGeom prst="rect">
                <a:avLst/>
              </a:prstGeom>
              <a:solidFill>
                <a:srgbClr val="69BBC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62" name="ïṧḻïḓê">
                <a:extLst>
                  <a:ext uri="{FF2B5EF4-FFF2-40B4-BE49-F238E27FC236}">
                    <a16:creationId xmlns:a16="http://schemas.microsoft.com/office/drawing/2014/main" id="{CE0A95D6-83A5-ADC0-875E-A2F802279D16}"/>
                  </a:ext>
                </a:extLst>
              </p:cNvPr>
              <p:cNvSpPr/>
              <p:nvPr/>
            </p:nvSpPr>
            <p:spPr bwMode="auto">
              <a:xfrm>
                <a:off x="6254" y="1573"/>
                <a:ext cx="58"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63" name="ïṣḷiḋê">
                <a:extLst>
                  <a:ext uri="{FF2B5EF4-FFF2-40B4-BE49-F238E27FC236}">
                    <a16:creationId xmlns:a16="http://schemas.microsoft.com/office/drawing/2014/main" id="{DD17B116-A204-0648-A31F-28AF7A661E7F}"/>
                  </a:ext>
                </a:extLst>
              </p:cNvPr>
              <p:cNvSpPr/>
              <p:nvPr/>
            </p:nvSpPr>
            <p:spPr bwMode="auto">
              <a:xfrm>
                <a:off x="6097" y="1573"/>
                <a:ext cx="36" cy="184"/>
              </a:xfrm>
              <a:prstGeom prst="rect">
                <a:avLst/>
              </a:prstGeom>
              <a:solidFill>
                <a:srgbClr val="69BBC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64" name="iśľîḋè">
                <a:extLst>
                  <a:ext uri="{FF2B5EF4-FFF2-40B4-BE49-F238E27FC236}">
                    <a16:creationId xmlns:a16="http://schemas.microsoft.com/office/drawing/2014/main" id="{2553BEB5-21E4-BD6A-2B0F-2B1B3755FB78}"/>
                  </a:ext>
                </a:extLst>
              </p:cNvPr>
              <p:cNvSpPr/>
              <p:nvPr/>
            </p:nvSpPr>
            <p:spPr bwMode="auto">
              <a:xfrm>
                <a:off x="6097" y="1573"/>
                <a:ext cx="36"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65" name="íṧļíḍè">
                <a:extLst>
                  <a:ext uri="{FF2B5EF4-FFF2-40B4-BE49-F238E27FC236}">
                    <a16:creationId xmlns:a16="http://schemas.microsoft.com/office/drawing/2014/main" id="{EBE8FD77-9F26-9F30-DB26-D7626248A848}"/>
                  </a:ext>
                </a:extLst>
              </p:cNvPr>
              <p:cNvSpPr/>
              <p:nvPr/>
            </p:nvSpPr>
            <p:spPr bwMode="auto">
              <a:xfrm>
                <a:off x="5945" y="1573"/>
                <a:ext cx="36" cy="184"/>
              </a:xfrm>
              <a:prstGeom prst="rect">
                <a:avLst/>
              </a:prstGeom>
              <a:solidFill>
                <a:srgbClr val="69BBC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66" name="ïšḷiďé">
                <a:extLst>
                  <a:ext uri="{FF2B5EF4-FFF2-40B4-BE49-F238E27FC236}">
                    <a16:creationId xmlns:a16="http://schemas.microsoft.com/office/drawing/2014/main" id="{E807A40A-9AD8-FFF8-496B-532CFC9F512F}"/>
                  </a:ext>
                </a:extLst>
              </p:cNvPr>
              <p:cNvSpPr/>
              <p:nvPr/>
            </p:nvSpPr>
            <p:spPr bwMode="auto">
              <a:xfrm>
                <a:off x="5945" y="1573"/>
                <a:ext cx="36"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67" name="íšļíḓe">
                <a:extLst>
                  <a:ext uri="{FF2B5EF4-FFF2-40B4-BE49-F238E27FC236}">
                    <a16:creationId xmlns:a16="http://schemas.microsoft.com/office/drawing/2014/main" id="{E6EBC779-D2AC-AA4A-84EF-9CF1248B13B4}"/>
                  </a:ext>
                </a:extLst>
              </p:cNvPr>
              <p:cNvSpPr/>
              <p:nvPr/>
            </p:nvSpPr>
            <p:spPr bwMode="auto">
              <a:xfrm>
                <a:off x="5793" y="1573"/>
                <a:ext cx="36" cy="184"/>
              </a:xfrm>
              <a:prstGeom prst="rect">
                <a:avLst/>
              </a:prstGeom>
              <a:solidFill>
                <a:srgbClr val="69BBC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68" name="ïṣ1îḋê">
                <a:extLst>
                  <a:ext uri="{FF2B5EF4-FFF2-40B4-BE49-F238E27FC236}">
                    <a16:creationId xmlns:a16="http://schemas.microsoft.com/office/drawing/2014/main" id="{72600C1A-34E1-AEA5-D804-A375E61F430A}"/>
                  </a:ext>
                </a:extLst>
              </p:cNvPr>
              <p:cNvSpPr/>
              <p:nvPr/>
            </p:nvSpPr>
            <p:spPr bwMode="auto">
              <a:xfrm>
                <a:off x="5793" y="1573"/>
                <a:ext cx="36"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69" name="iŝ1ïḓè">
                <a:extLst>
                  <a:ext uri="{FF2B5EF4-FFF2-40B4-BE49-F238E27FC236}">
                    <a16:creationId xmlns:a16="http://schemas.microsoft.com/office/drawing/2014/main" id="{CAB9BC02-57BC-867E-D6FF-74F22C312BC2}"/>
                  </a:ext>
                </a:extLst>
              </p:cNvPr>
              <p:cNvSpPr/>
              <p:nvPr/>
            </p:nvSpPr>
            <p:spPr bwMode="auto">
              <a:xfrm>
                <a:off x="5645" y="1573"/>
                <a:ext cx="36" cy="184"/>
              </a:xfrm>
              <a:prstGeom prst="rect">
                <a:avLst/>
              </a:prstGeom>
              <a:solidFill>
                <a:srgbClr val="69BBC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70" name="îs1íḍè">
                <a:extLst>
                  <a:ext uri="{FF2B5EF4-FFF2-40B4-BE49-F238E27FC236}">
                    <a16:creationId xmlns:a16="http://schemas.microsoft.com/office/drawing/2014/main" id="{41CCE0D1-1A13-E9BB-7EE5-3E6C5D4D7ED0}"/>
                  </a:ext>
                </a:extLst>
              </p:cNvPr>
              <p:cNvSpPr/>
              <p:nvPr/>
            </p:nvSpPr>
            <p:spPr bwMode="auto">
              <a:xfrm>
                <a:off x="5645" y="1573"/>
                <a:ext cx="36"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71" name="îṩľîdê">
                <a:extLst>
                  <a:ext uri="{FF2B5EF4-FFF2-40B4-BE49-F238E27FC236}">
                    <a16:creationId xmlns:a16="http://schemas.microsoft.com/office/drawing/2014/main" id="{1F5A4E84-05FF-4D45-CC98-49E246250CD4}"/>
                  </a:ext>
                </a:extLst>
              </p:cNvPr>
              <p:cNvSpPr/>
              <p:nvPr/>
            </p:nvSpPr>
            <p:spPr bwMode="auto">
              <a:xfrm>
                <a:off x="5493" y="1573"/>
                <a:ext cx="36" cy="184"/>
              </a:xfrm>
              <a:prstGeom prst="rect">
                <a:avLst/>
              </a:prstGeom>
              <a:solidFill>
                <a:srgbClr val="69BBC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72" name="iŝḷïḓè">
                <a:extLst>
                  <a:ext uri="{FF2B5EF4-FFF2-40B4-BE49-F238E27FC236}">
                    <a16:creationId xmlns:a16="http://schemas.microsoft.com/office/drawing/2014/main" id="{5C0DBFE4-C1E8-B961-A461-EACB5013C044}"/>
                  </a:ext>
                </a:extLst>
              </p:cNvPr>
              <p:cNvSpPr/>
              <p:nvPr/>
            </p:nvSpPr>
            <p:spPr bwMode="auto">
              <a:xfrm>
                <a:off x="5493" y="1573"/>
                <a:ext cx="36"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73" name="íšļiḓé">
                <a:extLst>
                  <a:ext uri="{FF2B5EF4-FFF2-40B4-BE49-F238E27FC236}">
                    <a16:creationId xmlns:a16="http://schemas.microsoft.com/office/drawing/2014/main" id="{9E84F27E-33B3-E8C7-DEF3-42FCD76188EF}"/>
                  </a:ext>
                </a:extLst>
              </p:cNvPr>
              <p:cNvSpPr/>
              <p:nvPr/>
            </p:nvSpPr>
            <p:spPr bwMode="auto">
              <a:xfrm>
                <a:off x="5341" y="1573"/>
                <a:ext cx="36" cy="184"/>
              </a:xfrm>
              <a:prstGeom prst="rect">
                <a:avLst/>
              </a:prstGeom>
              <a:solidFill>
                <a:srgbClr val="69BBC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74" name="íŝļïḍé">
                <a:extLst>
                  <a:ext uri="{FF2B5EF4-FFF2-40B4-BE49-F238E27FC236}">
                    <a16:creationId xmlns:a16="http://schemas.microsoft.com/office/drawing/2014/main" id="{4D6E47B1-452F-8413-1294-ADBA9CD6CE60}"/>
                  </a:ext>
                </a:extLst>
              </p:cNvPr>
              <p:cNvSpPr/>
              <p:nvPr/>
            </p:nvSpPr>
            <p:spPr bwMode="auto">
              <a:xfrm>
                <a:off x="5341" y="1573"/>
                <a:ext cx="36"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75" name="iš1íḍé">
                <a:extLst>
                  <a:ext uri="{FF2B5EF4-FFF2-40B4-BE49-F238E27FC236}">
                    <a16:creationId xmlns:a16="http://schemas.microsoft.com/office/drawing/2014/main" id="{86B4651D-F2FC-07F3-3420-9DF16C5432B4}"/>
                  </a:ext>
                </a:extLst>
              </p:cNvPr>
              <p:cNvSpPr/>
              <p:nvPr/>
            </p:nvSpPr>
            <p:spPr bwMode="auto">
              <a:xfrm>
                <a:off x="5193" y="1573"/>
                <a:ext cx="36" cy="184"/>
              </a:xfrm>
              <a:prstGeom prst="rect">
                <a:avLst/>
              </a:prstGeom>
              <a:solidFill>
                <a:srgbClr val="69BBC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76" name="îşľíḑè">
                <a:extLst>
                  <a:ext uri="{FF2B5EF4-FFF2-40B4-BE49-F238E27FC236}">
                    <a16:creationId xmlns:a16="http://schemas.microsoft.com/office/drawing/2014/main" id="{044EF54A-8AA8-5179-6C08-0B180B35CF9A}"/>
                  </a:ext>
                </a:extLst>
              </p:cNvPr>
              <p:cNvSpPr/>
              <p:nvPr/>
            </p:nvSpPr>
            <p:spPr bwMode="auto">
              <a:xfrm>
                <a:off x="5193" y="1573"/>
                <a:ext cx="36"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77" name="ïśľiḑè">
                <a:extLst>
                  <a:ext uri="{FF2B5EF4-FFF2-40B4-BE49-F238E27FC236}">
                    <a16:creationId xmlns:a16="http://schemas.microsoft.com/office/drawing/2014/main" id="{35B12601-3340-8669-F37A-87CB8E9919B0}"/>
                  </a:ext>
                </a:extLst>
              </p:cNvPr>
              <p:cNvSpPr/>
              <p:nvPr/>
            </p:nvSpPr>
            <p:spPr bwMode="auto">
              <a:xfrm>
                <a:off x="5068" y="1547"/>
                <a:ext cx="1186" cy="26"/>
              </a:xfrm>
              <a:custGeom>
                <a:avLst/>
                <a:gdLst>
                  <a:gd name="T0" fmla="*/ 125 w 1186"/>
                  <a:gd name="T1" fmla="*/ 0 h 26"/>
                  <a:gd name="T2" fmla="*/ 0 w 1186"/>
                  <a:gd name="T3" fmla="*/ 0 h 26"/>
                  <a:gd name="T4" fmla="*/ 0 w 1186"/>
                  <a:gd name="T5" fmla="*/ 26 h 26"/>
                  <a:gd name="T6" fmla="*/ 125 w 1186"/>
                  <a:gd name="T7" fmla="*/ 26 h 26"/>
                  <a:gd name="T8" fmla="*/ 125 w 1186"/>
                  <a:gd name="T9" fmla="*/ 0 h 26"/>
                  <a:gd name="T10" fmla="*/ 273 w 1186"/>
                  <a:gd name="T11" fmla="*/ 0 h 26"/>
                  <a:gd name="T12" fmla="*/ 179 w 1186"/>
                  <a:gd name="T13" fmla="*/ 0 h 26"/>
                  <a:gd name="T14" fmla="*/ 179 w 1186"/>
                  <a:gd name="T15" fmla="*/ 26 h 26"/>
                  <a:gd name="T16" fmla="*/ 273 w 1186"/>
                  <a:gd name="T17" fmla="*/ 26 h 26"/>
                  <a:gd name="T18" fmla="*/ 273 w 1186"/>
                  <a:gd name="T19" fmla="*/ 0 h 26"/>
                  <a:gd name="T20" fmla="*/ 425 w 1186"/>
                  <a:gd name="T21" fmla="*/ 0 h 26"/>
                  <a:gd name="T22" fmla="*/ 331 w 1186"/>
                  <a:gd name="T23" fmla="*/ 0 h 26"/>
                  <a:gd name="T24" fmla="*/ 331 w 1186"/>
                  <a:gd name="T25" fmla="*/ 26 h 26"/>
                  <a:gd name="T26" fmla="*/ 425 w 1186"/>
                  <a:gd name="T27" fmla="*/ 26 h 26"/>
                  <a:gd name="T28" fmla="*/ 425 w 1186"/>
                  <a:gd name="T29" fmla="*/ 0 h 26"/>
                  <a:gd name="T30" fmla="*/ 577 w 1186"/>
                  <a:gd name="T31" fmla="*/ 0 h 26"/>
                  <a:gd name="T32" fmla="*/ 479 w 1186"/>
                  <a:gd name="T33" fmla="*/ 0 h 26"/>
                  <a:gd name="T34" fmla="*/ 479 w 1186"/>
                  <a:gd name="T35" fmla="*/ 26 h 26"/>
                  <a:gd name="T36" fmla="*/ 577 w 1186"/>
                  <a:gd name="T37" fmla="*/ 26 h 26"/>
                  <a:gd name="T38" fmla="*/ 577 w 1186"/>
                  <a:gd name="T39" fmla="*/ 0 h 26"/>
                  <a:gd name="T40" fmla="*/ 725 w 1186"/>
                  <a:gd name="T41" fmla="*/ 0 h 26"/>
                  <a:gd name="T42" fmla="*/ 631 w 1186"/>
                  <a:gd name="T43" fmla="*/ 0 h 26"/>
                  <a:gd name="T44" fmla="*/ 631 w 1186"/>
                  <a:gd name="T45" fmla="*/ 26 h 26"/>
                  <a:gd name="T46" fmla="*/ 725 w 1186"/>
                  <a:gd name="T47" fmla="*/ 26 h 26"/>
                  <a:gd name="T48" fmla="*/ 725 w 1186"/>
                  <a:gd name="T49" fmla="*/ 0 h 26"/>
                  <a:gd name="T50" fmla="*/ 877 w 1186"/>
                  <a:gd name="T51" fmla="*/ 0 h 26"/>
                  <a:gd name="T52" fmla="*/ 783 w 1186"/>
                  <a:gd name="T53" fmla="*/ 0 h 26"/>
                  <a:gd name="T54" fmla="*/ 783 w 1186"/>
                  <a:gd name="T55" fmla="*/ 26 h 26"/>
                  <a:gd name="T56" fmla="*/ 877 w 1186"/>
                  <a:gd name="T57" fmla="*/ 26 h 26"/>
                  <a:gd name="T58" fmla="*/ 877 w 1186"/>
                  <a:gd name="T59" fmla="*/ 0 h 26"/>
                  <a:gd name="T60" fmla="*/ 1029 w 1186"/>
                  <a:gd name="T61" fmla="*/ 0 h 26"/>
                  <a:gd name="T62" fmla="*/ 931 w 1186"/>
                  <a:gd name="T63" fmla="*/ 0 h 26"/>
                  <a:gd name="T64" fmla="*/ 931 w 1186"/>
                  <a:gd name="T65" fmla="*/ 26 h 26"/>
                  <a:gd name="T66" fmla="*/ 1029 w 1186"/>
                  <a:gd name="T67" fmla="*/ 26 h 26"/>
                  <a:gd name="T68" fmla="*/ 1029 w 1186"/>
                  <a:gd name="T69" fmla="*/ 0 h 26"/>
                  <a:gd name="T70" fmla="*/ 1186 w 1186"/>
                  <a:gd name="T71" fmla="*/ 0 h 26"/>
                  <a:gd name="T72" fmla="*/ 1083 w 1186"/>
                  <a:gd name="T73" fmla="*/ 0 h 26"/>
                  <a:gd name="T74" fmla="*/ 1083 w 1186"/>
                  <a:gd name="T75" fmla="*/ 26 h 26"/>
                  <a:gd name="T76" fmla="*/ 1186 w 1186"/>
                  <a:gd name="T77" fmla="*/ 26 h 26"/>
                  <a:gd name="T78" fmla="*/ 1186 w 1186"/>
                  <a:gd name="T7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86" h="26">
                    <a:moveTo>
                      <a:pt x="125" y="0"/>
                    </a:moveTo>
                    <a:lnTo>
                      <a:pt x="0" y="0"/>
                    </a:lnTo>
                    <a:lnTo>
                      <a:pt x="0" y="26"/>
                    </a:lnTo>
                    <a:lnTo>
                      <a:pt x="125" y="26"/>
                    </a:lnTo>
                    <a:lnTo>
                      <a:pt x="125" y="0"/>
                    </a:lnTo>
                    <a:close/>
                    <a:moveTo>
                      <a:pt x="273" y="0"/>
                    </a:moveTo>
                    <a:lnTo>
                      <a:pt x="179" y="0"/>
                    </a:lnTo>
                    <a:lnTo>
                      <a:pt x="179" y="26"/>
                    </a:lnTo>
                    <a:lnTo>
                      <a:pt x="273" y="26"/>
                    </a:lnTo>
                    <a:lnTo>
                      <a:pt x="273" y="0"/>
                    </a:lnTo>
                    <a:close/>
                    <a:moveTo>
                      <a:pt x="425" y="0"/>
                    </a:moveTo>
                    <a:lnTo>
                      <a:pt x="331" y="0"/>
                    </a:lnTo>
                    <a:lnTo>
                      <a:pt x="331" y="26"/>
                    </a:lnTo>
                    <a:lnTo>
                      <a:pt x="425" y="26"/>
                    </a:lnTo>
                    <a:lnTo>
                      <a:pt x="425" y="0"/>
                    </a:lnTo>
                    <a:close/>
                    <a:moveTo>
                      <a:pt x="577" y="0"/>
                    </a:moveTo>
                    <a:lnTo>
                      <a:pt x="479" y="0"/>
                    </a:lnTo>
                    <a:lnTo>
                      <a:pt x="479" y="26"/>
                    </a:lnTo>
                    <a:lnTo>
                      <a:pt x="577" y="26"/>
                    </a:lnTo>
                    <a:lnTo>
                      <a:pt x="577" y="0"/>
                    </a:lnTo>
                    <a:close/>
                    <a:moveTo>
                      <a:pt x="725" y="0"/>
                    </a:moveTo>
                    <a:lnTo>
                      <a:pt x="631" y="0"/>
                    </a:lnTo>
                    <a:lnTo>
                      <a:pt x="631" y="26"/>
                    </a:lnTo>
                    <a:lnTo>
                      <a:pt x="725" y="26"/>
                    </a:lnTo>
                    <a:lnTo>
                      <a:pt x="725" y="0"/>
                    </a:lnTo>
                    <a:close/>
                    <a:moveTo>
                      <a:pt x="877" y="0"/>
                    </a:moveTo>
                    <a:lnTo>
                      <a:pt x="783" y="0"/>
                    </a:lnTo>
                    <a:lnTo>
                      <a:pt x="783" y="26"/>
                    </a:lnTo>
                    <a:lnTo>
                      <a:pt x="877" y="26"/>
                    </a:lnTo>
                    <a:lnTo>
                      <a:pt x="877" y="0"/>
                    </a:lnTo>
                    <a:close/>
                    <a:moveTo>
                      <a:pt x="1029" y="0"/>
                    </a:moveTo>
                    <a:lnTo>
                      <a:pt x="931" y="0"/>
                    </a:lnTo>
                    <a:lnTo>
                      <a:pt x="931" y="26"/>
                    </a:lnTo>
                    <a:lnTo>
                      <a:pt x="1029" y="26"/>
                    </a:lnTo>
                    <a:lnTo>
                      <a:pt x="1029" y="0"/>
                    </a:lnTo>
                    <a:close/>
                    <a:moveTo>
                      <a:pt x="1186" y="0"/>
                    </a:moveTo>
                    <a:lnTo>
                      <a:pt x="1083" y="0"/>
                    </a:lnTo>
                    <a:lnTo>
                      <a:pt x="1083" y="26"/>
                    </a:lnTo>
                    <a:lnTo>
                      <a:pt x="1186" y="26"/>
                    </a:lnTo>
                    <a:lnTo>
                      <a:pt x="1186" y="0"/>
                    </a:lnTo>
                    <a:close/>
                  </a:path>
                </a:pathLst>
              </a:custGeom>
              <a:solidFill>
                <a:srgbClr val="22859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8" name="ïSḻïḓê">
                <a:extLst>
                  <a:ext uri="{FF2B5EF4-FFF2-40B4-BE49-F238E27FC236}">
                    <a16:creationId xmlns:a16="http://schemas.microsoft.com/office/drawing/2014/main" id="{BCE7B392-35BD-F459-ECD1-0D015FEB663A}"/>
                  </a:ext>
                </a:extLst>
              </p:cNvPr>
              <p:cNvSpPr/>
              <p:nvPr/>
            </p:nvSpPr>
            <p:spPr bwMode="auto">
              <a:xfrm>
                <a:off x="5068" y="1547"/>
                <a:ext cx="1186" cy="26"/>
              </a:xfrm>
              <a:custGeom>
                <a:avLst/>
                <a:gdLst>
                  <a:gd name="T0" fmla="*/ 125 w 1186"/>
                  <a:gd name="T1" fmla="*/ 0 h 26"/>
                  <a:gd name="T2" fmla="*/ 0 w 1186"/>
                  <a:gd name="T3" fmla="*/ 0 h 26"/>
                  <a:gd name="T4" fmla="*/ 0 w 1186"/>
                  <a:gd name="T5" fmla="*/ 26 h 26"/>
                  <a:gd name="T6" fmla="*/ 125 w 1186"/>
                  <a:gd name="T7" fmla="*/ 26 h 26"/>
                  <a:gd name="T8" fmla="*/ 125 w 1186"/>
                  <a:gd name="T9" fmla="*/ 0 h 26"/>
                  <a:gd name="T10" fmla="*/ 273 w 1186"/>
                  <a:gd name="T11" fmla="*/ 0 h 26"/>
                  <a:gd name="T12" fmla="*/ 179 w 1186"/>
                  <a:gd name="T13" fmla="*/ 0 h 26"/>
                  <a:gd name="T14" fmla="*/ 179 w 1186"/>
                  <a:gd name="T15" fmla="*/ 26 h 26"/>
                  <a:gd name="T16" fmla="*/ 273 w 1186"/>
                  <a:gd name="T17" fmla="*/ 26 h 26"/>
                  <a:gd name="T18" fmla="*/ 273 w 1186"/>
                  <a:gd name="T19" fmla="*/ 0 h 26"/>
                  <a:gd name="T20" fmla="*/ 425 w 1186"/>
                  <a:gd name="T21" fmla="*/ 0 h 26"/>
                  <a:gd name="T22" fmla="*/ 331 w 1186"/>
                  <a:gd name="T23" fmla="*/ 0 h 26"/>
                  <a:gd name="T24" fmla="*/ 331 w 1186"/>
                  <a:gd name="T25" fmla="*/ 26 h 26"/>
                  <a:gd name="T26" fmla="*/ 425 w 1186"/>
                  <a:gd name="T27" fmla="*/ 26 h 26"/>
                  <a:gd name="T28" fmla="*/ 425 w 1186"/>
                  <a:gd name="T29" fmla="*/ 0 h 26"/>
                  <a:gd name="T30" fmla="*/ 577 w 1186"/>
                  <a:gd name="T31" fmla="*/ 0 h 26"/>
                  <a:gd name="T32" fmla="*/ 479 w 1186"/>
                  <a:gd name="T33" fmla="*/ 0 h 26"/>
                  <a:gd name="T34" fmla="*/ 479 w 1186"/>
                  <a:gd name="T35" fmla="*/ 26 h 26"/>
                  <a:gd name="T36" fmla="*/ 577 w 1186"/>
                  <a:gd name="T37" fmla="*/ 26 h 26"/>
                  <a:gd name="T38" fmla="*/ 577 w 1186"/>
                  <a:gd name="T39" fmla="*/ 0 h 26"/>
                  <a:gd name="T40" fmla="*/ 725 w 1186"/>
                  <a:gd name="T41" fmla="*/ 0 h 26"/>
                  <a:gd name="T42" fmla="*/ 631 w 1186"/>
                  <a:gd name="T43" fmla="*/ 0 h 26"/>
                  <a:gd name="T44" fmla="*/ 631 w 1186"/>
                  <a:gd name="T45" fmla="*/ 26 h 26"/>
                  <a:gd name="T46" fmla="*/ 725 w 1186"/>
                  <a:gd name="T47" fmla="*/ 26 h 26"/>
                  <a:gd name="T48" fmla="*/ 725 w 1186"/>
                  <a:gd name="T49" fmla="*/ 0 h 26"/>
                  <a:gd name="T50" fmla="*/ 877 w 1186"/>
                  <a:gd name="T51" fmla="*/ 0 h 26"/>
                  <a:gd name="T52" fmla="*/ 783 w 1186"/>
                  <a:gd name="T53" fmla="*/ 0 h 26"/>
                  <a:gd name="T54" fmla="*/ 783 w 1186"/>
                  <a:gd name="T55" fmla="*/ 26 h 26"/>
                  <a:gd name="T56" fmla="*/ 877 w 1186"/>
                  <a:gd name="T57" fmla="*/ 26 h 26"/>
                  <a:gd name="T58" fmla="*/ 877 w 1186"/>
                  <a:gd name="T59" fmla="*/ 0 h 26"/>
                  <a:gd name="T60" fmla="*/ 1029 w 1186"/>
                  <a:gd name="T61" fmla="*/ 0 h 26"/>
                  <a:gd name="T62" fmla="*/ 931 w 1186"/>
                  <a:gd name="T63" fmla="*/ 0 h 26"/>
                  <a:gd name="T64" fmla="*/ 931 w 1186"/>
                  <a:gd name="T65" fmla="*/ 26 h 26"/>
                  <a:gd name="T66" fmla="*/ 1029 w 1186"/>
                  <a:gd name="T67" fmla="*/ 26 h 26"/>
                  <a:gd name="T68" fmla="*/ 1029 w 1186"/>
                  <a:gd name="T69" fmla="*/ 0 h 26"/>
                  <a:gd name="T70" fmla="*/ 1186 w 1186"/>
                  <a:gd name="T71" fmla="*/ 0 h 26"/>
                  <a:gd name="T72" fmla="*/ 1083 w 1186"/>
                  <a:gd name="T73" fmla="*/ 0 h 26"/>
                  <a:gd name="T74" fmla="*/ 1083 w 1186"/>
                  <a:gd name="T75" fmla="*/ 26 h 26"/>
                  <a:gd name="T76" fmla="*/ 1186 w 1186"/>
                  <a:gd name="T77" fmla="*/ 26 h 26"/>
                  <a:gd name="T78" fmla="*/ 1186 w 1186"/>
                  <a:gd name="T7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86" h="26">
                    <a:moveTo>
                      <a:pt x="125" y="0"/>
                    </a:moveTo>
                    <a:lnTo>
                      <a:pt x="0" y="0"/>
                    </a:lnTo>
                    <a:lnTo>
                      <a:pt x="0" y="26"/>
                    </a:lnTo>
                    <a:lnTo>
                      <a:pt x="125" y="26"/>
                    </a:lnTo>
                    <a:lnTo>
                      <a:pt x="125" y="0"/>
                    </a:lnTo>
                    <a:moveTo>
                      <a:pt x="273" y="0"/>
                    </a:moveTo>
                    <a:lnTo>
                      <a:pt x="179" y="0"/>
                    </a:lnTo>
                    <a:lnTo>
                      <a:pt x="179" y="26"/>
                    </a:lnTo>
                    <a:lnTo>
                      <a:pt x="273" y="26"/>
                    </a:lnTo>
                    <a:lnTo>
                      <a:pt x="273" y="0"/>
                    </a:lnTo>
                    <a:moveTo>
                      <a:pt x="425" y="0"/>
                    </a:moveTo>
                    <a:lnTo>
                      <a:pt x="331" y="0"/>
                    </a:lnTo>
                    <a:lnTo>
                      <a:pt x="331" y="26"/>
                    </a:lnTo>
                    <a:lnTo>
                      <a:pt x="425" y="26"/>
                    </a:lnTo>
                    <a:lnTo>
                      <a:pt x="425" y="0"/>
                    </a:lnTo>
                    <a:moveTo>
                      <a:pt x="577" y="0"/>
                    </a:moveTo>
                    <a:lnTo>
                      <a:pt x="479" y="0"/>
                    </a:lnTo>
                    <a:lnTo>
                      <a:pt x="479" y="26"/>
                    </a:lnTo>
                    <a:lnTo>
                      <a:pt x="577" y="26"/>
                    </a:lnTo>
                    <a:lnTo>
                      <a:pt x="577" y="0"/>
                    </a:lnTo>
                    <a:moveTo>
                      <a:pt x="725" y="0"/>
                    </a:moveTo>
                    <a:lnTo>
                      <a:pt x="631" y="0"/>
                    </a:lnTo>
                    <a:lnTo>
                      <a:pt x="631" y="26"/>
                    </a:lnTo>
                    <a:lnTo>
                      <a:pt x="725" y="26"/>
                    </a:lnTo>
                    <a:lnTo>
                      <a:pt x="725" y="0"/>
                    </a:lnTo>
                    <a:moveTo>
                      <a:pt x="877" y="0"/>
                    </a:moveTo>
                    <a:lnTo>
                      <a:pt x="783" y="0"/>
                    </a:lnTo>
                    <a:lnTo>
                      <a:pt x="783" y="26"/>
                    </a:lnTo>
                    <a:lnTo>
                      <a:pt x="877" y="26"/>
                    </a:lnTo>
                    <a:lnTo>
                      <a:pt x="877" y="0"/>
                    </a:lnTo>
                    <a:moveTo>
                      <a:pt x="1029" y="0"/>
                    </a:moveTo>
                    <a:lnTo>
                      <a:pt x="931" y="0"/>
                    </a:lnTo>
                    <a:lnTo>
                      <a:pt x="931" y="26"/>
                    </a:lnTo>
                    <a:lnTo>
                      <a:pt x="1029" y="26"/>
                    </a:lnTo>
                    <a:lnTo>
                      <a:pt x="1029" y="0"/>
                    </a:lnTo>
                    <a:moveTo>
                      <a:pt x="1186" y="0"/>
                    </a:moveTo>
                    <a:lnTo>
                      <a:pt x="1083" y="0"/>
                    </a:lnTo>
                    <a:lnTo>
                      <a:pt x="1083" y="26"/>
                    </a:lnTo>
                    <a:lnTo>
                      <a:pt x="1186" y="26"/>
                    </a:lnTo>
                    <a:lnTo>
                      <a:pt x="11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9" name="îṡľídé">
                <a:extLst>
                  <a:ext uri="{FF2B5EF4-FFF2-40B4-BE49-F238E27FC236}">
                    <a16:creationId xmlns:a16="http://schemas.microsoft.com/office/drawing/2014/main" id="{5E1F4720-E9A2-2FA7-2F04-07FD544D86C3}"/>
                  </a:ext>
                </a:extLst>
              </p:cNvPr>
              <p:cNvSpPr/>
              <p:nvPr/>
            </p:nvSpPr>
            <p:spPr bwMode="auto">
              <a:xfrm>
                <a:off x="5229" y="1547"/>
                <a:ext cx="18" cy="26"/>
              </a:xfrm>
              <a:prstGeom prst="rect">
                <a:avLst/>
              </a:prstGeom>
              <a:solidFill>
                <a:srgbClr val="C4C4C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80" name="îš1îḍè">
                <a:extLst>
                  <a:ext uri="{FF2B5EF4-FFF2-40B4-BE49-F238E27FC236}">
                    <a16:creationId xmlns:a16="http://schemas.microsoft.com/office/drawing/2014/main" id="{8E4F4DBB-30F7-052C-A4A7-3F3A4BB1D4C2}"/>
                  </a:ext>
                </a:extLst>
              </p:cNvPr>
              <p:cNvSpPr/>
              <p:nvPr/>
            </p:nvSpPr>
            <p:spPr bwMode="auto">
              <a:xfrm>
                <a:off x="5229" y="1547"/>
                <a:ext cx="18" cy="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81" name="îṧliḋé">
                <a:extLst>
                  <a:ext uri="{FF2B5EF4-FFF2-40B4-BE49-F238E27FC236}">
                    <a16:creationId xmlns:a16="http://schemas.microsoft.com/office/drawing/2014/main" id="{6A6988B3-660E-075E-0A9B-BB51985532DD}"/>
                  </a:ext>
                </a:extLst>
              </p:cNvPr>
              <p:cNvSpPr/>
              <p:nvPr/>
            </p:nvSpPr>
            <p:spPr bwMode="auto">
              <a:xfrm>
                <a:off x="5377" y="1547"/>
                <a:ext cx="22" cy="26"/>
              </a:xfrm>
              <a:prstGeom prst="rect">
                <a:avLst/>
              </a:prstGeom>
              <a:solidFill>
                <a:srgbClr val="C4C4C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82" name="ïSlíḍè">
                <a:extLst>
                  <a:ext uri="{FF2B5EF4-FFF2-40B4-BE49-F238E27FC236}">
                    <a16:creationId xmlns:a16="http://schemas.microsoft.com/office/drawing/2014/main" id="{16A9AC54-A14E-F607-6130-294210FAB828}"/>
                  </a:ext>
                </a:extLst>
              </p:cNvPr>
              <p:cNvSpPr/>
              <p:nvPr/>
            </p:nvSpPr>
            <p:spPr bwMode="auto">
              <a:xfrm>
                <a:off x="5377" y="1547"/>
                <a:ext cx="22" cy="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83" name="i$1iḓè">
                <a:extLst>
                  <a:ext uri="{FF2B5EF4-FFF2-40B4-BE49-F238E27FC236}">
                    <a16:creationId xmlns:a16="http://schemas.microsoft.com/office/drawing/2014/main" id="{E0B144E2-69B3-91B3-44C0-B8E34D0E4415}"/>
                  </a:ext>
                </a:extLst>
              </p:cNvPr>
              <p:cNvSpPr/>
              <p:nvPr/>
            </p:nvSpPr>
            <p:spPr bwMode="auto">
              <a:xfrm>
                <a:off x="5529" y="1547"/>
                <a:ext cx="18" cy="26"/>
              </a:xfrm>
              <a:prstGeom prst="rect">
                <a:avLst/>
              </a:prstGeom>
              <a:solidFill>
                <a:srgbClr val="C4C4C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84" name="îṩ1íḓe">
                <a:extLst>
                  <a:ext uri="{FF2B5EF4-FFF2-40B4-BE49-F238E27FC236}">
                    <a16:creationId xmlns:a16="http://schemas.microsoft.com/office/drawing/2014/main" id="{B99B2198-A97D-BF7E-B886-420B5AFA2969}"/>
                  </a:ext>
                </a:extLst>
              </p:cNvPr>
              <p:cNvSpPr/>
              <p:nvPr/>
            </p:nvSpPr>
            <p:spPr bwMode="auto">
              <a:xfrm>
                <a:off x="5529" y="1547"/>
                <a:ext cx="18" cy="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85" name="íśḻîḑê">
                <a:extLst>
                  <a:ext uri="{FF2B5EF4-FFF2-40B4-BE49-F238E27FC236}">
                    <a16:creationId xmlns:a16="http://schemas.microsoft.com/office/drawing/2014/main" id="{BDC7E16A-EA94-D2DE-9996-65A51B159245}"/>
                  </a:ext>
                </a:extLst>
              </p:cNvPr>
              <p:cNvSpPr/>
              <p:nvPr/>
            </p:nvSpPr>
            <p:spPr bwMode="auto">
              <a:xfrm>
                <a:off x="5681" y="1547"/>
                <a:ext cx="18" cy="26"/>
              </a:xfrm>
              <a:prstGeom prst="rect">
                <a:avLst/>
              </a:prstGeom>
              <a:solidFill>
                <a:srgbClr val="C4C4C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86" name="i$ḻiḑé">
                <a:extLst>
                  <a:ext uri="{FF2B5EF4-FFF2-40B4-BE49-F238E27FC236}">
                    <a16:creationId xmlns:a16="http://schemas.microsoft.com/office/drawing/2014/main" id="{384009CC-486B-BF60-5966-8575FAF4BBF8}"/>
                  </a:ext>
                </a:extLst>
              </p:cNvPr>
              <p:cNvSpPr/>
              <p:nvPr/>
            </p:nvSpPr>
            <p:spPr bwMode="auto">
              <a:xfrm>
                <a:off x="5681" y="1547"/>
                <a:ext cx="18" cy="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87" name="işḷíďé">
                <a:extLst>
                  <a:ext uri="{FF2B5EF4-FFF2-40B4-BE49-F238E27FC236}">
                    <a16:creationId xmlns:a16="http://schemas.microsoft.com/office/drawing/2014/main" id="{A46F9AF4-0F2C-BA29-3965-B80171BF3D45}"/>
                  </a:ext>
                </a:extLst>
              </p:cNvPr>
              <p:cNvSpPr/>
              <p:nvPr/>
            </p:nvSpPr>
            <p:spPr bwMode="auto">
              <a:xfrm>
                <a:off x="5829" y="1547"/>
                <a:ext cx="22" cy="26"/>
              </a:xfrm>
              <a:prstGeom prst="rect">
                <a:avLst/>
              </a:prstGeom>
              <a:solidFill>
                <a:srgbClr val="C4C4C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88" name="îṡ1ïḍê">
                <a:extLst>
                  <a:ext uri="{FF2B5EF4-FFF2-40B4-BE49-F238E27FC236}">
                    <a16:creationId xmlns:a16="http://schemas.microsoft.com/office/drawing/2014/main" id="{D7A26819-721E-EDA6-E7C8-62A8073A525F}"/>
                  </a:ext>
                </a:extLst>
              </p:cNvPr>
              <p:cNvSpPr/>
              <p:nvPr/>
            </p:nvSpPr>
            <p:spPr bwMode="auto">
              <a:xfrm>
                <a:off x="5829" y="1547"/>
                <a:ext cx="22" cy="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89" name="îṣ1îďê">
                <a:extLst>
                  <a:ext uri="{FF2B5EF4-FFF2-40B4-BE49-F238E27FC236}">
                    <a16:creationId xmlns:a16="http://schemas.microsoft.com/office/drawing/2014/main" id="{9125586F-1C7F-909C-8965-241F5D975CD3}"/>
                  </a:ext>
                </a:extLst>
              </p:cNvPr>
              <p:cNvSpPr/>
              <p:nvPr/>
            </p:nvSpPr>
            <p:spPr bwMode="auto">
              <a:xfrm>
                <a:off x="5981" y="1547"/>
                <a:ext cx="18" cy="26"/>
              </a:xfrm>
              <a:prstGeom prst="rect">
                <a:avLst/>
              </a:prstGeom>
              <a:solidFill>
                <a:srgbClr val="C4C4C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90" name="iṡ1iḓê">
                <a:extLst>
                  <a:ext uri="{FF2B5EF4-FFF2-40B4-BE49-F238E27FC236}">
                    <a16:creationId xmlns:a16="http://schemas.microsoft.com/office/drawing/2014/main" id="{A0CD1F6D-9D80-B26E-D661-926197E6017F}"/>
                  </a:ext>
                </a:extLst>
              </p:cNvPr>
              <p:cNvSpPr/>
              <p:nvPr/>
            </p:nvSpPr>
            <p:spPr bwMode="auto">
              <a:xfrm>
                <a:off x="5981" y="1547"/>
                <a:ext cx="18" cy="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91" name="îsľîde">
                <a:extLst>
                  <a:ext uri="{FF2B5EF4-FFF2-40B4-BE49-F238E27FC236}">
                    <a16:creationId xmlns:a16="http://schemas.microsoft.com/office/drawing/2014/main" id="{76C50118-0092-76BC-0D9A-A57DCAE8D1D2}"/>
                  </a:ext>
                </a:extLst>
              </p:cNvPr>
              <p:cNvSpPr/>
              <p:nvPr/>
            </p:nvSpPr>
            <p:spPr bwMode="auto">
              <a:xfrm>
                <a:off x="6133" y="1547"/>
                <a:ext cx="18" cy="26"/>
              </a:xfrm>
              <a:prstGeom prst="rect">
                <a:avLst/>
              </a:prstGeom>
              <a:solidFill>
                <a:srgbClr val="C4C4C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92" name="îšļíďê">
                <a:extLst>
                  <a:ext uri="{FF2B5EF4-FFF2-40B4-BE49-F238E27FC236}">
                    <a16:creationId xmlns:a16="http://schemas.microsoft.com/office/drawing/2014/main" id="{C3FF0E59-136C-65A1-65B8-54B3A2D7E70C}"/>
                  </a:ext>
                </a:extLst>
              </p:cNvPr>
              <p:cNvSpPr/>
              <p:nvPr/>
            </p:nvSpPr>
            <p:spPr bwMode="auto">
              <a:xfrm>
                <a:off x="6133" y="1547"/>
                <a:ext cx="18" cy="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93" name="îṩļîḑè">
                <a:extLst>
                  <a:ext uri="{FF2B5EF4-FFF2-40B4-BE49-F238E27FC236}">
                    <a16:creationId xmlns:a16="http://schemas.microsoft.com/office/drawing/2014/main" id="{380C165E-B309-E66F-EEAE-1576661BF4AA}"/>
                  </a:ext>
                </a:extLst>
              </p:cNvPr>
              <p:cNvSpPr/>
              <p:nvPr/>
            </p:nvSpPr>
            <p:spPr bwMode="auto">
              <a:xfrm>
                <a:off x="6254" y="1547"/>
                <a:ext cx="58" cy="26"/>
              </a:xfrm>
              <a:prstGeom prst="rect">
                <a:avLst/>
              </a:prstGeom>
              <a:solidFill>
                <a:srgbClr val="599F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94" name="iśḻiḋê">
                <a:extLst>
                  <a:ext uri="{FF2B5EF4-FFF2-40B4-BE49-F238E27FC236}">
                    <a16:creationId xmlns:a16="http://schemas.microsoft.com/office/drawing/2014/main" id="{7CBDCFAA-A060-1947-1841-AE8929CCF1CA}"/>
                  </a:ext>
                </a:extLst>
              </p:cNvPr>
              <p:cNvSpPr/>
              <p:nvPr/>
            </p:nvSpPr>
            <p:spPr bwMode="auto">
              <a:xfrm>
                <a:off x="6254" y="1547"/>
                <a:ext cx="58" cy="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95" name="îṥlide">
                <a:extLst>
                  <a:ext uri="{FF2B5EF4-FFF2-40B4-BE49-F238E27FC236}">
                    <a16:creationId xmlns:a16="http://schemas.microsoft.com/office/drawing/2014/main" id="{FFE317B9-B385-E755-65BC-E5FAB98ED5FF}"/>
                  </a:ext>
                </a:extLst>
              </p:cNvPr>
              <p:cNvSpPr/>
              <p:nvPr/>
            </p:nvSpPr>
            <p:spPr bwMode="auto">
              <a:xfrm>
                <a:off x="6097" y="1547"/>
                <a:ext cx="36" cy="26"/>
              </a:xfrm>
              <a:prstGeom prst="rect">
                <a:avLst/>
              </a:prstGeom>
              <a:solidFill>
                <a:srgbClr val="599F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96" name="îS1ïḑê">
                <a:extLst>
                  <a:ext uri="{FF2B5EF4-FFF2-40B4-BE49-F238E27FC236}">
                    <a16:creationId xmlns:a16="http://schemas.microsoft.com/office/drawing/2014/main" id="{7AF53B71-CB58-6BA5-747D-A146E526113F}"/>
                  </a:ext>
                </a:extLst>
              </p:cNvPr>
              <p:cNvSpPr/>
              <p:nvPr/>
            </p:nvSpPr>
            <p:spPr bwMode="auto">
              <a:xfrm>
                <a:off x="6097" y="1547"/>
                <a:ext cx="36" cy="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97" name="islïḍè">
                <a:extLst>
                  <a:ext uri="{FF2B5EF4-FFF2-40B4-BE49-F238E27FC236}">
                    <a16:creationId xmlns:a16="http://schemas.microsoft.com/office/drawing/2014/main" id="{3FF53109-017D-7198-620A-27FCFBDDD83F}"/>
                  </a:ext>
                </a:extLst>
              </p:cNvPr>
              <p:cNvSpPr/>
              <p:nvPr/>
            </p:nvSpPr>
            <p:spPr bwMode="auto">
              <a:xfrm>
                <a:off x="5945" y="1547"/>
                <a:ext cx="36" cy="26"/>
              </a:xfrm>
              <a:prstGeom prst="rect">
                <a:avLst/>
              </a:prstGeom>
              <a:solidFill>
                <a:srgbClr val="599F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98" name="isḷiḋè">
                <a:extLst>
                  <a:ext uri="{FF2B5EF4-FFF2-40B4-BE49-F238E27FC236}">
                    <a16:creationId xmlns:a16="http://schemas.microsoft.com/office/drawing/2014/main" id="{32E03AFD-199D-8495-AD86-BBF9A54CDFBF}"/>
                  </a:ext>
                </a:extLst>
              </p:cNvPr>
              <p:cNvSpPr/>
              <p:nvPr/>
            </p:nvSpPr>
            <p:spPr bwMode="auto">
              <a:xfrm>
                <a:off x="5945" y="1547"/>
                <a:ext cx="36" cy="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99" name="íṣḷïdè">
                <a:extLst>
                  <a:ext uri="{FF2B5EF4-FFF2-40B4-BE49-F238E27FC236}">
                    <a16:creationId xmlns:a16="http://schemas.microsoft.com/office/drawing/2014/main" id="{D5B08941-1F71-F2BC-E867-B96CA8616CDA}"/>
                  </a:ext>
                </a:extLst>
              </p:cNvPr>
              <p:cNvSpPr/>
              <p:nvPr/>
            </p:nvSpPr>
            <p:spPr bwMode="auto">
              <a:xfrm>
                <a:off x="5793" y="1547"/>
                <a:ext cx="36" cy="26"/>
              </a:xfrm>
              <a:prstGeom prst="rect">
                <a:avLst/>
              </a:prstGeom>
              <a:solidFill>
                <a:srgbClr val="599F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00" name="ïṥḻíḓé">
                <a:extLst>
                  <a:ext uri="{FF2B5EF4-FFF2-40B4-BE49-F238E27FC236}">
                    <a16:creationId xmlns:a16="http://schemas.microsoft.com/office/drawing/2014/main" id="{D0CDCD39-DE7C-C435-3D2C-5EA66D1A8063}"/>
                  </a:ext>
                </a:extLst>
              </p:cNvPr>
              <p:cNvSpPr/>
              <p:nvPr/>
            </p:nvSpPr>
            <p:spPr bwMode="auto">
              <a:xfrm>
                <a:off x="5793" y="1547"/>
                <a:ext cx="36" cy="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01" name="ïṩḷíďê">
                <a:extLst>
                  <a:ext uri="{FF2B5EF4-FFF2-40B4-BE49-F238E27FC236}">
                    <a16:creationId xmlns:a16="http://schemas.microsoft.com/office/drawing/2014/main" id="{AA9C7942-12ED-4F02-BD04-A933403048B2}"/>
                  </a:ext>
                </a:extLst>
              </p:cNvPr>
              <p:cNvSpPr/>
              <p:nvPr/>
            </p:nvSpPr>
            <p:spPr bwMode="auto">
              <a:xfrm>
                <a:off x="5645" y="1547"/>
                <a:ext cx="36" cy="26"/>
              </a:xfrm>
              <a:prstGeom prst="rect">
                <a:avLst/>
              </a:prstGeom>
              <a:solidFill>
                <a:srgbClr val="599F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02" name="îṣḻïḋé">
                <a:extLst>
                  <a:ext uri="{FF2B5EF4-FFF2-40B4-BE49-F238E27FC236}">
                    <a16:creationId xmlns:a16="http://schemas.microsoft.com/office/drawing/2014/main" id="{1AB48F4F-DCB6-9A03-9FDB-8508F3FFFFF1}"/>
                  </a:ext>
                </a:extLst>
              </p:cNvPr>
              <p:cNvSpPr/>
              <p:nvPr/>
            </p:nvSpPr>
            <p:spPr bwMode="auto">
              <a:xfrm>
                <a:off x="5645" y="1547"/>
                <a:ext cx="36" cy="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03" name="isḷíde">
                <a:extLst>
                  <a:ext uri="{FF2B5EF4-FFF2-40B4-BE49-F238E27FC236}">
                    <a16:creationId xmlns:a16="http://schemas.microsoft.com/office/drawing/2014/main" id="{41BEE386-A692-A186-2FFE-4CD5F06DA7D9}"/>
                  </a:ext>
                </a:extLst>
              </p:cNvPr>
              <p:cNvSpPr/>
              <p:nvPr/>
            </p:nvSpPr>
            <p:spPr bwMode="auto">
              <a:xfrm>
                <a:off x="5493" y="1547"/>
                <a:ext cx="36" cy="26"/>
              </a:xfrm>
              <a:prstGeom prst="rect">
                <a:avLst/>
              </a:prstGeom>
              <a:solidFill>
                <a:srgbClr val="599F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04" name="iṥlïḓè">
                <a:extLst>
                  <a:ext uri="{FF2B5EF4-FFF2-40B4-BE49-F238E27FC236}">
                    <a16:creationId xmlns:a16="http://schemas.microsoft.com/office/drawing/2014/main" id="{DF4C9CD7-882F-3222-61E6-263F6961FB89}"/>
                  </a:ext>
                </a:extLst>
              </p:cNvPr>
              <p:cNvSpPr/>
              <p:nvPr/>
            </p:nvSpPr>
            <p:spPr bwMode="auto">
              <a:xfrm>
                <a:off x="5493" y="1547"/>
                <a:ext cx="36" cy="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05" name="íṧḻîďe">
                <a:extLst>
                  <a:ext uri="{FF2B5EF4-FFF2-40B4-BE49-F238E27FC236}">
                    <a16:creationId xmlns:a16="http://schemas.microsoft.com/office/drawing/2014/main" id="{4E96178B-1FB1-15F4-A1D0-52A4D27FB3FE}"/>
                  </a:ext>
                </a:extLst>
              </p:cNvPr>
              <p:cNvSpPr/>
              <p:nvPr/>
            </p:nvSpPr>
            <p:spPr bwMode="auto">
              <a:xfrm>
                <a:off x="5341" y="1547"/>
                <a:ext cx="36" cy="26"/>
              </a:xfrm>
              <a:prstGeom prst="rect">
                <a:avLst/>
              </a:prstGeom>
              <a:solidFill>
                <a:srgbClr val="599F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06" name="ïŝlîde">
                <a:extLst>
                  <a:ext uri="{FF2B5EF4-FFF2-40B4-BE49-F238E27FC236}">
                    <a16:creationId xmlns:a16="http://schemas.microsoft.com/office/drawing/2014/main" id="{E259E18B-EC3D-4A8D-CD7C-7924A1FF38B8}"/>
                  </a:ext>
                </a:extLst>
              </p:cNvPr>
              <p:cNvSpPr/>
              <p:nvPr/>
            </p:nvSpPr>
            <p:spPr bwMode="auto">
              <a:xfrm>
                <a:off x="5341" y="1547"/>
                <a:ext cx="36" cy="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07" name="îŝlïḍé">
                <a:extLst>
                  <a:ext uri="{FF2B5EF4-FFF2-40B4-BE49-F238E27FC236}">
                    <a16:creationId xmlns:a16="http://schemas.microsoft.com/office/drawing/2014/main" id="{59454CE7-1ECE-4863-A5AF-F4881EAC4FC4}"/>
                  </a:ext>
                </a:extLst>
              </p:cNvPr>
              <p:cNvSpPr/>
              <p:nvPr/>
            </p:nvSpPr>
            <p:spPr bwMode="auto">
              <a:xfrm>
                <a:off x="5193" y="1547"/>
                <a:ext cx="36" cy="26"/>
              </a:xfrm>
              <a:prstGeom prst="rect">
                <a:avLst/>
              </a:prstGeom>
              <a:solidFill>
                <a:srgbClr val="599F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08" name="íṥlíḓe">
                <a:extLst>
                  <a:ext uri="{FF2B5EF4-FFF2-40B4-BE49-F238E27FC236}">
                    <a16:creationId xmlns:a16="http://schemas.microsoft.com/office/drawing/2014/main" id="{48D26B93-4A5A-6DAD-BE96-892E04246A36}"/>
                  </a:ext>
                </a:extLst>
              </p:cNvPr>
              <p:cNvSpPr/>
              <p:nvPr/>
            </p:nvSpPr>
            <p:spPr bwMode="auto">
              <a:xfrm>
                <a:off x="5193" y="1547"/>
                <a:ext cx="36" cy="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09" name="îṥļïḋè">
                <a:extLst>
                  <a:ext uri="{FF2B5EF4-FFF2-40B4-BE49-F238E27FC236}">
                    <a16:creationId xmlns:a16="http://schemas.microsoft.com/office/drawing/2014/main" id="{B4BEAC24-A241-8CFB-0254-9AE3BBEF66F0}"/>
                  </a:ext>
                </a:extLst>
              </p:cNvPr>
              <p:cNvSpPr/>
              <p:nvPr/>
            </p:nvSpPr>
            <p:spPr bwMode="auto">
              <a:xfrm>
                <a:off x="3122" y="2684"/>
                <a:ext cx="210" cy="63"/>
              </a:xfrm>
              <a:prstGeom prst="rect">
                <a:avLst/>
              </a:prstGeom>
              <a:solidFill>
                <a:srgbClr val="402E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10" name="íşḷíde">
                <a:extLst>
                  <a:ext uri="{FF2B5EF4-FFF2-40B4-BE49-F238E27FC236}">
                    <a16:creationId xmlns:a16="http://schemas.microsoft.com/office/drawing/2014/main" id="{8190B519-8588-F8BC-E10A-D9F40C87E18D}"/>
                  </a:ext>
                </a:extLst>
              </p:cNvPr>
              <p:cNvSpPr/>
              <p:nvPr/>
            </p:nvSpPr>
            <p:spPr bwMode="auto">
              <a:xfrm>
                <a:off x="1292" y="1900"/>
                <a:ext cx="134" cy="211"/>
              </a:xfrm>
              <a:prstGeom prst="rect">
                <a:avLst/>
              </a:prstGeom>
              <a:solidFill>
                <a:srgbClr val="289DB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11" name="ïSḷïdé">
                <a:extLst>
                  <a:ext uri="{FF2B5EF4-FFF2-40B4-BE49-F238E27FC236}">
                    <a16:creationId xmlns:a16="http://schemas.microsoft.com/office/drawing/2014/main" id="{5493560E-04FB-D98F-3661-74D5A6EA57C2}"/>
                  </a:ext>
                </a:extLst>
              </p:cNvPr>
              <p:cNvSpPr/>
              <p:nvPr/>
            </p:nvSpPr>
            <p:spPr bwMode="auto">
              <a:xfrm>
                <a:off x="1292" y="1900"/>
                <a:ext cx="134"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12" name="iś1ïḓè">
                <a:extLst>
                  <a:ext uri="{FF2B5EF4-FFF2-40B4-BE49-F238E27FC236}">
                    <a16:creationId xmlns:a16="http://schemas.microsoft.com/office/drawing/2014/main" id="{8F16E425-4881-FCD8-8371-EF0D13096FF9}"/>
                  </a:ext>
                </a:extLst>
              </p:cNvPr>
              <p:cNvSpPr/>
              <p:nvPr/>
            </p:nvSpPr>
            <p:spPr bwMode="auto">
              <a:xfrm>
                <a:off x="3726" y="2684"/>
                <a:ext cx="210" cy="63"/>
              </a:xfrm>
              <a:prstGeom prst="rect">
                <a:avLst/>
              </a:prstGeom>
              <a:solidFill>
                <a:srgbClr val="402E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13" name="ïṡ1îḍe">
                <a:extLst>
                  <a:ext uri="{FF2B5EF4-FFF2-40B4-BE49-F238E27FC236}">
                    <a16:creationId xmlns:a16="http://schemas.microsoft.com/office/drawing/2014/main" id="{B1DB2A41-3A5F-C1B9-08D4-EE9F4EE56D04}"/>
                  </a:ext>
                </a:extLst>
              </p:cNvPr>
              <p:cNvSpPr/>
              <p:nvPr/>
            </p:nvSpPr>
            <p:spPr bwMode="auto">
              <a:xfrm>
                <a:off x="4330" y="2684"/>
                <a:ext cx="210" cy="63"/>
              </a:xfrm>
              <a:prstGeom prst="rect">
                <a:avLst/>
              </a:prstGeom>
              <a:solidFill>
                <a:srgbClr val="402E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14" name="isḻïdè">
                <a:extLst>
                  <a:ext uri="{FF2B5EF4-FFF2-40B4-BE49-F238E27FC236}">
                    <a16:creationId xmlns:a16="http://schemas.microsoft.com/office/drawing/2014/main" id="{17344554-5A51-DEE8-09F7-5DE4F991BEC2}"/>
                  </a:ext>
                </a:extLst>
              </p:cNvPr>
              <p:cNvSpPr/>
              <p:nvPr/>
            </p:nvSpPr>
            <p:spPr bwMode="auto">
              <a:xfrm>
                <a:off x="5538" y="2684"/>
                <a:ext cx="210" cy="63"/>
              </a:xfrm>
              <a:prstGeom prst="rect">
                <a:avLst/>
              </a:prstGeom>
              <a:solidFill>
                <a:srgbClr val="402E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15" name="íšļiḍe">
                <a:extLst>
                  <a:ext uri="{FF2B5EF4-FFF2-40B4-BE49-F238E27FC236}">
                    <a16:creationId xmlns:a16="http://schemas.microsoft.com/office/drawing/2014/main" id="{446C3DFB-4158-EF5C-576A-2DA80AA21627}"/>
                  </a:ext>
                </a:extLst>
              </p:cNvPr>
              <p:cNvSpPr/>
              <p:nvPr/>
            </p:nvSpPr>
            <p:spPr bwMode="auto">
              <a:xfrm>
                <a:off x="5399" y="2545"/>
                <a:ext cx="27" cy="725"/>
              </a:xfrm>
              <a:prstGeom prst="rect">
                <a:avLst/>
              </a:prstGeom>
              <a:solidFill>
                <a:srgbClr val="656B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16" name="iṡļiďè">
                <a:extLst>
                  <a:ext uri="{FF2B5EF4-FFF2-40B4-BE49-F238E27FC236}">
                    <a16:creationId xmlns:a16="http://schemas.microsoft.com/office/drawing/2014/main" id="{E3AED8BD-A748-613E-CF5C-41A1D596620A}"/>
                  </a:ext>
                </a:extLst>
              </p:cNvPr>
              <p:cNvSpPr/>
              <p:nvPr/>
            </p:nvSpPr>
            <p:spPr bwMode="auto">
              <a:xfrm>
                <a:off x="4482" y="3064"/>
                <a:ext cx="944" cy="27"/>
              </a:xfrm>
              <a:prstGeom prst="rect">
                <a:avLst/>
              </a:prstGeom>
              <a:solidFill>
                <a:srgbClr val="656B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17" name="ïṥľîdè">
                <a:extLst>
                  <a:ext uri="{FF2B5EF4-FFF2-40B4-BE49-F238E27FC236}">
                    <a16:creationId xmlns:a16="http://schemas.microsoft.com/office/drawing/2014/main" id="{E215EA4C-DF05-FF1A-2E3A-A8B1106D684A}"/>
                  </a:ext>
                </a:extLst>
              </p:cNvPr>
              <p:cNvSpPr/>
              <p:nvPr/>
            </p:nvSpPr>
            <p:spPr bwMode="auto">
              <a:xfrm>
                <a:off x="5122" y="2661"/>
                <a:ext cx="27" cy="609"/>
              </a:xfrm>
              <a:prstGeom prst="rect">
                <a:avLst/>
              </a:prstGeom>
              <a:solidFill>
                <a:srgbClr val="656B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18" name="ïšḷidê">
                <a:extLst>
                  <a:ext uri="{FF2B5EF4-FFF2-40B4-BE49-F238E27FC236}">
                    <a16:creationId xmlns:a16="http://schemas.microsoft.com/office/drawing/2014/main" id="{7D449524-E962-328F-23B2-2355888D50C6}"/>
                  </a:ext>
                </a:extLst>
              </p:cNvPr>
              <p:cNvSpPr/>
              <p:nvPr/>
            </p:nvSpPr>
            <p:spPr bwMode="auto">
              <a:xfrm>
                <a:off x="4844" y="2863"/>
                <a:ext cx="27" cy="407"/>
              </a:xfrm>
              <a:prstGeom prst="rect">
                <a:avLst/>
              </a:prstGeom>
              <a:solidFill>
                <a:srgbClr val="656B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19" name="iṥļîde">
                <a:extLst>
                  <a:ext uri="{FF2B5EF4-FFF2-40B4-BE49-F238E27FC236}">
                    <a16:creationId xmlns:a16="http://schemas.microsoft.com/office/drawing/2014/main" id="{28C16E12-27CD-FF7D-871A-6ADCE2C2006F}"/>
                  </a:ext>
                </a:extLst>
              </p:cNvPr>
              <p:cNvSpPr/>
              <p:nvPr/>
            </p:nvSpPr>
            <p:spPr bwMode="auto">
              <a:xfrm>
                <a:off x="4571" y="3015"/>
                <a:ext cx="23" cy="255"/>
              </a:xfrm>
              <a:prstGeom prst="rect">
                <a:avLst/>
              </a:prstGeom>
              <a:solidFill>
                <a:srgbClr val="656B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20" name="iS1íḍe">
                <a:extLst>
                  <a:ext uri="{FF2B5EF4-FFF2-40B4-BE49-F238E27FC236}">
                    <a16:creationId xmlns:a16="http://schemas.microsoft.com/office/drawing/2014/main" id="{4B8046CF-890E-3DF8-EFFD-285D44E5419E}"/>
                  </a:ext>
                </a:extLst>
              </p:cNvPr>
              <p:cNvSpPr/>
              <p:nvPr/>
            </p:nvSpPr>
            <p:spPr bwMode="auto">
              <a:xfrm>
                <a:off x="4021" y="2478"/>
                <a:ext cx="1512" cy="792"/>
              </a:xfrm>
              <a:custGeom>
                <a:avLst/>
                <a:gdLst>
                  <a:gd name="T0" fmla="*/ 0 w 1512"/>
                  <a:gd name="T1" fmla="*/ 792 h 792"/>
                  <a:gd name="T2" fmla="*/ 1302 w 1512"/>
                  <a:gd name="T3" fmla="*/ 0 h 792"/>
                  <a:gd name="T4" fmla="*/ 1512 w 1512"/>
                  <a:gd name="T5" fmla="*/ 0 h 792"/>
                  <a:gd name="T6" fmla="*/ 233 w 1512"/>
                  <a:gd name="T7" fmla="*/ 792 h 792"/>
                  <a:gd name="T8" fmla="*/ 0 w 1512"/>
                  <a:gd name="T9" fmla="*/ 792 h 792"/>
                </a:gdLst>
                <a:ahLst/>
                <a:cxnLst>
                  <a:cxn ang="0">
                    <a:pos x="T0" y="T1"/>
                  </a:cxn>
                  <a:cxn ang="0">
                    <a:pos x="T2" y="T3"/>
                  </a:cxn>
                  <a:cxn ang="0">
                    <a:pos x="T4" y="T5"/>
                  </a:cxn>
                  <a:cxn ang="0">
                    <a:pos x="T6" y="T7"/>
                  </a:cxn>
                  <a:cxn ang="0">
                    <a:pos x="T8" y="T9"/>
                  </a:cxn>
                </a:cxnLst>
                <a:rect l="0" t="0" r="r" b="b"/>
                <a:pathLst>
                  <a:path w="1512" h="792">
                    <a:moveTo>
                      <a:pt x="0" y="792"/>
                    </a:moveTo>
                    <a:lnTo>
                      <a:pt x="1302" y="0"/>
                    </a:lnTo>
                    <a:lnTo>
                      <a:pt x="1512" y="0"/>
                    </a:lnTo>
                    <a:lnTo>
                      <a:pt x="233" y="792"/>
                    </a:lnTo>
                    <a:lnTo>
                      <a:pt x="0" y="792"/>
                    </a:lnTo>
                    <a:close/>
                  </a:path>
                </a:pathLst>
              </a:custGeom>
              <a:solidFill>
                <a:srgbClr val="858F9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1" name="i$ḻïḑè">
                <a:extLst>
                  <a:ext uri="{FF2B5EF4-FFF2-40B4-BE49-F238E27FC236}">
                    <a16:creationId xmlns:a16="http://schemas.microsoft.com/office/drawing/2014/main" id="{7DF63ACD-8AFB-9C4D-1071-2509FF4B2EF2}"/>
                  </a:ext>
                </a:extLst>
              </p:cNvPr>
              <p:cNvSpPr/>
              <p:nvPr/>
            </p:nvSpPr>
            <p:spPr bwMode="auto">
              <a:xfrm>
                <a:off x="4021" y="2478"/>
                <a:ext cx="1512" cy="792"/>
              </a:xfrm>
              <a:custGeom>
                <a:avLst/>
                <a:gdLst>
                  <a:gd name="T0" fmla="*/ 0 w 1512"/>
                  <a:gd name="T1" fmla="*/ 792 h 792"/>
                  <a:gd name="T2" fmla="*/ 1302 w 1512"/>
                  <a:gd name="T3" fmla="*/ 0 h 792"/>
                  <a:gd name="T4" fmla="*/ 1512 w 1512"/>
                  <a:gd name="T5" fmla="*/ 0 h 792"/>
                  <a:gd name="T6" fmla="*/ 233 w 1512"/>
                  <a:gd name="T7" fmla="*/ 792 h 792"/>
                  <a:gd name="T8" fmla="*/ 0 w 1512"/>
                  <a:gd name="T9" fmla="*/ 792 h 792"/>
                </a:gdLst>
                <a:ahLst/>
                <a:cxnLst>
                  <a:cxn ang="0">
                    <a:pos x="T0" y="T1"/>
                  </a:cxn>
                  <a:cxn ang="0">
                    <a:pos x="T2" y="T3"/>
                  </a:cxn>
                  <a:cxn ang="0">
                    <a:pos x="T4" y="T5"/>
                  </a:cxn>
                  <a:cxn ang="0">
                    <a:pos x="T6" y="T7"/>
                  </a:cxn>
                  <a:cxn ang="0">
                    <a:pos x="T8" y="T9"/>
                  </a:cxn>
                </a:cxnLst>
                <a:rect l="0" t="0" r="r" b="b"/>
                <a:pathLst>
                  <a:path w="1512" h="792">
                    <a:moveTo>
                      <a:pt x="0" y="792"/>
                    </a:moveTo>
                    <a:lnTo>
                      <a:pt x="1302" y="0"/>
                    </a:lnTo>
                    <a:lnTo>
                      <a:pt x="1512" y="0"/>
                    </a:lnTo>
                    <a:lnTo>
                      <a:pt x="233" y="792"/>
                    </a:lnTo>
                    <a:lnTo>
                      <a:pt x="0" y="79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2" name="ïṥľîďê">
                <a:extLst>
                  <a:ext uri="{FF2B5EF4-FFF2-40B4-BE49-F238E27FC236}">
                    <a16:creationId xmlns:a16="http://schemas.microsoft.com/office/drawing/2014/main" id="{983D8EAF-63B8-45AB-5E0B-CD9BAB7FF187}"/>
                  </a:ext>
                </a:extLst>
              </p:cNvPr>
              <p:cNvSpPr/>
              <p:nvPr/>
            </p:nvSpPr>
            <p:spPr bwMode="auto">
              <a:xfrm>
                <a:off x="2768" y="2738"/>
                <a:ext cx="188" cy="747"/>
              </a:xfrm>
              <a:prstGeom prst="rect">
                <a:avLst/>
              </a:prstGeom>
              <a:solidFill>
                <a:srgbClr val="748F9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23" name="îṩ1îďe">
                <a:extLst>
                  <a:ext uri="{FF2B5EF4-FFF2-40B4-BE49-F238E27FC236}">
                    <a16:creationId xmlns:a16="http://schemas.microsoft.com/office/drawing/2014/main" id="{FBAB56F9-BCA6-364E-B459-94ECB785C7E4}"/>
                  </a:ext>
                </a:extLst>
              </p:cNvPr>
              <p:cNvSpPr/>
              <p:nvPr/>
            </p:nvSpPr>
            <p:spPr bwMode="auto">
              <a:xfrm>
                <a:off x="2536" y="2738"/>
                <a:ext cx="187" cy="747"/>
              </a:xfrm>
              <a:prstGeom prst="rect">
                <a:avLst/>
              </a:prstGeom>
              <a:solidFill>
                <a:srgbClr val="748F9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24" name="îśḷîḓê">
                <a:extLst>
                  <a:ext uri="{FF2B5EF4-FFF2-40B4-BE49-F238E27FC236}">
                    <a16:creationId xmlns:a16="http://schemas.microsoft.com/office/drawing/2014/main" id="{6E227AE6-1CC8-532B-674C-02909A658828}"/>
                  </a:ext>
                </a:extLst>
              </p:cNvPr>
              <p:cNvSpPr/>
              <p:nvPr/>
            </p:nvSpPr>
            <p:spPr bwMode="auto">
              <a:xfrm>
                <a:off x="2303" y="2738"/>
                <a:ext cx="183" cy="747"/>
              </a:xfrm>
              <a:prstGeom prst="rect">
                <a:avLst/>
              </a:prstGeom>
              <a:solidFill>
                <a:srgbClr val="748F9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25" name="îṥlîdê">
                <a:extLst>
                  <a:ext uri="{FF2B5EF4-FFF2-40B4-BE49-F238E27FC236}">
                    <a16:creationId xmlns:a16="http://schemas.microsoft.com/office/drawing/2014/main" id="{C98D6F22-ACB4-3778-319D-34038F5D0370}"/>
                  </a:ext>
                </a:extLst>
              </p:cNvPr>
              <p:cNvSpPr/>
              <p:nvPr/>
            </p:nvSpPr>
            <p:spPr bwMode="auto">
              <a:xfrm>
                <a:off x="2066" y="2738"/>
                <a:ext cx="188" cy="747"/>
              </a:xfrm>
              <a:prstGeom prst="rect">
                <a:avLst/>
              </a:prstGeom>
              <a:solidFill>
                <a:srgbClr val="748F9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26" name="íṩ1íḓê">
                <a:extLst>
                  <a:ext uri="{FF2B5EF4-FFF2-40B4-BE49-F238E27FC236}">
                    <a16:creationId xmlns:a16="http://schemas.microsoft.com/office/drawing/2014/main" id="{70D5188E-1919-C1DA-374C-1631A19CD958}"/>
                  </a:ext>
                </a:extLst>
              </p:cNvPr>
              <p:cNvSpPr/>
              <p:nvPr/>
            </p:nvSpPr>
            <p:spPr bwMode="auto">
              <a:xfrm>
                <a:off x="1833" y="2738"/>
                <a:ext cx="183" cy="747"/>
              </a:xfrm>
              <a:prstGeom prst="rect">
                <a:avLst/>
              </a:prstGeom>
              <a:solidFill>
                <a:srgbClr val="748F9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27" name="îşlíḍé">
                <a:extLst>
                  <a:ext uri="{FF2B5EF4-FFF2-40B4-BE49-F238E27FC236}">
                    <a16:creationId xmlns:a16="http://schemas.microsoft.com/office/drawing/2014/main" id="{D4BEFD3F-8783-5EED-D0E1-004CF897464F}"/>
                  </a:ext>
                </a:extLst>
              </p:cNvPr>
              <p:cNvSpPr/>
              <p:nvPr/>
            </p:nvSpPr>
            <p:spPr bwMode="auto">
              <a:xfrm>
                <a:off x="1833" y="2738"/>
                <a:ext cx="183" cy="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28" name="íṥļîďé">
                <a:extLst>
                  <a:ext uri="{FF2B5EF4-FFF2-40B4-BE49-F238E27FC236}">
                    <a16:creationId xmlns:a16="http://schemas.microsoft.com/office/drawing/2014/main" id="{38F75D2F-9364-2852-888C-AE91C71E5EC0}"/>
                  </a:ext>
                </a:extLst>
              </p:cNvPr>
              <p:cNvSpPr/>
              <p:nvPr/>
            </p:nvSpPr>
            <p:spPr bwMode="auto">
              <a:xfrm>
                <a:off x="1802" y="2684"/>
                <a:ext cx="1190" cy="842"/>
              </a:xfrm>
              <a:custGeom>
                <a:avLst/>
                <a:gdLst>
                  <a:gd name="T0" fmla="*/ 1190 w 1190"/>
                  <a:gd name="T1" fmla="*/ 0 h 842"/>
                  <a:gd name="T2" fmla="*/ 0 w 1190"/>
                  <a:gd name="T3" fmla="*/ 0 h 842"/>
                  <a:gd name="T4" fmla="*/ 0 w 1190"/>
                  <a:gd name="T5" fmla="*/ 842 h 842"/>
                  <a:gd name="T6" fmla="*/ 36 w 1190"/>
                  <a:gd name="T7" fmla="*/ 842 h 842"/>
                  <a:gd name="T8" fmla="*/ 36 w 1190"/>
                  <a:gd name="T9" fmla="*/ 801 h 842"/>
                  <a:gd name="T10" fmla="*/ 31 w 1190"/>
                  <a:gd name="T11" fmla="*/ 801 h 842"/>
                  <a:gd name="T12" fmla="*/ 31 w 1190"/>
                  <a:gd name="T13" fmla="*/ 54 h 842"/>
                  <a:gd name="T14" fmla="*/ 36 w 1190"/>
                  <a:gd name="T15" fmla="*/ 54 h 842"/>
                  <a:gd name="T16" fmla="*/ 36 w 1190"/>
                  <a:gd name="T17" fmla="*/ 31 h 842"/>
                  <a:gd name="T18" fmla="*/ 1190 w 1190"/>
                  <a:gd name="T19" fmla="*/ 31 h 842"/>
                  <a:gd name="T20" fmla="*/ 1190 w 1190"/>
                  <a:gd name="T21"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0" h="842">
                    <a:moveTo>
                      <a:pt x="1190" y="0"/>
                    </a:moveTo>
                    <a:lnTo>
                      <a:pt x="0" y="0"/>
                    </a:lnTo>
                    <a:lnTo>
                      <a:pt x="0" y="842"/>
                    </a:lnTo>
                    <a:lnTo>
                      <a:pt x="36" y="842"/>
                    </a:lnTo>
                    <a:lnTo>
                      <a:pt x="36" y="801"/>
                    </a:lnTo>
                    <a:lnTo>
                      <a:pt x="31" y="801"/>
                    </a:lnTo>
                    <a:lnTo>
                      <a:pt x="31" y="54"/>
                    </a:lnTo>
                    <a:lnTo>
                      <a:pt x="36" y="54"/>
                    </a:lnTo>
                    <a:lnTo>
                      <a:pt x="36" y="31"/>
                    </a:lnTo>
                    <a:lnTo>
                      <a:pt x="1190" y="31"/>
                    </a:lnTo>
                    <a:lnTo>
                      <a:pt x="1190" y="0"/>
                    </a:lnTo>
                    <a:close/>
                  </a:path>
                </a:pathLst>
              </a:custGeom>
              <a:solidFill>
                <a:srgbClr val="81969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9" name="iṥ1ïḓe">
                <a:extLst>
                  <a:ext uri="{FF2B5EF4-FFF2-40B4-BE49-F238E27FC236}">
                    <a16:creationId xmlns:a16="http://schemas.microsoft.com/office/drawing/2014/main" id="{76E0774C-839C-A30F-5D66-E742193066AC}"/>
                  </a:ext>
                </a:extLst>
              </p:cNvPr>
              <p:cNvSpPr/>
              <p:nvPr/>
            </p:nvSpPr>
            <p:spPr bwMode="auto">
              <a:xfrm>
                <a:off x="1802" y="2684"/>
                <a:ext cx="1190" cy="842"/>
              </a:xfrm>
              <a:custGeom>
                <a:avLst/>
                <a:gdLst>
                  <a:gd name="T0" fmla="*/ 1190 w 1190"/>
                  <a:gd name="T1" fmla="*/ 0 h 842"/>
                  <a:gd name="T2" fmla="*/ 0 w 1190"/>
                  <a:gd name="T3" fmla="*/ 0 h 842"/>
                  <a:gd name="T4" fmla="*/ 0 w 1190"/>
                  <a:gd name="T5" fmla="*/ 842 h 842"/>
                  <a:gd name="T6" fmla="*/ 36 w 1190"/>
                  <a:gd name="T7" fmla="*/ 842 h 842"/>
                  <a:gd name="T8" fmla="*/ 36 w 1190"/>
                  <a:gd name="T9" fmla="*/ 801 h 842"/>
                  <a:gd name="T10" fmla="*/ 31 w 1190"/>
                  <a:gd name="T11" fmla="*/ 801 h 842"/>
                  <a:gd name="T12" fmla="*/ 31 w 1190"/>
                  <a:gd name="T13" fmla="*/ 54 h 842"/>
                  <a:gd name="T14" fmla="*/ 36 w 1190"/>
                  <a:gd name="T15" fmla="*/ 54 h 842"/>
                  <a:gd name="T16" fmla="*/ 36 w 1190"/>
                  <a:gd name="T17" fmla="*/ 31 h 842"/>
                  <a:gd name="T18" fmla="*/ 1190 w 1190"/>
                  <a:gd name="T19" fmla="*/ 31 h 842"/>
                  <a:gd name="T20" fmla="*/ 1190 w 1190"/>
                  <a:gd name="T21"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0" h="842">
                    <a:moveTo>
                      <a:pt x="1190" y="0"/>
                    </a:moveTo>
                    <a:lnTo>
                      <a:pt x="0" y="0"/>
                    </a:lnTo>
                    <a:lnTo>
                      <a:pt x="0" y="842"/>
                    </a:lnTo>
                    <a:lnTo>
                      <a:pt x="36" y="842"/>
                    </a:lnTo>
                    <a:lnTo>
                      <a:pt x="36" y="801"/>
                    </a:lnTo>
                    <a:lnTo>
                      <a:pt x="31" y="801"/>
                    </a:lnTo>
                    <a:lnTo>
                      <a:pt x="31" y="54"/>
                    </a:lnTo>
                    <a:lnTo>
                      <a:pt x="36" y="54"/>
                    </a:lnTo>
                    <a:lnTo>
                      <a:pt x="36" y="31"/>
                    </a:lnTo>
                    <a:lnTo>
                      <a:pt x="1190" y="31"/>
                    </a:lnTo>
                    <a:lnTo>
                      <a:pt x="119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0" name="íṡľiḍe">
                <a:extLst>
                  <a:ext uri="{FF2B5EF4-FFF2-40B4-BE49-F238E27FC236}">
                    <a16:creationId xmlns:a16="http://schemas.microsoft.com/office/drawing/2014/main" id="{043FD704-E993-D7D1-E70E-E28166833A89}"/>
                  </a:ext>
                </a:extLst>
              </p:cNvPr>
              <p:cNvSpPr/>
              <p:nvPr/>
            </p:nvSpPr>
            <p:spPr bwMode="auto">
              <a:xfrm>
                <a:off x="1833" y="2738"/>
                <a:ext cx="5" cy="747"/>
              </a:xfrm>
              <a:prstGeom prst="rect">
                <a:avLst/>
              </a:prstGeom>
              <a:solidFill>
                <a:srgbClr val="6C7E8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31" name="i$ľíḍé">
                <a:extLst>
                  <a:ext uri="{FF2B5EF4-FFF2-40B4-BE49-F238E27FC236}">
                    <a16:creationId xmlns:a16="http://schemas.microsoft.com/office/drawing/2014/main" id="{23C93EAF-F48E-C936-C862-6355B2A4E55B}"/>
                  </a:ext>
                </a:extLst>
              </p:cNvPr>
              <p:cNvSpPr/>
              <p:nvPr/>
            </p:nvSpPr>
            <p:spPr bwMode="auto">
              <a:xfrm>
                <a:off x="1833" y="2738"/>
                <a:ext cx="5" cy="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32" name="îśḷiďê">
                <a:extLst>
                  <a:ext uri="{FF2B5EF4-FFF2-40B4-BE49-F238E27FC236}">
                    <a16:creationId xmlns:a16="http://schemas.microsoft.com/office/drawing/2014/main" id="{9322BA05-43C0-F293-4CBF-9AC596ADA579}"/>
                  </a:ext>
                </a:extLst>
              </p:cNvPr>
              <p:cNvSpPr/>
              <p:nvPr/>
            </p:nvSpPr>
            <p:spPr bwMode="auto">
              <a:xfrm>
                <a:off x="1327" y="786"/>
                <a:ext cx="166" cy="971"/>
              </a:xfrm>
              <a:prstGeom prst="rect">
                <a:avLst/>
              </a:prstGeom>
              <a:solidFill>
                <a:srgbClr val="AEA6A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33" name="ïśḻiḋè">
                <a:extLst>
                  <a:ext uri="{FF2B5EF4-FFF2-40B4-BE49-F238E27FC236}">
                    <a16:creationId xmlns:a16="http://schemas.microsoft.com/office/drawing/2014/main" id="{320119B5-BF20-2B49-038B-0712D7CA77A2}"/>
                  </a:ext>
                </a:extLst>
              </p:cNvPr>
              <p:cNvSpPr/>
              <p:nvPr/>
            </p:nvSpPr>
            <p:spPr bwMode="auto">
              <a:xfrm>
                <a:off x="1327" y="786"/>
                <a:ext cx="166" cy="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34" name="íšļîḑé">
                <a:extLst>
                  <a:ext uri="{FF2B5EF4-FFF2-40B4-BE49-F238E27FC236}">
                    <a16:creationId xmlns:a16="http://schemas.microsoft.com/office/drawing/2014/main" id="{288D31F4-D86A-9512-B943-88D217EEAECF}"/>
                  </a:ext>
                </a:extLst>
              </p:cNvPr>
              <p:cNvSpPr/>
              <p:nvPr/>
            </p:nvSpPr>
            <p:spPr bwMode="auto">
              <a:xfrm>
                <a:off x="1327" y="786"/>
                <a:ext cx="85" cy="971"/>
              </a:xfrm>
              <a:prstGeom prst="rect">
                <a:avLst/>
              </a:prstGeom>
              <a:solidFill>
                <a:srgbClr val="A2959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35" name="ïṩḷïďè">
                <a:extLst>
                  <a:ext uri="{FF2B5EF4-FFF2-40B4-BE49-F238E27FC236}">
                    <a16:creationId xmlns:a16="http://schemas.microsoft.com/office/drawing/2014/main" id="{25511DC8-A497-0A65-EDB1-A0E15CB23209}"/>
                  </a:ext>
                </a:extLst>
              </p:cNvPr>
              <p:cNvSpPr/>
              <p:nvPr/>
            </p:nvSpPr>
            <p:spPr bwMode="auto">
              <a:xfrm>
                <a:off x="1327" y="786"/>
                <a:ext cx="85" cy="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36" name="íṥļiḋe">
                <a:extLst>
                  <a:ext uri="{FF2B5EF4-FFF2-40B4-BE49-F238E27FC236}">
                    <a16:creationId xmlns:a16="http://schemas.microsoft.com/office/drawing/2014/main" id="{E426EE8A-2D67-0B31-D6F7-E32B95EAE70C}"/>
                  </a:ext>
                </a:extLst>
              </p:cNvPr>
              <p:cNvSpPr/>
              <p:nvPr/>
            </p:nvSpPr>
            <p:spPr bwMode="auto">
              <a:xfrm>
                <a:off x="1412" y="1668"/>
                <a:ext cx="81" cy="35"/>
              </a:xfrm>
              <a:prstGeom prst="rect">
                <a:avLst/>
              </a:prstGeom>
              <a:solidFill>
                <a:srgbClr val="948D8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37" name="iş1iďé">
                <a:extLst>
                  <a:ext uri="{FF2B5EF4-FFF2-40B4-BE49-F238E27FC236}">
                    <a16:creationId xmlns:a16="http://schemas.microsoft.com/office/drawing/2014/main" id="{E46A4B1E-0B24-ED01-A88C-97045B42F371}"/>
                  </a:ext>
                </a:extLst>
              </p:cNvPr>
              <p:cNvSpPr/>
              <p:nvPr/>
            </p:nvSpPr>
            <p:spPr bwMode="auto">
              <a:xfrm>
                <a:off x="1412" y="1668"/>
                <a:ext cx="81" cy="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38" name="ïšļidè">
                <a:extLst>
                  <a:ext uri="{FF2B5EF4-FFF2-40B4-BE49-F238E27FC236}">
                    <a16:creationId xmlns:a16="http://schemas.microsoft.com/office/drawing/2014/main" id="{6562A4C0-2B9D-5B07-9009-F15D134FAC26}"/>
                  </a:ext>
                </a:extLst>
              </p:cNvPr>
              <p:cNvSpPr/>
              <p:nvPr/>
            </p:nvSpPr>
            <p:spPr bwMode="auto">
              <a:xfrm>
                <a:off x="1327" y="1668"/>
                <a:ext cx="85" cy="35"/>
              </a:xfrm>
              <a:prstGeom prst="rect">
                <a:avLst/>
              </a:prstGeom>
              <a:solidFill>
                <a:srgbClr val="8A7F7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39" name="i$liḓè">
                <a:extLst>
                  <a:ext uri="{FF2B5EF4-FFF2-40B4-BE49-F238E27FC236}">
                    <a16:creationId xmlns:a16="http://schemas.microsoft.com/office/drawing/2014/main" id="{EB554721-9A66-146C-3B24-B810C3C9A752}"/>
                  </a:ext>
                </a:extLst>
              </p:cNvPr>
              <p:cNvSpPr/>
              <p:nvPr/>
            </p:nvSpPr>
            <p:spPr bwMode="auto">
              <a:xfrm>
                <a:off x="1327" y="1668"/>
                <a:ext cx="85" cy="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grpSp>
        <p:sp>
          <p:nvSpPr>
            <p:cNvPr id="217" name="íṥḷïḓê">
              <a:extLst>
                <a:ext uri="{FF2B5EF4-FFF2-40B4-BE49-F238E27FC236}">
                  <a16:creationId xmlns:a16="http://schemas.microsoft.com/office/drawing/2014/main" id="{C08A8A40-FFD5-1DFD-6BBE-36FAA38A499B}"/>
                </a:ext>
              </a:extLst>
            </p:cNvPr>
            <p:cNvSpPr/>
            <p:nvPr/>
          </p:nvSpPr>
          <p:spPr bwMode="auto">
            <a:xfrm>
              <a:off x="2697163" y="1247775"/>
              <a:ext cx="269875" cy="1541463"/>
            </a:xfrm>
            <a:prstGeom prst="rect">
              <a:avLst/>
            </a:prstGeom>
            <a:solidFill>
              <a:srgbClr val="AEA6A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18" name="ïṧľíḑè">
              <a:extLst>
                <a:ext uri="{FF2B5EF4-FFF2-40B4-BE49-F238E27FC236}">
                  <a16:creationId xmlns:a16="http://schemas.microsoft.com/office/drawing/2014/main" id="{B12790B4-886B-257D-B5AC-35A72FB0301C}"/>
                </a:ext>
              </a:extLst>
            </p:cNvPr>
            <p:cNvSpPr/>
            <p:nvPr/>
          </p:nvSpPr>
          <p:spPr bwMode="auto">
            <a:xfrm>
              <a:off x="2697163" y="1247775"/>
              <a:ext cx="269875" cy="154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19" name="íŝ1ïde">
              <a:extLst>
                <a:ext uri="{FF2B5EF4-FFF2-40B4-BE49-F238E27FC236}">
                  <a16:creationId xmlns:a16="http://schemas.microsoft.com/office/drawing/2014/main" id="{C3721BD7-C61B-6B73-651B-D1010330B2A9}"/>
                </a:ext>
              </a:extLst>
            </p:cNvPr>
            <p:cNvSpPr/>
            <p:nvPr/>
          </p:nvSpPr>
          <p:spPr bwMode="auto">
            <a:xfrm>
              <a:off x="2697163" y="1247775"/>
              <a:ext cx="134938" cy="1541463"/>
            </a:xfrm>
            <a:prstGeom prst="rect">
              <a:avLst/>
            </a:prstGeom>
            <a:solidFill>
              <a:srgbClr val="A2959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20" name="i$ḻïḑé">
              <a:extLst>
                <a:ext uri="{FF2B5EF4-FFF2-40B4-BE49-F238E27FC236}">
                  <a16:creationId xmlns:a16="http://schemas.microsoft.com/office/drawing/2014/main" id="{6B63065E-9B13-E2FA-5955-F0DE38E043C6}"/>
                </a:ext>
              </a:extLst>
            </p:cNvPr>
            <p:cNvSpPr/>
            <p:nvPr/>
          </p:nvSpPr>
          <p:spPr bwMode="auto">
            <a:xfrm>
              <a:off x="2697163" y="1247775"/>
              <a:ext cx="134938" cy="154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21" name="ïŝľíḓê">
              <a:extLst>
                <a:ext uri="{FF2B5EF4-FFF2-40B4-BE49-F238E27FC236}">
                  <a16:creationId xmlns:a16="http://schemas.microsoft.com/office/drawing/2014/main" id="{77970A10-9630-9FBB-FC26-701111A7AACC}"/>
                </a:ext>
              </a:extLst>
            </p:cNvPr>
            <p:cNvSpPr/>
            <p:nvPr/>
          </p:nvSpPr>
          <p:spPr bwMode="auto">
            <a:xfrm>
              <a:off x="2832100" y="2647950"/>
              <a:ext cx="134938" cy="55563"/>
            </a:xfrm>
            <a:prstGeom prst="rect">
              <a:avLst/>
            </a:prstGeom>
            <a:solidFill>
              <a:srgbClr val="948D8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22" name="iṡḻiḓé">
              <a:extLst>
                <a:ext uri="{FF2B5EF4-FFF2-40B4-BE49-F238E27FC236}">
                  <a16:creationId xmlns:a16="http://schemas.microsoft.com/office/drawing/2014/main" id="{51B4236E-E75B-4365-2E68-FF354F889C4E}"/>
                </a:ext>
              </a:extLst>
            </p:cNvPr>
            <p:cNvSpPr/>
            <p:nvPr/>
          </p:nvSpPr>
          <p:spPr bwMode="auto">
            <a:xfrm>
              <a:off x="2832100" y="2647950"/>
              <a:ext cx="134938" cy="5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23" name="íṡliḋe">
              <a:extLst>
                <a:ext uri="{FF2B5EF4-FFF2-40B4-BE49-F238E27FC236}">
                  <a16:creationId xmlns:a16="http://schemas.microsoft.com/office/drawing/2014/main" id="{BE8CB90B-7123-763B-4380-2488B0550273}"/>
                </a:ext>
              </a:extLst>
            </p:cNvPr>
            <p:cNvSpPr/>
            <p:nvPr/>
          </p:nvSpPr>
          <p:spPr bwMode="auto">
            <a:xfrm>
              <a:off x="2697163" y="2647950"/>
              <a:ext cx="134938" cy="55563"/>
            </a:xfrm>
            <a:prstGeom prst="rect">
              <a:avLst/>
            </a:prstGeom>
            <a:solidFill>
              <a:srgbClr val="8A7F7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24" name="íṥlíḓè">
              <a:extLst>
                <a:ext uri="{FF2B5EF4-FFF2-40B4-BE49-F238E27FC236}">
                  <a16:creationId xmlns:a16="http://schemas.microsoft.com/office/drawing/2014/main" id="{D3E3CEBD-4316-4C04-0E94-001EF1B22B4F}"/>
                </a:ext>
              </a:extLst>
            </p:cNvPr>
            <p:cNvSpPr/>
            <p:nvPr/>
          </p:nvSpPr>
          <p:spPr bwMode="auto">
            <a:xfrm>
              <a:off x="2697163" y="2647950"/>
              <a:ext cx="134938" cy="5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25" name="íṩ1idé">
              <a:extLst>
                <a:ext uri="{FF2B5EF4-FFF2-40B4-BE49-F238E27FC236}">
                  <a16:creationId xmlns:a16="http://schemas.microsoft.com/office/drawing/2014/main" id="{534BAF2A-FB40-D1CD-1F36-410B9E58098F}"/>
                </a:ext>
              </a:extLst>
            </p:cNvPr>
            <p:cNvSpPr/>
            <p:nvPr/>
          </p:nvSpPr>
          <p:spPr bwMode="auto">
            <a:xfrm>
              <a:off x="1944688" y="2703513"/>
              <a:ext cx="1619250" cy="85725"/>
            </a:xfrm>
            <a:custGeom>
              <a:avLst/>
              <a:gdLst>
                <a:gd name="T0" fmla="*/ 220 w 228"/>
                <a:gd name="T1" fmla="*/ 0 h 12"/>
                <a:gd name="T2" fmla="*/ 9 w 228"/>
                <a:gd name="T3" fmla="*/ 0 h 12"/>
                <a:gd name="T4" fmla="*/ 0 w 228"/>
                <a:gd name="T5" fmla="*/ 8 h 12"/>
                <a:gd name="T6" fmla="*/ 0 w 228"/>
                <a:gd name="T7" fmla="*/ 12 h 12"/>
                <a:gd name="T8" fmla="*/ 228 w 228"/>
                <a:gd name="T9" fmla="*/ 12 h 12"/>
                <a:gd name="T10" fmla="*/ 228 w 228"/>
                <a:gd name="T11" fmla="*/ 8 h 12"/>
                <a:gd name="T12" fmla="*/ 220 w 228"/>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228" h="12">
                  <a:moveTo>
                    <a:pt x="220" y="0"/>
                  </a:moveTo>
                  <a:cubicBezTo>
                    <a:pt x="9" y="0"/>
                    <a:pt x="9" y="0"/>
                    <a:pt x="9" y="0"/>
                  </a:cubicBezTo>
                  <a:cubicBezTo>
                    <a:pt x="4" y="0"/>
                    <a:pt x="0" y="4"/>
                    <a:pt x="0" y="8"/>
                  </a:cubicBezTo>
                  <a:cubicBezTo>
                    <a:pt x="0" y="12"/>
                    <a:pt x="0" y="12"/>
                    <a:pt x="0" y="12"/>
                  </a:cubicBezTo>
                  <a:cubicBezTo>
                    <a:pt x="228" y="12"/>
                    <a:pt x="228" y="12"/>
                    <a:pt x="228" y="12"/>
                  </a:cubicBezTo>
                  <a:cubicBezTo>
                    <a:pt x="228" y="8"/>
                    <a:pt x="228" y="8"/>
                    <a:pt x="228" y="8"/>
                  </a:cubicBezTo>
                  <a:cubicBezTo>
                    <a:pt x="228" y="4"/>
                    <a:pt x="224" y="0"/>
                    <a:pt x="220" y="0"/>
                  </a:cubicBezTo>
                  <a:close/>
                </a:path>
              </a:pathLst>
            </a:custGeom>
            <a:solidFill>
              <a:srgbClr val="A2959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6" name="íṥḻiďê">
              <a:extLst>
                <a:ext uri="{FF2B5EF4-FFF2-40B4-BE49-F238E27FC236}">
                  <a16:creationId xmlns:a16="http://schemas.microsoft.com/office/drawing/2014/main" id="{E06B8AD9-4593-A785-B8CE-85C009732ADB}"/>
                </a:ext>
              </a:extLst>
            </p:cNvPr>
            <p:cNvSpPr/>
            <p:nvPr/>
          </p:nvSpPr>
          <p:spPr bwMode="auto">
            <a:xfrm>
              <a:off x="2200275" y="3038475"/>
              <a:ext cx="63500" cy="312738"/>
            </a:xfrm>
            <a:prstGeom prst="rect">
              <a:avLst/>
            </a:prstGeom>
            <a:solidFill>
              <a:srgbClr val="69BBC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27" name="îṥḻîḍè">
              <a:extLst>
                <a:ext uri="{FF2B5EF4-FFF2-40B4-BE49-F238E27FC236}">
                  <a16:creationId xmlns:a16="http://schemas.microsoft.com/office/drawing/2014/main" id="{E988F24A-23D5-6678-BCB8-69A155B2B6A2}"/>
                </a:ext>
              </a:extLst>
            </p:cNvPr>
            <p:cNvSpPr/>
            <p:nvPr/>
          </p:nvSpPr>
          <p:spPr bwMode="auto">
            <a:xfrm>
              <a:off x="2200275" y="3038475"/>
              <a:ext cx="63500"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28" name="î$ḻíḍé">
              <a:extLst>
                <a:ext uri="{FF2B5EF4-FFF2-40B4-BE49-F238E27FC236}">
                  <a16:creationId xmlns:a16="http://schemas.microsoft.com/office/drawing/2014/main" id="{B8884E2F-EDBD-A9AB-F896-1177530F4D5E}"/>
                </a:ext>
              </a:extLst>
            </p:cNvPr>
            <p:cNvSpPr/>
            <p:nvPr/>
          </p:nvSpPr>
          <p:spPr bwMode="auto">
            <a:xfrm>
              <a:off x="2051050" y="3016250"/>
              <a:ext cx="149225" cy="22225"/>
            </a:xfrm>
            <a:prstGeom prst="rect">
              <a:avLst/>
            </a:prstGeom>
            <a:solidFill>
              <a:srgbClr val="22859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29" name="ïšḻïḑe">
              <a:extLst>
                <a:ext uri="{FF2B5EF4-FFF2-40B4-BE49-F238E27FC236}">
                  <a16:creationId xmlns:a16="http://schemas.microsoft.com/office/drawing/2014/main" id="{14D7A30D-65ED-2FF0-4F87-695A2EF7444E}"/>
                </a:ext>
              </a:extLst>
            </p:cNvPr>
            <p:cNvSpPr/>
            <p:nvPr/>
          </p:nvSpPr>
          <p:spPr bwMode="auto">
            <a:xfrm>
              <a:off x="2051050" y="3016250"/>
              <a:ext cx="149225" cy="2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30" name="íŝ1iďè">
              <a:extLst>
                <a:ext uri="{FF2B5EF4-FFF2-40B4-BE49-F238E27FC236}">
                  <a16:creationId xmlns:a16="http://schemas.microsoft.com/office/drawing/2014/main" id="{3339140D-31FB-A22C-FE43-25BA69194AE9}"/>
                </a:ext>
              </a:extLst>
            </p:cNvPr>
            <p:cNvSpPr/>
            <p:nvPr/>
          </p:nvSpPr>
          <p:spPr bwMode="auto">
            <a:xfrm>
              <a:off x="2200275" y="3016250"/>
              <a:ext cx="63500" cy="22225"/>
            </a:xfrm>
            <a:prstGeom prst="rect">
              <a:avLst/>
            </a:prstGeom>
            <a:solidFill>
              <a:srgbClr val="599F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31" name="îşlíḓe">
              <a:extLst>
                <a:ext uri="{FF2B5EF4-FFF2-40B4-BE49-F238E27FC236}">
                  <a16:creationId xmlns:a16="http://schemas.microsoft.com/office/drawing/2014/main" id="{3D757FDA-928E-709C-800F-364D33A1EFCF}"/>
                </a:ext>
              </a:extLst>
            </p:cNvPr>
            <p:cNvSpPr/>
            <p:nvPr/>
          </p:nvSpPr>
          <p:spPr bwMode="auto">
            <a:xfrm>
              <a:off x="2200275" y="3016250"/>
              <a:ext cx="63500" cy="2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32" name="ïṡļíḓé">
              <a:extLst>
                <a:ext uri="{FF2B5EF4-FFF2-40B4-BE49-F238E27FC236}">
                  <a16:creationId xmlns:a16="http://schemas.microsoft.com/office/drawing/2014/main" id="{9DACAF47-CF22-5F12-DEB9-77E0BB1BAD24}"/>
                </a:ext>
              </a:extLst>
            </p:cNvPr>
            <p:cNvSpPr/>
            <p:nvPr/>
          </p:nvSpPr>
          <p:spPr bwMode="auto">
            <a:xfrm>
              <a:off x="2689225" y="3016250"/>
              <a:ext cx="214313" cy="334963"/>
            </a:xfrm>
            <a:prstGeom prst="rect">
              <a:avLst/>
            </a:prstGeom>
            <a:solidFill>
              <a:srgbClr val="289DB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33" name="iṧ1ïḓè">
              <a:extLst>
                <a:ext uri="{FF2B5EF4-FFF2-40B4-BE49-F238E27FC236}">
                  <a16:creationId xmlns:a16="http://schemas.microsoft.com/office/drawing/2014/main" id="{C3DEAFF1-BE17-BC94-C043-AFA6771E7B75}"/>
                </a:ext>
              </a:extLst>
            </p:cNvPr>
            <p:cNvSpPr/>
            <p:nvPr/>
          </p:nvSpPr>
          <p:spPr bwMode="auto">
            <a:xfrm>
              <a:off x="2689225" y="3016250"/>
              <a:ext cx="214313"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34" name="íş1íde">
              <a:extLst>
                <a:ext uri="{FF2B5EF4-FFF2-40B4-BE49-F238E27FC236}">
                  <a16:creationId xmlns:a16="http://schemas.microsoft.com/office/drawing/2014/main" id="{EE647059-ACA1-7FA2-1F0C-E9882B150850}"/>
                </a:ext>
              </a:extLst>
            </p:cNvPr>
            <p:cNvSpPr/>
            <p:nvPr/>
          </p:nvSpPr>
          <p:spPr bwMode="auto">
            <a:xfrm>
              <a:off x="2838450" y="3038475"/>
              <a:ext cx="65088" cy="312738"/>
            </a:xfrm>
            <a:prstGeom prst="rect">
              <a:avLst/>
            </a:prstGeom>
            <a:solidFill>
              <a:srgbClr val="69BBC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35" name="îṣḻïḓe">
              <a:extLst>
                <a:ext uri="{FF2B5EF4-FFF2-40B4-BE49-F238E27FC236}">
                  <a16:creationId xmlns:a16="http://schemas.microsoft.com/office/drawing/2014/main" id="{7DCEE31B-39FC-008B-EACA-A67654A157F5}"/>
                </a:ext>
              </a:extLst>
            </p:cNvPr>
            <p:cNvSpPr/>
            <p:nvPr/>
          </p:nvSpPr>
          <p:spPr bwMode="auto">
            <a:xfrm>
              <a:off x="2838450" y="3038475"/>
              <a:ext cx="65088"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36" name="ïṩļîďè">
              <a:extLst>
                <a:ext uri="{FF2B5EF4-FFF2-40B4-BE49-F238E27FC236}">
                  <a16:creationId xmlns:a16="http://schemas.microsoft.com/office/drawing/2014/main" id="{832975F7-6C15-0D13-1CC6-9DCBE5B6A09C}"/>
                </a:ext>
              </a:extLst>
            </p:cNvPr>
            <p:cNvSpPr/>
            <p:nvPr/>
          </p:nvSpPr>
          <p:spPr bwMode="auto">
            <a:xfrm>
              <a:off x="2689225" y="3016250"/>
              <a:ext cx="149225" cy="22225"/>
            </a:xfrm>
            <a:prstGeom prst="rect">
              <a:avLst/>
            </a:prstGeom>
            <a:solidFill>
              <a:srgbClr val="22859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37" name="ï$ľîḑe">
              <a:extLst>
                <a:ext uri="{FF2B5EF4-FFF2-40B4-BE49-F238E27FC236}">
                  <a16:creationId xmlns:a16="http://schemas.microsoft.com/office/drawing/2014/main" id="{6EBF271B-CE4F-56F4-326D-13AC4002303E}"/>
                </a:ext>
              </a:extLst>
            </p:cNvPr>
            <p:cNvSpPr/>
            <p:nvPr/>
          </p:nvSpPr>
          <p:spPr bwMode="auto">
            <a:xfrm>
              <a:off x="2689225" y="3016250"/>
              <a:ext cx="149225" cy="2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38" name="iṣliḑê">
              <a:extLst>
                <a:ext uri="{FF2B5EF4-FFF2-40B4-BE49-F238E27FC236}">
                  <a16:creationId xmlns:a16="http://schemas.microsoft.com/office/drawing/2014/main" id="{CB5097C4-11B0-4601-B0FE-8A894B71FE46}"/>
                </a:ext>
              </a:extLst>
            </p:cNvPr>
            <p:cNvSpPr/>
            <p:nvPr/>
          </p:nvSpPr>
          <p:spPr bwMode="auto">
            <a:xfrm>
              <a:off x="2838450" y="3016250"/>
              <a:ext cx="65088" cy="22225"/>
            </a:xfrm>
            <a:prstGeom prst="rect">
              <a:avLst/>
            </a:prstGeom>
            <a:solidFill>
              <a:srgbClr val="599F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39" name="ïṩḻîḑe">
              <a:extLst>
                <a:ext uri="{FF2B5EF4-FFF2-40B4-BE49-F238E27FC236}">
                  <a16:creationId xmlns:a16="http://schemas.microsoft.com/office/drawing/2014/main" id="{3BAC7525-8EFC-9B67-C473-378F54D57392}"/>
                </a:ext>
              </a:extLst>
            </p:cNvPr>
            <p:cNvSpPr/>
            <p:nvPr/>
          </p:nvSpPr>
          <p:spPr bwMode="auto">
            <a:xfrm>
              <a:off x="2838450" y="3016250"/>
              <a:ext cx="65088" cy="2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40" name="í$ḻiḓe">
              <a:extLst>
                <a:ext uri="{FF2B5EF4-FFF2-40B4-BE49-F238E27FC236}">
                  <a16:creationId xmlns:a16="http://schemas.microsoft.com/office/drawing/2014/main" id="{6180A8DD-8FAC-B953-587D-0AF8CC7F2C1E}"/>
                </a:ext>
              </a:extLst>
            </p:cNvPr>
            <p:cNvSpPr/>
            <p:nvPr/>
          </p:nvSpPr>
          <p:spPr bwMode="auto">
            <a:xfrm>
              <a:off x="3328988" y="3016250"/>
              <a:ext cx="206375" cy="334963"/>
            </a:xfrm>
            <a:prstGeom prst="rect">
              <a:avLst/>
            </a:prstGeom>
            <a:solidFill>
              <a:srgbClr val="289DB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41" name="íşļíḍe">
              <a:extLst>
                <a:ext uri="{FF2B5EF4-FFF2-40B4-BE49-F238E27FC236}">
                  <a16:creationId xmlns:a16="http://schemas.microsoft.com/office/drawing/2014/main" id="{3198EB42-C1A7-09BA-36B3-39B44ED0585B}"/>
                </a:ext>
              </a:extLst>
            </p:cNvPr>
            <p:cNvSpPr/>
            <p:nvPr/>
          </p:nvSpPr>
          <p:spPr bwMode="auto">
            <a:xfrm>
              <a:off x="3328988" y="3016250"/>
              <a:ext cx="206375"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42" name="iṣḻîďé">
              <a:extLst>
                <a:ext uri="{FF2B5EF4-FFF2-40B4-BE49-F238E27FC236}">
                  <a16:creationId xmlns:a16="http://schemas.microsoft.com/office/drawing/2014/main" id="{6F69FA02-F67C-2C66-FF53-A72D922D2A9A}"/>
                </a:ext>
              </a:extLst>
            </p:cNvPr>
            <p:cNvSpPr/>
            <p:nvPr/>
          </p:nvSpPr>
          <p:spPr bwMode="auto">
            <a:xfrm>
              <a:off x="3471863" y="3038475"/>
              <a:ext cx="63500" cy="312738"/>
            </a:xfrm>
            <a:prstGeom prst="rect">
              <a:avLst/>
            </a:prstGeom>
            <a:solidFill>
              <a:srgbClr val="69BBC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43" name="ïŝliḋé">
              <a:extLst>
                <a:ext uri="{FF2B5EF4-FFF2-40B4-BE49-F238E27FC236}">
                  <a16:creationId xmlns:a16="http://schemas.microsoft.com/office/drawing/2014/main" id="{9BDC8B97-F0FC-69CE-34AA-76BCA5495F1E}"/>
                </a:ext>
              </a:extLst>
            </p:cNvPr>
            <p:cNvSpPr/>
            <p:nvPr/>
          </p:nvSpPr>
          <p:spPr bwMode="auto">
            <a:xfrm>
              <a:off x="3471863" y="3038475"/>
              <a:ext cx="63500"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44" name="ïś1iďè">
              <a:extLst>
                <a:ext uri="{FF2B5EF4-FFF2-40B4-BE49-F238E27FC236}">
                  <a16:creationId xmlns:a16="http://schemas.microsoft.com/office/drawing/2014/main" id="{9484E9EA-5BEE-7074-96F9-DB6D5948E1B2}"/>
                </a:ext>
              </a:extLst>
            </p:cNvPr>
            <p:cNvSpPr/>
            <p:nvPr/>
          </p:nvSpPr>
          <p:spPr bwMode="auto">
            <a:xfrm>
              <a:off x="3328988" y="3016250"/>
              <a:ext cx="142875" cy="22225"/>
            </a:xfrm>
            <a:prstGeom prst="rect">
              <a:avLst/>
            </a:prstGeom>
            <a:solidFill>
              <a:srgbClr val="22859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45" name="iṡḷíḋé">
              <a:extLst>
                <a:ext uri="{FF2B5EF4-FFF2-40B4-BE49-F238E27FC236}">
                  <a16:creationId xmlns:a16="http://schemas.microsoft.com/office/drawing/2014/main" id="{7C20F4EB-C9C8-19CD-CB74-E6F09EA55378}"/>
                </a:ext>
              </a:extLst>
            </p:cNvPr>
            <p:cNvSpPr/>
            <p:nvPr/>
          </p:nvSpPr>
          <p:spPr bwMode="auto">
            <a:xfrm>
              <a:off x="3328988" y="3016250"/>
              <a:ext cx="142875" cy="2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46" name="îṧľíḍé">
              <a:extLst>
                <a:ext uri="{FF2B5EF4-FFF2-40B4-BE49-F238E27FC236}">
                  <a16:creationId xmlns:a16="http://schemas.microsoft.com/office/drawing/2014/main" id="{89F54513-3726-DA64-06FB-748E86D43A79}"/>
                </a:ext>
              </a:extLst>
            </p:cNvPr>
            <p:cNvSpPr/>
            <p:nvPr/>
          </p:nvSpPr>
          <p:spPr bwMode="auto">
            <a:xfrm>
              <a:off x="3471863" y="3016250"/>
              <a:ext cx="63500" cy="22225"/>
            </a:xfrm>
            <a:prstGeom prst="rect">
              <a:avLst/>
            </a:prstGeom>
            <a:solidFill>
              <a:srgbClr val="599F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47" name="íṧlïďê">
              <a:extLst>
                <a:ext uri="{FF2B5EF4-FFF2-40B4-BE49-F238E27FC236}">
                  <a16:creationId xmlns:a16="http://schemas.microsoft.com/office/drawing/2014/main" id="{594B4B0B-2585-CEB2-6605-1CE87608D220}"/>
                </a:ext>
              </a:extLst>
            </p:cNvPr>
            <p:cNvSpPr/>
            <p:nvPr/>
          </p:nvSpPr>
          <p:spPr bwMode="auto">
            <a:xfrm>
              <a:off x="3471863" y="3016250"/>
              <a:ext cx="63500" cy="2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48" name="ïśľíḑê">
              <a:extLst>
                <a:ext uri="{FF2B5EF4-FFF2-40B4-BE49-F238E27FC236}">
                  <a16:creationId xmlns:a16="http://schemas.microsoft.com/office/drawing/2014/main" id="{3CC72074-9439-F973-AAB0-3843252CE8BC}"/>
                </a:ext>
              </a:extLst>
            </p:cNvPr>
            <p:cNvSpPr/>
            <p:nvPr/>
          </p:nvSpPr>
          <p:spPr bwMode="auto">
            <a:xfrm>
              <a:off x="2114550" y="3933825"/>
              <a:ext cx="539750" cy="1492250"/>
            </a:xfrm>
            <a:custGeom>
              <a:avLst/>
              <a:gdLst>
                <a:gd name="T0" fmla="*/ 340 w 340"/>
                <a:gd name="T1" fmla="*/ 0 h 940"/>
                <a:gd name="T2" fmla="*/ 0 w 340"/>
                <a:gd name="T3" fmla="*/ 940 h 940"/>
                <a:gd name="T4" fmla="*/ 340 w 340"/>
                <a:gd name="T5" fmla="*/ 940 h 940"/>
                <a:gd name="T6" fmla="*/ 340 w 340"/>
                <a:gd name="T7" fmla="*/ 0 h 940"/>
              </a:gdLst>
              <a:ahLst/>
              <a:cxnLst>
                <a:cxn ang="0">
                  <a:pos x="T0" y="T1"/>
                </a:cxn>
                <a:cxn ang="0">
                  <a:pos x="T2" y="T3"/>
                </a:cxn>
                <a:cxn ang="0">
                  <a:pos x="T4" y="T5"/>
                </a:cxn>
                <a:cxn ang="0">
                  <a:pos x="T6" y="T7"/>
                </a:cxn>
              </a:cxnLst>
              <a:rect l="0" t="0" r="r" b="b"/>
              <a:pathLst>
                <a:path w="340" h="940">
                  <a:moveTo>
                    <a:pt x="340" y="0"/>
                  </a:moveTo>
                  <a:lnTo>
                    <a:pt x="0" y="940"/>
                  </a:lnTo>
                  <a:lnTo>
                    <a:pt x="340" y="940"/>
                  </a:lnTo>
                  <a:lnTo>
                    <a:pt x="340" y="0"/>
                  </a:lnTo>
                  <a:close/>
                </a:path>
              </a:pathLst>
            </a:custGeom>
            <a:solidFill>
              <a:srgbClr val="9DA7A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9" name="ï$ḻíḋè">
              <a:extLst>
                <a:ext uri="{FF2B5EF4-FFF2-40B4-BE49-F238E27FC236}">
                  <a16:creationId xmlns:a16="http://schemas.microsoft.com/office/drawing/2014/main" id="{9C6D2890-AD6D-C6A6-08FF-0060CCF69687}"/>
                </a:ext>
              </a:extLst>
            </p:cNvPr>
            <p:cNvSpPr/>
            <p:nvPr/>
          </p:nvSpPr>
          <p:spPr bwMode="auto">
            <a:xfrm>
              <a:off x="2114550" y="3933825"/>
              <a:ext cx="539750" cy="1492250"/>
            </a:xfrm>
            <a:custGeom>
              <a:avLst/>
              <a:gdLst>
                <a:gd name="T0" fmla="*/ 340 w 340"/>
                <a:gd name="T1" fmla="*/ 0 h 940"/>
                <a:gd name="T2" fmla="*/ 0 w 340"/>
                <a:gd name="T3" fmla="*/ 940 h 940"/>
                <a:gd name="T4" fmla="*/ 340 w 340"/>
                <a:gd name="T5" fmla="*/ 940 h 940"/>
                <a:gd name="T6" fmla="*/ 340 w 340"/>
                <a:gd name="T7" fmla="*/ 0 h 940"/>
              </a:gdLst>
              <a:ahLst/>
              <a:cxnLst>
                <a:cxn ang="0">
                  <a:pos x="T0" y="T1"/>
                </a:cxn>
                <a:cxn ang="0">
                  <a:pos x="T2" y="T3"/>
                </a:cxn>
                <a:cxn ang="0">
                  <a:pos x="T4" y="T5"/>
                </a:cxn>
                <a:cxn ang="0">
                  <a:pos x="T6" y="T7"/>
                </a:cxn>
              </a:cxnLst>
              <a:rect l="0" t="0" r="r" b="b"/>
              <a:pathLst>
                <a:path w="340" h="940">
                  <a:moveTo>
                    <a:pt x="340" y="0"/>
                  </a:moveTo>
                  <a:lnTo>
                    <a:pt x="0" y="940"/>
                  </a:lnTo>
                  <a:lnTo>
                    <a:pt x="340" y="940"/>
                  </a:lnTo>
                  <a:lnTo>
                    <a:pt x="3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0" name="ïś1ídê">
              <a:extLst>
                <a:ext uri="{FF2B5EF4-FFF2-40B4-BE49-F238E27FC236}">
                  <a16:creationId xmlns:a16="http://schemas.microsoft.com/office/drawing/2014/main" id="{992C5C18-0F4F-9FCA-B0B2-14FC5315F345}"/>
                </a:ext>
              </a:extLst>
            </p:cNvPr>
            <p:cNvSpPr/>
            <p:nvPr/>
          </p:nvSpPr>
          <p:spPr bwMode="auto">
            <a:xfrm>
              <a:off x="2654300" y="3933825"/>
              <a:ext cx="0" cy="1492250"/>
            </a:xfrm>
            <a:custGeom>
              <a:avLst/>
              <a:gdLst>
                <a:gd name="T0" fmla="*/ 0 h 940"/>
                <a:gd name="T1" fmla="*/ 0 h 940"/>
                <a:gd name="T2" fmla="*/ 940 h 940"/>
                <a:gd name="T3" fmla="*/ 748 h 940"/>
                <a:gd name="T4" fmla="*/ 0 h 940"/>
              </a:gdLst>
              <a:ahLst/>
              <a:cxnLst>
                <a:cxn ang="0">
                  <a:pos x="0" y="T0"/>
                </a:cxn>
                <a:cxn ang="0">
                  <a:pos x="0" y="T1"/>
                </a:cxn>
                <a:cxn ang="0">
                  <a:pos x="0" y="T2"/>
                </a:cxn>
                <a:cxn ang="0">
                  <a:pos x="0" y="T3"/>
                </a:cxn>
                <a:cxn ang="0">
                  <a:pos x="0" y="T4"/>
                </a:cxn>
              </a:cxnLst>
              <a:rect l="0" t="0" r="r" b="b"/>
              <a:pathLst>
                <a:path h="940">
                  <a:moveTo>
                    <a:pt x="0" y="0"/>
                  </a:moveTo>
                  <a:lnTo>
                    <a:pt x="0" y="0"/>
                  </a:lnTo>
                  <a:lnTo>
                    <a:pt x="0" y="940"/>
                  </a:lnTo>
                  <a:lnTo>
                    <a:pt x="0" y="748"/>
                  </a:lnTo>
                  <a:lnTo>
                    <a:pt x="0" y="0"/>
                  </a:lnTo>
                  <a:close/>
                </a:path>
              </a:pathLst>
            </a:custGeom>
            <a:solidFill>
              <a:srgbClr val="A7B3A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1" name="íṧlide">
              <a:extLst>
                <a:ext uri="{FF2B5EF4-FFF2-40B4-BE49-F238E27FC236}">
                  <a16:creationId xmlns:a16="http://schemas.microsoft.com/office/drawing/2014/main" id="{420461B6-9B70-D128-AD40-0FFD2623BF54}"/>
                </a:ext>
              </a:extLst>
            </p:cNvPr>
            <p:cNvSpPr/>
            <p:nvPr/>
          </p:nvSpPr>
          <p:spPr bwMode="auto">
            <a:xfrm>
              <a:off x="2654300" y="3933825"/>
              <a:ext cx="0" cy="1492250"/>
            </a:xfrm>
            <a:custGeom>
              <a:avLst/>
              <a:gdLst>
                <a:gd name="T0" fmla="*/ 0 h 940"/>
                <a:gd name="T1" fmla="*/ 0 h 940"/>
                <a:gd name="T2" fmla="*/ 940 h 940"/>
                <a:gd name="T3" fmla="*/ 748 h 940"/>
                <a:gd name="T4" fmla="*/ 0 h 940"/>
              </a:gdLst>
              <a:ahLst/>
              <a:cxnLst>
                <a:cxn ang="0">
                  <a:pos x="0" y="T0"/>
                </a:cxn>
                <a:cxn ang="0">
                  <a:pos x="0" y="T1"/>
                </a:cxn>
                <a:cxn ang="0">
                  <a:pos x="0" y="T2"/>
                </a:cxn>
                <a:cxn ang="0">
                  <a:pos x="0" y="T3"/>
                </a:cxn>
                <a:cxn ang="0">
                  <a:pos x="0" y="T4"/>
                </a:cxn>
              </a:cxnLst>
              <a:rect l="0" t="0" r="r" b="b"/>
              <a:pathLst>
                <a:path h="940">
                  <a:moveTo>
                    <a:pt x="0" y="0"/>
                  </a:moveTo>
                  <a:lnTo>
                    <a:pt x="0" y="0"/>
                  </a:lnTo>
                  <a:lnTo>
                    <a:pt x="0" y="940"/>
                  </a:lnTo>
                  <a:lnTo>
                    <a:pt x="0" y="74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2" name="iṥľîḓè">
              <a:extLst>
                <a:ext uri="{FF2B5EF4-FFF2-40B4-BE49-F238E27FC236}">
                  <a16:creationId xmlns:a16="http://schemas.microsoft.com/office/drawing/2014/main" id="{6AE123E7-37FB-14BA-06D1-2D07A8041164}"/>
                </a:ext>
              </a:extLst>
            </p:cNvPr>
            <p:cNvSpPr/>
            <p:nvPr/>
          </p:nvSpPr>
          <p:spPr bwMode="auto">
            <a:xfrm>
              <a:off x="2654300" y="5121275"/>
              <a:ext cx="0" cy="476250"/>
            </a:xfrm>
            <a:custGeom>
              <a:avLst/>
              <a:gdLst>
                <a:gd name="T0" fmla="*/ 0 h 300"/>
                <a:gd name="T1" fmla="*/ 0 h 300"/>
                <a:gd name="T2" fmla="*/ 192 h 300"/>
                <a:gd name="T3" fmla="*/ 300 h 300"/>
                <a:gd name="T4" fmla="*/ 0 h 300"/>
              </a:gdLst>
              <a:ahLst/>
              <a:cxnLst>
                <a:cxn ang="0">
                  <a:pos x="0" y="T0"/>
                </a:cxn>
                <a:cxn ang="0">
                  <a:pos x="0" y="T1"/>
                </a:cxn>
                <a:cxn ang="0">
                  <a:pos x="0" y="T2"/>
                </a:cxn>
                <a:cxn ang="0">
                  <a:pos x="0" y="T3"/>
                </a:cxn>
                <a:cxn ang="0">
                  <a:pos x="0" y="T4"/>
                </a:cxn>
              </a:cxnLst>
              <a:rect l="0" t="0" r="r" b="b"/>
              <a:pathLst>
                <a:path h="300">
                  <a:moveTo>
                    <a:pt x="0" y="0"/>
                  </a:moveTo>
                  <a:lnTo>
                    <a:pt x="0" y="0"/>
                  </a:lnTo>
                  <a:lnTo>
                    <a:pt x="0" y="192"/>
                  </a:lnTo>
                  <a:lnTo>
                    <a:pt x="0" y="300"/>
                  </a:lnTo>
                  <a:lnTo>
                    <a:pt x="0" y="0"/>
                  </a:lnTo>
                  <a:close/>
                </a:path>
              </a:pathLst>
            </a:custGeom>
            <a:solidFill>
              <a:srgbClr val="8E989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3" name="íSlidé">
              <a:extLst>
                <a:ext uri="{FF2B5EF4-FFF2-40B4-BE49-F238E27FC236}">
                  <a16:creationId xmlns:a16="http://schemas.microsoft.com/office/drawing/2014/main" id="{2168F31A-37A9-452E-B3B2-5C74E31EF803}"/>
                </a:ext>
              </a:extLst>
            </p:cNvPr>
            <p:cNvSpPr/>
            <p:nvPr/>
          </p:nvSpPr>
          <p:spPr bwMode="auto">
            <a:xfrm>
              <a:off x="2654300" y="5121275"/>
              <a:ext cx="0" cy="476250"/>
            </a:xfrm>
            <a:custGeom>
              <a:avLst/>
              <a:gdLst>
                <a:gd name="T0" fmla="*/ 0 h 300"/>
                <a:gd name="T1" fmla="*/ 0 h 300"/>
                <a:gd name="T2" fmla="*/ 192 h 300"/>
                <a:gd name="T3" fmla="*/ 300 h 300"/>
                <a:gd name="T4" fmla="*/ 0 h 300"/>
              </a:gdLst>
              <a:ahLst/>
              <a:cxnLst>
                <a:cxn ang="0">
                  <a:pos x="0" y="T0"/>
                </a:cxn>
                <a:cxn ang="0">
                  <a:pos x="0" y="T1"/>
                </a:cxn>
                <a:cxn ang="0">
                  <a:pos x="0" y="T2"/>
                </a:cxn>
                <a:cxn ang="0">
                  <a:pos x="0" y="T3"/>
                </a:cxn>
                <a:cxn ang="0">
                  <a:pos x="0" y="T4"/>
                </a:cxn>
              </a:cxnLst>
              <a:rect l="0" t="0" r="r" b="b"/>
              <a:pathLst>
                <a:path h="300">
                  <a:moveTo>
                    <a:pt x="0" y="0"/>
                  </a:moveTo>
                  <a:lnTo>
                    <a:pt x="0" y="0"/>
                  </a:lnTo>
                  <a:lnTo>
                    <a:pt x="0" y="192"/>
                  </a:lnTo>
                  <a:lnTo>
                    <a:pt x="0" y="30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4" name="ïṧḻïḓe">
              <a:extLst>
                <a:ext uri="{FF2B5EF4-FFF2-40B4-BE49-F238E27FC236}">
                  <a16:creationId xmlns:a16="http://schemas.microsoft.com/office/drawing/2014/main" id="{3980FF86-1F97-6CF0-CB6D-2AC271E71DA2}"/>
                </a:ext>
              </a:extLst>
            </p:cNvPr>
            <p:cNvSpPr/>
            <p:nvPr/>
          </p:nvSpPr>
          <p:spPr bwMode="auto">
            <a:xfrm>
              <a:off x="2051050" y="5426075"/>
              <a:ext cx="603250" cy="171450"/>
            </a:xfrm>
            <a:custGeom>
              <a:avLst/>
              <a:gdLst>
                <a:gd name="T0" fmla="*/ 380 w 380"/>
                <a:gd name="T1" fmla="*/ 0 h 108"/>
                <a:gd name="T2" fmla="*/ 40 w 380"/>
                <a:gd name="T3" fmla="*/ 0 h 108"/>
                <a:gd name="T4" fmla="*/ 0 w 380"/>
                <a:gd name="T5" fmla="*/ 108 h 108"/>
                <a:gd name="T6" fmla="*/ 380 w 380"/>
                <a:gd name="T7" fmla="*/ 108 h 108"/>
                <a:gd name="T8" fmla="*/ 380 w 380"/>
                <a:gd name="T9" fmla="*/ 0 h 108"/>
              </a:gdLst>
              <a:ahLst/>
              <a:cxnLst>
                <a:cxn ang="0">
                  <a:pos x="T0" y="T1"/>
                </a:cxn>
                <a:cxn ang="0">
                  <a:pos x="T2" y="T3"/>
                </a:cxn>
                <a:cxn ang="0">
                  <a:pos x="T4" y="T5"/>
                </a:cxn>
                <a:cxn ang="0">
                  <a:pos x="T6" y="T7"/>
                </a:cxn>
                <a:cxn ang="0">
                  <a:pos x="T8" y="T9"/>
                </a:cxn>
              </a:cxnLst>
              <a:rect l="0" t="0" r="r" b="b"/>
              <a:pathLst>
                <a:path w="380" h="108">
                  <a:moveTo>
                    <a:pt x="380" y="0"/>
                  </a:moveTo>
                  <a:lnTo>
                    <a:pt x="40" y="0"/>
                  </a:lnTo>
                  <a:lnTo>
                    <a:pt x="0" y="108"/>
                  </a:lnTo>
                  <a:lnTo>
                    <a:pt x="380" y="108"/>
                  </a:lnTo>
                  <a:lnTo>
                    <a:pt x="380" y="0"/>
                  </a:lnTo>
                  <a:close/>
                </a:path>
              </a:pathLst>
            </a:custGeom>
            <a:solidFill>
              <a:srgbClr val="858E8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5" name="î$ļïḍe">
              <a:extLst>
                <a:ext uri="{FF2B5EF4-FFF2-40B4-BE49-F238E27FC236}">
                  <a16:creationId xmlns:a16="http://schemas.microsoft.com/office/drawing/2014/main" id="{37F8B9DA-473B-AC97-546E-8A4481559CE6}"/>
                </a:ext>
              </a:extLst>
            </p:cNvPr>
            <p:cNvSpPr/>
            <p:nvPr/>
          </p:nvSpPr>
          <p:spPr bwMode="auto">
            <a:xfrm>
              <a:off x="2051050" y="5426075"/>
              <a:ext cx="603250" cy="171450"/>
            </a:xfrm>
            <a:custGeom>
              <a:avLst/>
              <a:gdLst>
                <a:gd name="T0" fmla="*/ 380 w 380"/>
                <a:gd name="T1" fmla="*/ 0 h 108"/>
                <a:gd name="T2" fmla="*/ 40 w 380"/>
                <a:gd name="T3" fmla="*/ 0 h 108"/>
                <a:gd name="T4" fmla="*/ 0 w 380"/>
                <a:gd name="T5" fmla="*/ 108 h 108"/>
                <a:gd name="T6" fmla="*/ 380 w 380"/>
                <a:gd name="T7" fmla="*/ 108 h 108"/>
                <a:gd name="T8" fmla="*/ 380 w 380"/>
                <a:gd name="T9" fmla="*/ 0 h 108"/>
              </a:gdLst>
              <a:ahLst/>
              <a:cxnLst>
                <a:cxn ang="0">
                  <a:pos x="T0" y="T1"/>
                </a:cxn>
                <a:cxn ang="0">
                  <a:pos x="T2" y="T3"/>
                </a:cxn>
                <a:cxn ang="0">
                  <a:pos x="T4" y="T5"/>
                </a:cxn>
                <a:cxn ang="0">
                  <a:pos x="T6" y="T7"/>
                </a:cxn>
                <a:cxn ang="0">
                  <a:pos x="T8" y="T9"/>
                </a:cxn>
              </a:cxnLst>
              <a:rect l="0" t="0" r="r" b="b"/>
              <a:pathLst>
                <a:path w="380" h="108">
                  <a:moveTo>
                    <a:pt x="380" y="0"/>
                  </a:moveTo>
                  <a:lnTo>
                    <a:pt x="40" y="0"/>
                  </a:lnTo>
                  <a:lnTo>
                    <a:pt x="0" y="108"/>
                  </a:lnTo>
                  <a:lnTo>
                    <a:pt x="380" y="108"/>
                  </a:lnTo>
                  <a:lnTo>
                    <a:pt x="38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6" name="îSļiḑe">
              <a:extLst>
                <a:ext uri="{FF2B5EF4-FFF2-40B4-BE49-F238E27FC236}">
                  <a16:creationId xmlns:a16="http://schemas.microsoft.com/office/drawing/2014/main" id="{BCD21485-C210-47B8-3FF4-3615BEA0E079}"/>
                </a:ext>
              </a:extLst>
            </p:cNvPr>
            <p:cNvSpPr/>
            <p:nvPr/>
          </p:nvSpPr>
          <p:spPr bwMode="auto">
            <a:xfrm>
              <a:off x="7988300" y="3848100"/>
              <a:ext cx="2095500" cy="85725"/>
            </a:xfrm>
            <a:custGeom>
              <a:avLst/>
              <a:gdLst>
                <a:gd name="T0" fmla="*/ 1320 w 1320"/>
                <a:gd name="T1" fmla="*/ 0 h 54"/>
                <a:gd name="T2" fmla="*/ 1146 w 1320"/>
                <a:gd name="T3" fmla="*/ 0 h 54"/>
                <a:gd name="T4" fmla="*/ 1146 w 1320"/>
                <a:gd name="T5" fmla="*/ 54 h 54"/>
                <a:gd name="T6" fmla="*/ 1114 w 1320"/>
                <a:gd name="T7" fmla="*/ 54 h 54"/>
                <a:gd name="T8" fmla="*/ 1114 w 1320"/>
                <a:gd name="T9" fmla="*/ 0 h 54"/>
                <a:gd name="T10" fmla="*/ 882 w 1320"/>
                <a:gd name="T11" fmla="*/ 0 h 54"/>
                <a:gd name="T12" fmla="*/ 882 w 1320"/>
                <a:gd name="T13" fmla="*/ 54 h 54"/>
                <a:gd name="T14" fmla="*/ 855 w 1320"/>
                <a:gd name="T15" fmla="*/ 54 h 54"/>
                <a:gd name="T16" fmla="*/ 855 w 1320"/>
                <a:gd name="T17" fmla="*/ 0 h 54"/>
                <a:gd name="T18" fmla="*/ 618 w 1320"/>
                <a:gd name="T19" fmla="*/ 0 h 54"/>
                <a:gd name="T20" fmla="*/ 618 w 1320"/>
                <a:gd name="T21" fmla="*/ 54 h 54"/>
                <a:gd name="T22" fmla="*/ 591 w 1320"/>
                <a:gd name="T23" fmla="*/ 54 h 54"/>
                <a:gd name="T24" fmla="*/ 591 w 1320"/>
                <a:gd name="T25" fmla="*/ 0 h 54"/>
                <a:gd name="T26" fmla="*/ 448 w 1320"/>
                <a:gd name="T27" fmla="*/ 0 h 54"/>
                <a:gd name="T28" fmla="*/ 448 w 1320"/>
                <a:gd name="T29" fmla="*/ 54 h 54"/>
                <a:gd name="T30" fmla="*/ 237 w 1320"/>
                <a:gd name="T31" fmla="*/ 54 h 54"/>
                <a:gd name="T32" fmla="*/ 237 w 1320"/>
                <a:gd name="T33" fmla="*/ 0 h 54"/>
                <a:gd name="T34" fmla="*/ 94 w 1320"/>
                <a:gd name="T35" fmla="*/ 0 h 54"/>
                <a:gd name="T36" fmla="*/ 94 w 1320"/>
                <a:gd name="T37" fmla="*/ 54 h 54"/>
                <a:gd name="T38" fmla="*/ 63 w 1320"/>
                <a:gd name="T39" fmla="*/ 54 h 54"/>
                <a:gd name="T40" fmla="*/ 63 w 1320"/>
                <a:gd name="T41" fmla="*/ 0 h 54"/>
                <a:gd name="T42" fmla="*/ 0 w 1320"/>
                <a:gd name="T43" fmla="*/ 0 h 54"/>
                <a:gd name="T44" fmla="*/ 0 w 1320"/>
                <a:gd name="T45" fmla="*/ 54 h 54"/>
                <a:gd name="T46" fmla="*/ 1320 w 1320"/>
                <a:gd name="T47" fmla="*/ 54 h 54"/>
                <a:gd name="T48" fmla="*/ 1320 w 1320"/>
                <a:gd name="T49"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20" h="54">
                  <a:moveTo>
                    <a:pt x="1320" y="0"/>
                  </a:moveTo>
                  <a:lnTo>
                    <a:pt x="1146" y="0"/>
                  </a:lnTo>
                  <a:lnTo>
                    <a:pt x="1146" y="54"/>
                  </a:lnTo>
                  <a:lnTo>
                    <a:pt x="1114" y="54"/>
                  </a:lnTo>
                  <a:lnTo>
                    <a:pt x="1114" y="0"/>
                  </a:lnTo>
                  <a:lnTo>
                    <a:pt x="882" y="0"/>
                  </a:lnTo>
                  <a:lnTo>
                    <a:pt x="882" y="54"/>
                  </a:lnTo>
                  <a:lnTo>
                    <a:pt x="855" y="54"/>
                  </a:lnTo>
                  <a:lnTo>
                    <a:pt x="855" y="0"/>
                  </a:lnTo>
                  <a:lnTo>
                    <a:pt x="618" y="0"/>
                  </a:lnTo>
                  <a:lnTo>
                    <a:pt x="618" y="54"/>
                  </a:lnTo>
                  <a:lnTo>
                    <a:pt x="591" y="54"/>
                  </a:lnTo>
                  <a:lnTo>
                    <a:pt x="591" y="0"/>
                  </a:lnTo>
                  <a:lnTo>
                    <a:pt x="448" y="0"/>
                  </a:lnTo>
                  <a:lnTo>
                    <a:pt x="448" y="54"/>
                  </a:lnTo>
                  <a:lnTo>
                    <a:pt x="237" y="54"/>
                  </a:lnTo>
                  <a:lnTo>
                    <a:pt x="237" y="0"/>
                  </a:lnTo>
                  <a:lnTo>
                    <a:pt x="94" y="0"/>
                  </a:lnTo>
                  <a:lnTo>
                    <a:pt x="94" y="54"/>
                  </a:lnTo>
                  <a:lnTo>
                    <a:pt x="63" y="54"/>
                  </a:lnTo>
                  <a:lnTo>
                    <a:pt x="63" y="0"/>
                  </a:lnTo>
                  <a:lnTo>
                    <a:pt x="0" y="0"/>
                  </a:lnTo>
                  <a:lnTo>
                    <a:pt x="0" y="54"/>
                  </a:lnTo>
                  <a:lnTo>
                    <a:pt x="1320" y="54"/>
                  </a:lnTo>
                  <a:lnTo>
                    <a:pt x="1320" y="0"/>
                  </a:lnTo>
                  <a:close/>
                </a:path>
              </a:pathLst>
            </a:custGeom>
            <a:solidFill>
              <a:srgbClr val="9DA7A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7" name="îŝlíḋê">
              <a:extLst>
                <a:ext uri="{FF2B5EF4-FFF2-40B4-BE49-F238E27FC236}">
                  <a16:creationId xmlns:a16="http://schemas.microsoft.com/office/drawing/2014/main" id="{C7B07733-0681-3A62-A7BD-E06A5C23BADF}"/>
                </a:ext>
              </a:extLst>
            </p:cNvPr>
            <p:cNvSpPr/>
            <p:nvPr/>
          </p:nvSpPr>
          <p:spPr bwMode="auto">
            <a:xfrm>
              <a:off x="7988300" y="3848100"/>
              <a:ext cx="2095500" cy="85725"/>
            </a:xfrm>
            <a:custGeom>
              <a:avLst/>
              <a:gdLst>
                <a:gd name="T0" fmla="*/ 1320 w 1320"/>
                <a:gd name="T1" fmla="*/ 0 h 54"/>
                <a:gd name="T2" fmla="*/ 1146 w 1320"/>
                <a:gd name="T3" fmla="*/ 0 h 54"/>
                <a:gd name="T4" fmla="*/ 1146 w 1320"/>
                <a:gd name="T5" fmla="*/ 54 h 54"/>
                <a:gd name="T6" fmla="*/ 1114 w 1320"/>
                <a:gd name="T7" fmla="*/ 54 h 54"/>
                <a:gd name="T8" fmla="*/ 1114 w 1320"/>
                <a:gd name="T9" fmla="*/ 0 h 54"/>
                <a:gd name="T10" fmla="*/ 882 w 1320"/>
                <a:gd name="T11" fmla="*/ 0 h 54"/>
                <a:gd name="T12" fmla="*/ 882 w 1320"/>
                <a:gd name="T13" fmla="*/ 54 h 54"/>
                <a:gd name="T14" fmla="*/ 855 w 1320"/>
                <a:gd name="T15" fmla="*/ 54 h 54"/>
                <a:gd name="T16" fmla="*/ 855 w 1320"/>
                <a:gd name="T17" fmla="*/ 0 h 54"/>
                <a:gd name="T18" fmla="*/ 618 w 1320"/>
                <a:gd name="T19" fmla="*/ 0 h 54"/>
                <a:gd name="T20" fmla="*/ 618 w 1320"/>
                <a:gd name="T21" fmla="*/ 54 h 54"/>
                <a:gd name="T22" fmla="*/ 591 w 1320"/>
                <a:gd name="T23" fmla="*/ 54 h 54"/>
                <a:gd name="T24" fmla="*/ 591 w 1320"/>
                <a:gd name="T25" fmla="*/ 0 h 54"/>
                <a:gd name="T26" fmla="*/ 448 w 1320"/>
                <a:gd name="T27" fmla="*/ 0 h 54"/>
                <a:gd name="T28" fmla="*/ 448 w 1320"/>
                <a:gd name="T29" fmla="*/ 54 h 54"/>
                <a:gd name="T30" fmla="*/ 237 w 1320"/>
                <a:gd name="T31" fmla="*/ 54 h 54"/>
                <a:gd name="T32" fmla="*/ 237 w 1320"/>
                <a:gd name="T33" fmla="*/ 0 h 54"/>
                <a:gd name="T34" fmla="*/ 94 w 1320"/>
                <a:gd name="T35" fmla="*/ 0 h 54"/>
                <a:gd name="T36" fmla="*/ 94 w 1320"/>
                <a:gd name="T37" fmla="*/ 54 h 54"/>
                <a:gd name="T38" fmla="*/ 63 w 1320"/>
                <a:gd name="T39" fmla="*/ 54 h 54"/>
                <a:gd name="T40" fmla="*/ 63 w 1320"/>
                <a:gd name="T41" fmla="*/ 0 h 54"/>
                <a:gd name="T42" fmla="*/ 0 w 1320"/>
                <a:gd name="T43" fmla="*/ 0 h 54"/>
                <a:gd name="T44" fmla="*/ 0 w 1320"/>
                <a:gd name="T45" fmla="*/ 54 h 54"/>
                <a:gd name="T46" fmla="*/ 1320 w 1320"/>
                <a:gd name="T47" fmla="*/ 54 h 54"/>
                <a:gd name="T48" fmla="*/ 1320 w 1320"/>
                <a:gd name="T49"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20" h="54">
                  <a:moveTo>
                    <a:pt x="1320" y="0"/>
                  </a:moveTo>
                  <a:lnTo>
                    <a:pt x="1146" y="0"/>
                  </a:lnTo>
                  <a:lnTo>
                    <a:pt x="1146" y="54"/>
                  </a:lnTo>
                  <a:lnTo>
                    <a:pt x="1114" y="54"/>
                  </a:lnTo>
                  <a:lnTo>
                    <a:pt x="1114" y="0"/>
                  </a:lnTo>
                  <a:lnTo>
                    <a:pt x="882" y="0"/>
                  </a:lnTo>
                  <a:lnTo>
                    <a:pt x="882" y="54"/>
                  </a:lnTo>
                  <a:lnTo>
                    <a:pt x="855" y="54"/>
                  </a:lnTo>
                  <a:lnTo>
                    <a:pt x="855" y="0"/>
                  </a:lnTo>
                  <a:lnTo>
                    <a:pt x="618" y="0"/>
                  </a:lnTo>
                  <a:lnTo>
                    <a:pt x="618" y="54"/>
                  </a:lnTo>
                  <a:lnTo>
                    <a:pt x="591" y="54"/>
                  </a:lnTo>
                  <a:lnTo>
                    <a:pt x="591" y="0"/>
                  </a:lnTo>
                  <a:lnTo>
                    <a:pt x="448" y="0"/>
                  </a:lnTo>
                  <a:lnTo>
                    <a:pt x="448" y="54"/>
                  </a:lnTo>
                  <a:lnTo>
                    <a:pt x="237" y="54"/>
                  </a:lnTo>
                  <a:lnTo>
                    <a:pt x="237" y="0"/>
                  </a:lnTo>
                  <a:lnTo>
                    <a:pt x="94" y="0"/>
                  </a:lnTo>
                  <a:lnTo>
                    <a:pt x="94" y="54"/>
                  </a:lnTo>
                  <a:lnTo>
                    <a:pt x="63" y="54"/>
                  </a:lnTo>
                  <a:lnTo>
                    <a:pt x="63" y="0"/>
                  </a:lnTo>
                  <a:lnTo>
                    <a:pt x="0" y="0"/>
                  </a:lnTo>
                  <a:lnTo>
                    <a:pt x="0" y="54"/>
                  </a:lnTo>
                  <a:lnTo>
                    <a:pt x="1320" y="54"/>
                  </a:lnTo>
                  <a:lnTo>
                    <a:pt x="13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8" name="ísļíde">
              <a:extLst>
                <a:ext uri="{FF2B5EF4-FFF2-40B4-BE49-F238E27FC236}">
                  <a16:creationId xmlns:a16="http://schemas.microsoft.com/office/drawing/2014/main" id="{2B6AB980-74BA-2FF6-051A-8F5F9D655B4E}"/>
                </a:ext>
              </a:extLst>
            </p:cNvPr>
            <p:cNvSpPr/>
            <p:nvPr/>
          </p:nvSpPr>
          <p:spPr bwMode="auto">
            <a:xfrm>
              <a:off x="2654300" y="3706813"/>
              <a:ext cx="5483225" cy="49213"/>
            </a:xfrm>
            <a:prstGeom prst="rect">
              <a:avLst/>
            </a:prstGeom>
            <a:solidFill>
              <a:srgbClr val="8B2D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59" name="iṧlíḑè">
              <a:extLst>
                <a:ext uri="{FF2B5EF4-FFF2-40B4-BE49-F238E27FC236}">
                  <a16:creationId xmlns:a16="http://schemas.microsoft.com/office/drawing/2014/main" id="{D5D7C5E6-D31F-D819-D0D0-0EC272F0FC3A}"/>
                </a:ext>
              </a:extLst>
            </p:cNvPr>
            <p:cNvSpPr/>
            <p:nvPr/>
          </p:nvSpPr>
          <p:spPr bwMode="auto">
            <a:xfrm>
              <a:off x="2654300" y="3706813"/>
              <a:ext cx="5483225" cy="4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60" name="iṩ1iḍê">
              <a:extLst>
                <a:ext uri="{FF2B5EF4-FFF2-40B4-BE49-F238E27FC236}">
                  <a16:creationId xmlns:a16="http://schemas.microsoft.com/office/drawing/2014/main" id="{8726B2D5-81D3-8231-2719-25FD76A30311}"/>
                </a:ext>
              </a:extLst>
            </p:cNvPr>
            <p:cNvSpPr/>
            <p:nvPr/>
          </p:nvSpPr>
          <p:spPr bwMode="auto">
            <a:xfrm>
              <a:off x="8926513" y="3706813"/>
              <a:ext cx="1314450" cy="49213"/>
            </a:xfrm>
            <a:prstGeom prst="rect">
              <a:avLst/>
            </a:prstGeom>
            <a:solidFill>
              <a:srgbClr val="8B2D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61" name="î$1ídé">
              <a:extLst>
                <a:ext uri="{FF2B5EF4-FFF2-40B4-BE49-F238E27FC236}">
                  <a16:creationId xmlns:a16="http://schemas.microsoft.com/office/drawing/2014/main" id="{F913EEE4-CA62-DA86-D382-E7726F255BD7}"/>
                </a:ext>
              </a:extLst>
            </p:cNvPr>
            <p:cNvSpPr/>
            <p:nvPr/>
          </p:nvSpPr>
          <p:spPr bwMode="auto">
            <a:xfrm>
              <a:off x="8926513" y="3706813"/>
              <a:ext cx="1314450" cy="4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62" name="ïsļiḑè">
              <a:extLst>
                <a:ext uri="{FF2B5EF4-FFF2-40B4-BE49-F238E27FC236}">
                  <a16:creationId xmlns:a16="http://schemas.microsoft.com/office/drawing/2014/main" id="{45E460A2-470B-88B1-2333-EB74A0B4D4A6}"/>
                </a:ext>
              </a:extLst>
            </p:cNvPr>
            <p:cNvSpPr/>
            <p:nvPr/>
          </p:nvSpPr>
          <p:spPr bwMode="auto">
            <a:xfrm>
              <a:off x="2654300" y="3756025"/>
              <a:ext cx="42863" cy="177800"/>
            </a:xfrm>
            <a:prstGeom prst="rect">
              <a:avLst/>
            </a:prstGeom>
            <a:solidFill>
              <a:srgbClr val="8B2D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63" name="íṥľïḍé">
              <a:extLst>
                <a:ext uri="{FF2B5EF4-FFF2-40B4-BE49-F238E27FC236}">
                  <a16:creationId xmlns:a16="http://schemas.microsoft.com/office/drawing/2014/main" id="{1415E8A3-C9EA-7140-76CE-9D744EE9637E}"/>
                </a:ext>
              </a:extLst>
            </p:cNvPr>
            <p:cNvSpPr/>
            <p:nvPr/>
          </p:nvSpPr>
          <p:spPr bwMode="auto">
            <a:xfrm>
              <a:off x="2654300" y="3756025"/>
              <a:ext cx="42863"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64" name="îślíḓé">
              <a:extLst>
                <a:ext uri="{FF2B5EF4-FFF2-40B4-BE49-F238E27FC236}">
                  <a16:creationId xmlns:a16="http://schemas.microsoft.com/office/drawing/2014/main" id="{0E2F88B5-BA4E-C73A-D854-60E5AA2D68BE}"/>
                </a:ext>
              </a:extLst>
            </p:cNvPr>
            <p:cNvSpPr/>
            <p:nvPr/>
          </p:nvSpPr>
          <p:spPr bwMode="auto">
            <a:xfrm>
              <a:off x="2654300" y="3756025"/>
              <a:ext cx="42863" cy="20638"/>
            </a:xfrm>
            <a:prstGeom prst="rect">
              <a:avLst/>
            </a:prstGeom>
            <a:solidFill>
              <a:srgbClr val="611F1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65" name="ïsľíde">
              <a:extLst>
                <a:ext uri="{FF2B5EF4-FFF2-40B4-BE49-F238E27FC236}">
                  <a16:creationId xmlns:a16="http://schemas.microsoft.com/office/drawing/2014/main" id="{D36B8BDD-FBDD-5A2D-0FA5-25AAC385E7F4}"/>
                </a:ext>
              </a:extLst>
            </p:cNvPr>
            <p:cNvSpPr/>
            <p:nvPr/>
          </p:nvSpPr>
          <p:spPr bwMode="auto">
            <a:xfrm>
              <a:off x="2654300" y="3756025"/>
              <a:ext cx="42863" cy="2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66" name="iṡlíḓe">
              <a:extLst>
                <a:ext uri="{FF2B5EF4-FFF2-40B4-BE49-F238E27FC236}">
                  <a16:creationId xmlns:a16="http://schemas.microsoft.com/office/drawing/2014/main" id="{A785E773-9E57-C605-008D-7CB07F271085}"/>
                </a:ext>
              </a:extLst>
            </p:cNvPr>
            <p:cNvSpPr/>
            <p:nvPr/>
          </p:nvSpPr>
          <p:spPr bwMode="auto">
            <a:xfrm>
              <a:off x="3073400" y="3756025"/>
              <a:ext cx="42863" cy="177800"/>
            </a:xfrm>
            <a:prstGeom prst="rect">
              <a:avLst/>
            </a:prstGeom>
            <a:solidFill>
              <a:srgbClr val="8B2D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67" name="ïs1ïḑê">
              <a:extLst>
                <a:ext uri="{FF2B5EF4-FFF2-40B4-BE49-F238E27FC236}">
                  <a16:creationId xmlns:a16="http://schemas.microsoft.com/office/drawing/2014/main" id="{981ED7A6-A158-C5DA-FC2B-1FFD6090F00A}"/>
                </a:ext>
              </a:extLst>
            </p:cNvPr>
            <p:cNvSpPr/>
            <p:nvPr/>
          </p:nvSpPr>
          <p:spPr bwMode="auto">
            <a:xfrm>
              <a:off x="3073400" y="3756025"/>
              <a:ext cx="42863"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68" name="îSlïdê">
              <a:extLst>
                <a:ext uri="{FF2B5EF4-FFF2-40B4-BE49-F238E27FC236}">
                  <a16:creationId xmlns:a16="http://schemas.microsoft.com/office/drawing/2014/main" id="{C8E60163-9B2F-B6D0-1CC4-BE4190E73DF3}"/>
                </a:ext>
              </a:extLst>
            </p:cNvPr>
            <p:cNvSpPr/>
            <p:nvPr/>
          </p:nvSpPr>
          <p:spPr bwMode="auto">
            <a:xfrm>
              <a:off x="3073400" y="3756025"/>
              <a:ext cx="42863" cy="20638"/>
            </a:xfrm>
            <a:prstGeom prst="rect">
              <a:avLst/>
            </a:prstGeom>
            <a:solidFill>
              <a:srgbClr val="611F1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69" name="ï$1îḑe">
              <a:extLst>
                <a:ext uri="{FF2B5EF4-FFF2-40B4-BE49-F238E27FC236}">
                  <a16:creationId xmlns:a16="http://schemas.microsoft.com/office/drawing/2014/main" id="{2A986A4E-0CDF-A901-DB3C-7569693E4344}"/>
                </a:ext>
              </a:extLst>
            </p:cNvPr>
            <p:cNvSpPr/>
            <p:nvPr/>
          </p:nvSpPr>
          <p:spPr bwMode="auto">
            <a:xfrm>
              <a:off x="3073400" y="3756025"/>
              <a:ext cx="42863" cy="2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70" name="îsľíḑê">
              <a:extLst>
                <a:ext uri="{FF2B5EF4-FFF2-40B4-BE49-F238E27FC236}">
                  <a16:creationId xmlns:a16="http://schemas.microsoft.com/office/drawing/2014/main" id="{8C6AF25F-E98E-0824-CFDD-81DD56D99A60}"/>
                </a:ext>
              </a:extLst>
            </p:cNvPr>
            <p:cNvSpPr/>
            <p:nvPr/>
          </p:nvSpPr>
          <p:spPr bwMode="auto">
            <a:xfrm>
              <a:off x="3492500" y="3756025"/>
              <a:ext cx="42863" cy="177800"/>
            </a:xfrm>
            <a:prstGeom prst="rect">
              <a:avLst/>
            </a:prstGeom>
            <a:solidFill>
              <a:srgbClr val="8B2D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71" name="iṥ1íďe">
              <a:extLst>
                <a:ext uri="{FF2B5EF4-FFF2-40B4-BE49-F238E27FC236}">
                  <a16:creationId xmlns:a16="http://schemas.microsoft.com/office/drawing/2014/main" id="{1C64A1C9-C114-4513-6426-A82BBDA83718}"/>
                </a:ext>
              </a:extLst>
            </p:cNvPr>
            <p:cNvSpPr/>
            <p:nvPr/>
          </p:nvSpPr>
          <p:spPr bwMode="auto">
            <a:xfrm>
              <a:off x="3492500" y="3756025"/>
              <a:ext cx="42863"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72" name="işḻíďè">
              <a:extLst>
                <a:ext uri="{FF2B5EF4-FFF2-40B4-BE49-F238E27FC236}">
                  <a16:creationId xmlns:a16="http://schemas.microsoft.com/office/drawing/2014/main" id="{9C99EBA9-1CC1-318D-739F-7EA52A37390A}"/>
                </a:ext>
              </a:extLst>
            </p:cNvPr>
            <p:cNvSpPr/>
            <p:nvPr/>
          </p:nvSpPr>
          <p:spPr bwMode="auto">
            <a:xfrm>
              <a:off x="3492500" y="3756025"/>
              <a:ext cx="42863" cy="20638"/>
            </a:xfrm>
            <a:prstGeom prst="rect">
              <a:avLst/>
            </a:prstGeom>
            <a:solidFill>
              <a:srgbClr val="611F1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73" name="íṧļíḓé">
              <a:extLst>
                <a:ext uri="{FF2B5EF4-FFF2-40B4-BE49-F238E27FC236}">
                  <a16:creationId xmlns:a16="http://schemas.microsoft.com/office/drawing/2014/main" id="{E6912921-9CA4-0E39-DE94-AC49338C5816}"/>
                </a:ext>
              </a:extLst>
            </p:cNvPr>
            <p:cNvSpPr/>
            <p:nvPr/>
          </p:nvSpPr>
          <p:spPr bwMode="auto">
            <a:xfrm>
              <a:off x="3492500" y="3756025"/>
              <a:ext cx="42863" cy="2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74" name="íš1îḋê">
              <a:extLst>
                <a:ext uri="{FF2B5EF4-FFF2-40B4-BE49-F238E27FC236}">
                  <a16:creationId xmlns:a16="http://schemas.microsoft.com/office/drawing/2014/main" id="{4B90E9C5-94D9-CDD8-E366-63F4665A6065}"/>
                </a:ext>
              </a:extLst>
            </p:cNvPr>
            <p:cNvSpPr/>
            <p:nvPr/>
          </p:nvSpPr>
          <p:spPr bwMode="auto">
            <a:xfrm>
              <a:off x="3903663" y="3756025"/>
              <a:ext cx="50800" cy="177800"/>
            </a:xfrm>
            <a:prstGeom prst="rect">
              <a:avLst/>
            </a:prstGeom>
            <a:solidFill>
              <a:srgbClr val="8B2D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75" name="ïṥḷiḓé">
              <a:extLst>
                <a:ext uri="{FF2B5EF4-FFF2-40B4-BE49-F238E27FC236}">
                  <a16:creationId xmlns:a16="http://schemas.microsoft.com/office/drawing/2014/main" id="{E901771C-ADF8-5735-526F-A247BAE28C7E}"/>
                </a:ext>
              </a:extLst>
            </p:cNvPr>
            <p:cNvSpPr/>
            <p:nvPr/>
          </p:nvSpPr>
          <p:spPr bwMode="auto">
            <a:xfrm>
              <a:off x="3903663" y="3756025"/>
              <a:ext cx="50800"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76" name="îṥļíḑe">
              <a:extLst>
                <a:ext uri="{FF2B5EF4-FFF2-40B4-BE49-F238E27FC236}">
                  <a16:creationId xmlns:a16="http://schemas.microsoft.com/office/drawing/2014/main" id="{733AE691-040A-6E3A-5CCD-49CA83EDFF04}"/>
                </a:ext>
              </a:extLst>
            </p:cNvPr>
            <p:cNvSpPr/>
            <p:nvPr/>
          </p:nvSpPr>
          <p:spPr bwMode="auto">
            <a:xfrm>
              <a:off x="3903663" y="3756025"/>
              <a:ext cx="50800" cy="20638"/>
            </a:xfrm>
            <a:prstGeom prst="rect">
              <a:avLst/>
            </a:prstGeom>
            <a:solidFill>
              <a:srgbClr val="611F1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77" name="ï$1iďe">
              <a:extLst>
                <a:ext uri="{FF2B5EF4-FFF2-40B4-BE49-F238E27FC236}">
                  <a16:creationId xmlns:a16="http://schemas.microsoft.com/office/drawing/2014/main" id="{572BD6B4-6432-9508-7590-5F7C3D420639}"/>
                </a:ext>
              </a:extLst>
            </p:cNvPr>
            <p:cNvSpPr/>
            <p:nvPr/>
          </p:nvSpPr>
          <p:spPr bwMode="auto">
            <a:xfrm>
              <a:off x="3903663" y="3756025"/>
              <a:ext cx="50800" cy="2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78" name="iṥlîdê">
              <a:extLst>
                <a:ext uri="{FF2B5EF4-FFF2-40B4-BE49-F238E27FC236}">
                  <a16:creationId xmlns:a16="http://schemas.microsoft.com/office/drawing/2014/main" id="{DAC2F792-1083-79DA-5C29-8626E3290124}"/>
                </a:ext>
              </a:extLst>
            </p:cNvPr>
            <p:cNvSpPr/>
            <p:nvPr/>
          </p:nvSpPr>
          <p:spPr bwMode="auto">
            <a:xfrm>
              <a:off x="4322763" y="3756025"/>
              <a:ext cx="50800" cy="177800"/>
            </a:xfrm>
            <a:prstGeom prst="rect">
              <a:avLst/>
            </a:prstGeom>
            <a:solidFill>
              <a:srgbClr val="8B2D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79" name="îśľîdé">
              <a:extLst>
                <a:ext uri="{FF2B5EF4-FFF2-40B4-BE49-F238E27FC236}">
                  <a16:creationId xmlns:a16="http://schemas.microsoft.com/office/drawing/2014/main" id="{97565011-5D1F-FD3C-AB28-A52A13DC72CE}"/>
                </a:ext>
              </a:extLst>
            </p:cNvPr>
            <p:cNvSpPr/>
            <p:nvPr/>
          </p:nvSpPr>
          <p:spPr bwMode="auto">
            <a:xfrm>
              <a:off x="4322763" y="3756025"/>
              <a:ext cx="50800"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80" name="ïŝliḍè">
              <a:extLst>
                <a:ext uri="{FF2B5EF4-FFF2-40B4-BE49-F238E27FC236}">
                  <a16:creationId xmlns:a16="http://schemas.microsoft.com/office/drawing/2014/main" id="{E810C601-E861-4F58-85D6-C7F674019D1C}"/>
                </a:ext>
              </a:extLst>
            </p:cNvPr>
            <p:cNvSpPr/>
            <p:nvPr/>
          </p:nvSpPr>
          <p:spPr bwMode="auto">
            <a:xfrm>
              <a:off x="4322763" y="3756025"/>
              <a:ext cx="50800" cy="20638"/>
            </a:xfrm>
            <a:prstGeom prst="rect">
              <a:avLst/>
            </a:prstGeom>
            <a:solidFill>
              <a:srgbClr val="611F1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81" name="íSlíḓè">
              <a:extLst>
                <a:ext uri="{FF2B5EF4-FFF2-40B4-BE49-F238E27FC236}">
                  <a16:creationId xmlns:a16="http://schemas.microsoft.com/office/drawing/2014/main" id="{6AA1D961-21F9-3BBC-1C70-5F70A1184C9F}"/>
                </a:ext>
              </a:extLst>
            </p:cNvPr>
            <p:cNvSpPr/>
            <p:nvPr/>
          </p:nvSpPr>
          <p:spPr bwMode="auto">
            <a:xfrm>
              <a:off x="4322763" y="3756025"/>
              <a:ext cx="50800" cy="2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82" name="î$líḍé">
              <a:extLst>
                <a:ext uri="{FF2B5EF4-FFF2-40B4-BE49-F238E27FC236}">
                  <a16:creationId xmlns:a16="http://schemas.microsoft.com/office/drawing/2014/main" id="{EA37A148-EE25-FC42-D299-BBAA0ED5CE4D}"/>
                </a:ext>
              </a:extLst>
            </p:cNvPr>
            <p:cNvSpPr/>
            <p:nvPr/>
          </p:nvSpPr>
          <p:spPr bwMode="auto">
            <a:xfrm>
              <a:off x="4741863" y="3756025"/>
              <a:ext cx="50800" cy="177800"/>
            </a:xfrm>
            <a:prstGeom prst="rect">
              <a:avLst/>
            </a:prstGeom>
            <a:solidFill>
              <a:srgbClr val="8B2D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83" name="îs1ïḍê">
              <a:extLst>
                <a:ext uri="{FF2B5EF4-FFF2-40B4-BE49-F238E27FC236}">
                  <a16:creationId xmlns:a16="http://schemas.microsoft.com/office/drawing/2014/main" id="{878A9910-F89E-62A8-16D6-196E6DC2D76F}"/>
                </a:ext>
              </a:extLst>
            </p:cNvPr>
            <p:cNvSpPr/>
            <p:nvPr/>
          </p:nvSpPr>
          <p:spPr bwMode="auto">
            <a:xfrm>
              <a:off x="4741863" y="3756025"/>
              <a:ext cx="50800"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84" name="î$ľïḍè">
              <a:extLst>
                <a:ext uri="{FF2B5EF4-FFF2-40B4-BE49-F238E27FC236}">
                  <a16:creationId xmlns:a16="http://schemas.microsoft.com/office/drawing/2014/main" id="{9A720341-B7D7-A6FB-8046-30B0137B68D2}"/>
                </a:ext>
              </a:extLst>
            </p:cNvPr>
            <p:cNvSpPr/>
            <p:nvPr/>
          </p:nvSpPr>
          <p:spPr bwMode="auto">
            <a:xfrm>
              <a:off x="4741863" y="3756025"/>
              <a:ext cx="50800" cy="20638"/>
            </a:xfrm>
            <a:prstGeom prst="rect">
              <a:avLst/>
            </a:prstGeom>
            <a:solidFill>
              <a:srgbClr val="611F1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85" name="işļïḍê">
              <a:extLst>
                <a:ext uri="{FF2B5EF4-FFF2-40B4-BE49-F238E27FC236}">
                  <a16:creationId xmlns:a16="http://schemas.microsoft.com/office/drawing/2014/main" id="{559B97B4-53F6-DD15-FDF7-B6C4523F9C82}"/>
                </a:ext>
              </a:extLst>
            </p:cNvPr>
            <p:cNvSpPr/>
            <p:nvPr/>
          </p:nvSpPr>
          <p:spPr bwMode="auto">
            <a:xfrm>
              <a:off x="4741863" y="3756025"/>
              <a:ext cx="50800" cy="2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86" name="ïṧḷîďê">
              <a:extLst>
                <a:ext uri="{FF2B5EF4-FFF2-40B4-BE49-F238E27FC236}">
                  <a16:creationId xmlns:a16="http://schemas.microsoft.com/office/drawing/2014/main" id="{DF640D52-0865-CE8A-45FF-9CF0E3DA397F}"/>
                </a:ext>
              </a:extLst>
            </p:cNvPr>
            <p:cNvSpPr/>
            <p:nvPr/>
          </p:nvSpPr>
          <p:spPr bwMode="auto">
            <a:xfrm>
              <a:off x="5160963" y="3756025"/>
              <a:ext cx="50800" cy="177800"/>
            </a:xfrm>
            <a:prstGeom prst="rect">
              <a:avLst/>
            </a:prstGeom>
            <a:solidFill>
              <a:srgbClr val="8B2D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87" name="ïŝḻïdê">
              <a:extLst>
                <a:ext uri="{FF2B5EF4-FFF2-40B4-BE49-F238E27FC236}">
                  <a16:creationId xmlns:a16="http://schemas.microsoft.com/office/drawing/2014/main" id="{5B1F3114-A3F3-03A0-7153-ECAB526B233A}"/>
                </a:ext>
              </a:extLst>
            </p:cNvPr>
            <p:cNvSpPr/>
            <p:nvPr/>
          </p:nvSpPr>
          <p:spPr bwMode="auto">
            <a:xfrm>
              <a:off x="5160963" y="3756025"/>
              <a:ext cx="50800"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88" name="îsḻïdê">
              <a:extLst>
                <a:ext uri="{FF2B5EF4-FFF2-40B4-BE49-F238E27FC236}">
                  <a16:creationId xmlns:a16="http://schemas.microsoft.com/office/drawing/2014/main" id="{39D2E01D-402B-1847-D4A9-46667D741820}"/>
                </a:ext>
              </a:extLst>
            </p:cNvPr>
            <p:cNvSpPr/>
            <p:nvPr/>
          </p:nvSpPr>
          <p:spPr bwMode="auto">
            <a:xfrm>
              <a:off x="5160963" y="3756025"/>
              <a:ext cx="50800" cy="20638"/>
            </a:xfrm>
            <a:prstGeom prst="rect">
              <a:avLst/>
            </a:prstGeom>
            <a:solidFill>
              <a:srgbClr val="611F1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89" name="îşlíḑe">
              <a:extLst>
                <a:ext uri="{FF2B5EF4-FFF2-40B4-BE49-F238E27FC236}">
                  <a16:creationId xmlns:a16="http://schemas.microsoft.com/office/drawing/2014/main" id="{B5248173-04D3-D1A0-4E39-207F4536FF6A}"/>
                </a:ext>
              </a:extLst>
            </p:cNvPr>
            <p:cNvSpPr/>
            <p:nvPr/>
          </p:nvSpPr>
          <p:spPr bwMode="auto">
            <a:xfrm>
              <a:off x="5160963" y="3756025"/>
              <a:ext cx="50800" cy="2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90" name="ïṥļïḋê">
              <a:extLst>
                <a:ext uri="{FF2B5EF4-FFF2-40B4-BE49-F238E27FC236}">
                  <a16:creationId xmlns:a16="http://schemas.microsoft.com/office/drawing/2014/main" id="{549CB60A-3686-AEA1-DB57-4C1780567F63}"/>
                </a:ext>
              </a:extLst>
            </p:cNvPr>
            <p:cNvSpPr/>
            <p:nvPr/>
          </p:nvSpPr>
          <p:spPr bwMode="auto">
            <a:xfrm>
              <a:off x="5580063" y="3756025"/>
              <a:ext cx="42863" cy="177800"/>
            </a:xfrm>
            <a:prstGeom prst="rect">
              <a:avLst/>
            </a:prstGeom>
            <a:solidFill>
              <a:srgbClr val="8B2D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91" name="ïŝḷíḑé">
              <a:extLst>
                <a:ext uri="{FF2B5EF4-FFF2-40B4-BE49-F238E27FC236}">
                  <a16:creationId xmlns:a16="http://schemas.microsoft.com/office/drawing/2014/main" id="{FE44E0E1-3ED1-AD19-2E8B-D99A4E57BEFA}"/>
                </a:ext>
              </a:extLst>
            </p:cNvPr>
            <p:cNvSpPr/>
            <p:nvPr/>
          </p:nvSpPr>
          <p:spPr bwMode="auto">
            <a:xfrm>
              <a:off x="5580063" y="3756025"/>
              <a:ext cx="42863"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92" name="ïSliďê">
              <a:extLst>
                <a:ext uri="{FF2B5EF4-FFF2-40B4-BE49-F238E27FC236}">
                  <a16:creationId xmlns:a16="http://schemas.microsoft.com/office/drawing/2014/main" id="{C56E0BC5-80F6-D763-3131-6853632B5C64}"/>
                </a:ext>
              </a:extLst>
            </p:cNvPr>
            <p:cNvSpPr/>
            <p:nvPr/>
          </p:nvSpPr>
          <p:spPr bwMode="auto">
            <a:xfrm>
              <a:off x="5580063" y="3756025"/>
              <a:ext cx="42863" cy="20638"/>
            </a:xfrm>
            <a:prstGeom prst="rect">
              <a:avLst/>
            </a:prstGeom>
            <a:solidFill>
              <a:srgbClr val="611F1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93" name="ïŝlîdè">
              <a:extLst>
                <a:ext uri="{FF2B5EF4-FFF2-40B4-BE49-F238E27FC236}">
                  <a16:creationId xmlns:a16="http://schemas.microsoft.com/office/drawing/2014/main" id="{D5A25E4C-0085-8BC9-0073-2673AB0487D1}"/>
                </a:ext>
              </a:extLst>
            </p:cNvPr>
            <p:cNvSpPr/>
            <p:nvPr/>
          </p:nvSpPr>
          <p:spPr bwMode="auto">
            <a:xfrm>
              <a:off x="5580063" y="3756025"/>
              <a:ext cx="42863" cy="2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94" name="î$ḻîḋé">
              <a:extLst>
                <a:ext uri="{FF2B5EF4-FFF2-40B4-BE49-F238E27FC236}">
                  <a16:creationId xmlns:a16="http://schemas.microsoft.com/office/drawing/2014/main" id="{E8FE3466-1FCF-5157-F2B6-66171C7B8D92}"/>
                </a:ext>
              </a:extLst>
            </p:cNvPr>
            <p:cNvSpPr/>
            <p:nvPr/>
          </p:nvSpPr>
          <p:spPr bwMode="auto">
            <a:xfrm>
              <a:off x="5999163" y="3756025"/>
              <a:ext cx="42863" cy="177800"/>
            </a:xfrm>
            <a:prstGeom prst="rect">
              <a:avLst/>
            </a:prstGeom>
            <a:solidFill>
              <a:srgbClr val="8B2D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95" name="îṩlîḓè">
              <a:extLst>
                <a:ext uri="{FF2B5EF4-FFF2-40B4-BE49-F238E27FC236}">
                  <a16:creationId xmlns:a16="http://schemas.microsoft.com/office/drawing/2014/main" id="{A6551F5D-455B-5079-D7F5-385450CDCE41}"/>
                </a:ext>
              </a:extLst>
            </p:cNvPr>
            <p:cNvSpPr/>
            <p:nvPr/>
          </p:nvSpPr>
          <p:spPr bwMode="auto">
            <a:xfrm>
              <a:off x="5999163" y="3756025"/>
              <a:ext cx="42863"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96" name="isľidè">
              <a:extLst>
                <a:ext uri="{FF2B5EF4-FFF2-40B4-BE49-F238E27FC236}">
                  <a16:creationId xmlns:a16="http://schemas.microsoft.com/office/drawing/2014/main" id="{D9D0A170-D2D9-4124-89C0-C0E6CE5E955B}"/>
                </a:ext>
              </a:extLst>
            </p:cNvPr>
            <p:cNvSpPr/>
            <p:nvPr/>
          </p:nvSpPr>
          <p:spPr bwMode="auto">
            <a:xfrm>
              <a:off x="5999163" y="3756025"/>
              <a:ext cx="42863" cy="20638"/>
            </a:xfrm>
            <a:prstGeom prst="rect">
              <a:avLst/>
            </a:prstGeom>
            <a:solidFill>
              <a:srgbClr val="611F1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97" name="iṩļide">
              <a:extLst>
                <a:ext uri="{FF2B5EF4-FFF2-40B4-BE49-F238E27FC236}">
                  <a16:creationId xmlns:a16="http://schemas.microsoft.com/office/drawing/2014/main" id="{CDD675F0-508C-A11B-70AE-6F5C4AB4DFAE}"/>
                </a:ext>
              </a:extLst>
            </p:cNvPr>
            <p:cNvSpPr/>
            <p:nvPr/>
          </p:nvSpPr>
          <p:spPr bwMode="auto">
            <a:xfrm>
              <a:off x="5999163" y="3756025"/>
              <a:ext cx="42863" cy="2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98" name="îṡḻíḑê">
              <a:extLst>
                <a:ext uri="{FF2B5EF4-FFF2-40B4-BE49-F238E27FC236}">
                  <a16:creationId xmlns:a16="http://schemas.microsoft.com/office/drawing/2014/main" id="{ADADFD5D-E8C8-F269-7C6E-28615D74B855}"/>
                </a:ext>
              </a:extLst>
            </p:cNvPr>
            <p:cNvSpPr/>
            <p:nvPr/>
          </p:nvSpPr>
          <p:spPr bwMode="auto">
            <a:xfrm>
              <a:off x="6418263" y="3756025"/>
              <a:ext cx="42863" cy="177800"/>
            </a:xfrm>
            <a:prstGeom prst="rect">
              <a:avLst/>
            </a:prstGeom>
            <a:solidFill>
              <a:srgbClr val="8B2D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99" name="iṡľiḋe">
              <a:extLst>
                <a:ext uri="{FF2B5EF4-FFF2-40B4-BE49-F238E27FC236}">
                  <a16:creationId xmlns:a16="http://schemas.microsoft.com/office/drawing/2014/main" id="{7D257CB5-2456-E915-34B5-150B9D91ADC3}"/>
                </a:ext>
              </a:extLst>
            </p:cNvPr>
            <p:cNvSpPr/>
            <p:nvPr/>
          </p:nvSpPr>
          <p:spPr bwMode="auto">
            <a:xfrm>
              <a:off x="6418263" y="3756025"/>
              <a:ext cx="42863"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00" name="ïśľiḑe">
              <a:extLst>
                <a:ext uri="{FF2B5EF4-FFF2-40B4-BE49-F238E27FC236}">
                  <a16:creationId xmlns:a16="http://schemas.microsoft.com/office/drawing/2014/main" id="{06918C68-E7E6-DC3A-03AF-14D714FCA771}"/>
                </a:ext>
              </a:extLst>
            </p:cNvPr>
            <p:cNvSpPr/>
            <p:nvPr/>
          </p:nvSpPr>
          <p:spPr bwMode="auto">
            <a:xfrm>
              <a:off x="6418263" y="3756025"/>
              <a:ext cx="42863" cy="20638"/>
            </a:xfrm>
            <a:prstGeom prst="rect">
              <a:avLst/>
            </a:prstGeom>
            <a:solidFill>
              <a:srgbClr val="611F1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01" name="íśľïďê">
              <a:extLst>
                <a:ext uri="{FF2B5EF4-FFF2-40B4-BE49-F238E27FC236}">
                  <a16:creationId xmlns:a16="http://schemas.microsoft.com/office/drawing/2014/main" id="{92EB4332-1122-F494-85D1-D2C17355E2EA}"/>
                </a:ext>
              </a:extLst>
            </p:cNvPr>
            <p:cNvSpPr/>
            <p:nvPr/>
          </p:nvSpPr>
          <p:spPr bwMode="auto">
            <a:xfrm>
              <a:off x="6418263" y="3756025"/>
              <a:ext cx="42863" cy="2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02" name="íšļïḍé">
              <a:extLst>
                <a:ext uri="{FF2B5EF4-FFF2-40B4-BE49-F238E27FC236}">
                  <a16:creationId xmlns:a16="http://schemas.microsoft.com/office/drawing/2014/main" id="{315491EE-B4AA-563F-B7E1-3EA31E9159C3}"/>
                </a:ext>
              </a:extLst>
            </p:cNvPr>
            <p:cNvSpPr/>
            <p:nvPr/>
          </p:nvSpPr>
          <p:spPr bwMode="auto">
            <a:xfrm>
              <a:off x="6831013" y="3756025"/>
              <a:ext cx="49213" cy="177800"/>
            </a:xfrm>
            <a:prstGeom prst="rect">
              <a:avLst/>
            </a:prstGeom>
            <a:solidFill>
              <a:srgbClr val="8B2D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03" name="ïś1ïďê">
              <a:extLst>
                <a:ext uri="{FF2B5EF4-FFF2-40B4-BE49-F238E27FC236}">
                  <a16:creationId xmlns:a16="http://schemas.microsoft.com/office/drawing/2014/main" id="{B251A214-5E64-4E89-DF10-FE0DB682C98D}"/>
                </a:ext>
              </a:extLst>
            </p:cNvPr>
            <p:cNvSpPr/>
            <p:nvPr/>
          </p:nvSpPr>
          <p:spPr bwMode="auto">
            <a:xfrm>
              <a:off x="6831013" y="3756025"/>
              <a:ext cx="49213"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04" name="î$ḻíḍè">
              <a:extLst>
                <a:ext uri="{FF2B5EF4-FFF2-40B4-BE49-F238E27FC236}">
                  <a16:creationId xmlns:a16="http://schemas.microsoft.com/office/drawing/2014/main" id="{EC1AC416-4BB2-F0EE-2408-B88EB2C30151}"/>
                </a:ext>
              </a:extLst>
            </p:cNvPr>
            <p:cNvSpPr/>
            <p:nvPr/>
          </p:nvSpPr>
          <p:spPr bwMode="auto">
            <a:xfrm>
              <a:off x="6831013" y="3756025"/>
              <a:ext cx="49213" cy="20638"/>
            </a:xfrm>
            <a:prstGeom prst="rect">
              <a:avLst/>
            </a:prstGeom>
            <a:solidFill>
              <a:srgbClr val="611F1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05" name="ïşḷídé">
              <a:extLst>
                <a:ext uri="{FF2B5EF4-FFF2-40B4-BE49-F238E27FC236}">
                  <a16:creationId xmlns:a16="http://schemas.microsoft.com/office/drawing/2014/main" id="{9483FE60-C485-5A32-811C-5D8EF4509D8C}"/>
                </a:ext>
              </a:extLst>
            </p:cNvPr>
            <p:cNvSpPr/>
            <p:nvPr/>
          </p:nvSpPr>
          <p:spPr bwMode="auto">
            <a:xfrm>
              <a:off x="6831013" y="3756025"/>
              <a:ext cx="49213" cy="2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06" name="ïşḻíḓê">
              <a:extLst>
                <a:ext uri="{FF2B5EF4-FFF2-40B4-BE49-F238E27FC236}">
                  <a16:creationId xmlns:a16="http://schemas.microsoft.com/office/drawing/2014/main" id="{4469DC84-24CB-57DE-7542-61164401BDCC}"/>
                </a:ext>
              </a:extLst>
            </p:cNvPr>
            <p:cNvSpPr/>
            <p:nvPr/>
          </p:nvSpPr>
          <p:spPr bwMode="auto">
            <a:xfrm>
              <a:off x="7250113" y="3756025"/>
              <a:ext cx="49213" cy="177800"/>
            </a:xfrm>
            <a:prstGeom prst="rect">
              <a:avLst/>
            </a:prstGeom>
            <a:solidFill>
              <a:srgbClr val="8B2D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07" name="îŝľidé">
              <a:extLst>
                <a:ext uri="{FF2B5EF4-FFF2-40B4-BE49-F238E27FC236}">
                  <a16:creationId xmlns:a16="http://schemas.microsoft.com/office/drawing/2014/main" id="{883245CE-5800-9572-12AB-CAF678294EB8}"/>
                </a:ext>
              </a:extLst>
            </p:cNvPr>
            <p:cNvSpPr/>
            <p:nvPr/>
          </p:nvSpPr>
          <p:spPr bwMode="auto">
            <a:xfrm>
              <a:off x="7250113" y="3756025"/>
              <a:ext cx="49213"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08" name="i$ḻïḍê">
              <a:extLst>
                <a:ext uri="{FF2B5EF4-FFF2-40B4-BE49-F238E27FC236}">
                  <a16:creationId xmlns:a16="http://schemas.microsoft.com/office/drawing/2014/main" id="{207770FA-6453-9F4C-28B5-0C56ADA0C08B}"/>
                </a:ext>
              </a:extLst>
            </p:cNvPr>
            <p:cNvSpPr/>
            <p:nvPr/>
          </p:nvSpPr>
          <p:spPr bwMode="auto">
            <a:xfrm>
              <a:off x="7250113" y="3756025"/>
              <a:ext cx="49213" cy="20638"/>
            </a:xfrm>
            <a:prstGeom prst="rect">
              <a:avLst/>
            </a:prstGeom>
            <a:solidFill>
              <a:srgbClr val="611F1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09" name="iSľíḑè">
              <a:extLst>
                <a:ext uri="{FF2B5EF4-FFF2-40B4-BE49-F238E27FC236}">
                  <a16:creationId xmlns:a16="http://schemas.microsoft.com/office/drawing/2014/main" id="{78013CE0-7854-9A5B-6C12-0409F0FB6BAD}"/>
                </a:ext>
              </a:extLst>
            </p:cNvPr>
            <p:cNvSpPr/>
            <p:nvPr/>
          </p:nvSpPr>
          <p:spPr bwMode="auto">
            <a:xfrm>
              <a:off x="7250113" y="3756025"/>
              <a:ext cx="49213" cy="2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10" name="isḷide">
              <a:extLst>
                <a:ext uri="{FF2B5EF4-FFF2-40B4-BE49-F238E27FC236}">
                  <a16:creationId xmlns:a16="http://schemas.microsoft.com/office/drawing/2014/main" id="{EFC8CCA2-2356-01EF-7B80-3746C1801519}"/>
                </a:ext>
              </a:extLst>
            </p:cNvPr>
            <p:cNvSpPr/>
            <p:nvPr/>
          </p:nvSpPr>
          <p:spPr bwMode="auto">
            <a:xfrm>
              <a:off x="7669213" y="3756025"/>
              <a:ext cx="49213" cy="177800"/>
            </a:xfrm>
            <a:prstGeom prst="rect">
              <a:avLst/>
            </a:prstGeom>
            <a:solidFill>
              <a:srgbClr val="8B2D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11" name="işḷïďè">
              <a:extLst>
                <a:ext uri="{FF2B5EF4-FFF2-40B4-BE49-F238E27FC236}">
                  <a16:creationId xmlns:a16="http://schemas.microsoft.com/office/drawing/2014/main" id="{7E49ECF5-A84C-9657-A374-14779913BB13}"/>
                </a:ext>
              </a:extLst>
            </p:cNvPr>
            <p:cNvSpPr/>
            <p:nvPr/>
          </p:nvSpPr>
          <p:spPr bwMode="auto">
            <a:xfrm>
              <a:off x="7669213" y="3756025"/>
              <a:ext cx="49213"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12" name="ïṩļiḋe">
              <a:extLst>
                <a:ext uri="{FF2B5EF4-FFF2-40B4-BE49-F238E27FC236}">
                  <a16:creationId xmlns:a16="http://schemas.microsoft.com/office/drawing/2014/main" id="{1CDD4697-A4F0-8D1D-B915-11C6E200F277}"/>
                </a:ext>
              </a:extLst>
            </p:cNvPr>
            <p:cNvSpPr/>
            <p:nvPr/>
          </p:nvSpPr>
          <p:spPr bwMode="auto">
            <a:xfrm>
              <a:off x="7669213" y="3756025"/>
              <a:ext cx="49213" cy="20638"/>
            </a:xfrm>
            <a:prstGeom prst="rect">
              <a:avLst/>
            </a:prstGeom>
            <a:solidFill>
              <a:srgbClr val="611F1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13" name="íṩ1ídè">
              <a:extLst>
                <a:ext uri="{FF2B5EF4-FFF2-40B4-BE49-F238E27FC236}">
                  <a16:creationId xmlns:a16="http://schemas.microsoft.com/office/drawing/2014/main" id="{FF70FAE3-806C-9973-D70F-B14889132051}"/>
                </a:ext>
              </a:extLst>
            </p:cNvPr>
            <p:cNvSpPr/>
            <p:nvPr/>
          </p:nvSpPr>
          <p:spPr bwMode="auto">
            <a:xfrm>
              <a:off x="7669213" y="3756025"/>
              <a:ext cx="49213" cy="2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14" name="íSļïḋe">
              <a:extLst>
                <a:ext uri="{FF2B5EF4-FFF2-40B4-BE49-F238E27FC236}">
                  <a16:creationId xmlns:a16="http://schemas.microsoft.com/office/drawing/2014/main" id="{68960AB3-51BC-0145-F5DD-1B9CCEB2D516}"/>
                </a:ext>
              </a:extLst>
            </p:cNvPr>
            <p:cNvSpPr/>
            <p:nvPr/>
          </p:nvSpPr>
          <p:spPr bwMode="auto">
            <a:xfrm>
              <a:off x="8088313" y="3756025"/>
              <a:ext cx="49213" cy="177800"/>
            </a:xfrm>
            <a:prstGeom prst="rect">
              <a:avLst/>
            </a:prstGeom>
            <a:solidFill>
              <a:srgbClr val="8B2D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15" name="íṩľîḋé">
              <a:extLst>
                <a:ext uri="{FF2B5EF4-FFF2-40B4-BE49-F238E27FC236}">
                  <a16:creationId xmlns:a16="http://schemas.microsoft.com/office/drawing/2014/main" id="{5D705EC8-E558-2C13-2C89-8E48EEB7E340}"/>
                </a:ext>
              </a:extLst>
            </p:cNvPr>
            <p:cNvSpPr/>
            <p:nvPr/>
          </p:nvSpPr>
          <p:spPr bwMode="auto">
            <a:xfrm>
              <a:off x="8088313" y="3756025"/>
              <a:ext cx="49213"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16" name="iṣļíde">
              <a:extLst>
                <a:ext uri="{FF2B5EF4-FFF2-40B4-BE49-F238E27FC236}">
                  <a16:creationId xmlns:a16="http://schemas.microsoft.com/office/drawing/2014/main" id="{A6915F23-772B-576C-034C-9D5F7FE8886C}"/>
                </a:ext>
              </a:extLst>
            </p:cNvPr>
            <p:cNvSpPr/>
            <p:nvPr/>
          </p:nvSpPr>
          <p:spPr bwMode="auto">
            <a:xfrm>
              <a:off x="8088313" y="3756025"/>
              <a:ext cx="49213" cy="20638"/>
            </a:xfrm>
            <a:custGeom>
              <a:avLst/>
              <a:gdLst>
                <a:gd name="T0" fmla="*/ 31 w 31"/>
                <a:gd name="T1" fmla="*/ 0 h 13"/>
                <a:gd name="T2" fmla="*/ 31 w 31"/>
                <a:gd name="T3" fmla="*/ 0 h 13"/>
                <a:gd name="T4" fmla="*/ 0 w 31"/>
                <a:gd name="T5" fmla="*/ 0 h 13"/>
                <a:gd name="T6" fmla="*/ 0 w 31"/>
                <a:gd name="T7" fmla="*/ 13 h 13"/>
                <a:gd name="T8" fmla="*/ 31 w 31"/>
                <a:gd name="T9" fmla="*/ 13 h 13"/>
                <a:gd name="T10" fmla="*/ 31 w 31"/>
                <a:gd name="T11" fmla="*/ 0 h 13"/>
              </a:gdLst>
              <a:ahLst/>
              <a:cxnLst>
                <a:cxn ang="0">
                  <a:pos x="T0" y="T1"/>
                </a:cxn>
                <a:cxn ang="0">
                  <a:pos x="T2" y="T3"/>
                </a:cxn>
                <a:cxn ang="0">
                  <a:pos x="T4" y="T5"/>
                </a:cxn>
                <a:cxn ang="0">
                  <a:pos x="T6" y="T7"/>
                </a:cxn>
                <a:cxn ang="0">
                  <a:pos x="T8" y="T9"/>
                </a:cxn>
                <a:cxn ang="0">
                  <a:pos x="T10" y="T11"/>
                </a:cxn>
              </a:cxnLst>
              <a:rect l="0" t="0" r="r" b="b"/>
              <a:pathLst>
                <a:path w="31" h="13">
                  <a:moveTo>
                    <a:pt x="31" y="0"/>
                  </a:moveTo>
                  <a:lnTo>
                    <a:pt x="31" y="0"/>
                  </a:lnTo>
                  <a:lnTo>
                    <a:pt x="0" y="0"/>
                  </a:lnTo>
                  <a:lnTo>
                    <a:pt x="0" y="13"/>
                  </a:lnTo>
                  <a:lnTo>
                    <a:pt x="31" y="13"/>
                  </a:lnTo>
                  <a:lnTo>
                    <a:pt x="31" y="0"/>
                  </a:lnTo>
                  <a:close/>
                </a:path>
              </a:pathLst>
            </a:custGeom>
            <a:solidFill>
              <a:srgbClr val="611F1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7" name="ïślîdê">
              <a:extLst>
                <a:ext uri="{FF2B5EF4-FFF2-40B4-BE49-F238E27FC236}">
                  <a16:creationId xmlns:a16="http://schemas.microsoft.com/office/drawing/2014/main" id="{2BD93922-3C2C-7629-FEC5-1CF36778657A}"/>
                </a:ext>
              </a:extLst>
            </p:cNvPr>
            <p:cNvSpPr/>
            <p:nvPr/>
          </p:nvSpPr>
          <p:spPr bwMode="auto">
            <a:xfrm>
              <a:off x="8088313" y="3756025"/>
              <a:ext cx="49213" cy="20638"/>
            </a:xfrm>
            <a:custGeom>
              <a:avLst/>
              <a:gdLst>
                <a:gd name="T0" fmla="*/ 31 w 31"/>
                <a:gd name="T1" fmla="*/ 0 h 13"/>
                <a:gd name="T2" fmla="*/ 31 w 31"/>
                <a:gd name="T3" fmla="*/ 0 h 13"/>
                <a:gd name="T4" fmla="*/ 0 w 31"/>
                <a:gd name="T5" fmla="*/ 0 h 13"/>
                <a:gd name="T6" fmla="*/ 0 w 31"/>
                <a:gd name="T7" fmla="*/ 13 h 13"/>
                <a:gd name="T8" fmla="*/ 31 w 31"/>
                <a:gd name="T9" fmla="*/ 13 h 13"/>
                <a:gd name="T10" fmla="*/ 31 w 31"/>
                <a:gd name="T11" fmla="*/ 0 h 13"/>
              </a:gdLst>
              <a:ahLst/>
              <a:cxnLst>
                <a:cxn ang="0">
                  <a:pos x="T0" y="T1"/>
                </a:cxn>
                <a:cxn ang="0">
                  <a:pos x="T2" y="T3"/>
                </a:cxn>
                <a:cxn ang="0">
                  <a:pos x="T4" y="T5"/>
                </a:cxn>
                <a:cxn ang="0">
                  <a:pos x="T6" y="T7"/>
                </a:cxn>
                <a:cxn ang="0">
                  <a:pos x="T8" y="T9"/>
                </a:cxn>
                <a:cxn ang="0">
                  <a:pos x="T10" y="T11"/>
                </a:cxn>
              </a:cxnLst>
              <a:rect l="0" t="0" r="r" b="b"/>
              <a:pathLst>
                <a:path w="31" h="13">
                  <a:moveTo>
                    <a:pt x="31" y="0"/>
                  </a:moveTo>
                  <a:lnTo>
                    <a:pt x="31" y="0"/>
                  </a:lnTo>
                  <a:lnTo>
                    <a:pt x="0" y="0"/>
                  </a:lnTo>
                  <a:lnTo>
                    <a:pt x="0" y="13"/>
                  </a:lnTo>
                  <a:lnTo>
                    <a:pt x="31" y="13"/>
                  </a:lnTo>
                  <a:lnTo>
                    <a:pt x="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8" name="íšḻiďe">
              <a:extLst>
                <a:ext uri="{FF2B5EF4-FFF2-40B4-BE49-F238E27FC236}">
                  <a16:creationId xmlns:a16="http://schemas.microsoft.com/office/drawing/2014/main" id="{DCDE1C54-5E4A-1E83-42B3-C69CAE4ECFE0}"/>
                </a:ext>
              </a:extLst>
            </p:cNvPr>
            <p:cNvSpPr/>
            <p:nvPr/>
          </p:nvSpPr>
          <p:spPr bwMode="auto">
            <a:xfrm>
              <a:off x="8926513" y="3756025"/>
              <a:ext cx="42863" cy="177800"/>
            </a:xfrm>
            <a:prstGeom prst="rect">
              <a:avLst/>
            </a:prstGeom>
            <a:solidFill>
              <a:srgbClr val="8B2D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19" name="íš1íḓe">
              <a:extLst>
                <a:ext uri="{FF2B5EF4-FFF2-40B4-BE49-F238E27FC236}">
                  <a16:creationId xmlns:a16="http://schemas.microsoft.com/office/drawing/2014/main" id="{A3F46759-1350-926E-0CD3-04BF7ADBB1DD}"/>
                </a:ext>
              </a:extLst>
            </p:cNvPr>
            <p:cNvSpPr/>
            <p:nvPr/>
          </p:nvSpPr>
          <p:spPr bwMode="auto">
            <a:xfrm>
              <a:off x="8926513" y="3756025"/>
              <a:ext cx="42863"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20" name="íśḷîḑè">
              <a:extLst>
                <a:ext uri="{FF2B5EF4-FFF2-40B4-BE49-F238E27FC236}">
                  <a16:creationId xmlns:a16="http://schemas.microsoft.com/office/drawing/2014/main" id="{D3E9F52C-04C1-CCF5-7537-D24CEEAFF4FF}"/>
                </a:ext>
              </a:extLst>
            </p:cNvPr>
            <p:cNvSpPr/>
            <p:nvPr/>
          </p:nvSpPr>
          <p:spPr bwMode="auto">
            <a:xfrm>
              <a:off x="8926513" y="3756025"/>
              <a:ext cx="42863" cy="20638"/>
            </a:xfrm>
            <a:prstGeom prst="rect">
              <a:avLst/>
            </a:prstGeom>
            <a:solidFill>
              <a:srgbClr val="611F1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21" name="i$lïdé">
              <a:extLst>
                <a:ext uri="{FF2B5EF4-FFF2-40B4-BE49-F238E27FC236}">
                  <a16:creationId xmlns:a16="http://schemas.microsoft.com/office/drawing/2014/main" id="{81BCD15D-93F9-7CF0-9975-06E29B34F289}"/>
                </a:ext>
              </a:extLst>
            </p:cNvPr>
            <p:cNvSpPr/>
            <p:nvPr/>
          </p:nvSpPr>
          <p:spPr bwMode="auto">
            <a:xfrm>
              <a:off x="8926513" y="3756025"/>
              <a:ext cx="42863" cy="2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22" name="îsľïḋê">
              <a:extLst>
                <a:ext uri="{FF2B5EF4-FFF2-40B4-BE49-F238E27FC236}">
                  <a16:creationId xmlns:a16="http://schemas.microsoft.com/office/drawing/2014/main" id="{BC7A14CE-E5A0-BB5D-6ADD-9CAF441E7C2D}"/>
                </a:ext>
              </a:extLst>
            </p:cNvPr>
            <p:cNvSpPr/>
            <p:nvPr/>
          </p:nvSpPr>
          <p:spPr bwMode="auto">
            <a:xfrm>
              <a:off x="9345613" y="3756025"/>
              <a:ext cx="42863" cy="177800"/>
            </a:xfrm>
            <a:prstGeom prst="rect">
              <a:avLst/>
            </a:prstGeom>
            <a:solidFill>
              <a:srgbClr val="8B2D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23" name="iŝ1îḋè">
              <a:extLst>
                <a:ext uri="{FF2B5EF4-FFF2-40B4-BE49-F238E27FC236}">
                  <a16:creationId xmlns:a16="http://schemas.microsoft.com/office/drawing/2014/main" id="{1E7FA024-D779-2127-7C81-BB2E8402E111}"/>
                </a:ext>
              </a:extLst>
            </p:cNvPr>
            <p:cNvSpPr/>
            <p:nvPr/>
          </p:nvSpPr>
          <p:spPr bwMode="auto">
            <a:xfrm>
              <a:off x="9345613" y="3756025"/>
              <a:ext cx="42863"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24" name="isľiḋè">
              <a:extLst>
                <a:ext uri="{FF2B5EF4-FFF2-40B4-BE49-F238E27FC236}">
                  <a16:creationId xmlns:a16="http://schemas.microsoft.com/office/drawing/2014/main" id="{A8F2338F-18C1-7F95-BF05-384786C64988}"/>
                </a:ext>
              </a:extLst>
            </p:cNvPr>
            <p:cNvSpPr/>
            <p:nvPr/>
          </p:nvSpPr>
          <p:spPr bwMode="auto">
            <a:xfrm>
              <a:off x="9345613" y="3756025"/>
              <a:ext cx="42863" cy="20638"/>
            </a:xfrm>
            <a:prstGeom prst="rect">
              <a:avLst/>
            </a:prstGeom>
            <a:solidFill>
              <a:srgbClr val="611F1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25" name="îṥḻîďê">
              <a:extLst>
                <a:ext uri="{FF2B5EF4-FFF2-40B4-BE49-F238E27FC236}">
                  <a16:creationId xmlns:a16="http://schemas.microsoft.com/office/drawing/2014/main" id="{08D67FCD-C2F9-C5FB-C0B2-AE5F4A378C09}"/>
                </a:ext>
              </a:extLst>
            </p:cNvPr>
            <p:cNvSpPr/>
            <p:nvPr/>
          </p:nvSpPr>
          <p:spPr bwMode="auto">
            <a:xfrm>
              <a:off x="9345613" y="3756025"/>
              <a:ext cx="42863" cy="2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26" name="íśļïḑê">
              <a:extLst>
                <a:ext uri="{FF2B5EF4-FFF2-40B4-BE49-F238E27FC236}">
                  <a16:creationId xmlns:a16="http://schemas.microsoft.com/office/drawing/2014/main" id="{840A1B34-4262-8101-6E54-619FA2C06F9E}"/>
                </a:ext>
              </a:extLst>
            </p:cNvPr>
            <p:cNvSpPr/>
            <p:nvPr/>
          </p:nvSpPr>
          <p:spPr bwMode="auto">
            <a:xfrm>
              <a:off x="9756775" y="3756025"/>
              <a:ext cx="50800" cy="177800"/>
            </a:xfrm>
            <a:prstGeom prst="rect">
              <a:avLst/>
            </a:prstGeom>
            <a:solidFill>
              <a:srgbClr val="8B2D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27" name="ïŝḷíḑê">
              <a:extLst>
                <a:ext uri="{FF2B5EF4-FFF2-40B4-BE49-F238E27FC236}">
                  <a16:creationId xmlns:a16="http://schemas.microsoft.com/office/drawing/2014/main" id="{924DAF4B-3882-6A92-C378-0E81B18F03CB}"/>
                </a:ext>
              </a:extLst>
            </p:cNvPr>
            <p:cNvSpPr/>
            <p:nvPr/>
          </p:nvSpPr>
          <p:spPr bwMode="auto">
            <a:xfrm>
              <a:off x="9756775" y="3756025"/>
              <a:ext cx="50800"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28" name="îśļiḍe">
              <a:extLst>
                <a:ext uri="{FF2B5EF4-FFF2-40B4-BE49-F238E27FC236}">
                  <a16:creationId xmlns:a16="http://schemas.microsoft.com/office/drawing/2014/main" id="{6C6E6DDA-3F26-3630-E0C8-7B6993E313B0}"/>
                </a:ext>
              </a:extLst>
            </p:cNvPr>
            <p:cNvSpPr/>
            <p:nvPr/>
          </p:nvSpPr>
          <p:spPr bwMode="auto">
            <a:xfrm>
              <a:off x="9756775" y="3756025"/>
              <a:ext cx="50800" cy="20638"/>
            </a:xfrm>
            <a:prstGeom prst="rect">
              <a:avLst/>
            </a:prstGeom>
            <a:solidFill>
              <a:srgbClr val="611F1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29" name="išḻiḍè">
              <a:extLst>
                <a:ext uri="{FF2B5EF4-FFF2-40B4-BE49-F238E27FC236}">
                  <a16:creationId xmlns:a16="http://schemas.microsoft.com/office/drawing/2014/main" id="{D1EDC46A-AF16-7389-07DE-08B344330142}"/>
                </a:ext>
              </a:extLst>
            </p:cNvPr>
            <p:cNvSpPr/>
            <p:nvPr/>
          </p:nvSpPr>
          <p:spPr bwMode="auto">
            <a:xfrm>
              <a:off x="9756775" y="3756025"/>
              <a:ext cx="50800" cy="2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30" name="iṧḻïḋé">
              <a:extLst>
                <a:ext uri="{FF2B5EF4-FFF2-40B4-BE49-F238E27FC236}">
                  <a16:creationId xmlns:a16="http://schemas.microsoft.com/office/drawing/2014/main" id="{A6FF4898-2321-8247-5FA6-BC5020F029D4}"/>
                </a:ext>
              </a:extLst>
            </p:cNvPr>
            <p:cNvSpPr/>
            <p:nvPr/>
          </p:nvSpPr>
          <p:spPr bwMode="auto">
            <a:xfrm>
              <a:off x="10198100" y="3756025"/>
              <a:ext cx="42863" cy="177800"/>
            </a:xfrm>
            <a:prstGeom prst="rect">
              <a:avLst/>
            </a:prstGeom>
            <a:solidFill>
              <a:srgbClr val="8B2D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31" name="îSlîḍe">
              <a:extLst>
                <a:ext uri="{FF2B5EF4-FFF2-40B4-BE49-F238E27FC236}">
                  <a16:creationId xmlns:a16="http://schemas.microsoft.com/office/drawing/2014/main" id="{B996C249-D538-5047-2770-371DBC7E8108}"/>
                </a:ext>
              </a:extLst>
            </p:cNvPr>
            <p:cNvSpPr/>
            <p:nvPr/>
          </p:nvSpPr>
          <p:spPr bwMode="auto">
            <a:xfrm>
              <a:off x="10198100" y="3756025"/>
              <a:ext cx="42863"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32" name="iś1iḓé">
              <a:extLst>
                <a:ext uri="{FF2B5EF4-FFF2-40B4-BE49-F238E27FC236}">
                  <a16:creationId xmlns:a16="http://schemas.microsoft.com/office/drawing/2014/main" id="{B1F77113-1F71-0B03-AD7F-0702583C6C40}"/>
                </a:ext>
              </a:extLst>
            </p:cNvPr>
            <p:cNvSpPr/>
            <p:nvPr/>
          </p:nvSpPr>
          <p:spPr bwMode="auto">
            <a:xfrm>
              <a:off x="10198100" y="3756025"/>
              <a:ext cx="42863" cy="20638"/>
            </a:xfrm>
            <a:custGeom>
              <a:avLst/>
              <a:gdLst>
                <a:gd name="T0" fmla="*/ 27 w 27"/>
                <a:gd name="T1" fmla="*/ 0 h 13"/>
                <a:gd name="T2" fmla="*/ 27 w 27"/>
                <a:gd name="T3" fmla="*/ 0 h 13"/>
                <a:gd name="T4" fmla="*/ 0 w 27"/>
                <a:gd name="T5" fmla="*/ 0 h 13"/>
                <a:gd name="T6" fmla="*/ 0 w 27"/>
                <a:gd name="T7" fmla="*/ 13 h 13"/>
                <a:gd name="T8" fmla="*/ 27 w 27"/>
                <a:gd name="T9" fmla="*/ 13 h 13"/>
                <a:gd name="T10" fmla="*/ 27 w 27"/>
                <a:gd name="T11" fmla="*/ 0 h 13"/>
              </a:gdLst>
              <a:ahLst/>
              <a:cxnLst>
                <a:cxn ang="0">
                  <a:pos x="T0" y="T1"/>
                </a:cxn>
                <a:cxn ang="0">
                  <a:pos x="T2" y="T3"/>
                </a:cxn>
                <a:cxn ang="0">
                  <a:pos x="T4" y="T5"/>
                </a:cxn>
                <a:cxn ang="0">
                  <a:pos x="T6" y="T7"/>
                </a:cxn>
                <a:cxn ang="0">
                  <a:pos x="T8" y="T9"/>
                </a:cxn>
                <a:cxn ang="0">
                  <a:pos x="T10" y="T11"/>
                </a:cxn>
              </a:cxnLst>
              <a:rect l="0" t="0" r="r" b="b"/>
              <a:pathLst>
                <a:path w="27" h="13">
                  <a:moveTo>
                    <a:pt x="27" y="0"/>
                  </a:moveTo>
                  <a:lnTo>
                    <a:pt x="27" y="0"/>
                  </a:lnTo>
                  <a:lnTo>
                    <a:pt x="0" y="0"/>
                  </a:lnTo>
                  <a:lnTo>
                    <a:pt x="0" y="13"/>
                  </a:lnTo>
                  <a:lnTo>
                    <a:pt x="27" y="13"/>
                  </a:lnTo>
                  <a:lnTo>
                    <a:pt x="27" y="0"/>
                  </a:lnTo>
                  <a:close/>
                </a:path>
              </a:pathLst>
            </a:custGeom>
            <a:solidFill>
              <a:srgbClr val="611F1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3" name="îşļîḑê">
              <a:extLst>
                <a:ext uri="{FF2B5EF4-FFF2-40B4-BE49-F238E27FC236}">
                  <a16:creationId xmlns:a16="http://schemas.microsoft.com/office/drawing/2014/main" id="{7F21E8F5-6FEF-D686-D44B-C72782220FE8}"/>
                </a:ext>
              </a:extLst>
            </p:cNvPr>
            <p:cNvSpPr/>
            <p:nvPr/>
          </p:nvSpPr>
          <p:spPr bwMode="auto">
            <a:xfrm>
              <a:off x="10198100" y="3756025"/>
              <a:ext cx="42863" cy="20638"/>
            </a:xfrm>
            <a:custGeom>
              <a:avLst/>
              <a:gdLst>
                <a:gd name="T0" fmla="*/ 27 w 27"/>
                <a:gd name="T1" fmla="*/ 0 h 13"/>
                <a:gd name="T2" fmla="*/ 27 w 27"/>
                <a:gd name="T3" fmla="*/ 0 h 13"/>
                <a:gd name="T4" fmla="*/ 0 w 27"/>
                <a:gd name="T5" fmla="*/ 0 h 13"/>
                <a:gd name="T6" fmla="*/ 0 w 27"/>
                <a:gd name="T7" fmla="*/ 13 h 13"/>
                <a:gd name="T8" fmla="*/ 27 w 27"/>
                <a:gd name="T9" fmla="*/ 13 h 13"/>
                <a:gd name="T10" fmla="*/ 27 w 27"/>
                <a:gd name="T11" fmla="*/ 0 h 13"/>
              </a:gdLst>
              <a:ahLst/>
              <a:cxnLst>
                <a:cxn ang="0">
                  <a:pos x="T0" y="T1"/>
                </a:cxn>
                <a:cxn ang="0">
                  <a:pos x="T2" y="T3"/>
                </a:cxn>
                <a:cxn ang="0">
                  <a:pos x="T4" y="T5"/>
                </a:cxn>
                <a:cxn ang="0">
                  <a:pos x="T6" y="T7"/>
                </a:cxn>
                <a:cxn ang="0">
                  <a:pos x="T8" y="T9"/>
                </a:cxn>
                <a:cxn ang="0">
                  <a:pos x="T10" y="T11"/>
                </a:cxn>
              </a:cxnLst>
              <a:rect l="0" t="0" r="r" b="b"/>
              <a:pathLst>
                <a:path w="27" h="13">
                  <a:moveTo>
                    <a:pt x="27" y="0"/>
                  </a:moveTo>
                  <a:lnTo>
                    <a:pt x="27" y="0"/>
                  </a:lnTo>
                  <a:lnTo>
                    <a:pt x="0" y="0"/>
                  </a:lnTo>
                  <a:lnTo>
                    <a:pt x="0" y="13"/>
                  </a:lnTo>
                  <a:lnTo>
                    <a:pt x="27" y="13"/>
                  </a:lnTo>
                  <a:lnTo>
                    <a:pt x="2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4" name="ïṩ1ïḑe">
              <a:extLst>
                <a:ext uri="{FF2B5EF4-FFF2-40B4-BE49-F238E27FC236}">
                  <a16:creationId xmlns:a16="http://schemas.microsoft.com/office/drawing/2014/main" id="{382D63A3-245D-EAFA-4120-E8C187F399D3}"/>
                </a:ext>
              </a:extLst>
            </p:cNvPr>
            <p:cNvSpPr/>
            <p:nvPr/>
          </p:nvSpPr>
          <p:spPr bwMode="auto">
            <a:xfrm>
              <a:off x="8364538" y="3300413"/>
              <a:ext cx="334963" cy="633413"/>
            </a:xfrm>
            <a:prstGeom prst="rect">
              <a:avLst/>
            </a:prstGeom>
            <a:solidFill>
              <a:srgbClr val="E5875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35" name="ï$ḻiḓê">
              <a:extLst>
                <a:ext uri="{FF2B5EF4-FFF2-40B4-BE49-F238E27FC236}">
                  <a16:creationId xmlns:a16="http://schemas.microsoft.com/office/drawing/2014/main" id="{164155AD-0756-2308-B7AB-8C910580D5D8}"/>
                </a:ext>
              </a:extLst>
            </p:cNvPr>
            <p:cNvSpPr/>
            <p:nvPr/>
          </p:nvSpPr>
          <p:spPr bwMode="auto">
            <a:xfrm>
              <a:off x="8364538" y="3300413"/>
              <a:ext cx="334963" cy="63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36" name="ïşľiḑè">
              <a:extLst>
                <a:ext uri="{FF2B5EF4-FFF2-40B4-BE49-F238E27FC236}">
                  <a16:creationId xmlns:a16="http://schemas.microsoft.com/office/drawing/2014/main" id="{497E74F1-66FD-9002-FA2F-6448728C0584}"/>
                </a:ext>
              </a:extLst>
            </p:cNvPr>
            <p:cNvSpPr/>
            <p:nvPr/>
          </p:nvSpPr>
          <p:spPr bwMode="auto">
            <a:xfrm>
              <a:off x="8401050" y="3343275"/>
              <a:ext cx="261938" cy="163513"/>
            </a:xfrm>
            <a:prstGeom prst="rect">
              <a:avLst/>
            </a:prstGeom>
            <a:solidFill>
              <a:srgbClr val="37395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37" name="îSḷîďe">
              <a:extLst>
                <a:ext uri="{FF2B5EF4-FFF2-40B4-BE49-F238E27FC236}">
                  <a16:creationId xmlns:a16="http://schemas.microsoft.com/office/drawing/2014/main" id="{5283AA6C-5083-540A-4095-BE3BE933B7FF}"/>
                </a:ext>
              </a:extLst>
            </p:cNvPr>
            <p:cNvSpPr/>
            <p:nvPr/>
          </p:nvSpPr>
          <p:spPr bwMode="auto">
            <a:xfrm>
              <a:off x="8401050" y="3343275"/>
              <a:ext cx="261938" cy="16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38" name="ïš1íḑè">
              <a:extLst>
                <a:ext uri="{FF2B5EF4-FFF2-40B4-BE49-F238E27FC236}">
                  <a16:creationId xmlns:a16="http://schemas.microsoft.com/office/drawing/2014/main" id="{6CF29FDB-1FC0-E0D5-54F5-45638C929083}"/>
                </a:ext>
              </a:extLst>
            </p:cNvPr>
            <p:cNvSpPr/>
            <p:nvPr/>
          </p:nvSpPr>
          <p:spPr bwMode="auto">
            <a:xfrm>
              <a:off x="8401050" y="3343275"/>
              <a:ext cx="261938" cy="163513"/>
            </a:xfrm>
            <a:custGeom>
              <a:avLst/>
              <a:gdLst>
                <a:gd name="T0" fmla="*/ 165 w 165"/>
                <a:gd name="T1" fmla="*/ 0 h 103"/>
                <a:gd name="T2" fmla="*/ 0 w 165"/>
                <a:gd name="T3" fmla="*/ 0 h 103"/>
                <a:gd name="T4" fmla="*/ 0 w 165"/>
                <a:gd name="T5" fmla="*/ 27 h 103"/>
                <a:gd name="T6" fmla="*/ 138 w 165"/>
                <a:gd name="T7" fmla="*/ 27 h 103"/>
                <a:gd name="T8" fmla="*/ 138 w 165"/>
                <a:gd name="T9" fmla="*/ 103 h 103"/>
                <a:gd name="T10" fmla="*/ 165 w 165"/>
                <a:gd name="T11" fmla="*/ 103 h 103"/>
                <a:gd name="T12" fmla="*/ 165 w 165"/>
                <a:gd name="T13" fmla="*/ 0 h 103"/>
              </a:gdLst>
              <a:ahLst/>
              <a:cxnLst>
                <a:cxn ang="0">
                  <a:pos x="T0" y="T1"/>
                </a:cxn>
                <a:cxn ang="0">
                  <a:pos x="T2" y="T3"/>
                </a:cxn>
                <a:cxn ang="0">
                  <a:pos x="T4" y="T5"/>
                </a:cxn>
                <a:cxn ang="0">
                  <a:pos x="T6" y="T7"/>
                </a:cxn>
                <a:cxn ang="0">
                  <a:pos x="T8" y="T9"/>
                </a:cxn>
                <a:cxn ang="0">
                  <a:pos x="T10" y="T11"/>
                </a:cxn>
                <a:cxn ang="0">
                  <a:pos x="T12" y="T13"/>
                </a:cxn>
              </a:cxnLst>
              <a:rect l="0" t="0" r="r" b="b"/>
              <a:pathLst>
                <a:path w="165" h="103">
                  <a:moveTo>
                    <a:pt x="165" y="0"/>
                  </a:moveTo>
                  <a:lnTo>
                    <a:pt x="0" y="0"/>
                  </a:lnTo>
                  <a:lnTo>
                    <a:pt x="0" y="27"/>
                  </a:lnTo>
                  <a:lnTo>
                    <a:pt x="138" y="27"/>
                  </a:lnTo>
                  <a:lnTo>
                    <a:pt x="138" y="103"/>
                  </a:lnTo>
                  <a:lnTo>
                    <a:pt x="165" y="103"/>
                  </a:lnTo>
                  <a:lnTo>
                    <a:pt x="165" y="0"/>
                  </a:lnTo>
                  <a:close/>
                </a:path>
              </a:pathLst>
            </a:custGeom>
            <a:solidFill>
              <a:srgbClr val="73758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9" name="ïṡlïdé">
              <a:extLst>
                <a:ext uri="{FF2B5EF4-FFF2-40B4-BE49-F238E27FC236}">
                  <a16:creationId xmlns:a16="http://schemas.microsoft.com/office/drawing/2014/main" id="{8B91C10E-506C-8F74-304A-2E750C95F70C}"/>
                </a:ext>
              </a:extLst>
            </p:cNvPr>
            <p:cNvSpPr/>
            <p:nvPr/>
          </p:nvSpPr>
          <p:spPr bwMode="auto">
            <a:xfrm>
              <a:off x="8401050" y="3343275"/>
              <a:ext cx="261938" cy="163513"/>
            </a:xfrm>
            <a:custGeom>
              <a:avLst/>
              <a:gdLst>
                <a:gd name="T0" fmla="*/ 165 w 165"/>
                <a:gd name="T1" fmla="*/ 0 h 103"/>
                <a:gd name="T2" fmla="*/ 0 w 165"/>
                <a:gd name="T3" fmla="*/ 0 h 103"/>
                <a:gd name="T4" fmla="*/ 0 w 165"/>
                <a:gd name="T5" fmla="*/ 27 h 103"/>
                <a:gd name="T6" fmla="*/ 138 w 165"/>
                <a:gd name="T7" fmla="*/ 27 h 103"/>
                <a:gd name="T8" fmla="*/ 138 w 165"/>
                <a:gd name="T9" fmla="*/ 103 h 103"/>
                <a:gd name="T10" fmla="*/ 165 w 165"/>
                <a:gd name="T11" fmla="*/ 103 h 103"/>
                <a:gd name="T12" fmla="*/ 165 w 165"/>
                <a:gd name="T13" fmla="*/ 0 h 103"/>
              </a:gdLst>
              <a:ahLst/>
              <a:cxnLst>
                <a:cxn ang="0">
                  <a:pos x="T0" y="T1"/>
                </a:cxn>
                <a:cxn ang="0">
                  <a:pos x="T2" y="T3"/>
                </a:cxn>
                <a:cxn ang="0">
                  <a:pos x="T4" y="T5"/>
                </a:cxn>
                <a:cxn ang="0">
                  <a:pos x="T6" y="T7"/>
                </a:cxn>
                <a:cxn ang="0">
                  <a:pos x="T8" y="T9"/>
                </a:cxn>
                <a:cxn ang="0">
                  <a:pos x="T10" y="T11"/>
                </a:cxn>
                <a:cxn ang="0">
                  <a:pos x="T12" y="T13"/>
                </a:cxn>
              </a:cxnLst>
              <a:rect l="0" t="0" r="r" b="b"/>
              <a:pathLst>
                <a:path w="165" h="103">
                  <a:moveTo>
                    <a:pt x="165" y="0"/>
                  </a:moveTo>
                  <a:lnTo>
                    <a:pt x="0" y="0"/>
                  </a:lnTo>
                  <a:lnTo>
                    <a:pt x="0" y="27"/>
                  </a:lnTo>
                  <a:lnTo>
                    <a:pt x="138" y="27"/>
                  </a:lnTo>
                  <a:lnTo>
                    <a:pt x="138" y="103"/>
                  </a:lnTo>
                  <a:lnTo>
                    <a:pt x="165" y="103"/>
                  </a:lnTo>
                  <a:lnTo>
                    <a:pt x="16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Tree>
    <p:extLst>
      <p:ext uri="{BB962C8B-B14F-4D97-AF65-F5344CB8AC3E}">
        <p14:creationId xmlns:p14="http://schemas.microsoft.com/office/powerpoint/2010/main" val="128963506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EC84A18C-A62A-234C-B3C0-EB4968538212}"/>
              </a:ext>
            </a:extLst>
          </p:cNvPr>
          <p:cNvSpPr>
            <a:spLocks noGrp="1"/>
          </p:cNvSpPr>
          <p:nvPr>
            <p:ph type="title"/>
          </p:nvPr>
        </p:nvSpPr>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不可逾越的逻辑</a:t>
            </a:r>
            <a:endParaRPr lang="zh-CN" altLang="en-US" b="1"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endParaRPr>
          </a:p>
        </p:txBody>
      </p:sp>
      <p:sp>
        <p:nvSpPr>
          <p:cNvPr id="2" name="Content Placeholder 5">
            <a:extLst>
              <a:ext uri="{FF2B5EF4-FFF2-40B4-BE49-F238E27FC236}">
                <a16:creationId xmlns:a16="http://schemas.microsoft.com/office/drawing/2014/main" id="{624C430E-6C44-8DAE-D066-7A6A054949AD}"/>
              </a:ext>
            </a:extLst>
          </p:cNvPr>
          <p:cNvSpPr txBox="1">
            <a:spLocks/>
          </p:cNvSpPr>
          <p:nvPr/>
        </p:nvSpPr>
        <p:spPr>
          <a:xfrm>
            <a:off x="1200948" y="1666882"/>
            <a:ext cx="9187651" cy="241616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en-US" altLang="zh-CN" sz="2400" b="1" dirty="0">
                <a:latin typeface="Arial" panose="020B0604020202020204" pitchFamily="34" charset="0"/>
                <a:ea typeface="微软雅黑" panose="020B0503020204020204" pitchFamily="34" charset="-122"/>
              </a:rPr>
              <a:t>《</a:t>
            </a:r>
            <a:r>
              <a:rPr lang="zh-CN" altLang="en-US" sz="2400" b="1" dirty="0">
                <a:latin typeface="Arial" panose="020B0604020202020204" pitchFamily="34" charset="0"/>
                <a:ea typeface="微软雅黑" panose="020B0503020204020204" pitchFamily="34" charset="-122"/>
              </a:rPr>
              <a:t>医疗器械注册与备案管理办法</a:t>
            </a:r>
            <a:r>
              <a:rPr lang="en-US" altLang="zh-CN" sz="2400" b="1" dirty="0">
                <a:latin typeface="Arial" panose="020B0604020202020204" pitchFamily="34" charset="0"/>
                <a:ea typeface="微软雅黑" panose="020B0503020204020204" pitchFamily="34" charset="-122"/>
              </a:rPr>
              <a:t>》</a:t>
            </a:r>
            <a:r>
              <a:rPr lang="zh-CN" altLang="en-US" sz="2400" b="1" dirty="0">
                <a:latin typeface="Arial" panose="020B0604020202020204" pitchFamily="34" charset="0"/>
                <a:ea typeface="微软雅黑" panose="020B0503020204020204" pitchFamily="34" charset="-122"/>
              </a:rPr>
              <a:t>市场总局令第</a:t>
            </a:r>
            <a:r>
              <a:rPr lang="en-US" altLang="zh-CN" sz="2400" b="1" dirty="0">
                <a:latin typeface="Arial" panose="020B0604020202020204" pitchFamily="34" charset="0"/>
                <a:ea typeface="微软雅黑" panose="020B0503020204020204" pitchFamily="34" charset="-122"/>
              </a:rPr>
              <a:t>47</a:t>
            </a:r>
            <a:r>
              <a:rPr lang="zh-CN" altLang="en-US" sz="2400" b="1" dirty="0">
                <a:latin typeface="Arial" panose="020B0604020202020204" pitchFamily="34" charset="0"/>
                <a:ea typeface="微软雅黑" panose="020B0503020204020204" pitchFamily="34" charset="-122"/>
              </a:rPr>
              <a:t>号</a:t>
            </a:r>
            <a:endParaRPr lang="en-US" altLang="zh-CN" sz="2400" b="1" dirty="0">
              <a:latin typeface="Arial" panose="020B0604020202020204" pitchFamily="34" charset="0"/>
              <a:ea typeface="微软雅黑" panose="020B0503020204020204" pitchFamily="34" charset="-122"/>
            </a:endParaRPr>
          </a:p>
          <a:p>
            <a:pPr>
              <a:buFont typeface="Arial" panose="020B0604020202020204" pitchFamily="34" charset="0"/>
              <a:buNone/>
            </a:pPr>
            <a:r>
              <a:rPr lang="zh-CN" altLang="en-US" sz="2400" dirty="0">
                <a:latin typeface="Arial" panose="020B0604020202020204" pitchFamily="34" charset="0"/>
                <a:ea typeface="微软雅黑" panose="020B0503020204020204" pitchFamily="34" charset="-122"/>
              </a:rPr>
              <a:t>  第三十一条 检验用产品应当能够代表申请注册或者进行备案产品的安全性和有效性，其生产</a:t>
            </a:r>
            <a:r>
              <a:rPr lang="zh-CN" altLang="en-US" sz="2400" dirty="0">
                <a:solidFill>
                  <a:srgbClr val="FF0000"/>
                </a:solidFill>
                <a:highlight>
                  <a:srgbClr val="FFFF00"/>
                </a:highlight>
                <a:latin typeface="Arial" panose="020B0604020202020204" pitchFamily="34" charset="0"/>
                <a:ea typeface="微软雅黑" panose="020B0503020204020204" pitchFamily="34" charset="-122"/>
              </a:rPr>
              <a:t>应当符合医疗器械生产质量管理规范</a:t>
            </a:r>
            <a:r>
              <a:rPr lang="zh-CN" altLang="en-US" sz="2400" dirty="0">
                <a:latin typeface="Arial" panose="020B0604020202020204" pitchFamily="34" charset="0"/>
                <a:ea typeface="微软雅黑" panose="020B0503020204020204" pitchFamily="34" charset="-122"/>
              </a:rPr>
              <a:t>的相关要求。</a:t>
            </a:r>
            <a:endParaRPr lang="en-US" altLang="zh-CN" sz="2400" dirty="0">
              <a:latin typeface="Arial" panose="020B0604020202020204" pitchFamily="34" charset="0"/>
              <a:ea typeface="微软雅黑" panose="020B0503020204020204" pitchFamily="34" charset="-122"/>
            </a:endParaRPr>
          </a:p>
          <a:p>
            <a:pPr>
              <a:buFont typeface="Arial" panose="020B0604020202020204" pitchFamily="34" charset="0"/>
              <a:buNone/>
            </a:pPr>
            <a:endParaRPr lang="en-US" altLang="zh-CN" sz="2400" dirty="0">
              <a:latin typeface="Arial" panose="020B0604020202020204" pitchFamily="34" charset="0"/>
              <a:ea typeface="微软雅黑" panose="020B0503020204020204" pitchFamily="34" charset="-122"/>
            </a:endParaRPr>
          </a:p>
          <a:p>
            <a:pPr>
              <a:buFont typeface="Arial" panose="020B0604020202020204" pitchFamily="34" charset="0"/>
              <a:buNone/>
            </a:pPr>
            <a:r>
              <a:rPr lang="en-US" altLang="zh-CN" sz="2400" b="1" dirty="0">
                <a:latin typeface="Arial" panose="020B0604020202020204" pitchFamily="34" charset="0"/>
                <a:ea typeface="微软雅黑" panose="020B0503020204020204" pitchFamily="34" charset="-122"/>
              </a:rPr>
              <a:t>《</a:t>
            </a:r>
            <a:r>
              <a:rPr lang="zh-CN" altLang="en-US" sz="2400" b="1" dirty="0">
                <a:latin typeface="Arial" panose="020B0604020202020204" pitchFamily="34" charset="0"/>
                <a:ea typeface="微软雅黑" panose="020B0503020204020204" pitchFamily="34" charset="-122"/>
              </a:rPr>
              <a:t>体外诊断试剂注册与备案管理办法</a:t>
            </a:r>
            <a:r>
              <a:rPr lang="en-US" altLang="zh-CN" sz="2400" b="1" dirty="0">
                <a:latin typeface="Arial" panose="020B0604020202020204" pitchFamily="34" charset="0"/>
                <a:ea typeface="微软雅黑" panose="020B0503020204020204" pitchFamily="34" charset="-122"/>
              </a:rPr>
              <a:t>》</a:t>
            </a:r>
            <a:r>
              <a:rPr lang="zh-CN" altLang="en-US" sz="2400" b="1" dirty="0">
                <a:latin typeface="Arial" panose="020B0604020202020204" pitchFamily="34" charset="0"/>
                <a:ea typeface="微软雅黑" panose="020B0503020204020204" pitchFamily="34" charset="-122"/>
              </a:rPr>
              <a:t>市场总局令第</a:t>
            </a:r>
            <a:r>
              <a:rPr lang="en-US" altLang="zh-CN" sz="2400" b="1" dirty="0">
                <a:latin typeface="Arial" panose="020B0604020202020204" pitchFamily="34" charset="0"/>
                <a:ea typeface="微软雅黑" panose="020B0503020204020204" pitchFamily="34" charset="-122"/>
              </a:rPr>
              <a:t>48</a:t>
            </a:r>
            <a:r>
              <a:rPr lang="zh-CN" altLang="en-US" sz="2400" b="1" dirty="0">
                <a:latin typeface="Arial" panose="020B0604020202020204" pitchFamily="34" charset="0"/>
                <a:ea typeface="微软雅黑" panose="020B0503020204020204" pitchFamily="34" charset="-122"/>
              </a:rPr>
              <a:t>号</a:t>
            </a:r>
            <a:endParaRPr lang="en-US" altLang="zh-CN" sz="2400" b="1" dirty="0">
              <a:latin typeface="Arial" panose="020B0604020202020204" pitchFamily="34" charset="0"/>
              <a:ea typeface="微软雅黑" panose="020B0503020204020204" pitchFamily="34" charset="-122"/>
            </a:endParaRPr>
          </a:p>
          <a:p>
            <a:pPr>
              <a:buFont typeface="Arial" panose="020B0604020202020204" pitchFamily="34" charset="0"/>
              <a:buNone/>
            </a:pPr>
            <a:r>
              <a:rPr lang="en-US" altLang="zh-CN" sz="2400" b="1" dirty="0">
                <a:latin typeface="Arial" panose="020B0604020202020204" pitchFamily="34" charset="0"/>
                <a:ea typeface="微软雅黑" panose="020B0503020204020204" pitchFamily="34" charset="-122"/>
              </a:rPr>
              <a:t>  </a:t>
            </a:r>
            <a:r>
              <a:rPr lang="zh-CN" altLang="en-US" sz="2400" dirty="0">
                <a:latin typeface="Arial" panose="020B0604020202020204" pitchFamily="34" charset="0"/>
                <a:ea typeface="微软雅黑" panose="020B0503020204020204" pitchFamily="34" charset="-122"/>
              </a:rPr>
              <a:t>第三十二条 同一注册申请包括不同包装规格时，可以只进行一种包装规格产品的检验，检验用产品应当能够代表申请注册或者进行备案产品的安全性和有效性，其生产</a:t>
            </a:r>
            <a:r>
              <a:rPr lang="zh-CN" altLang="en-US" sz="2400" dirty="0">
                <a:solidFill>
                  <a:srgbClr val="FF0000"/>
                </a:solidFill>
                <a:highlight>
                  <a:srgbClr val="FFFF00"/>
                </a:highlight>
                <a:latin typeface="Arial" panose="020B0604020202020204" pitchFamily="34" charset="0"/>
                <a:ea typeface="微软雅黑" panose="020B0503020204020204" pitchFamily="34" charset="-122"/>
              </a:rPr>
              <a:t>应当符合医疗器械生产质量管理规范</a:t>
            </a:r>
            <a:r>
              <a:rPr lang="zh-CN" altLang="en-US" sz="2400" dirty="0">
                <a:latin typeface="Arial" panose="020B0604020202020204" pitchFamily="34" charset="0"/>
                <a:ea typeface="微软雅黑" panose="020B0503020204020204" pitchFamily="34" charset="-122"/>
              </a:rPr>
              <a:t>的相关要求。</a:t>
            </a:r>
            <a:endParaRPr lang="en-US" altLang="zh-CN" sz="2400" dirty="0">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110704957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a:extLst>
              <a:ext uri="{FF2B5EF4-FFF2-40B4-BE49-F238E27FC236}">
                <a16:creationId xmlns:a16="http://schemas.microsoft.com/office/drawing/2014/main" id="{B814AAE3-F968-1D46-9346-AB94E26E6732}"/>
              </a:ext>
            </a:extLst>
          </p:cNvPr>
          <p:cNvGrpSpPr/>
          <p:nvPr/>
        </p:nvGrpSpPr>
        <p:grpSpPr>
          <a:xfrm>
            <a:off x="2139247" y="2068707"/>
            <a:ext cx="7913506" cy="3150993"/>
            <a:chOff x="2506485" y="2181842"/>
            <a:chExt cx="7472537" cy="2975408"/>
          </a:xfrm>
        </p:grpSpPr>
        <p:grpSp>
          <p:nvGrpSpPr>
            <p:cNvPr id="41" name="组合 40">
              <a:extLst>
                <a:ext uri="{FF2B5EF4-FFF2-40B4-BE49-F238E27FC236}">
                  <a16:creationId xmlns:a16="http://schemas.microsoft.com/office/drawing/2014/main" id="{3714549C-B3A0-5A02-794B-2D65520EBB59}"/>
                </a:ext>
              </a:extLst>
            </p:cNvPr>
            <p:cNvGrpSpPr/>
            <p:nvPr/>
          </p:nvGrpSpPr>
          <p:grpSpPr>
            <a:xfrm>
              <a:off x="2506485" y="2181842"/>
              <a:ext cx="6885166" cy="1824165"/>
              <a:chOff x="668338" y="-5208075"/>
              <a:chExt cx="10899257" cy="2887663"/>
            </a:xfrm>
          </p:grpSpPr>
          <p:sp>
            <p:nvSpPr>
              <p:cNvPr id="60" name="直接连接符 59">
                <a:extLst>
                  <a:ext uri="{FF2B5EF4-FFF2-40B4-BE49-F238E27FC236}">
                    <a16:creationId xmlns:a16="http://schemas.microsoft.com/office/drawing/2014/main" id="{B181090A-714C-E6D6-A235-CA518ACFB3CD}"/>
                  </a:ext>
                </a:extLst>
              </p:cNvPr>
              <p:cNvSpPr/>
              <p:nvPr/>
            </p:nvSpPr>
            <p:spPr bwMode="auto">
              <a:xfrm flipV="1">
                <a:off x="3176398" y="-4605707"/>
                <a:ext cx="1767079" cy="1789426"/>
              </a:xfrm>
              <a:prstGeom prst="line">
                <a:avLst/>
              </a:prstGeom>
              <a:noFill/>
              <a:ln w="279400" cap="flat">
                <a:gradFill>
                  <a:gsLst>
                    <a:gs pos="0">
                      <a:schemeClr val="accent1">
                        <a:lumMod val="60000"/>
                        <a:lumOff val="40000"/>
                      </a:schemeClr>
                    </a:gs>
                    <a:gs pos="53000">
                      <a:schemeClr val="accent1"/>
                    </a:gs>
                  </a:gsLst>
                  <a:lin ang="2700000" scaled="0"/>
                </a:gradFill>
                <a:prstDash val="solid"/>
                <a:miter lim="800000"/>
                <a:headEnd/>
                <a:tailEnd/>
              </a:ln>
              <a:effectLst>
                <a:outerShdw blurRad="177800" dist="152400" dir="2700000" algn="ctr" rotWithShape="0">
                  <a:schemeClr val="accent1">
                    <a:alpha val="20000"/>
                  </a:schemeClr>
                </a:outerShdw>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algn="ctr"/>
                <a:endParaRPr lang="zh-CN" altLang="en-US" sz="4000" b="1">
                  <a:solidFill>
                    <a:schemeClr val="accent1"/>
                  </a:solidFill>
                  <a:cs typeface="+mn-ea"/>
                  <a:sym typeface="+mn-lt"/>
                </a:endParaRPr>
              </a:p>
            </p:txBody>
          </p:sp>
          <p:sp>
            <p:nvSpPr>
              <p:cNvPr id="63" name="直接连接符 62">
                <a:extLst>
                  <a:ext uri="{FF2B5EF4-FFF2-40B4-BE49-F238E27FC236}">
                    <a16:creationId xmlns:a16="http://schemas.microsoft.com/office/drawing/2014/main" id="{2358E7AF-E37D-76FF-0B4A-60D5A7DCEC9F}"/>
                  </a:ext>
                </a:extLst>
              </p:cNvPr>
              <p:cNvSpPr/>
              <p:nvPr/>
            </p:nvSpPr>
            <p:spPr bwMode="auto">
              <a:xfrm flipV="1">
                <a:off x="7078428" y="-4582926"/>
                <a:ext cx="1862373" cy="1885925"/>
              </a:xfrm>
              <a:prstGeom prst="line">
                <a:avLst/>
              </a:prstGeom>
              <a:noFill/>
              <a:ln w="279400" cap="flat">
                <a:gradFill>
                  <a:gsLst>
                    <a:gs pos="0">
                      <a:schemeClr val="accent2">
                        <a:lumMod val="60000"/>
                        <a:lumOff val="40000"/>
                      </a:schemeClr>
                    </a:gs>
                    <a:gs pos="53000">
                      <a:schemeClr val="accent2"/>
                    </a:gs>
                  </a:gsLst>
                  <a:lin ang="2700000" scaled="0"/>
                </a:gradFill>
                <a:prstDash val="solid"/>
                <a:miter lim="800000"/>
                <a:headEnd/>
                <a:tailEnd/>
              </a:ln>
              <a:effectLst>
                <a:outerShdw blurRad="177800" dist="152400" dir="2700000" algn="ctr" rotWithShape="0">
                  <a:schemeClr val="accent2">
                    <a:alpha val="20000"/>
                  </a:schemeClr>
                </a:outerShdw>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algn="ctr"/>
                <a:endParaRPr lang="zh-CN" altLang="en-US" sz="4000" b="1">
                  <a:solidFill>
                    <a:schemeClr val="accent1"/>
                  </a:solidFill>
                  <a:cs typeface="+mn-ea"/>
                  <a:sym typeface="+mn-lt"/>
                </a:endParaRPr>
              </a:p>
            </p:txBody>
          </p:sp>
          <p:sp>
            <p:nvSpPr>
              <p:cNvPr id="59" name="椭圆 58">
                <a:extLst>
                  <a:ext uri="{FF2B5EF4-FFF2-40B4-BE49-F238E27FC236}">
                    <a16:creationId xmlns:a16="http://schemas.microsoft.com/office/drawing/2014/main" id="{B1EF206C-0CE3-6260-2233-B1F173C90E87}"/>
                  </a:ext>
                </a:extLst>
              </p:cNvPr>
              <p:cNvSpPr/>
              <p:nvPr/>
            </p:nvSpPr>
            <p:spPr bwMode="auto">
              <a:xfrm>
                <a:off x="668338" y="-5208075"/>
                <a:ext cx="2884488" cy="2887663"/>
              </a:xfrm>
              <a:prstGeom prst="ellipse">
                <a:avLst/>
              </a:prstGeom>
              <a:noFill/>
              <a:ln w="279400" cap="flat">
                <a:gradFill>
                  <a:gsLst>
                    <a:gs pos="0">
                      <a:schemeClr val="accent1">
                        <a:lumMod val="60000"/>
                        <a:lumOff val="40000"/>
                      </a:schemeClr>
                    </a:gs>
                    <a:gs pos="53000">
                      <a:schemeClr val="accent1"/>
                    </a:gs>
                  </a:gsLst>
                  <a:lin ang="2700000" scaled="0"/>
                </a:gradFill>
                <a:prstDash val="solid"/>
                <a:miter lim="800000"/>
                <a:headEnd/>
                <a:tailEnd/>
              </a:ln>
              <a:effectLst>
                <a:outerShdw blurRad="177800" dist="152400" dir="2700000" algn="ctr" rotWithShape="0">
                  <a:schemeClr val="accent1">
                    <a:alpha val="20000"/>
                  </a:schemeClr>
                </a:outerShdw>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algn="ctr"/>
                <a:r>
                  <a:rPr lang="en-US" altLang="zh-CN" sz="4000" b="1" dirty="0">
                    <a:solidFill>
                      <a:schemeClr val="accent1"/>
                    </a:solidFill>
                    <a:latin typeface="Arial" panose="020B0604020202020204" pitchFamily="34" charset="0"/>
                    <a:ea typeface="微软雅黑" panose="020B0503020204020204" pitchFamily="34" charset="-122"/>
                    <a:cs typeface="+mn-ea"/>
                    <a:sym typeface="+mn-lt"/>
                  </a:rPr>
                  <a:t>01</a:t>
                </a:r>
                <a:endParaRPr lang="zh-CN" altLang="en-US" sz="4000" b="1" dirty="0">
                  <a:solidFill>
                    <a:schemeClr val="accent1"/>
                  </a:solidFill>
                  <a:latin typeface="Arial" panose="020B0604020202020204" pitchFamily="34" charset="0"/>
                  <a:ea typeface="微软雅黑" panose="020B0503020204020204" pitchFamily="34" charset="-122"/>
                  <a:cs typeface="+mn-ea"/>
                  <a:sym typeface="+mn-lt"/>
                </a:endParaRPr>
              </a:p>
            </p:txBody>
          </p:sp>
          <p:sp>
            <p:nvSpPr>
              <p:cNvPr id="61" name="椭圆 60">
                <a:extLst>
                  <a:ext uri="{FF2B5EF4-FFF2-40B4-BE49-F238E27FC236}">
                    <a16:creationId xmlns:a16="http://schemas.microsoft.com/office/drawing/2014/main" id="{644BBBE8-EB83-2C09-1391-1DBDFAFCDFE9}"/>
                  </a:ext>
                </a:extLst>
              </p:cNvPr>
              <p:cNvSpPr/>
              <p:nvPr/>
            </p:nvSpPr>
            <p:spPr bwMode="auto">
              <a:xfrm>
                <a:off x="8686282" y="-5208075"/>
                <a:ext cx="2881313" cy="2887663"/>
              </a:xfrm>
              <a:prstGeom prst="ellipse">
                <a:avLst/>
              </a:prstGeom>
              <a:noFill/>
              <a:ln w="279400" cap="flat">
                <a:gradFill>
                  <a:gsLst>
                    <a:gs pos="0">
                      <a:schemeClr val="accent1">
                        <a:lumMod val="60000"/>
                        <a:lumOff val="40000"/>
                      </a:schemeClr>
                    </a:gs>
                    <a:gs pos="53000">
                      <a:schemeClr val="accent1"/>
                    </a:gs>
                  </a:gsLst>
                  <a:lin ang="2700000" scaled="0"/>
                </a:gradFill>
                <a:prstDash val="solid"/>
                <a:miter lim="800000"/>
                <a:headEnd/>
                <a:tailEnd/>
              </a:ln>
              <a:effectLst>
                <a:outerShdw blurRad="177800" dist="152400" dir="2700000" algn="ctr" rotWithShape="0">
                  <a:schemeClr val="accent1">
                    <a:alpha val="20000"/>
                  </a:schemeClr>
                </a:outerShdw>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algn="ctr"/>
                <a:r>
                  <a:rPr lang="en-US" altLang="zh-CN" sz="4000" b="1" dirty="0">
                    <a:solidFill>
                      <a:srgbClr val="FF0000"/>
                    </a:solidFill>
                    <a:latin typeface="Arial" panose="020B0604020202020204" pitchFamily="34" charset="0"/>
                    <a:ea typeface="微软雅黑" panose="020B0503020204020204" pitchFamily="34" charset="-122"/>
                    <a:cs typeface="+mn-ea"/>
                    <a:sym typeface="+mn-lt"/>
                  </a:rPr>
                  <a:t>03</a:t>
                </a:r>
                <a:endParaRPr lang="zh-CN" altLang="en-US" sz="4000" b="1" dirty="0">
                  <a:solidFill>
                    <a:srgbClr val="FF0000"/>
                  </a:solidFill>
                  <a:latin typeface="Arial" panose="020B0604020202020204" pitchFamily="34" charset="0"/>
                  <a:ea typeface="微软雅黑" panose="020B0503020204020204" pitchFamily="34" charset="-122"/>
                  <a:cs typeface="+mn-ea"/>
                  <a:sym typeface="+mn-lt"/>
                </a:endParaRPr>
              </a:p>
            </p:txBody>
          </p:sp>
          <p:sp>
            <p:nvSpPr>
              <p:cNvPr id="62" name="椭圆 61">
                <a:extLst>
                  <a:ext uri="{FF2B5EF4-FFF2-40B4-BE49-F238E27FC236}">
                    <a16:creationId xmlns:a16="http://schemas.microsoft.com/office/drawing/2014/main" id="{B06A6271-069E-ADF4-2B29-A7DC6D696BBB}"/>
                  </a:ext>
                </a:extLst>
              </p:cNvPr>
              <p:cNvSpPr/>
              <p:nvPr/>
            </p:nvSpPr>
            <p:spPr bwMode="auto">
              <a:xfrm>
                <a:off x="4668838" y="-5208075"/>
                <a:ext cx="2881313" cy="2887663"/>
              </a:xfrm>
              <a:prstGeom prst="ellipse">
                <a:avLst/>
              </a:prstGeom>
              <a:noFill/>
              <a:ln w="279400" cap="flat">
                <a:gradFill>
                  <a:gsLst>
                    <a:gs pos="0">
                      <a:schemeClr val="accent2">
                        <a:lumMod val="60000"/>
                        <a:lumOff val="40000"/>
                      </a:schemeClr>
                    </a:gs>
                    <a:gs pos="53000">
                      <a:schemeClr val="accent2"/>
                    </a:gs>
                  </a:gsLst>
                  <a:lin ang="2700000" scaled="0"/>
                </a:gradFill>
                <a:prstDash val="solid"/>
                <a:miter lim="800000"/>
                <a:headEnd/>
                <a:tailEnd/>
              </a:ln>
              <a:effectLst>
                <a:outerShdw blurRad="177800" dist="152400" dir="2700000" algn="ctr" rotWithShape="0">
                  <a:schemeClr val="accent2">
                    <a:alpha val="20000"/>
                  </a:schemeClr>
                </a:outerShdw>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algn="ctr"/>
                <a:r>
                  <a:rPr lang="en-US" altLang="zh-CN" sz="4000" b="1" dirty="0">
                    <a:solidFill>
                      <a:schemeClr val="accent1"/>
                    </a:solidFill>
                    <a:latin typeface="Arial" panose="020B0604020202020204" pitchFamily="34" charset="0"/>
                    <a:ea typeface="微软雅黑" panose="020B0503020204020204" pitchFamily="34" charset="-122"/>
                    <a:cs typeface="+mn-ea"/>
                    <a:sym typeface="+mn-lt"/>
                  </a:rPr>
                  <a:t>02</a:t>
                </a:r>
                <a:endParaRPr lang="zh-CN" altLang="en-US" sz="4000" b="1" dirty="0">
                  <a:solidFill>
                    <a:schemeClr val="accent1"/>
                  </a:solidFill>
                  <a:latin typeface="Arial" panose="020B0604020202020204" pitchFamily="34" charset="0"/>
                  <a:ea typeface="微软雅黑" panose="020B0503020204020204" pitchFamily="34" charset="-122"/>
                  <a:cs typeface="+mn-ea"/>
                  <a:sym typeface="+mn-lt"/>
                </a:endParaRPr>
              </a:p>
            </p:txBody>
          </p:sp>
        </p:grpSp>
        <p:grpSp>
          <p:nvGrpSpPr>
            <p:cNvPr id="43" name="组合 42">
              <a:extLst>
                <a:ext uri="{FF2B5EF4-FFF2-40B4-BE49-F238E27FC236}">
                  <a16:creationId xmlns:a16="http://schemas.microsoft.com/office/drawing/2014/main" id="{BB4461DE-0BF9-C64E-C66F-1EB88F8253F9}"/>
                </a:ext>
              </a:extLst>
            </p:cNvPr>
            <p:cNvGrpSpPr/>
            <p:nvPr/>
          </p:nvGrpSpPr>
          <p:grpSpPr>
            <a:xfrm>
              <a:off x="2608573" y="4379371"/>
              <a:ext cx="7370449" cy="777879"/>
              <a:chOff x="2608573" y="4379371"/>
              <a:chExt cx="7370449" cy="777879"/>
            </a:xfrm>
          </p:grpSpPr>
          <p:grpSp>
            <p:nvGrpSpPr>
              <p:cNvPr id="44" name="组合 43">
                <a:extLst>
                  <a:ext uri="{FF2B5EF4-FFF2-40B4-BE49-F238E27FC236}">
                    <a16:creationId xmlns:a16="http://schemas.microsoft.com/office/drawing/2014/main" id="{0E0882DF-7F3C-D1E4-8D0C-8D5BE187F839}"/>
                  </a:ext>
                </a:extLst>
              </p:cNvPr>
              <p:cNvGrpSpPr/>
              <p:nvPr/>
            </p:nvGrpSpPr>
            <p:grpSpPr>
              <a:xfrm>
                <a:off x="2608573" y="4379371"/>
                <a:ext cx="2192024" cy="777879"/>
                <a:chOff x="2608573" y="4379371"/>
                <a:chExt cx="2192024" cy="777879"/>
              </a:xfrm>
            </p:grpSpPr>
            <p:sp>
              <p:nvSpPr>
                <p:cNvPr id="56" name="矩形 55">
                  <a:extLst>
                    <a:ext uri="{FF2B5EF4-FFF2-40B4-BE49-F238E27FC236}">
                      <a16:creationId xmlns:a16="http://schemas.microsoft.com/office/drawing/2014/main" id="{5ADD0305-4394-90D9-333A-D0FD6B936876}"/>
                    </a:ext>
                  </a:extLst>
                </p:cNvPr>
                <p:cNvSpPr/>
                <p:nvPr/>
              </p:nvSpPr>
              <p:spPr>
                <a:xfrm>
                  <a:off x="2608573" y="4779436"/>
                  <a:ext cx="2192024" cy="377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r>
                    <a:rPr lang="zh-CN" altLang="en-US" sz="2000" b="1" dirty="0">
                      <a:solidFill>
                        <a:schemeClr val="tx1"/>
                      </a:solidFill>
                      <a:latin typeface="Arial" panose="020B0604020202020204" pitchFamily="34" charset="0"/>
                      <a:ea typeface="微软雅黑" panose="020B0503020204020204" pitchFamily="34" charset="-122"/>
                      <a:cs typeface="+mn-ea"/>
                      <a:sym typeface="+mn-lt"/>
                    </a:rPr>
                    <a:t>需控制的要素？</a:t>
                  </a:r>
                </a:p>
              </p:txBody>
            </p:sp>
            <p:sp>
              <p:nvSpPr>
                <p:cNvPr id="58" name="任意多边形: 形状 57">
                  <a:extLst>
                    <a:ext uri="{FF2B5EF4-FFF2-40B4-BE49-F238E27FC236}">
                      <a16:creationId xmlns:a16="http://schemas.microsoft.com/office/drawing/2014/main" id="{C1854654-4261-463F-1BCF-1DCBCF57FB27}"/>
                    </a:ext>
                  </a:extLst>
                </p:cNvPr>
                <p:cNvSpPr/>
                <p:nvPr/>
              </p:nvSpPr>
              <p:spPr>
                <a:xfrm>
                  <a:off x="2713348" y="4379371"/>
                  <a:ext cx="293172" cy="356905"/>
                </a:xfrm>
                <a:custGeom>
                  <a:avLst/>
                  <a:gdLst>
                    <a:gd name="connsiteX0" fmla="*/ 284197 w 438150"/>
                    <a:gd name="connsiteY0" fmla="*/ 621 h 533400"/>
                    <a:gd name="connsiteX1" fmla="*/ 310867 w 438150"/>
                    <a:gd name="connsiteY1" fmla="*/ 12051 h 533400"/>
                    <a:gd name="connsiteX2" fmla="*/ 310867 w 438150"/>
                    <a:gd name="connsiteY2" fmla="*/ 12051 h 533400"/>
                    <a:gd name="connsiteX3" fmla="*/ 427072 w 438150"/>
                    <a:gd name="connsiteY3" fmla="*/ 128256 h 533400"/>
                    <a:gd name="connsiteX4" fmla="*/ 438502 w 438150"/>
                    <a:gd name="connsiteY4" fmla="*/ 154926 h 533400"/>
                    <a:gd name="connsiteX5" fmla="*/ 438502 w 438150"/>
                    <a:gd name="connsiteY5" fmla="*/ 154926 h 533400"/>
                    <a:gd name="connsiteX6" fmla="*/ 438502 w 438150"/>
                    <a:gd name="connsiteY6" fmla="*/ 495921 h 533400"/>
                    <a:gd name="connsiteX7" fmla="*/ 400402 w 438150"/>
                    <a:gd name="connsiteY7" fmla="*/ 534021 h 533400"/>
                    <a:gd name="connsiteX8" fmla="*/ 400402 w 438150"/>
                    <a:gd name="connsiteY8" fmla="*/ 534021 h 533400"/>
                    <a:gd name="connsiteX9" fmla="*/ 38452 w 438150"/>
                    <a:gd name="connsiteY9" fmla="*/ 534021 h 533400"/>
                    <a:gd name="connsiteX10" fmla="*/ 352 w 438150"/>
                    <a:gd name="connsiteY10" fmla="*/ 495921 h 533400"/>
                    <a:gd name="connsiteX11" fmla="*/ 352 w 438150"/>
                    <a:gd name="connsiteY11" fmla="*/ 495921 h 533400"/>
                    <a:gd name="connsiteX12" fmla="*/ 352 w 438150"/>
                    <a:gd name="connsiteY12" fmla="*/ 38721 h 533400"/>
                    <a:gd name="connsiteX13" fmla="*/ 38452 w 438150"/>
                    <a:gd name="connsiteY13" fmla="*/ 621 h 533400"/>
                    <a:gd name="connsiteX14" fmla="*/ 38452 w 438150"/>
                    <a:gd name="connsiteY14" fmla="*/ 621 h 533400"/>
                    <a:gd name="connsiteX15" fmla="*/ 284197 w 438150"/>
                    <a:gd name="connsiteY15" fmla="*/ 621 h 533400"/>
                    <a:gd name="connsiteX16" fmla="*/ 284197 w 438150"/>
                    <a:gd name="connsiteY16" fmla="*/ 19671 h 533400"/>
                    <a:gd name="connsiteX17" fmla="*/ 38452 w 438150"/>
                    <a:gd name="connsiteY17" fmla="*/ 19671 h 533400"/>
                    <a:gd name="connsiteX18" fmla="*/ 19402 w 438150"/>
                    <a:gd name="connsiteY18" fmla="*/ 38721 h 533400"/>
                    <a:gd name="connsiteX19" fmla="*/ 19402 w 438150"/>
                    <a:gd name="connsiteY19" fmla="*/ 38721 h 533400"/>
                    <a:gd name="connsiteX20" fmla="*/ 19402 w 438150"/>
                    <a:gd name="connsiteY20" fmla="*/ 495921 h 533400"/>
                    <a:gd name="connsiteX21" fmla="*/ 38452 w 438150"/>
                    <a:gd name="connsiteY21" fmla="*/ 514971 h 533400"/>
                    <a:gd name="connsiteX22" fmla="*/ 38452 w 438150"/>
                    <a:gd name="connsiteY22" fmla="*/ 514971 h 533400"/>
                    <a:gd name="connsiteX23" fmla="*/ 400402 w 438150"/>
                    <a:gd name="connsiteY23" fmla="*/ 514971 h 533400"/>
                    <a:gd name="connsiteX24" fmla="*/ 419452 w 438150"/>
                    <a:gd name="connsiteY24" fmla="*/ 495921 h 533400"/>
                    <a:gd name="connsiteX25" fmla="*/ 419452 w 438150"/>
                    <a:gd name="connsiteY25" fmla="*/ 495921 h 533400"/>
                    <a:gd name="connsiteX26" fmla="*/ 419452 w 438150"/>
                    <a:gd name="connsiteY26" fmla="*/ 154926 h 533400"/>
                    <a:gd name="connsiteX27" fmla="*/ 419452 w 438150"/>
                    <a:gd name="connsiteY27" fmla="*/ 153021 h 533400"/>
                    <a:gd name="connsiteX28" fmla="*/ 314677 w 438150"/>
                    <a:gd name="connsiteY28" fmla="*/ 153021 h 533400"/>
                    <a:gd name="connsiteX29" fmla="*/ 286102 w 438150"/>
                    <a:gd name="connsiteY29" fmla="*/ 126351 h 533400"/>
                    <a:gd name="connsiteX30" fmla="*/ 286102 w 438150"/>
                    <a:gd name="connsiteY30" fmla="*/ 124446 h 533400"/>
                    <a:gd name="connsiteX31" fmla="*/ 286102 w 438150"/>
                    <a:gd name="connsiteY31" fmla="*/ 19671 h 533400"/>
                    <a:gd name="connsiteX32" fmla="*/ 284197 w 438150"/>
                    <a:gd name="connsiteY32" fmla="*/ 19671 h 533400"/>
                    <a:gd name="connsiteX33" fmla="*/ 284197 w 438150"/>
                    <a:gd name="connsiteY33" fmla="*/ 19671 h 533400"/>
                    <a:gd name="connsiteX34" fmla="*/ 248002 w 438150"/>
                    <a:gd name="connsiteY34" fmla="*/ 200646 h 533400"/>
                    <a:gd name="connsiteX35" fmla="*/ 305152 w 438150"/>
                    <a:gd name="connsiteY35" fmla="*/ 257796 h 533400"/>
                    <a:gd name="connsiteX36" fmla="*/ 248002 w 438150"/>
                    <a:gd name="connsiteY36" fmla="*/ 314946 h 533400"/>
                    <a:gd name="connsiteX37" fmla="*/ 248002 w 438150"/>
                    <a:gd name="connsiteY37" fmla="*/ 314946 h 533400"/>
                    <a:gd name="connsiteX38" fmla="*/ 171802 w 438150"/>
                    <a:gd name="connsiteY38" fmla="*/ 314946 h 533400"/>
                    <a:gd name="connsiteX39" fmla="*/ 171802 w 438150"/>
                    <a:gd name="connsiteY39" fmla="*/ 410196 h 533400"/>
                    <a:gd name="connsiteX40" fmla="*/ 152752 w 438150"/>
                    <a:gd name="connsiteY40" fmla="*/ 410196 h 533400"/>
                    <a:gd name="connsiteX41" fmla="*/ 152752 w 438150"/>
                    <a:gd name="connsiteY41" fmla="*/ 200646 h 533400"/>
                    <a:gd name="connsiteX42" fmla="*/ 248002 w 438150"/>
                    <a:gd name="connsiteY42" fmla="*/ 200646 h 533400"/>
                    <a:gd name="connsiteX43" fmla="*/ 248002 w 438150"/>
                    <a:gd name="connsiteY43" fmla="*/ 219696 h 533400"/>
                    <a:gd name="connsiteX44" fmla="*/ 171802 w 438150"/>
                    <a:gd name="connsiteY44" fmla="*/ 219696 h 533400"/>
                    <a:gd name="connsiteX45" fmla="*/ 171802 w 438150"/>
                    <a:gd name="connsiteY45" fmla="*/ 295896 h 533400"/>
                    <a:gd name="connsiteX46" fmla="*/ 248002 w 438150"/>
                    <a:gd name="connsiteY46" fmla="*/ 295896 h 533400"/>
                    <a:gd name="connsiteX47" fmla="*/ 286102 w 438150"/>
                    <a:gd name="connsiteY47" fmla="*/ 257796 h 533400"/>
                    <a:gd name="connsiteX48" fmla="*/ 248002 w 438150"/>
                    <a:gd name="connsiteY48" fmla="*/ 219696 h 533400"/>
                    <a:gd name="connsiteX49" fmla="*/ 248002 w 438150"/>
                    <a:gd name="connsiteY49" fmla="*/ 219696 h 533400"/>
                    <a:gd name="connsiteX50" fmla="*/ 305152 w 438150"/>
                    <a:gd name="connsiteY50" fmla="*/ 33006 h 533400"/>
                    <a:gd name="connsiteX51" fmla="*/ 305152 w 438150"/>
                    <a:gd name="connsiteY51" fmla="*/ 124446 h 533400"/>
                    <a:gd name="connsiteX52" fmla="*/ 313724 w 438150"/>
                    <a:gd name="connsiteY52" fmla="*/ 133971 h 533400"/>
                    <a:gd name="connsiteX53" fmla="*/ 314677 w 438150"/>
                    <a:gd name="connsiteY53" fmla="*/ 133971 h 533400"/>
                    <a:gd name="connsiteX54" fmla="*/ 406117 w 438150"/>
                    <a:gd name="connsiteY54" fmla="*/ 133971 h 533400"/>
                    <a:gd name="connsiteX55" fmla="*/ 305152 w 438150"/>
                    <a:gd name="connsiteY55" fmla="*/ 33006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38150" h="533400">
                      <a:moveTo>
                        <a:pt x="284197" y="621"/>
                      </a:moveTo>
                      <a:cubicBezTo>
                        <a:pt x="294674" y="621"/>
                        <a:pt x="304199" y="4431"/>
                        <a:pt x="310867" y="12051"/>
                      </a:cubicBezTo>
                      <a:lnTo>
                        <a:pt x="310867" y="12051"/>
                      </a:lnTo>
                      <a:lnTo>
                        <a:pt x="427072" y="128256"/>
                      </a:lnTo>
                      <a:cubicBezTo>
                        <a:pt x="434692" y="135876"/>
                        <a:pt x="438502" y="145401"/>
                        <a:pt x="438502" y="154926"/>
                      </a:cubicBezTo>
                      <a:lnTo>
                        <a:pt x="438502" y="154926"/>
                      </a:lnTo>
                      <a:lnTo>
                        <a:pt x="438502" y="495921"/>
                      </a:lnTo>
                      <a:cubicBezTo>
                        <a:pt x="438502" y="516876"/>
                        <a:pt x="421357" y="534021"/>
                        <a:pt x="400402" y="534021"/>
                      </a:cubicBezTo>
                      <a:lnTo>
                        <a:pt x="400402" y="534021"/>
                      </a:lnTo>
                      <a:lnTo>
                        <a:pt x="38452" y="534021"/>
                      </a:lnTo>
                      <a:cubicBezTo>
                        <a:pt x="17497" y="534021"/>
                        <a:pt x="352" y="516876"/>
                        <a:pt x="352" y="495921"/>
                      </a:cubicBezTo>
                      <a:lnTo>
                        <a:pt x="352" y="495921"/>
                      </a:lnTo>
                      <a:lnTo>
                        <a:pt x="352" y="38721"/>
                      </a:lnTo>
                      <a:cubicBezTo>
                        <a:pt x="352" y="17766"/>
                        <a:pt x="17497" y="621"/>
                        <a:pt x="38452" y="621"/>
                      </a:cubicBezTo>
                      <a:lnTo>
                        <a:pt x="38452" y="621"/>
                      </a:lnTo>
                      <a:lnTo>
                        <a:pt x="284197" y="621"/>
                      </a:lnTo>
                      <a:close/>
                      <a:moveTo>
                        <a:pt x="284197" y="19671"/>
                      </a:moveTo>
                      <a:lnTo>
                        <a:pt x="38452" y="19671"/>
                      </a:lnTo>
                      <a:cubicBezTo>
                        <a:pt x="27974" y="19671"/>
                        <a:pt x="19402" y="28244"/>
                        <a:pt x="19402" y="38721"/>
                      </a:cubicBezTo>
                      <a:lnTo>
                        <a:pt x="19402" y="38721"/>
                      </a:lnTo>
                      <a:lnTo>
                        <a:pt x="19402" y="495921"/>
                      </a:lnTo>
                      <a:cubicBezTo>
                        <a:pt x="19402" y="506399"/>
                        <a:pt x="27974" y="514971"/>
                        <a:pt x="38452" y="514971"/>
                      </a:cubicBezTo>
                      <a:lnTo>
                        <a:pt x="38452" y="514971"/>
                      </a:lnTo>
                      <a:lnTo>
                        <a:pt x="400402" y="514971"/>
                      </a:lnTo>
                      <a:cubicBezTo>
                        <a:pt x="410880" y="514971"/>
                        <a:pt x="419452" y="506399"/>
                        <a:pt x="419452" y="495921"/>
                      </a:cubicBezTo>
                      <a:lnTo>
                        <a:pt x="419452" y="495921"/>
                      </a:lnTo>
                      <a:lnTo>
                        <a:pt x="419452" y="154926"/>
                      </a:lnTo>
                      <a:cubicBezTo>
                        <a:pt x="419452" y="153974"/>
                        <a:pt x="419452" y="153021"/>
                        <a:pt x="419452" y="153021"/>
                      </a:cubicBezTo>
                      <a:lnTo>
                        <a:pt x="314677" y="153021"/>
                      </a:lnTo>
                      <a:cubicBezTo>
                        <a:pt x="299437" y="153021"/>
                        <a:pt x="287055" y="141591"/>
                        <a:pt x="286102" y="126351"/>
                      </a:cubicBezTo>
                      <a:lnTo>
                        <a:pt x="286102" y="124446"/>
                      </a:lnTo>
                      <a:lnTo>
                        <a:pt x="286102" y="19671"/>
                      </a:lnTo>
                      <a:cubicBezTo>
                        <a:pt x="285149" y="19671"/>
                        <a:pt x="284197" y="19671"/>
                        <a:pt x="284197" y="19671"/>
                      </a:cubicBezTo>
                      <a:lnTo>
                        <a:pt x="284197" y="19671"/>
                      </a:lnTo>
                      <a:close/>
                      <a:moveTo>
                        <a:pt x="248002" y="200646"/>
                      </a:moveTo>
                      <a:cubicBezTo>
                        <a:pt x="279434" y="200646"/>
                        <a:pt x="305152" y="226364"/>
                        <a:pt x="305152" y="257796"/>
                      </a:cubicBezTo>
                      <a:cubicBezTo>
                        <a:pt x="305152" y="289229"/>
                        <a:pt x="279434" y="314946"/>
                        <a:pt x="248002" y="314946"/>
                      </a:cubicBezTo>
                      <a:lnTo>
                        <a:pt x="248002" y="314946"/>
                      </a:lnTo>
                      <a:lnTo>
                        <a:pt x="171802" y="314946"/>
                      </a:lnTo>
                      <a:lnTo>
                        <a:pt x="171802" y="410196"/>
                      </a:lnTo>
                      <a:lnTo>
                        <a:pt x="152752" y="410196"/>
                      </a:lnTo>
                      <a:lnTo>
                        <a:pt x="152752" y="200646"/>
                      </a:lnTo>
                      <a:lnTo>
                        <a:pt x="248002" y="200646"/>
                      </a:lnTo>
                      <a:close/>
                      <a:moveTo>
                        <a:pt x="248002" y="219696"/>
                      </a:moveTo>
                      <a:lnTo>
                        <a:pt x="171802" y="219696"/>
                      </a:lnTo>
                      <a:lnTo>
                        <a:pt x="171802" y="295896"/>
                      </a:lnTo>
                      <a:lnTo>
                        <a:pt x="248002" y="295896"/>
                      </a:lnTo>
                      <a:cubicBezTo>
                        <a:pt x="268957" y="295896"/>
                        <a:pt x="286102" y="278751"/>
                        <a:pt x="286102" y="257796"/>
                      </a:cubicBezTo>
                      <a:cubicBezTo>
                        <a:pt x="286102" y="236841"/>
                        <a:pt x="268957" y="219696"/>
                        <a:pt x="248002" y="219696"/>
                      </a:cubicBezTo>
                      <a:lnTo>
                        <a:pt x="248002" y="219696"/>
                      </a:lnTo>
                      <a:close/>
                      <a:moveTo>
                        <a:pt x="305152" y="33006"/>
                      </a:moveTo>
                      <a:lnTo>
                        <a:pt x="305152" y="124446"/>
                      </a:lnTo>
                      <a:cubicBezTo>
                        <a:pt x="305152" y="129209"/>
                        <a:pt x="308962" y="133019"/>
                        <a:pt x="313724" y="133971"/>
                      </a:cubicBezTo>
                      <a:lnTo>
                        <a:pt x="314677" y="133971"/>
                      </a:lnTo>
                      <a:lnTo>
                        <a:pt x="406117" y="133971"/>
                      </a:lnTo>
                      <a:lnTo>
                        <a:pt x="305152" y="33006"/>
                      </a:lnTo>
                      <a:close/>
                    </a:path>
                  </a:pathLst>
                </a:custGeom>
                <a:solidFill>
                  <a:schemeClr val="accent1"/>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cs typeface="+mn-ea"/>
                    <a:sym typeface="+mn-lt"/>
                  </a:endParaRPr>
                </a:p>
              </p:txBody>
            </p:sp>
          </p:grpSp>
          <p:grpSp>
            <p:nvGrpSpPr>
              <p:cNvPr id="45" name="组合 44">
                <a:extLst>
                  <a:ext uri="{FF2B5EF4-FFF2-40B4-BE49-F238E27FC236}">
                    <a16:creationId xmlns:a16="http://schemas.microsoft.com/office/drawing/2014/main" id="{F36ED2F9-CE3A-5C97-9C9F-CD4C47B006C5}"/>
                  </a:ext>
                </a:extLst>
              </p:cNvPr>
              <p:cNvGrpSpPr/>
              <p:nvPr/>
            </p:nvGrpSpPr>
            <p:grpSpPr>
              <a:xfrm>
                <a:off x="5148573" y="4379371"/>
                <a:ext cx="2192024" cy="777879"/>
                <a:chOff x="5148573" y="4422913"/>
                <a:chExt cx="2192024" cy="777879"/>
              </a:xfrm>
            </p:grpSpPr>
            <p:sp>
              <p:nvSpPr>
                <p:cNvPr id="51" name="任意多边形: 形状 50">
                  <a:extLst>
                    <a:ext uri="{FF2B5EF4-FFF2-40B4-BE49-F238E27FC236}">
                      <a16:creationId xmlns:a16="http://schemas.microsoft.com/office/drawing/2014/main" id="{497E2BA8-312F-6ADF-F22A-92EBB93769F7}"/>
                    </a:ext>
                  </a:extLst>
                </p:cNvPr>
                <p:cNvSpPr/>
                <p:nvPr/>
              </p:nvSpPr>
              <p:spPr>
                <a:xfrm>
                  <a:off x="5253348" y="4422913"/>
                  <a:ext cx="331411" cy="356905"/>
                </a:xfrm>
                <a:custGeom>
                  <a:avLst/>
                  <a:gdLst>
                    <a:gd name="connsiteX0" fmla="*/ 362430 w 495300"/>
                    <a:gd name="connsiteY0" fmla="*/ 621 h 533400"/>
                    <a:gd name="connsiteX1" fmla="*/ 400530 w 495300"/>
                    <a:gd name="connsiteY1" fmla="*/ 38721 h 533400"/>
                    <a:gd name="connsiteX2" fmla="*/ 400530 w 495300"/>
                    <a:gd name="connsiteY2" fmla="*/ 38721 h 533400"/>
                    <a:gd name="connsiteX3" fmla="*/ 400530 w 495300"/>
                    <a:gd name="connsiteY3" fmla="*/ 124446 h 533400"/>
                    <a:gd name="connsiteX4" fmla="*/ 362430 w 495300"/>
                    <a:gd name="connsiteY4" fmla="*/ 162546 h 533400"/>
                    <a:gd name="connsiteX5" fmla="*/ 362430 w 495300"/>
                    <a:gd name="connsiteY5" fmla="*/ 162546 h 533400"/>
                    <a:gd name="connsiteX6" fmla="*/ 257655 w 495300"/>
                    <a:gd name="connsiteY6" fmla="*/ 162546 h 533400"/>
                    <a:gd name="connsiteX7" fmla="*/ 257655 w 495300"/>
                    <a:gd name="connsiteY7" fmla="*/ 295896 h 533400"/>
                    <a:gd name="connsiteX8" fmla="*/ 419580 w 495300"/>
                    <a:gd name="connsiteY8" fmla="*/ 295896 h 533400"/>
                    <a:gd name="connsiteX9" fmla="*/ 457680 w 495300"/>
                    <a:gd name="connsiteY9" fmla="*/ 332091 h 533400"/>
                    <a:gd name="connsiteX10" fmla="*/ 457680 w 495300"/>
                    <a:gd name="connsiteY10" fmla="*/ 333996 h 533400"/>
                    <a:gd name="connsiteX11" fmla="*/ 457680 w 495300"/>
                    <a:gd name="connsiteY11" fmla="*/ 438771 h 533400"/>
                    <a:gd name="connsiteX12" fmla="*/ 467205 w 495300"/>
                    <a:gd name="connsiteY12" fmla="*/ 438771 h 533400"/>
                    <a:gd name="connsiteX13" fmla="*/ 495780 w 495300"/>
                    <a:gd name="connsiteY13" fmla="*/ 465441 h 533400"/>
                    <a:gd name="connsiteX14" fmla="*/ 495780 w 495300"/>
                    <a:gd name="connsiteY14" fmla="*/ 467346 h 533400"/>
                    <a:gd name="connsiteX15" fmla="*/ 495780 w 495300"/>
                    <a:gd name="connsiteY15" fmla="*/ 505446 h 533400"/>
                    <a:gd name="connsiteX16" fmla="*/ 467205 w 495300"/>
                    <a:gd name="connsiteY16" fmla="*/ 534021 h 533400"/>
                    <a:gd name="connsiteX17" fmla="*/ 467205 w 495300"/>
                    <a:gd name="connsiteY17" fmla="*/ 534021 h 533400"/>
                    <a:gd name="connsiteX18" fmla="*/ 429105 w 495300"/>
                    <a:gd name="connsiteY18" fmla="*/ 534021 h 533400"/>
                    <a:gd name="connsiteX19" fmla="*/ 400530 w 495300"/>
                    <a:gd name="connsiteY19" fmla="*/ 505446 h 533400"/>
                    <a:gd name="connsiteX20" fmla="*/ 400530 w 495300"/>
                    <a:gd name="connsiteY20" fmla="*/ 505446 h 533400"/>
                    <a:gd name="connsiteX21" fmla="*/ 400530 w 495300"/>
                    <a:gd name="connsiteY21" fmla="*/ 467346 h 533400"/>
                    <a:gd name="connsiteX22" fmla="*/ 429105 w 495300"/>
                    <a:gd name="connsiteY22" fmla="*/ 438771 h 533400"/>
                    <a:gd name="connsiteX23" fmla="*/ 429105 w 495300"/>
                    <a:gd name="connsiteY23" fmla="*/ 438771 h 533400"/>
                    <a:gd name="connsiteX24" fmla="*/ 438630 w 495300"/>
                    <a:gd name="connsiteY24" fmla="*/ 438771 h 533400"/>
                    <a:gd name="connsiteX25" fmla="*/ 438630 w 495300"/>
                    <a:gd name="connsiteY25" fmla="*/ 333996 h 533400"/>
                    <a:gd name="connsiteX26" fmla="*/ 420533 w 495300"/>
                    <a:gd name="connsiteY26" fmla="*/ 314946 h 533400"/>
                    <a:gd name="connsiteX27" fmla="*/ 419580 w 495300"/>
                    <a:gd name="connsiteY27" fmla="*/ 314946 h 533400"/>
                    <a:gd name="connsiteX28" fmla="*/ 257655 w 495300"/>
                    <a:gd name="connsiteY28" fmla="*/ 314946 h 533400"/>
                    <a:gd name="connsiteX29" fmla="*/ 257655 w 495300"/>
                    <a:gd name="connsiteY29" fmla="*/ 438771 h 533400"/>
                    <a:gd name="connsiteX30" fmla="*/ 267180 w 495300"/>
                    <a:gd name="connsiteY30" fmla="*/ 438771 h 533400"/>
                    <a:gd name="connsiteX31" fmla="*/ 295755 w 495300"/>
                    <a:gd name="connsiteY31" fmla="*/ 465441 h 533400"/>
                    <a:gd name="connsiteX32" fmla="*/ 295755 w 495300"/>
                    <a:gd name="connsiteY32" fmla="*/ 467346 h 533400"/>
                    <a:gd name="connsiteX33" fmla="*/ 295755 w 495300"/>
                    <a:gd name="connsiteY33" fmla="*/ 505446 h 533400"/>
                    <a:gd name="connsiteX34" fmla="*/ 267180 w 495300"/>
                    <a:gd name="connsiteY34" fmla="*/ 534021 h 533400"/>
                    <a:gd name="connsiteX35" fmla="*/ 267180 w 495300"/>
                    <a:gd name="connsiteY35" fmla="*/ 534021 h 533400"/>
                    <a:gd name="connsiteX36" fmla="*/ 229080 w 495300"/>
                    <a:gd name="connsiteY36" fmla="*/ 534021 h 533400"/>
                    <a:gd name="connsiteX37" fmla="*/ 200505 w 495300"/>
                    <a:gd name="connsiteY37" fmla="*/ 505446 h 533400"/>
                    <a:gd name="connsiteX38" fmla="*/ 200505 w 495300"/>
                    <a:gd name="connsiteY38" fmla="*/ 505446 h 533400"/>
                    <a:gd name="connsiteX39" fmla="*/ 200505 w 495300"/>
                    <a:gd name="connsiteY39" fmla="*/ 467346 h 533400"/>
                    <a:gd name="connsiteX40" fmla="*/ 229080 w 495300"/>
                    <a:gd name="connsiteY40" fmla="*/ 438771 h 533400"/>
                    <a:gd name="connsiteX41" fmla="*/ 229080 w 495300"/>
                    <a:gd name="connsiteY41" fmla="*/ 438771 h 533400"/>
                    <a:gd name="connsiteX42" fmla="*/ 238605 w 495300"/>
                    <a:gd name="connsiteY42" fmla="*/ 438771 h 533400"/>
                    <a:gd name="connsiteX43" fmla="*/ 238605 w 495300"/>
                    <a:gd name="connsiteY43" fmla="*/ 314946 h 533400"/>
                    <a:gd name="connsiteX44" fmla="*/ 76680 w 495300"/>
                    <a:gd name="connsiteY44" fmla="*/ 314946 h 533400"/>
                    <a:gd name="connsiteX45" fmla="*/ 57630 w 495300"/>
                    <a:gd name="connsiteY45" fmla="*/ 333044 h 533400"/>
                    <a:gd name="connsiteX46" fmla="*/ 57630 w 495300"/>
                    <a:gd name="connsiteY46" fmla="*/ 333996 h 533400"/>
                    <a:gd name="connsiteX47" fmla="*/ 57630 w 495300"/>
                    <a:gd name="connsiteY47" fmla="*/ 438771 h 533400"/>
                    <a:gd name="connsiteX48" fmla="*/ 67155 w 495300"/>
                    <a:gd name="connsiteY48" fmla="*/ 438771 h 533400"/>
                    <a:gd name="connsiteX49" fmla="*/ 95730 w 495300"/>
                    <a:gd name="connsiteY49" fmla="*/ 465441 h 533400"/>
                    <a:gd name="connsiteX50" fmla="*/ 95730 w 495300"/>
                    <a:gd name="connsiteY50" fmla="*/ 467346 h 533400"/>
                    <a:gd name="connsiteX51" fmla="*/ 95730 w 495300"/>
                    <a:gd name="connsiteY51" fmla="*/ 505446 h 533400"/>
                    <a:gd name="connsiteX52" fmla="*/ 67155 w 495300"/>
                    <a:gd name="connsiteY52" fmla="*/ 534021 h 533400"/>
                    <a:gd name="connsiteX53" fmla="*/ 67155 w 495300"/>
                    <a:gd name="connsiteY53" fmla="*/ 534021 h 533400"/>
                    <a:gd name="connsiteX54" fmla="*/ 29055 w 495300"/>
                    <a:gd name="connsiteY54" fmla="*/ 534021 h 533400"/>
                    <a:gd name="connsiteX55" fmla="*/ 480 w 495300"/>
                    <a:gd name="connsiteY55" fmla="*/ 505446 h 533400"/>
                    <a:gd name="connsiteX56" fmla="*/ 480 w 495300"/>
                    <a:gd name="connsiteY56" fmla="*/ 505446 h 533400"/>
                    <a:gd name="connsiteX57" fmla="*/ 480 w 495300"/>
                    <a:gd name="connsiteY57" fmla="*/ 467346 h 533400"/>
                    <a:gd name="connsiteX58" fmla="*/ 29055 w 495300"/>
                    <a:gd name="connsiteY58" fmla="*/ 438771 h 533400"/>
                    <a:gd name="connsiteX59" fmla="*/ 29055 w 495300"/>
                    <a:gd name="connsiteY59" fmla="*/ 438771 h 533400"/>
                    <a:gd name="connsiteX60" fmla="*/ 38580 w 495300"/>
                    <a:gd name="connsiteY60" fmla="*/ 438771 h 533400"/>
                    <a:gd name="connsiteX61" fmla="*/ 38580 w 495300"/>
                    <a:gd name="connsiteY61" fmla="*/ 333996 h 533400"/>
                    <a:gd name="connsiteX62" fmla="*/ 74775 w 495300"/>
                    <a:gd name="connsiteY62" fmla="*/ 295896 h 533400"/>
                    <a:gd name="connsiteX63" fmla="*/ 76680 w 495300"/>
                    <a:gd name="connsiteY63" fmla="*/ 295896 h 533400"/>
                    <a:gd name="connsiteX64" fmla="*/ 238605 w 495300"/>
                    <a:gd name="connsiteY64" fmla="*/ 295896 h 533400"/>
                    <a:gd name="connsiteX65" fmla="*/ 238605 w 495300"/>
                    <a:gd name="connsiteY65" fmla="*/ 162546 h 533400"/>
                    <a:gd name="connsiteX66" fmla="*/ 133830 w 495300"/>
                    <a:gd name="connsiteY66" fmla="*/ 162546 h 533400"/>
                    <a:gd name="connsiteX67" fmla="*/ 95730 w 495300"/>
                    <a:gd name="connsiteY67" fmla="*/ 126351 h 533400"/>
                    <a:gd name="connsiteX68" fmla="*/ 95730 w 495300"/>
                    <a:gd name="connsiteY68" fmla="*/ 124446 h 533400"/>
                    <a:gd name="connsiteX69" fmla="*/ 95730 w 495300"/>
                    <a:gd name="connsiteY69" fmla="*/ 38721 h 533400"/>
                    <a:gd name="connsiteX70" fmla="*/ 133830 w 495300"/>
                    <a:gd name="connsiteY70" fmla="*/ 621 h 533400"/>
                    <a:gd name="connsiteX71" fmla="*/ 133830 w 495300"/>
                    <a:gd name="connsiteY71" fmla="*/ 621 h 533400"/>
                    <a:gd name="connsiteX72" fmla="*/ 362430 w 495300"/>
                    <a:gd name="connsiteY72" fmla="*/ 621 h 533400"/>
                    <a:gd name="connsiteX73" fmla="*/ 67155 w 495300"/>
                    <a:gd name="connsiteY73" fmla="*/ 457821 h 533400"/>
                    <a:gd name="connsiteX74" fmla="*/ 29055 w 495300"/>
                    <a:gd name="connsiteY74" fmla="*/ 457821 h 533400"/>
                    <a:gd name="connsiteX75" fmla="*/ 19530 w 495300"/>
                    <a:gd name="connsiteY75" fmla="*/ 467346 h 533400"/>
                    <a:gd name="connsiteX76" fmla="*/ 19530 w 495300"/>
                    <a:gd name="connsiteY76" fmla="*/ 467346 h 533400"/>
                    <a:gd name="connsiteX77" fmla="*/ 19530 w 495300"/>
                    <a:gd name="connsiteY77" fmla="*/ 505446 h 533400"/>
                    <a:gd name="connsiteX78" fmla="*/ 29055 w 495300"/>
                    <a:gd name="connsiteY78" fmla="*/ 514971 h 533400"/>
                    <a:gd name="connsiteX79" fmla="*/ 29055 w 495300"/>
                    <a:gd name="connsiteY79" fmla="*/ 514971 h 533400"/>
                    <a:gd name="connsiteX80" fmla="*/ 67155 w 495300"/>
                    <a:gd name="connsiteY80" fmla="*/ 514971 h 533400"/>
                    <a:gd name="connsiteX81" fmla="*/ 76680 w 495300"/>
                    <a:gd name="connsiteY81" fmla="*/ 505446 h 533400"/>
                    <a:gd name="connsiteX82" fmla="*/ 76680 w 495300"/>
                    <a:gd name="connsiteY82" fmla="*/ 505446 h 533400"/>
                    <a:gd name="connsiteX83" fmla="*/ 76680 w 495300"/>
                    <a:gd name="connsiteY83" fmla="*/ 467346 h 533400"/>
                    <a:gd name="connsiteX84" fmla="*/ 67155 w 495300"/>
                    <a:gd name="connsiteY84" fmla="*/ 457821 h 533400"/>
                    <a:gd name="connsiteX85" fmla="*/ 67155 w 495300"/>
                    <a:gd name="connsiteY85" fmla="*/ 457821 h 533400"/>
                    <a:gd name="connsiteX86" fmla="*/ 267180 w 495300"/>
                    <a:gd name="connsiteY86" fmla="*/ 457821 h 533400"/>
                    <a:gd name="connsiteX87" fmla="*/ 229080 w 495300"/>
                    <a:gd name="connsiteY87" fmla="*/ 457821 h 533400"/>
                    <a:gd name="connsiteX88" fmla="*/ 219555 w 495300"/>
                    <a:gd name="connsiteY88" fmla="*/ 467346 h 533400"/>
                    <a:gd name="connsiteX89" fmla="*/ 219555 w 495300"/>
                    <a:gd name="connsiteY89" fmla="*/ 467346 h 533400"/>
                    <a:gd name="connsiteX90" fmla="*/ 219555 w 495300"/>
                    <a:gd name="connsiteY90" fmla="*/ 505446 h 533400"/>
                    <a:gd name="connsiteX91" fmla="*/ 229080 w 495300"/>
                    <a:gd name="connsiteY91" fmla="*/ 514971 h 533400"/>
                    <a:gd name="connsiteX92" fmla="*/ 229080 w 495300"/>
                    <a:gd name="connsiteY92" fmla="*/ 514971 h 533400"/>
                    <a:gd name="connsiteX93" fmla="*/ 267180 w 495300"/>
                    <a:gd name="connsiteY93" fmla="*/ 514971 h 533400"/>
                    <a:gd name="connsiteX94" fmla="*/ 276705 w 495300"/>
                    <a:gd name="connsiteY94" fmla="*/ 505446 h 533400"/>
                    <a:gd name="connsiteX95" fmla="*/ 276705 w 495300"/>
                    <a:gd name="connsiteY95" fmla="*/ 505446 h 533400"/>
                    <a:gd name="connsiteX96" fmla="*/ 276705 w 495300"/>
                    <a:gd name="connsiteY96" fmla="*/ 467346 h 533400"/>
                    <a:gd name="connsiteX97" fmla="*/ 267180 w 495300"/>
                    <a:gd name="connsiteY97" fmla="*/ 457821 h 533400"/>
                    <a:gd name="connsiteX98" fmla="*/ 267180 w 495300"/>
                    <a:gd name="connsiteY98" fmla="*/ 457821 h 533400"/>
                    <a:gd name="connsiteX99" fmla="*/ 467205 w 495300"/>
                    <a:gd name="connsiteY99" fmla="*/ 457821 h 533400"/>
                    <a:gd name="connsiteX100" fmla="*/ 429105 w 495300"/>
                    <a:gd name="connsiteY100" fmla="*/ 457821 h 533400"/>
                    <a:gd name="connsiteX101" fmla="*/ 419580 w 495300"/>
                    <a:gd name="connsiteY101" fmla="*/ 467346 h 533400"/>
                    <a:gd name="connsiteX102" fmla="*/ 419580 w 495300"/>
                    <a:gd name="connsiteY102" fmla="*/ 467346 h 533400"/>
                    <a:gd name="connsiteX103" fmla="*/ 419580 w 495300"/>
                    <a:gd name="connsiteY103" fmla="*/ 505446 h 533400"/>
                    <a:gd name="connsiteX104" fmla="*/ 429105 w 495300"/>
                    <a:gd name="connsiteY104" fmla="*/ 514971 h 533400"/>
                    <a:gd name="connsiteX105" fmla="*/ 429105 w 495300"/>
                    <a:gd name="connsiteY105" fmla="*/ 514971 h 533400"/>
                    <a:gd name="connsiteX106" fmla="*/ 467205 w 495300"/>
                    <a:gd name="connsiteY106" fmla="*/ 514971 h 533400"/>
                    <a:gd name="connsiteX107" fmla="*/ 476730 w 495300"/>
                    <a:gd name="connsiteY107" fmla="*/ 505446 h 533400"/>
                    <a:gd name="connsiteX108" fmla="*/ 476730 w 495300"/>
                    <a:gd name="connsiteY108" fmla="*/ 505446 h 533400"/>
                    <a:gd name="connsiteX109" fmla="*/ 476730 w 495300"/>
                    <a:gd name="connsiteY109" fmla="*/ 467346 h 533400"/>
                    <a:gd name="connsiteX110" fmla="*/ 467205 w 495300"/>
                    <a:gd name="connsiteY110" fmla="*/ 457821 h 533400"/>
                    <a:gd name="connsiteX111" fmla="*/ 467205 w 495300"/>
                    <a:gd name="connsiteY111" fmla="*/ 457821 h 533400"/>
                    <a:gd name="connsiteX112" fmla="*/ 362430 w 495300"/>
                    <a:gd name="connsiteY112" fmla="*/ 19671 h 533400"/>
                    <a:gd name="connsiteX113" fmla="*/ 133830 w 495300"/>
                    <a:gd name="connsiteY113" fmla="*/ 19671 h 533400"/>
                    <a:gd name="connsiteX114" fmla="*/ 114780 w 495300"/>
                    <a:gd name="connsiteY114" fmla="*/ 38721 h 533400"/>
                    <a:gd name="connsiteX115" fmla="*/ 114780 w 495300"/>
                    <a:gd name="connsiteY115" fmla="*/ 38721 h 533400"/>
                    <a:gd name="connsiteX116" fmla="*/ 114780 w 495300"/>
                    <a:gd name="connsiteY116" fmla="*/ 124446 h 533400"/>
                    <a:gd name="connsiteX117" fmla="*/ 133830 w 495300"/>
                    <a:gd name="connsiteY117" fmla="*/ 143496 h 533400"/>
                    <a:gd name="connsiteX118" fmla="*/ 133830 w 495300"/>
                    <a:gd name="connsiteY118" fmla="*/ 143496 h 533400"/>
                    <a:gd name="connsiteX119" fmla="*/ 362430 w 495300"/>
                    <a:gd name="connsiteY119" fmla="*/ 143496 h 533400"/>
                    <a:gd name="connsiteX120" fmla="*/ 381480 w 495300"/>
                    <a:gd name="connsiteY120" fmla="*/ 124446 h 533400"/>
                    <a:gd name="connsiteX121" fmla="*/ 381480 w 495300"/>
                    <a:gd name="connsiteY121" fmla="*/ 124446 h 533400"/>
                    <a:gd name="connsiteX122" fmla="*/ 381480 w 495300"/>
                    <a:gd name="connsiteY122" fmla="*/ 38721 h 533400"/>
                    <a:gd name="connsiteX123" fmla="*/ 362430 w 495300"/>
                    <a:gd name="connsiteY123" fmla="*/ 19671 h 533400"/>
                    <a:gd name="connsiteX124" fmla="*/ 362430 w 495300"/>
                    <a:gd name="connsiteY124" fmla="*/ 19671 h 533400"/>
                    <a:gd name="connsiteX125" fmla="*/ 157643 w 495300"/>
                    <a:gd name="connsiteY125" fmla="*/ 86346 h 533400"/>
                    <a:gd name="connsiteX126" fmla="*/ 171930 w 495300"/>
                    <a:gd name="connsiteY126" fmla="*/ 100634 h 533400"/>
                    <a:gd name="connsiteX127" fmla="*/ 157643 w 495300"/>
                    <a:gd name="connsiteY127" fmla="*/ 114921 h 533400"/>
                    <a:gd name="connsiteX128" fmla="*/ 143355 w 495300"/>
                    <a:gd name="connsiteY128" fmla="*/ 100634 h 533400"/>
                    <a:gd name="connsiteX129" fmla="*/ 157643 w 495300"/>
                    <a:gd name="connsiteY129" fmla="*/ 86346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495300" h="533400">
                      <a:moveTo>
                        <a:pt x="362430" y="621"/>
                      </a:moveTo>
                      <a:cubicBezTo>
                        <a:pt x="383385" y="621"/>
                        <a:pt x="400530" y="17766"/>
                        <a:pt x="400530" y="38721"/>
                      </a:cubicBezTo>
                      <a:lnTo>
                        <a:pt x="400530" y="38721"/>
                      </a:lnTo>
                      <a:lnTo>
                        <a:pt x="400530" y="124446"/>
                      </a:lnTo>
                      <a:cubicBezTo>
                        <a:pt x="400530" y="145401"/>
                        <a:pt x="383385" y="162546"/>
                        <a:pt x="362430" y="162546"/>
                      </a:cubicBezTo>
                      <a:lnTo>
                        <a:pt x="362430" y="162546"/>
                      </a:lnTo>
                      <a:lnTo>
                        <a:pt x="257655" y="162546"/>
                      </a:lnTo>
                      <a:lnTo>
                        <a:pt x="257655" y="295896"/>
                      </a:lnTo>
                      <a:lnTo>
                        <a:pt x="419580" y="295896"/>
                      </a:lnTo>
                      <a:cubicBezTo>
                        <a:pt x="439583" y="295896"/>
                        <a:pt x="456727" y="312089"/>
                        <a:pt x="457680" y="332091"/>
                      </a:cubicBezTo>
                      <a:lnTo>
                        <a:pt x="457680" y="333996"/>
                      </a:lnTo>
                      <a:lnTo>
                        <a:pt x="457680" y="438771"/>
                      </a:lnTo>
                      <a:lnTo>
                        <a:pt x="467205" y="438771"/>
                      </a:lnTo>
                      <a:cubicBezTo>
                        <a:pt x="482445" y="438771"/>
                        <a:pt x="494827" y="450201"/>
                        <a:pt x="495780" y="465441"/>
                      </a:cubicBezTo>
                      <a:lnTo>
                        <a:pt x="495780" y="467346"/>
                      </a:lnTo>
                      <a:lnTo>
                        <a:pt x="495780" y="505446"/>
                      </a:lnTo>
                      <a:cubicBezTo>
                        <a:pt x="495780" y="521639"/>
                        <a:pt x="483398" y="534021"/>
                        <a:pt x="467205" y="534021"/>
                      </a:cubicBezTo>
                      <a:lnTo>
                        <a:pt x="467205" y="534021"/>
                      </a:lnTo>
                      <a:lnTo>
                        <a:pt x="429105" y="534021"/>
                      </a:lnTo>
                      <a:cubicBezTo>
                        <a:pt x="412912" y="534021"/>
                        <a:pt x="400530" y="521639"/>
                        <a:pt x="400530" y="505446"/>
                      </a:cubicBezTo>
                      <a:lnTo>
                        <a:pt x="400530" y="505446"/>
                      </a:lnTo>
                      <a:lnTo>
                        <a:pt x="400530" y="467346"/>
                      </a:lnTo>
                      <a:cubicBezTo>
                        <a:pt x="400530" y="451154"/>
                        <a:pt x="412912" y="438771"/>
                        <a:pt x="429105" y="438771"/>
                      </a:cubicBezTo>
                      <a:lnTo>
                        <a:pt x="429105" y="438771"/>
                      </a:lnTo>
                      <a:lnTo>
                        <a:pt x="438630" y="438771"/>
                      </a:lnTo>
                      <a:lnTo>
                        <a:pt x="438630" y="333996"/>
                      </a:lnTo>
                      <a:cubicBezTo>
                        <a:pt x="438630" y="323519"/>
                        <a:pt x="431010" y="315899"/>
                        <a:pt x="420533" y="314946"/>
                      </a:cubicBezTo>
                      <a:lnTo>
                        <a:pt x="419580" y="314946"/>
                      </a:lnTo>
                      <a:lnTo>
                        <a:pt x="257655" y="314946"/>
                      </a:lnTo>
                      <a:lnTo>
                        <a:pt x="257655" y="438771"/>
                      </a:lnTo>
                      <a:lnTo>
                        <a:pt x="267180" y="438771"/>
                      </a:lnTo>
                      <a:cubicBezTo>
                        <a:pt x="282420" y="438771"/>
                        <a:pt x="294802" y="450201"/>
                        <a:pt x="295755" y="465441"/>
                      </a:cubicBezTo>
                      <a:lnTo>
                        <a:pt x="295755" y="467346"/>
                      </a:lnTo>
                      <a:lnTo>
                        <a:pt x="295755" y="505446"/>
                      </a:lnTo>
                      <a:cubicBezTo>
                        <a:pt x="295755" y="521639"/>
                        <a:pt x="283373" y="534021"/>
                        <a:pt x="267180" y="534021"/>
                      </a:cubicBezTo>
                      <a:lnTo>
                        <a:pt x="267180" y="534021"/>
                      </a:lnTo>
                      <a:lnTo>
                        <a:pt x="229080" y="534021"/>
                      </a:lnTo>
                      <a:cubicBezTo>
                        <a:pt x="212887" y="534021"/>
                        <a:pt x="200505" y="521639"/>
                        <a:pt x="200505" y="505446"/>
                      </a:cubicBezTo>
                      <a:lnTo>
                        <a:pt x="200505" y="505446"/>
                      </a:lnTo>
                      <a:lnTo>
                        <a:pt x="200505" y="467346"/>
                      </a:lnTo>
                      <a:cubicBezTo>
                        <a:pt x="200505" y="451154"/>
                        <a:pt x="212887" y="438771"/>
                        <a:pt x="229080" y="438771"/>
                      </a:cubicBezTo>
                      <a:lnTo>
                        <a:pt x="229080" y="438771"/>
                      </a:lnTo>
                      <a:lnTo>
                        <a:pt x="238605" y="438771"/>
                      </a:lnTo>
                      <a:lnTo>
                        <a:pt x="238605" y="314946"/>
                      </a:lnTo>
                      <a:lnTo>
                        <a:pt x="76680" y="314946"/>
                      </a:lnTo>
                      <a:cubicBezTo>
                        <a:pt x="66202" y="314946"/>
                        <a:pt x="58583" y="322566"/>
                        <a:pt x="57630" y="333044"/>
                      </a:cubicBezTo>
                      <a:lnTo>
                        <a:pt x="57630" y="333996"/>
                      </a:lnTo>
                      <a:lnTo>
                        <a:pt x="57630" y="438771"/>
                      </a:lnTo>
                      <a:lnTo>
                        <a:pt x="67155" y="438771"/>
                      </a:lnTo>
                      <a:cubicBezTo>
                        <a:pt x="82395" y="438771"/>
                        <a:pt x="94777" y="450201"/>
                        <a:pt x="95730" y="465441"/>
                      </a:cubicBezTo>
                      <a:lnTo>
                        <a:pt x="95730" y="467346"/>
                      </a:lnTo>
                      <a:lnTo>
                        <a:pt x="95730" y="505446"/>
                      </a:lnTo>
                      <a:cubicBezTo>
                        <a:pt x="95730" y="521639"/>
                        <a:pt x="83348" y="534021"/>
                        <a:pt x="67155" y="534021"/>
                      </a:cubicBezTo>
                      <a:lnTo>
                        <a:pt x="67155" y="534021"/>
                      </a:lnTo>
                      <a:lnTo>
                        <a:pt x="29055" y="534021"/>
                      </a:lnTo>
                      <a:cubicBezTo>
                        <a:pt x="12862" y="534021"/>
                        <a:pt x="480" y="521639"/>
                        <a:pt x="480" y="505446"/>
                      </a:cubicBezTo>
                      <a:lnTo>
                        <a:pt x="480" y="505446"/>
                      </a:lnTo>
                      <a:lnTo>
                        <a:pt x="480" y="467346"/>
                      </a:lnTo>
                      <a:cubicBezTo>
                        <a:pt x="480" y="451154"/>
                        <a:pt x="12862" y="438771"/>
                        <a:pt x="29055" y="438771"/>
                      </a:cubicBezTo>
                      <a:lnTo>
                        <a:pt x="29055" y="438771"/>
                      </a:lnTo>
                      <a:lnTo>
                        <a:pt x="38580" y="438771"/>
                      </a:lnTo>
                      <a:lnTo>
                        <a:pt x="38580" y="333996"/>
                      </a:lnTo>
                      <a:cubicBezTo>
                        <a:pt x="38580" y="313994"/>
                        <a:pt x="54773" y="296849"/>
                        <a:pt x="74775" y="295896"/>
                      </a:cubicBezTo>
                      <a:lnTo>
                        <a:pt x="76680" y="295896"/>
                      </a:lnTo>
                      <a:lnTo>
                        <a:pt x="238605" y="295896"/>
                      </a:lnTo>
                      <a:lnTo>
                        <a:pt x="238605" y="162546"/>
                      </a:lnTo>
                      <a:lnTo>
                        <a:pt x="133830" y="162546"/>
                      </a:lnTo>
                      <a:cubicBezTo>
                        <a:pt x="113827" y="162546"/>
                        <a:pt x="96683" y="146354"/>
                        <a:pt x="95730" y="126351"/>
                      </a:cubicBezTo>
                      <a:lnTo>
                        <a:pt x="95730" y="124446"/>
                      </a:lnTo>
                      <a:lnTo>
                        <a:pt x="95730" y="38721"/>
                      </a:lnTo>
                      <a:cubicBezTo>
                        <a:pt x="95730" y="17766"/>
                        <a:pt x="112875" y="621"/>
                        <a:pt x="133830" y="621"/>
                      </a:cubicBezTo>
                      <a:lnTo>
                        <a:pt x="133830" y="621"/>
                      </a:lnTo>
                      <a:lnTo>
                        <a:pt x="362430" y="621"/>
                      </a:lnTo>
                      <a:close/>
                      <a:moveTo>
                        <a:pt x="67155" y="457821"/>
                      </a:moveTo>
                      <a:lnTo>
                        <a:pt x="29055" y="457821"/>
                      </a:lnTo>
                      <a:cubicBezTo>
                        <a:pt x="23340" y="457821"/>
                        <a:pt x="19530" y="461631"/>
                        <a:pt x="19530" y="467346"/>
                      </a:cubicBezTo>
                      <a:lnTo>
                        <a:pt x="19530" y="467346"/>
                      </a:lnTo>
                      <a:lnTo>
                        <a:pt x="19530" y="505446"/>
                      </a:lnTo>
                      <a:cubicBezTo>
                        <a:pt x="19530" y="511161"/>
                        <a:pt x="23340" y="514971"/>
                        <a:pt x="29055" y="514971"/>
                      </a:cubicBezTo>
                      <a:lnTo>
                        <a:pt x="29055" y="514971"/>
                      </a:lnTo>
                      <a:lnTo>
                        <a:pt x="67155" y="514971"/>
                      </a:lnTo>
                      <a:cubicBezTo>
                        <a:pt x="72870" y="514971"/>
                        <a:pt x="76680" y="511161"/>
                        <a:pt x="76680" y="505446"/>
                      </a:cubicBezTo>
                      <a:lnTo>
                        <a:pt x="76680" y="505446"/>
                      </a:lnTo>
                      <a:lnTo>
                        <a:pt x="76680" y="467346"/>
                      </a:lnTo>
                      <a:cubicBezTo>
                        <a:pt x="76680" y="461631"/>
                        <a:pt x="72870" y="457821"/>
                        <a:pt x="67155" y="457821"/>
                      </a:cubicBezTo>
                      <a:lnTo>
                        <a:pt x="67155" y="457821"/>
                      </a:lnTo>
                      <a:close/>
                      <a:moveTo>
                        <a:pt x="267180" y="457821"/>
                      </a:moveTo>
                      <a:lnTo>
                        <a:pt x="229080" y="457821"/>
                      </a:lnTo>
                      <a:cubicBezTo>
                        <a:pt x="223365" y="457821"/>
                        <a:pt x="219555" y="461631"/>
                        <a:pt x="219555" y="467346"/>
                      </a:cubicBezTo>
                      <a:lnTo>
                        <a:pt x="219555" y="467346"/>
                      </a:lnTo>
                      <a:lnTo>
                        <a:pt x="219555" y="505446"/>
                      </a:lnTo>
                      <a:cubicBezTo>
                        <a:pt x="219555" y="511161"/>
                        <a:pt x="223365" y="514971"/>
                        <a:pt x="229080" y="514971"/>
                      </a:cubicBezTo>
                      <a:lnTo>
                        <a:pt x="229080" y="514971"/>
                      </a:lnTo>
                      <a:lnTo>
                        <a:pt x="267180" y="514971"/>
                      </a:lnTo>
                      <a:cubicBezTo>
                        <a:pt x="272895" y="514971"/>
                        <a:pt x="276705" y="511161"/>
                        <a:pt x="276705" y="505446"/>
                      </a:cubicBezTo>
                      <a:lnTo>
                        <a:pt x="276705" y="505446"/>
                      </a:lnTo>
                      <a:lnTo>
                        <a:pt x="276705" y="467346"/>
                      </a:lnTo>
                      <a:cubicBezTo>
                        <a:pt x="276705" y="461631"/>
                        <a:pt x="272895" y="457821"/>
                        <a:pt x="267180" y="457821"/>
                      </a:cubicBezTo>
                      <a:lnTo>
                        <a:pt x="267180" y="457821"/>
                      </a:lnTo>
                      <a:close/>
                      <a:moveTo>
                        <a:pt x="467205" y="457821"/>
                      </a:moveTo>
                      <a:lnTo>
                        <a:pt x="429105" y="457821"/>
                      </a:lnTo>
                      <a:cubicBezTo>
                        <a:pt x="423390" y="457821"/>
                        <a:pt x="419580" y="461631"/>
                        <a:pt x="419580" y="467346"/>
                      </a:cubicBezTo>
                      <a:lnTo>
                        <a:pt x="419580" y="467346"/>
                      </a:lnTo>
                      <a:lnTo>
                        <a:pt x="419580" y="505446"/>
                      </a:lnTo>
                      <a:cubicBezTo>
                        <a:pt x="419580" y="511161"/>
                        <a:pt x="423390" y="514971"/>
                        <a:pt x="429105" y="514971"/>
                      </a:cubicBezTo>
                      <a:lnTo>
                        <a:pt x="429105" y="514971"/>
                      </a:lnTo>
                      <a:lnTo>
                        <a:pt x="467205" y="514971"/>
                      </a:lnTo>
                      <a:cubicBezTo>
                        <a:pt x="472920" y="514971"/>
                        <a:pt x="476730" y="511161"/>
                        <a:pt x="476730" y="505446"/>
                      </a:cubicBezTo>
                      <a:lnTo>
                        <a:pt x="476730" y="505446"/>
                      </a:lnTo>
                      <a:lnTo>
                        <a:pt x="476730" y="467346"/>
                      </a:lnTo>
                      <a:cubicBezTo>
                        <a:pt x="476730" y="461631"/>
                        <a:pt x="472920" y="457821"/>
                        <a:pt x="467205" y="457821"/>
                      </a:cubicBezTo>
                      <a:lnTo>
                        <a:pt x="467205" y="457821"/>
                      </a:lnTo>
                      <a:close/>
                      <a:moveTo>
                        <a:pt x="362430" y="19671"/>
                      </a:moveTo>
                      <a:lnTo>
                        <a:pt x="133830" y="19671"/>
                      </a:lnTo>
                      <a:cubicBezTo>
                        <a:pt x="123352" y="19671"/>
                        <a:pt x="114780" y="28244"/>
                        <a:pt x="114780" y="38721"/>
                      </a:cubicBezTo>
                      <a:lnTo>
                        <a:pt x="114780" y="38721"/>
                      </a:lnTo>
                      <a:lnTo>
                        <a:pt x="114780" y="124446"/>
                      </a:lnTo>
                      <a:cubicBezTo>
                        <a:pt x="114780" y="134924"/>
                        <a:pt x="123352" y="143496"/>
                        <a:pt x="133830" y="143496"/>
                      </a:cubicBezTo>
                      <a:lnTo>
                        <a:pt x="133830" y="143496"/>
                      </a:lnTo>
                      <a:lnTo>
                        <a:pt x="362430" y="143496"/>
                      </a:lnTo>
                      <a:cubicBezTo>
                        <a:pt x="372908" y="143496"/>
                        <a:pt x="381480" y="134924"/>
                        <a:pt x="381480" y="124446"/>
                      </a:cubicBezTo>
                      <a:lnTo>
                        <a:pt x="381480" y="124446"/>
                      </a:lnTo>
                      <a:lnTo>
                        <a:pt x="381480" y="38721"/>
                      </a:lnTo>
                      <a:cubicBezTo>
                        <a:pt x="381480" y="28244"/>
                        <a:pt x="372908" y="19671"/>
                        <a:pt x="362430" y="19671"/>
                      </a:cubicBezTo>
                      <a:lnTo>
                        <a:pt x="362430" y="19671"/>
                      </a:lnTo>
                      <a:close/>
                      <a:moveTo>
                        <a:pt x="157643" y="86346"/>
                      </a:moveTo>
                      <a:cubicBezTo>
                        <a:pt x="165262" y="86346"/>
                        <a:pt x="171930" y="93014"/>
                        <a:pt x="171930" y="100634"/>
                      </a:cubicBezTo>
                      <a:cubicBezTo>
                        <a:pt x="171930" y="108254"/>
                        <a:pt x="165262" y="114921"/>
                        <a:pt x="157643" y="114921"/>
                      </a:cubicBezTo>
                      <a:cubicBezTo>
                        <a:pt x="150023" y="114921"/>
                        <a:pt x="143355" y="108254"/>
                        <a:pt x="143355" y="100634"/>
                      </a:cubicBezTo>
                      <a:cubicBezTo>
                        <a:pt x="143355" y="93014"/>
                        <a:pt x="150023" y="86346"/>
                        <a:pt x="157643" y="86346"/>
                      </a:cubicBezTo>
                      <a:close/>
                    </a:path>
                  </a:pathLst>
                </a:custGeom>
                <a:solidFill>
                  <a:schemeClr val="accent2"/>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cs typeface="+mn-ea"/>
                    <a:sym typeface="+mn-lt"/>
                  </a:endParaRPr>
                </a:p>
              </p:txBody>
            </p:sp>
            <p:sp>
              <p:nvSpPr>
                <p:cNvPr id="53" name="矩形 52">
                  <a:extLst>
                    <a:ext uri="{FF2B5EF4-FFF2-40B4-BE49-F238E27FC236}">
                      <a16:creationId xmlns:a16="http://schemas.microsoft.com/office/drawing/2014/main" id="{B20C266B-7F62-68F4-3A38-9755BB154082}"/>
                    </a:ext>
                  </a:extLst>
                </p:cNvPr>
                <p:cNvSpPr/>
                <p:nvPr/>
              </p:nvSpPr>
              <p:spPr>
                <a:xfrm>
                  <a:off x="5148573" y="4822978"/>
                  <a:ext cx="2192024" cy="377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r>
                    <a:rPr lang="zh-CN" altLang="en-US" sz="2000" b="1" dirty="0">
                      <a:solidFill>
                        <a:schemeClr val="tx1"/>
                      </a:solidFill>
                      <a:latin typeface="Arial" panose="020B0604020202020204" pitchFamily="34" charset="0"/>
                      <a:ea typeface="微软雅黑" panose="020B0503020204020204" pitchFamily="34" charset="-122"/>
                      <a:cs typeface="+mn-ea"/>
                      <a:sym typeface="+mn-lt"/>
                    </a:rPr>
                    <a:t>不可逾越的逻辑</a:t>
                  </a:r>
                </a:p>
              </p:txBody>
            </p:sp>
          </p:grpSp>
          <p:grpSp>
            <p:nvGrpSpPr>
              <p:cNvPr id="46" name="组合 45">
                <a:extLst>
                  <a:ext uri="{FF2B5EF4-FFF2-40B4-BE49-F238E27FC236}">
                    <a16:creationId xmlns:a16="http://schemas.microsoft.com/office/drawing/2014/main" id="{9C601B0C-5B10-B5F5-22AD-6A2DF3D93058}"/>
                  </a:ext>
                </a:extLst>
              </p:cNvPr>
              <p:cNvGrpSpPr/>
              <p:nvPr/>
            </p:nvGrpSpPr>
            <p:grpSpPr>
              <a:xfrm>
                <a:off x="7786998" y="4423984"/>
                <a:ext cx="2192024" cy="733266"/>
                <a:chOff x="7786998" y="4467526"/>
                <a:chExt cx="2192024" cy="733266"/>
              </a:xfrm>
            </p:grpSpPr>
            <p:sp>
              <p:nvSpPr>
                <p:cNvPr id="47" name="任意多边形: 形状 46">
                  <a:extLst>
                    <a:ext uri="{FF2B5EF4-FFF2-40B4-BE49-F238E27FC236}">
                      <a16:creationId xmlns:a16="http://schemas.microsoft.com/office/drawing/2014/main" id="{FAD719BE-B29D-5F9B-5F25-A957B247CEB3}"/>
                    </a:ext>
                  </a:extLst>
                </p:cNvPr>
                <p:cNvSpPr/>
                <p:nvPr/>
              </p:nvSpPr>
              <p:spPr>
                <a:xfrm>
                  <a:off x="7891773" y="4467526"/>
                  <a:ext cx="356905" cy="267679"/>
                </a:xfrm>
                <a:custGeom>
                  <a:avLst/>
                  <a:gdLst>
                    <a:gd name="connsiteX0" fmla="*/ 495908 w 533400"/>
                    <a:gd name="connsiteY0" fmla="*/ 621 h 400050"/>
                    <a:gd name="connsiteX1" fmla="*/ 534008 w 533400"/>
                    <a:gd name="connsiteY1" fmla="*/ 38721 h 400050"/>
                    <a:gd name="connsiteX2" fmla="*/ 534008 w 533400"/>
                    <a:gd name="connsiteY2" fmla="*/ 38721 h 400050"/>
                    <a:gd name="connsiteX3" fmla="*/ 534008 w 533400"/>
                    <a:gd name="connsiteY3" fmla="*/ 362571 h 400050"/>
                    <a:gd name="connsiteX4" fmla="*/ 495908 w 533400"/>
                    <a:gd name="connsiteY4" fmla="*/ 400671 h 400050"/>
                    <a:gd name="connsiteX5" fmla="*/ 495908 w 533400"/>
                    <a:gd name="connsiteY5" fmla="*/ 400671 h 400050"/>
                    <a:gd name="connsiteX6" fmla="*/ 38708 w 533400"/>
                    <a:gd name="connsiteY6" fmla="*/ 400671 h 400050"/>
                    <a:gd name="connsiteX7" fmla="*/ 608 w 533400"/>
                    <a:gd name="connsiteY7" fmla="*/ 362571 h 400050"/>
                    <a:gd name="connsiteX8" fmla="*/ 608 w 533400"/>
                    <a:gd name="connsiteY8" fmla="*/ 362571 h 400050"/>
                    <a:gd name="connsiteX9" fmla="*/ 608 w 533400"/>
                    <a:gd name="connsiteY9" fmla="*/ 38721 h 400050"/>
                    <a:gd name="connsiteX10" fmla="*/ 38708 w 533400"/>
                    <a:gd name="connsiteY10" fmla="*/ 621 h 400050"/>
                    <a:gd name="connsiteX11" fmla="*/ 38708 w 533400"/>
                    <a:gd name="connsiteY11" fmla="*/ 621 h 400050"/>
                    <a:gd name="connsiteX12" fmla="*/ 495908 w 533400"/>
                    <a:gd name="connsiteY12" fmla="*/ 621 h 400050"/>
                    <a:gd name="connsiteX13" fmla="*/ 361605 w 533400"/>
                    <a:gd name="connsiteY13" fmla="*/ 172071 h 400050"/>
                    <a:gd name="connsiteX14" fmla="*/ 360653 w 533400"/>
                    <a:gd name="connsiteY14" fmla="*/ 173024 h 400050"/>
                    <a:gd name="connsiteX15" fmla="*/ 274928 w 533400"/>
                    <a:gd name="connsiteY15" fmla="*/ 284466 h 400050"/>
                    <a:gd name="connsiteX16" fmla="*/ 272071 w 533400"/>
                    <a:gd name="connsiteY16" fmla="*/ 288276 h 400050"/>
                    <a:gd name="connsiteX17" fmla="*/ 219683 w 533400"/>
                    <a:gd name="connsiteY17" fmla="*/ 290181 h 400050"/>
                    <a:gd name="connsiteX18" fmla="*/ 217778 w 533400"/>
                    <a:gd name="connsiteY18" fmla="*/ 289229 h 400050"/>
                    <a:gd name="connsiteX19" fmla="*/ 154913 w 533400"/>
                    <a:gd name="connsiteY19" fmla="*/ 228269 h 400050"/>
                    <a:gd name="connsiteX20" fmla="*/ 153961 w 533400"/>
                    <a:gd name="connsiteY20" fmla="*/ 227316 h 400050"/>
                    <a:gd name="connsiteX21" fmla="*/ 128243 w 533400"/>
                    <a:gd name="connsiteY21" fmla="*/ 228269 h 400050"/>
                    <a:gd name="connsiteX22" fmla="*/ 127290 w 533400"/>
                    <a:gd name="connsiteY22" fmla="*/ 229221 h 400050"/>
                    <a:gd name="connsiteX23" fmla="*/ 19658 w 533400"/>
                    <a:gd name="connsiteY23" fmla="*/ 354951 h 400050"/>
                    <a:gd name="connsiteX24" fmla="*/ 19658 w 533400"/>
                    <a:gd name="connsiteY24" fmla="*/ 361619 h 400050"/>
                    <a:gd name="connsiteX25" fmla="*/ 37755 w 533400"/>
                    <a:gd name="connsiteY25" fmla="*/ 380669 h 400050"/>
                    <a:gd name="connsiteX26" fmla="*/ 38708 w 533400"/>
                    <a:gd name="connsiteY26" fmla="*/ 380669 h 400050"/>
                    <a:gd name="connsiteX27" fmla="*/ 495908 w 533400"/>
                    <a:gd name="connsiteY27" fmla="*/ 380669 h 400050"/>
                    <a:gd name="connsiteX28" fmla="*/ 514958 w 533400"/>
                    <a:gd name="connsiteY28" fmla="*/ 361619 h 400050"/>
                    <a:gd name="connsiteX29" fmla="*/ 514958 w 533400"/>
                    <a:gd name="connsiteY29" fmla="*/ 361619 h 400050"/>
                    <a:gd name="connsiteX30" fmla="*/ 514958 w 533400"/>
                    <a:gd name="connsiteY30" fmla="*/ 337806 h 400050"/>
                    <a:gd name="connsiteX31" fmla="*/ 391133 w 533400"/>
                    <a:gd name="connsiteY31" fmla="*/ 173024 h 400050"/>
                    <a:gd name="connsiteX32" fmla="*/ 387323 w 533400"/>
                    <a:gd name="connsiteY32" fmla="*/ 169214 h 400050"/>
                    <a:gd name="connsiteX33" fmla="*/ 361605 w 533400"/>
                    <a:gd name="connsiteY33" fmla="*/ 172071 h 400050"/>
                    <a:gd name="connsiteX34" fmla="*/ 495908 w 533400"/>
                    <a:gd name="connsiteY34" fmla="*/ 19671 h 400050"/>
                    <a:gd name="connsiteX35" fmla="*/ 38708 w 533400"/>
                    <a:gd name="connsiteY35" fmla="*/ 19671 h 400050"/>
                    <a:gd name="connsiteX36" fmla="*/ 19658 w 533400"/>
                    <a:gd name="connsiteY36" fmla="*/ 38721 h 400050"/>
                    <a:gd name="connsiteX37" fmla="*/ 19658 w 533400"/>
                    <a:gd name="connsiteY37" fmla="*/ 38721 h 400050"/>
                    <a:gd name="connsiteX38" fmla="*/ 19658 w 533400"/>
                    <a:gd name="connsiteY38" fmla="*/ 327329 h 400050"/>
                    <a:gd name="connsiteX39" fmla="*/ 113003 w 533400"/>
                    <a:gd name="connsiteY39" fmla="*/ 217791 h 400050"/>
                    <a:gd name="connsiteX40" fmla="*/ 166343 w 533400"/>
                    <a:gd name="connsiteY40" fmla="*/ 213981 h 400050"/>
                    <a:gd name="connsiteX41" fmla="*/ 167296 w 533400"/>
                    <a:gd name="connsiteY41" fmla="*/ 214934 h 400050"/>
                    <a:gd name="connsiteX42" fmla="*/ 168248 w 533400"/>
                    <a:gd name="connsiteY42" fmla="*/ 215886 h 400050"/>
                    <a:gd name="connsiteX43" fmla="*/ 231113 w 533400"/>
                    <a:gd name="connsiteY43" fmla="*/ 276846 h 400050"/>
                    <a:gd name="connsiteX44" fmla="*/ 257783 w 533400"/>
                    <a:gd name="connsiteY44" fmla="*/ 276846 h 400050"/>
                    <a:gd name="connsiteX45" fmla="*/ 258736 w 533400"/>
                    <a:gd name="connsiteY45" fmla="*/ 275894 h 400050"/>
                    <a:gd name="connsiteX46" fmla="*/ 259688 w 533400"/>
                    <a:gd name="connsiteY46" fmla="*/ 274941 h 400050"/>
                    <a:gd name="connsiteX47" fmla="*/ 345413 w 533400"/>
                    <a:gd name="connsiteY47" fmla="*/ 163499 h 400050"/>
                    <a:gd name="connsiteX48" fmla="*/ 398753 w 533400"/>
                    <a:gd name="connsiteY48" fmla="*/ 156831 h 400050"/>
                    <a:gd name="connsiteX49" fmla="*/ 404468 w 533400"/>
                    <a:gd name="connsiteY49" fmla="*/ 162546 h 400050"/>
                    <a:gd name="connsiteX50" fmla="*/ 406373 w 533400"/>
                    <a:gd name="connsiteY50" fmla="*/ 164451 h 400050"/>
                    <a:gd name="connsiteX51" fmla="*/ 515911 w 533400"/>
                    <a:gd name="connsiteY51" fmla="*/ 309231 h 400050"/>
                    <a:gd name="connsiteX52" fmla="*/ 515911 w 533400"/>
                    <a:gd name="connsiteY52" fmla="*/ 40626 h 400050"/>
                    <a:gd name="connsiteX53" fmla="*/ 497813 w 533400"/>
                    <a:gd name="connsiteY53" fmla="*/ 21576 h 400050"/>
                    <a:gd name="connsiteX54" fmla="*/ 495908 w 533400"/>
                    <a:gd name="connsiteY54" fmla="*/ 19671 h 400050"/>
                    <a:gd name="connsiteX55" fmla="*/ 95858 w 533400"/>
                    <a:gd name="connsiteY55" fmla="*/ 48246 h 400050"/>
                    <a:gd name="connsiteX56" fmla="*/ 143483 w 533400"/>
                    <a:gd name="connsiteY56" fmla="*/ 95871 h 400050"/>
                    <a:gd name="connsiteX57" fmla="*/ 95858 w 533400"/>
                    <a:gd name="connsiteY57" fmla="*/ 143496 h 400050"/>
                    <a:gd name="connsiteX58" fmla="*/ 48233 w 533400"/>
                    <a:gd name="connsiteY58" fmla="*/ 95871 h 400050"/>
                    <a:gd name="connsiteX59" fmla="*/ 95858 w 533400"/>
                    <a:gd name="connsiteY59" fmla="*/ 48246 h 400050"/>
                    <a:gd name="connsiteX60" fmla="*/ 95858 w 533400"/>
                    <a:gd name="connsiteY60" fmla="*/ 67296 h 400050"/>
                    <a:gd name="connsiteX61" fmla="*/ 67283 w 533400"/>
                    <a:gd name="connsiteY61" fmla="*/ 95871 h 400050"/>
                    <a:gd name="connsiteX62" fmla="*/ 95858 w 533400"/>
                    <a:gd name="connsiteY62" fmla="*/ 124446 h 400050"/>
                    <a:gd name="connsiteX63" fmla="*/ 124433 w 533400"/>
                    <a:gd name="connsiteY63" fmla="*/ 95871 h 400050"/>
                    <a:gd name="connsiteX64" fmla="*/ 95858 w 533400"/>
                    <a:gd name="connsiteY64" fmla="*/ 67296 h 40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33400" h="400050">
                      <a:moveTo>
                        <a:pt x="495908" y="621"/>
                      </a:moveTo>
                      <a:cubicBezTo>
                        <a:pt x="516863" y="621"/>
                        <a:pt x="534008" y="17766"/>
                        <a:pt x="534008" y="38721"/>
                      </a:cubicBezTo>
                      <a:lnTo>
                        <a:pt x="534008" y="38721"/>
                      </a:lnTo>
                      <a:lnTo>
                        <a:pt x="534008" y="362571"/>
                      </a:lnTo>
                      <a:cubicBezTo>
                        <a:pt x="534008" y="383526"/>
                        <a:pt x="516863" y="400671"/>
                        <a:pt x="495908" y="400671"/>
                      </a:cubicBezTo>
                      <a:lnTo>
                        <a:pt x="495908" y="400671"/>
                      </a:lnTo>
                      <a:lnTo>
                        <a:pt x="38708" y="400671"/>
                      </a:lnTo>
                      <a:cubicBezTo>
                        <a:pt x="17753" y="400671"/>
                        <a:pt x="608" y="383526"/>
                        <a:pt x="608" y="362571"/>
                      </a:cubicBezTo>
                      <a:lnTo>
                        <a:pt x="608" y="362571"/>
                      </a:lnTo>
                      <a:lnTo>
                        <a:pt x="608" y="38721"/>
                      </a:lnTo>
                      <a:cubicBezTo>
                        <a:pt x="608" y="17766"/>
                        <a:pt x="17753" y="621"/>
                        <a:pt x="38708" y="621"/>
                      </a:cubicBezTo>
                      <a:lnTo>
                        <a:pt x="38708" y="621"/>
                      </a:lnTo>
                      <a:lnTo>
                        <a:pt x="495908" y="621"/>
                      </a:lnTo>
                      <a:close/>
                      <a:moveTo>
                        <a:pt x="361605" y="172071"/>
                      </a:moveTo>
                      <a:lnTo>
                        <a:pt x="360653" y="173024"/>
                      </a:lnTo>
                      <a:lnTo>
                        <a:pt x="274928" y="284466"/>
                      </a:lnTo>
                      <a:cubicBezTo>
                        <a:pt x="273976" y="285419"/>
                        <a:pt x="273023" y="286371"/>
                        <a:pt x="272071" y="288276"/>
                      </a:cubicBezTo>
                      <a:cubicBezTo>
                        <a:pt x="257783" y="302564"/>
                        <a:pt x="234923" y="303516"/>
                        <a:pt x="219683" y="290181"/>
                      </a:cubicBezTo>
                      <a:lnTo>
                        <a:pt x="217778" y="289229"/>
                      </a:lnTo>
                      <a:lnTo>
                        <a:pt x="154913" y="228269"/>
                      </a:lnTo>
                      <a:cubicBezTo>
                        <a:pt x="154913" y="228269"/>
                        <a:pt x="153961" y="227316"/>
                        <a:pt x="153961" y="227316"/>
                      </a:cubicBezTo>
                      <a:cubicBezTo>
                        <a:pt x="146340" y="220649"/>
                        <a:pt x="134911" y="221601"/>
                        <a:pt x="128243" y="228269"/>
                      </a:cubicBezTo>
                      <a:lnTo>
                        <a:pt x="127290" y="229221"/>
                      </a:lnTo>
                      <a:lnTo>
                        <a:pt x="19658" y="354951"/>
                      </a:lnTo>
                      <a:lnTo>
                        <a:pt x="19658" y="361619"/>
                      </a:lnTo>
                      <a:cubicBezTo>
                        <a:pt x="19658" y="372096"/>
                        <a:pt x="27278" y="379716"/>
                        <a:pt x="37755" y="380669"/>
                      </a:cubicBezTo>
                      <a:lnTo>
                        <a:pt x="38708" y="380669"/>
                      </a:lnTo>
                      <a:lnTo>
                        <a:pt x="495908" y="380669"/>
                      </a:lnTo>
                      <a:cubicBezTo>
                        <a:pt x="506386" y="380669"/>
                        <a:pt x="514958" y="372096"/>
                        <a:pt x="514958" y="361619"/>
                      </a:cubicBezTo>
                      <a:lnTo>
                        <a:pt x="514958" y="361619"/>
                      </a:lnTo>
                      <a:lnTo>
                        <a:pt x="514958" y="337806"/>
                      </a:lnTo>
                      <a:lnTo>
                        <a:pt x="391133" y="173024"/>
                      </a:lnTo>
                      <a:cubicBezTo>
                        <a:pt x="390180" y="172071"/>
                        <a:pt x="389228" y="170166"/>
                        <a:pt x="387323" y="169214"/>
                      </a:cubicBezTo>
                      <a:cubicBezTo>
                        <a:pt x="378751" y="164451"/>
                        <a:pt x="368273" y="165404"/>
                        <a:pt x="361605" y="172071"/>
                      </a:cubicBezTo>
                      <a:close/>
                      <a:moveTo>
                        <a:pt x="495908" y="19671"/>
                      </a:moveTo>
                      <a:lnTo>
                        <a:pt x="38708" y="19671"/>
                      </a:lnTo>
                      <a:cubicBezTo>
                        <a:pt x="28230" y="19671"/>
                        <a:pt x="19658" y="28244"/>
                        <a:pt x="19658" y="38721"/>
                      </a:cubicBezTo>
                      <a:lnTo>
                        <a:pt x="19658" y="38721"/>
                      </a:lnTo>
                      <a:lnTo>
                        <a:pt x="19658" y="327329"/>
                      </a:lnTo>
                      <a:lnTo>
                        <a:pt x="113003" y="217791"/>
                      </a:lnTo>
                      <a:cubicBezTo>
                        <a:pt x="126338" y="201599"/>
                        <a:pt x="151103" y="199694"/>
                        <a:pt x="166343" y="213981"/>
                      </a:cubicBezTo>
                      <a:lnTo>
                        <a:pt x="167296" y="214934"/>
                      </a:lnTo>
                      <a:lnTo>
                        <a:pt x="168248" y="215886"/>
                      </a:lnTo>
                      <a:lnTo>
                        <a:pt x="231113" y="276846"/>
                      </a:lnTo>
                      <a:cubicBezTo>
                        <a:pt x="238733" y="284466"/>
                        <a:pt x="251115" y="284466"/>
                        <a:pt x="257783" y="276846"/>
                      </a:cubicBezTo>
                      <a:lnTo>
                        <a:pt x="258736" y="275894"/>
                      </a:lnTo>
                      <a:lnTo>
                        <a:pt x="259688" y="274941"/>
                      </a:lnTo>
                      <a:lnTo>
                        <a:pt x="345413" y="163499"/>
                      </a:lnTo>
                      <a:cubicBezTo>
                        <a:pt x="357796" y="146354"/>
                        <a:pt x="382561" y="143496"/>
                        <a:pt x="398753" y="156831"/>
                      </a:cubicBezTo>
                      <a:cubicBezTo>
                        <a:pt x="400658" y="158736"/>
                        <a:pt x="402563" y="160641"/>
                        <a:pt x="404468" y="162546"/>
                      </a:cubicBezTo>
                      <a:lnTo>
                        <a:pt x="406373" y="164451"/>
                      </a:lnTo>
                      <a:lnTo>
                        <a:pt x="515911" y="309231"/>
                      </a:lnTo>
                      <a:lnTo>
                        <a:pt x="515911" y="40626"/>
                      </a:lnTo>
                      <a:cubicBezTo>
                        <a:pt x="515911" y="30149"/>
                        <a:pt x="508290" y="22529"/>
                        <a:pt x="497813" y="21576"/>
                      </a:cubicBezTo>
                      <a:lnTo>
                        <a:pt x="495908" y="19671"/>
                      </a:lnTo>
                      <a:close/>
                      <a:moveTo>
                        <a:pt x="95858" y="48246"/>
                      </a:moveTo>
                      <a:cubicBezTo>
                        <a:pt x="122528" y="48246"/>
                        <a:pt x="143483" y="69201"/>
                        <a:pt x="143483" y="95871"/>
                      </a:cubicBezTo>
                      <a:cubicBezTo>
                        <a:pt x="143483" y="122541"/>
                        <a:pt x="122528" y="143496"/>
                        <a:pt x="95858" y="143496"/>
                      </a:cubicBezTo>
                      <a:cubicBezTo>
                        <a:pt x="69188" y="143496"/>
                        <a:pt x="48233" y="122541"/>
                        <a:pt x="48233" y="95871"/>
                      </a:cubicBezTo>
                      <a:cubicBezTo>
                        <a:pt x="48233" y="69201"/>
                        <a:pt x="69188" y="48246"/>
                        <a:pt x="95858" y="48246"/>
                      </a:cubicBezTo>
                      <a:close/>
                      <a:moveTo>
                        <a:pt x="95858" y="67296"/>
                      </a:moveTo>
                      <a:cubicBezTo>
                        <a:pt x="79665" y="67296"/>
                        <a:pt x="67283" y="79679"/>
                        <a:pt x="67283" y="95871"/>
                      </a:cubicBezTo>
                      <a:cubicBezTo>
                        <a:pt x="67283" y="112064"/>
                        <a:pt x="79665" y="124446"/>
                        <a:pt x="95858" y="124446"/>
                      </a:cubicBezTo>
                      <a:cubicBezTo>
                        <a:pt x="112051" y="124446"/>
                        <a:pt x="124433" y="112064"/>
                        <a:pt x="124433" y="95871"/>
                      </a:cubicBezTo>
                      <a:cubicBezTo>
                        <a:pt x="124433" y="79679"/>
                        <a:pt x="112051" y="67296"/>
                        <a:pt x="95858" y="67296"/>
                      </a:cubicBezTo>
                      <a:close/>
                    </a:path>
                  </a:pathLst>
                </a:custGeom>
                <a:solidFill>
                  <a:schemeClr val="accent1"/>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cs typeface="+mn-ea"/>
                    <a:sym typeface="+mn-lt"/>
                  </a:endParaRPr>
                </a:p>
              </p:txBody>
            </p:sp>
            <p:sp>
              <p:nvSpPr>
                <p:cNvPr id="49" name="矩形 48">
                  <a:extLst>
                    <a:ext uri="{FF2B5EF4-FFF2-40B4-BE49-F238E27FC236}">
                      <a16:creationId xmlns:a16="http://schemas.microsoft.com/office/drawing/2014/main" id="{DE991CD7-B035-FDD0-8DAE-E327C03CF246}"/>
                    </a:ext>
                  </a:extLst>
                </p:cNvPr>
                <p:cNvSpPr/>
                <p:nvPr/>
              </p:nvSpPr>
              <p:spPr>
                <a:xfrm>
                  <a:off x="7786998" y="4822978"/>
                  <a:ext cx="2192024" cy="377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r>
                    <a:rPr lang="zh-CN" altLang="en-US" sz="2000" b="1" dirty="0">
                      <a:solidFill>
                        <a:srgbClr val="FF0000"/>
                      </a:solidFill>
                      <a:highlight>
                        <a:srgbClr val="FFFF00"/>
                      </a:highlight>
                      <a:latin typeface="Arial" panose="020B0604020202020204" pitchFamily="34" charset="0"/>
                      <a:ea typeface="微软雅黑" panose="020B0503020204020204" pitchFamily="34" charset="-122"/>
                      <a:cs typeface="+mn-ea"/>
                      <a:sym typeface="+mn-lt"/>
                    </a:rPr>
                    <a:t>需要形成的证据</a:t>
                  </a:r>
                </a:p>
              </p:txBody>
            </p:sp>
          </p:grpSp>
        </p:grpSp>
      </p:grpSp>
    </p:spTree>
    <p:custDataLst>
      <p:tags r:id="rId1"/>
    </p:custDataLst>
    <p:extLst>
      <p:ext uri="{BB962C8B-B14F-4D97-AF65-F5344CB8AC3E}">
        <p14:creationId xmlns:p14="http://schemas.microsoft.com/office/powerpoint/2010/main" val="391697624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DFD58782-46B9-5713-3AD3-16580A193B41}"/>
              </a:ext>
            </a:extLst>
          </p:cNvPr>
          <p:cNvSpPr>
            <a:spLocks noGrp="1"/>
          </p:cNvSpPr>
          <p:nvPr>
            <p:ph type="title"/>
          </p:nvPr>
        </p:nvSpPr>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需要形成的证据</a:t>
            </a:r>
            <a:endParaRPr lang="zh-CN" altLang="en-US" b="1"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endParaRPr>
          </a:p>
        </p:txBody>
      </p:sp>
      <p:graphicFrame>
        <p:nvGraphicFramePr>
          <p:cNvPr id="2" name="图示 1">
            <a:extLst>
              <a:ext uri="{FF2B5EF4-FFF2-40B4-BE49-F238E27FC236}">
                <a16:creationId xmlns:a16="http://schemas.microsoft.com/office/drawing/2014/main" id="{DD2B0DBF-AECA-3D71-EA1D-EF85DE63C542}"/>
              </a:ext>
            </a:extLst>
          </p:cNvPr>
          <p:cNvGraphicFramePr/>
          <p:nvPr>
            <p:extLst>
              <p:ext uri="{D42A27DB-BD31-4B8C-83A1-F6EECF244321}">
                <p14:modId xmlns:p14="http://schemas.microsoft.com/office/powerpoint/2010/main" val="59624487"/>
              </p:ext>
            </p:extLst>
          </p:nvPr>
        </p:nvGraphicFramePr>
        <p:xfrm>
          <a:off x="1178014" y="1402730"/>
          <a:ext cx="9835971" cy="4331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1412273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A5DFB9D-E597-38D5-8770-B6258727F56B}"/>
              </a:ext>
            </a:extLst>
          </p:cNvPr>
          <p:cNvSpPr>
            <a:spLocks noGrp="1"/>
          </p:cNvSpPr>
          <p:nvPr>
            <p:ph type="title"/>
          </p:nvPr>
        </p:nvSpPr>
        <p:spPr/>
        <p:txBody>
          <a:bodyPr/>
          <a:lstStyle/>
          <a:p>
            <a:endParaRPr lang="zh-CN" altLang="en-US"/>
          </a:p>
        </p:txBody>
      </p:sp>
      <p:pic>
        <p:nvPicPr>
          <p:cNvPr id="4" name="图片 3">
            <a:extLst>
              <a:ext uri="{FF2B5EF4-FFF2-40B4-BE49-F238E27FC236}">
                <a16:creationId xmlns:a16="http://schemas.microsoft.com/office/drawing/2014/main" id="{EB17145E-0B43-13CB-652F-8FEB40C8F2DD}"/>
              </a:ext>
            </a:extLst>
          </p:cNvPr>
          <p:cNvPicPr>
            <a:picLocks noChangeAspect="1"/>
          </p:cNvPicPr>
          <p:nvPr/>
        </p:nvPicPr>
        <p:blipFill>
          <a:blip r:embed="rId2"/>
          <a:stretch>
            <a:fillRect/>
          </a:stretch>
        </p:blipFill>
        <p:spPr>
          <a:xfrm>
            <a:off x="644877" y="170166"/>
            <a:ext cx="5444773" cy="6312362"/>
          </a:xfrm>
          <a:prstGeom prst="rect">
            <a:avLst/>
          </a:prstGeom>
        </p:spPr>
      </p:pic>
      <p:pic>
        <p:nvPicPr>
          <p:cNvPr id="6" name="图片 5">
            <a:extLst>
              <a:ext uri="{FF2B5EF4-FFF2-40B4-BE49-F238E27FC236}">
                <a16:creationId xmlns:a16="http://schemas.microsoft.com/office/drawing/2014/main" id="{2D170ACE-9FA8-8687-B845-B83E937DAD1D}"/>
              </a:ext>
            </a:extLst>
          </p:cNvPr>
          <p:cNvPicPr>
            <a:picLocks noChangeAspect="1"/>
          </p:cNvPicPr>
          <p:nvPr/>
        </p:nvPicPr>
        <p:blipFill>
          <a:blip r:embed="rId3"/>
          <a:stretch>
            <a:fillRect/>
          </a:stretch>
        </p:blipFill>
        <p:spPr>
          <a:xfrm>
            <a:off x="6089650" y="170166"/>
            <a:ext cx="5851901" cy="6312362"/>
          </a:xfrm>
          <a:prstGeom prst="rect">
            <a:avLst/>
          </a:prstGeom>
        </p:spPr>
      </p:pic>
    </p:spTree>
    <p:extLst>
      <p:ext uri="{BB962C8B-B14F-4D97-AF65-F5344CB8AC3E}">
        <p14:creationId xmlns:p14="http://schemas.microsoft.com/office/powerpoint/2010/main" val="3771760265"/>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DFD58782-46B9-5713-3AD3-16580A193B41}"/>
              </a:ext>
            </a:extLst>
          </p:cNvPr>
          <p:cNvSpPr>
            <a:spLocks noGrp="1"/>
          </p:cNvSpPr>
          <p:nvPr>
            <p:ph type="title"/>
          </p:nvPr>
        </p:nvSpPr>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需要形成的证据</a:t>
            </a:r>
            <a:endParaRPr lang="zh-CN" altLang="en-US" b="1"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endParaRPr>
          </a:p>
        </p:txBody>
      </p:sp>
      <p:graphicFrame>
        <p:nvGraphicFramePr>
          <p:cNvPr id="2" name="图示 1">
            <a:extLst>
              <a:ext uri="{FF2B5EF4-FFF2-40B4-BE49-F238E27FC236}">
                <a16:creationId xmlns:a16="http://schemas.microsoft.com/office/drawing/2014/main" id="{5451F620-5C82-9443-473A-AFFB64240A75}"/>
              </a:ext>
            </a:extLst>
          </p:cNvPr>
          <p:cNvGraphicFramePr/>
          <p:nvPr>
            <p:extLst>
              <p:ext uri="{D42A27DB-BD31-4B8C-83A1-F6EECF244321}">
                <p14:modId xmlns:p14="http://schemas.microsoft.com/office/powerpoint/2010/main" val="3908761469"/>
              </p:ext>
            </p:extLst>
          </p:nvPr>
        </p:nvGraphicFramePr>
        <p:xfrm>
          <a:off x="864642" y="1675904"/>
          <a:ext cx="10462716" cy="38676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556910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DFD58782-46B9-5713-3AD3-16580A193B41}"/>
              </a:ext>
            </a:extLst>
          </p:cNvPr>
          <p:cNvSpPr>
            <a:spLocks noGrp="1"/>
          </p:cNvSpPr>
          <p:nvPr>
            <p:ph type="title"/>
          </p:nvPr>
        </p:nvSpPr>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需要形成的证据</a:t>
            </a:r>
            <a:endParaRPr lang="zh-CN" altLang="en-US" b="1"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endParaRPr>
          </a:p>
        </p:txBody>
      </p:sp>
      <p:graphicFrame>
        <p:nvGraphicFramePr>
          <p:cNvPr id="4" name="图示 3">
            <a:extLst>
              <a:ext uri="{FF2B5EF4-FFF2-40B4-BE49-F238E27FC236}">
                <a16:creationId xmlns:a16="http://schemas.microsoft.com/office/drawing/2014/main" id="{FF8446B7-A475-5063-D3BF-41EEE5112DCB}"/>
              </a:ext>
            </a:extLst>
          </p:cNvPr>
          <p:cNvGraphicFramePr/>
          <p:nvPr>
            <p:extLst>
              <p:ext uri="{D42A27DB-BD31-4B8C-83A1-F6EECF244321}">
                <p14:modId xmlns:p14="http://schemas.microsoft.com/office/powerpoint/2010/main" val="190700727"/>
              </p:ext>
            </p:extLst>
          </p:nvPr>
        </p:nvGraphicFramePr>
        <p:xfrm>
          <a:off x="425628" y="304800"/>
          <a:ext cx="11309172" cy="5867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93298494"/>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DFD58782-46B9-5713-3AD3-16580A193B41}"/>
              </a:ext>
            </a:extLst>
          </p:cNvPr>
          <p:cNvSpPr>
            <a:spLocks noGrp="1"/>
          </p:cNvSpPr>
          <p:nvPr>
            <p:ph type="title"/>
          </p:nvPr>
        </p:nvSpPr>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需要形成的证据</a:t>
            </a:r>
            <a:endParaRPr lang="zh-CN" altLang="en-US" b="1"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endParaRPr>
          </a:p>
        </p:txBody>
      </p:sp>
      <p:graphicFrame>
        <p:nvGraphicFramePr>
          <p:cNvPr id="2" name="图示 1">
            <a:extLst>
              <a:ext uri="{FF2B5EF4-FFF2-40B4-BE49-F238E27FC236}">
                <a16:creationId xmlns:a16="http://schemas.microsoft.com/office/drawing/2014/main" id="{93FACE5A-DE3C-A795-ECF9-8ADDA8F31E0A}"/>
              </a:ext>
            </a:extLst>
          </p:cNvPr>
          <p:cNvGraphicFramePr/>
          <p:nvPr>
            <p:extLst>
              <p:ext uri="{D42A27DB-BD31-4B8C-83A1-F6EECF244321}">
                <p14:modId xmlns:p14="http://schemas.microsoft.com/office/powerpoint/2010/main" val="567715894"/>
              </p:ext>
            </p:extLst>
          </p:nvPr>
        </p:nvGraphicFramePr>
        <p:xfrm>
          <a:off x="330518" y="1059582"/>
          <a:ext cx="11512232" cy="53983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对话气泡: 矩形 5">
            <a:extLst>
              <a:ext uri="{FF2B5EF4-FFF2-40B4-BE49-F238E27FC236}">
                <a16:creationId xmlns:a16="http://schemas.microsoft.com/office/drawing/2014/main" id="{E699C27D-F732-F356-88F0-E081A1DDFAFA}"/>
              </a:ext>
            </a:extLst>
          </p:cNvPr>
          <p:cNvSpPr/>
          <p:nvPr/>
        </p:nvSpPr>
        <p:spPr>
          <a:xfrm rot="16200000">
            <a:off x="2062778" y="4714538"/>
            <a:ext cx="666974" cy="2501153"/>
          </a:xfrm>
          <a:prstGeom prst="wedgeRectCallout">
            <a:avLst>
              <a:gd name="adj1" fmla="val 110543"/>
              <a:gd name="adj2" fmla="val 152780"/>
            </a:avLst>
          </a:prstGeom>
          <a:noFill/>
          <a:ln>
            <a:solidFill>
              <a:srgbClr val="05C4F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dirty="0">
                <a:solidFill>
                  <a:schemeClr val="tx1"/>
                </a:solidFill>
                <a:latin typeface="Arial" panose="020B0604020202020204" pitchFamily="34" charset="0"/>
                <a:ea typeface="微软雅黑" panose="020B0503020204020204" pitchFamily="34" charset="-122"/>
              </a:rPr>
              <a:t>别忘了委托研发结果</a:t>
            </a:r>
          </a:p>
        </p:txBody>
      </p:sp>
    </p:spTree>
    <p:extLst>
      <p:ext uri="{BB962C8B-B14F-4D97-AF65-F5344CB8AC3E}">
        <p14:creationId xmlns:p14="http://schemas.microsoft.com/office/powerpoint/2010/main" val="2716576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DFD58782-46B9-5713-3AD3-16580A193B41}"/>
              </a:ext>
            </a:extLst>
          </p:cNvPr>
          <p:cNvSpPr>
            <a:spLocks noGrp="1"/>
          </p:cNvSpPr>
          <p:nvPr>
            <p:ph type="title"/>
          </p:nvPr>
        </p:nvSpPr>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需要形成的证据</a:t>
            </a:r>
            <a:endParaRPr lang="zh-CN" altLang="en-US" b="1"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endParaRPr>
          </a:p>
        </p:txBody>
      </p:sp>
      <p:graphicFrame>
        <p:nvGraphicFramePr>
          <p:cNvPr id="2" name="图示 1">
            <a:extLst>
              <a:ext uri="{FF2B5EF4-FFF2-40B4-BE49-F238E27FC236}">
                <a16:creationId xmlns:a16="http://schemas.microsoft.com/office/drawing/2014/main" id="{2F9136E6-F48D-D855-52DA-23C88709B86C}"/>
              </a:ext>
            </a:extLst>
          </p:cNvPr>
          <p:cNvGraphicFramePr/>
          <p:nvPr>
            <p:extLst>
              <p:ext uri="{D42A27DB-BD31-4B8C-83A1-F6EECF244321}">
                <p14:modId xmlns:p14="http://schemas.microsoft.com/office/powerpoint/2010/main" val="3578277290"/>
              </p:ext>
            </p:extLst>
          </p:nvPr>
        </p:nvGraphicFramePr>
        <p:xfrm>
          <a:off x="288605" y="987574"/>
          <a:ext cx="11719245" cy="54106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25848435"/>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DFD58782-46B9-5713-3AD3-16580A193B41}"/>
              </a:ext>
            </a:extLst>
          </p:cNvPr>
          <p:cNvSpPr>
            <a:spLocks noGrp="1"/>
          </p:cNvSpPr>
          <p:nvPr>
            <p:ph type="title"/>
          </p:nvPr>
        </p:nvSpPr>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需要形成的证据</a:t>
            </a:r>
            <a:endParaRPr lang="zh-CN" altLang="en-US" b="1"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endParaRPr>
          </a:p>
        </p:txBody>
      </p:sp>
      <p:graphicFrame>
        <p:nvGraphicFramePr>
          <p:cNvPr id="2" name="图示 1">
            <a:extLst>
              <a:ext uri="{FF2B5EF4-FFF2-40B4-BE49-F238E27FC236}">
                <a16:creationId xmlns:a16="http://schemas.microsoft.com/office/drawing/2014/main" id="{C069ECBF-FC6A-B874-803C-49D9A777CA0A}"/>
              </a:ext>
            </a:extLst>
          </p:cNvPr>
          <p:cNvGraphicFramePr/>
          <p:nvPr>
            <p:extLst>
              <p:ext uri="{D42A27DB-BD31-4B8C-83A1-F6EECF244321}">
                <p14:modId xmlns:p14="http://schemas.microsoft.com/office/powerpoint/2010/main" val="2068864298"/>
              </p:ext>
            </p:extLst>
          </p:nvPr>
        </p:nvGraphicFramePr>
        <p:xfrm>
          <a:off x="194370" y="73670"/>
          <a:ext cx="11813480" cy="66573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081201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DFD58782-46B9-5713-3AD3-16580A193B41}"/>
              </a:ext>
            </a:extLst>
          </p:cNvPr>
          <p:cNvSpPr>
            <a:spLocks noGrp="1"/>
          </p:cNvSpPr>
          <p:nvPr>
            <p:ph type="title"/>
          </p:nvPr>
        </p:nvSpPr>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需要形成的证据</a:t>
            </a:r>
            <a:endParaRPr lang="zh-CN" altLang="en-US" b="1"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endParaRPr>
          </a:p>
        </p:txBody>
      </p:sp>
      <p:graphicFrame>
        <p:nvGraphicFramePr>
          <p:cNvPr id="2" name="图示 1">
            <a:extLst>
              <a:ext uri="{FF2B5EF4-FFF2-40B4-BE49-F238E27FC236}">
                <a16:creationId xmlns:a16="http://schemas.microsoft.com/office/drawing/2014/main" id="{2AE02CA6-8CC7-C638-7A05-31325FE6AF4A}"/>
              </a:ext>
            </a:extLst>
          </p:cNvPr>
          <p:cNvGraphicFramePr/>
          <p:nvPr>
            <p:extLst>
              <p:ext uri="{D42A27DB-BD31-4B8C-83A1-F6EECF244321}">
                <p14:modId xmlns:p14="http://schemas.microsoft.com/office/powerpoint/2010/main" val="1893567455"/>
              </p:ext>
            </p:extLst>
          </p:nvPr>
        </p:nvGraphicFramePr>
        <p:xfrm>
          <a:off x="401252" y="1188098"/>
          <a:ext cx="11238297" cy="48380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标注: 弯曲线形 3">
            <a:extLst>
              <a:ext uri="{FF2B5EF4-FFF2-40B4-BE49-F238E27FC236}">
                <a16:creationId xmlns:a16="http://schemas.microsoft.com/office/drawing/2014/main" id="{4FDAAD37-59B1-134B-DB6C-78F346BBEE15}"/>
              </a:ext>
            </a:extLst>
          </p:cNvPr>
          <p:cNvSpPr/>
          <p:nvPr/>
        </p:nvSpPr>
        <p:spPr>
          <a:xfrm>
            <a:off x="4668003" y="472891"/>
            <a:ext cx="5761536" cy="612648"/>
          </a:xfrm>
          <a:prstGeom prst="borderCallout2">
            <a:avLst>
              <a:gd name="adj1" fmla="val 56503"/>
              <a:gd name="adj2" fmla="val -958"/>
              <a:gd name="adj3" fmla="val 86354"/>
              <a:gd name="adj4" fmla="val -7332"/>
              <a:gd name="adj5" fmla="val 217856"/>
              <a:gd name="adj6" fmla="val -16014"/>
            </a:avLst>
          </a:prstGeom>
          <a:solidFill>
            <a:srgbClr val="05C4F1">
              <a:alpha val="4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solidFill>
                  <a:srgbClr val="FF0000"/>
                </a:solidFill>
                <a:latin typeface="Arial" panose="020B0604020202020204" pitchFamily="34" charset="0"/>
                <a:ea typeface="微软雅黑" panose="020B0503020204020204" pitchFamily="34" charset="-122"/>
              </a:rPr>
              <a:t>注册自检：</a:t>
            </a:r>
            <a:r>
              <a:rPr lang="zh-CN" altLang="en-US" sz="1400" dirty="0">
                <a:solidFill>
                  <a:schemeClr val="tx1"/>
                </a:solidFill>
                <a:latin typeface="Arial" panose="020B0604020202020204" pitchFamily="34" charset="0"/>
                <a:ea typeface="微软雅黑" panose="020B0503020204020204" pitchFamily="34" charset="-122"/>
              </a:rPr>
              <a:t>按</a:t>
            </a:r>
            <a:r>
              <a:rPr lang="en-US" altLang="zh-CN" sz="1400" dirty="0">
                <a:solidFill>
                  <a:schemeClr val="tx1"/>
                </a:solidFill>
                <a:latin typeface="Arial" panose="020B0604020202020204" pitchFamily="34" charset="0"/>
                <a:ea typeface="微软雅黑" panose="020B0503020204020204" pitchFamily="34" charset="-122"/>
              </a:rPr>
              <a:t>《</a:t>
            </a:r>
            <a:r>
              <a:rPr lang="zh-CN" altLang="en-US" sz="1400" dirty="0">
                <a:solidFill>
                  <a:schemeClr val="tx1"/>
                </a:solidFill>
                <a:latin typeface="Arial" panose="020B0604020202020204" pitchFamily="34" charset="0"/>
                <a:ea typeface="微软雅黑" panose="020B0503020204020204" pitchFamily="34" charset="-122"/>
              </a:rPr>
              <a:t>医疗器械注册自检管理规定</a:t>
            </a:r>
            <a:r>
              <a:rPr lang="en-US" altLang="zh-CN" sz="1400" dirty="0">
                <a:solidFill>
                  <a:schemeClr val="tx1"/>
                </a:solidFill>
                <a:latin typeface="Arial" panose="020B0604020202020204" pitchFamily="34" charset="0"/>
                <a:ea typeface="微软雅黑" panose="020B0503020204020204" pitchFamily="34" charset="-122"/>
              </a:rPr>
              <a:t>》</a:t>
            </a:r>
            <a:r>
              <a:rPr lang="zh-CN" altLang="en-US" sz="1400" dirty="0">
                <a:solidFill>
                  <a:schemeClr val="tx1"/>
                </a:solidFill>
                <a:latin typeface="Arial" panose="020B0604020202020204" pitchFamily="34" charset="0"/>
                <a:ea typeface="微软雅黑" panose="020B0503020204020204" pitchFamily="34" charset="-122"/>
              </a:rPr>
              <a:t>建立制度体系，纳入质量管理体系中，保存相关证据。</a:t>
            </a:r>
          </a:p>
        </p:txBody>
      </p:sp>
      <p:sp>
        <p:nvSpPr>
          <p:cNvPr id="5" name="标注: 弯曲线形(带边框和强调线) 4">
            <a:extLst>
              <a:ext uri="{FF2B5EF4-FFF2-40B4-BE49-F238E27FC236}">
                <a16:creationId xmlns:a16="http://schemas.microsoft.com/office/drawing/2014/main" id="{DBD4489B-B5A0-2997-9F1A-760AC1DD37E5}"/>
              </a:ext>
            </a:extLst>
          </p:cNvPr>
          <p:cNvSpPr/>
          <p:nvPr/>
        </p:nvSpPr>
        <p:spPr>
          <a:xfrm>
            <a:off x="4668003" y="6026149"/>
            <a:ext cx="5761535" cy="683110"/>
          </a:xfrm>
          <a:prstGeom prst="accentBorderCallout2">
            <a:avLst>
              <a:gd name="adj1" fmla="val 44341"/>
              <a:gd name="adj2" fmla="val -1649"/>
              <a:gd name="adj3" fmla="val 30561"/>
              <a:gd name="adj4" fmla="val -7430"/>
              <a:gd name="adj5" fmla="val -155610"/>
              <a:gd name="adj6" fmla="val -15873"/>
            </a:avLst>
          </a:prstGeom>
          <a:solidFill>
            <a:srgbClr val="05C4F1">
              <a:alpha val="20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solidFill>
                  <a:srgbClr val="FF0000"/>
                </a:solidFill>
                <a:latin typeface="Arial" panose="020B0604020202020204" pitchFamily="34" charset="0"/>
                <a:ea typeface="微软雅黑" panose="020B0503020204020204" pitchFamily="34" charset="-122"/>
              </a:rPr>
              <a:t>临床试验：</a:t>
            </a:r>
            <a:r>
              <a:rPr lang="en-US" altLang="zh-CN" sz="1400" dirty="0">
                <a:solidFill>
                  <a:srgbClr val="FF0000"/>
                </a:solidFill>
                <a:latin typeface="Arial" panose="020B0604020202020204" pitchFamily="34" charset="0"/>
                <a:ea typeface="微软雅黑" panose="020B0503020204020204" pitchFamily="34" charset="-122"/>
              </a:rPr>
              <a:t>《</a:t>
            </a:r>
            <a:r>
              <a:rPr lang="zh-CN" altLang="en-US" sz="1400" dirty="0">
                <a:solidFill>
                  <a:srgbClr val="FF0000"/>
                </a:solidFill>
                <a:latin typeface="Arial" panose="020B0604020202020204" pitchFamily="34" charset="0"/>
                <a:ea typeface="微软雅黑" panose="020B0503020204020204" pitchFamily="34" charset="-122"/>
              </a:rPr>
              <a:t>指南</a:t>
            </a:r>
            <a:r>
              <a:rPr lang="en-US" altLang="zh-CN" sz="1400" dirty="0">
                <a:solidFill>
                  <a:srgbClr val="FF0000"/>
                </a:solidFill>
                <a:latin typeface="Arial" panose="020B0604020202020204" pitchFamily="34" charset="0"/>
                <a:ea typeface="微软雅黑" panose="020B0503020204020204" pitchFamily="34" charset="-122"/>
              </a:rPr>
              <a:t>》</a:t>
            </a:r>
            <a:r>
              <a:rPr lang="zh-CN" altLang="en-US" sz="1400" dirty="0">
                <a:solidFill>
                  <a:srgbClr val="FF0000"/>
                </a:solidFill>
                <a:latin typeface="Arial" panose="020B0604020202020204" pitchFamily="34" charset="0"/>
                <a:ea typeface="微软雅黑" panose="020B0503020204020204" pitchFamily="34" charset="-122"/>
              </a:rPr>
              <a:t>要求</a:t>
            </a:r>
            <a:r>
              <a:rPr lang="zh-CN" altLang="en-US" sz="1400" i="0" u="none" strike="noStrike" baseline="0" dirty="0">
                <a:solidFill>
                  <a:srgbClr val="000000"/>
                </a:solidFill>
                <a:latin typeface="Arial" panose="020B0604020202020204" pitchFamily="34" charset="0"/>
                <a:ea typeface="微软雅黑" panose="020B0503020204020204" pitchFamily="34" charset="-122"/>
              </a:rPr>
              <a:t>应当建立临床试验基本文件管理制度，保留相关</a:t>
            </a:r>
            <a:r>
              <a:rPr lang="en-US" altLang="zh-CN" sz="1400" i="0" u="none" strike="noStrike" baseline="0" dirty="0">
                <a:solidFill>
                  <a:srgbClr val="000000"/>
                </a:solidFill>
                <a:latin typeface="Arial" panose="020B0604020202020204" pitchFamily="34" charset="0"/>
                <a:ea typeface="微软雅黑" panose="020B0503020204020204" pitchFamily="34" charset="-122"/>
              </a:rPr>
              <a:t>《</a:t>
            </a:r>
            <a:r>
              <a:rPr lang="zh-CN" altLang="en-US" sz="1400" i="0" u="none" strike="noStrike" baseline="0" dirty="0">
                <a:solidFill>
                  <a:srgbClr val="000000"/>
                </a:solidFill>
                <a:latin typeface="Arial" panose="020B0604020202020204" pitchFamily="34" charset="0"/>
                <a:ea typeface="微软雅黑" panose="020B0503020204020204" pitchFamily="34" charset="-122"/>
              </a:rPr>
              <a:t>医疗器械</a:t>
            </a:r>
            <a:r>
              <a:rPr lang="en-US" altLang="zh-CN" sz="1400" i="0" u="none" strike="noStrike" baseline="0" dirty="0">
                <a:solidFill>
                  <a:srgbClr val="000000"/>
                </a:solidFill>
                <a:latin typeface="Arial" panose="020B0604020202020204" pitchFamily="34" charset="0"/>
                <a:ea typeface="微软雅黑" panose="020B0503020204020204" pitchFamily="34" charset="-122"/>
              </a:rPr>
              <a:t>/</a:t>
            </a:r>
            <a:r>
              <a:rPr lang="zh-CN" altLang="en-US" sz="1400" i="0" u="none" strike="noStrike" baseline="0" dirty="0">
                <a:solidFill>
                  <a:srgbClr val="000000"/>
                </a:solidFill>
                <a:latin typeface="Arial" panose="020B0604020202020204" pitchFamily="34" charset="0"/>
                <a:ea typeface="微软雅黑" panose="020B0503020204020204" pitchFamily="34" charset="-122"/>
              </a:rPr>
              <a:t>体外诊断试剂临床试验基本文件目录</a:t>
            </a:r>
            <a:r>
              <a:rPr lang="en-US" altLang="zh-CN" sz="1400" i="0" u="none" strike="noStrike" baseline="0" dirty="0">
                <a:solidFill>
                  <a:srgbClr val="000000"/>
                </a:solidFill>
                <a:latin typeface="Arial" panose="020B0604020202020204" pitchFamily="34" charset="0"/>
                <a:ea typeface="微软雅黑" panose="020B0503020204020204" pitchFamily="34" charset="-122"/>
              </a:rPr>
              <a:t>》</a:t>
            </a:r>
            <a:r>
              <a:rPr lang="zh-CN" altLang="en-US" sz="1400" i="0" u="none" strike="noStrike" baseline="0" dirty="0">
                <a:solidFill>
                  <a:srgbClr val="000000"/>
                </a:solidFill>
                <a:latin typeface="Arial" panose="020B0604020202020204" pitchFamily="34" charset="0"/>
                <a:ea typeface="微软雅黑" panose="020B0503020204020204" pitchFamily="34" charset="-122"/>
              </a:rPr>
              <a:t>（</a:t>
            </a:r>
            <a:r>
              <a:rPr lang="en-US" altLang="zh-CN" sz="1400" i="0" u="none" strike="noStrike" baseline="0" dirty="0">
                <a:solidFill>
                  <a:srgbClr val="000000"/>
                </a:solidFill>
                <a:latin typeface="Arial" panose="020B0604020202020204" pitchFamily="34" charset="0"/>
                <a:ea typeface="微软雅黑" panose="020B0503020204020204" pitchFamily="34" charset="-122"/>
              </a:rPr>
              <a:t>GCP</a:t>
            </a:r>
            <a:r>
              <a:rPr lang="zh-CN" altLang="en-US" sz="1400" i="0" u="none" strike="noStrike" baseline="0" dirty="0">
                <a:solidFill>
                  <a:srgbClr val="000000"/>
                </a:solidFill>
                <a:latin typeface="Arial" panose="020B0604020202020204" pitchFamily="34" charset="0"/>
                <a:ea typeface="微软雅黑" panose="020B0503020204020204" pitchFamily="34" charset="-122"/>
              </a:rPr>
              <a:t>中第六十一条要求）规定要求的文件。</a:t>
            </a:r>
          </a:p>
        </p:txBody>
      </p:sp>
    </p:spTree>
    <p:extLst>
      <p:ext uri="{BB962C8B-B14F-4D97-AF65-F5344CB8AC3E}">
        <p14:creationId xmlns:p14="http://schemas.microsoft.com/office/powerpoint/2010/main" val="266853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DFD58782-46B9-5713-3AD3-16580A193B41}"/>
              </a:ext>
            </a:extLst>
          </p:cNvPr>
          <p:cNvSpPr>
            <a:spLocks noGrp="1"/>
          </p:cNvSpPr>
          <p:nvPr>
            <p:ph type="title"/>
          </p:nvPr>
        </p:nvSpPr>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需要形成的证据</a:t>
            </a:r>
            <a:endParaRPr lang="zh-CN" altLang="en-US" b="1"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endParaRPr>
          </a:p>
        </p:txBody>
      </p:sp>
      <p:graphicFrame>
        <p:nvGraphicFramePr>
          <p:cNvPr id="2" name="图示 1">
            <a:extLst>
              <a:ext uri="{FF2B5EF4-FFF2-40B4-BE49-F238E27FC236}">
                <a16:creationId xmlns:a16="http://schemas.microsoft.com/office/drawing/2014/main" id="{14EAFB06-F180-3067-443B-75F21CAC31CF}"/>
              </a:ext>
            </a:extLst>
          </p:cNvPr>
          <p:cNvGraphicFramePr/>
          <p:nvPr>
            <p:extLst>
              <p:ext uri="{D42A27DB-BD31-4B8C-83A1-F6EECF244321}">
                <p14:modId xmlns:p14="http://schemas.microsoft.com/office/powerpoint/2010/main" val="1069259033"/>
              </p:ext>
            </p:extLst>
          </p:nvPr>
        </p:nvGraphicFramePr>
        <p:xfrm>
          <a:off x="503548" y="623896"/>
          <a:ext cx="11243952" cy="57743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8438875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DFD58782-46B9-5713-3AD3-16580A193B41}"/>
              </a:ext>
            </a:extLst>
          </p:cNvPr>
          <p:cNvSpPr>
            <a:spLocks noGrp="1"/>
          </p:cNvSpPr>
          <p:nvPr>
            <p:ph type="title"/>
          </p:nvPr>
        </p:nvSpPr>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需要形成的证据</a:t>
            </a:r>
            <a:endParaRPr lang="zh-CN" altLang="en-US" b="1"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endParaRPr>
          </a:p>
        </p:txBody>
      </p:sp>
      <p:graphicFrame>
        <p:nvGraphicFramePr>
          <p:cNvPr id="2" name="图示 1">
            <a:extLst>
              <a:ext uri="{FF2B5EF4-FFF2-40B4-BE49-F238E27FC236}">
                <a16:creationId xmlns:a16="http://schemas.microsoft.com/office/drawing/2014/main" id="{DED4B69E-2DB5-2B45-FE2C-87CBAF255704}"/>
              </a:ext>
            </a:extLst>
          </p:cNvPr>
          <p:cNvGraphicFramePr/>
          <p:nvPr>
            <p:extLst>
              <p:ext uri="{D42A27DB-BD31-4B8C-83A1-F6EECF244321}">
                <p14:modId xmlns:p14="http://schemas.microsoft.com/office/powerpoint/2010/main" val="245419429"/>
              </p:ext>
            </p:extLst>
          </p:nvPr>
        </p:nvGraphicFramePr>
        <p:xfrm>
          <a:off x="946270" y="1508274"/>
          <a:ext cx="10326516" cy="42384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6589148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DFD58782-46B9-5713-3AD3-16580A193B41}"/>
              </a:ext>
            </a:extLst>
          </p:cNvPr>
          <p:cNvSpPr>
            <a:spLocks noGrp="1"/>
          </p:cNvSpPr>
          <p:nvPr>
            <p:ph type="title"/>
          </p:nvPr>
        </p:nvSpPr>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需要形成的证据</a:t>
            </a:r>
            <a:endParaRPr lang="zh-CN" altLang="en-US" b="1"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endParaRPr>
          </a:p>
        </p:txBody>
      </p:sp>
      <p:graphicFrame>
        <p:nvGraphicFramePr>
          <p:cNvPr id="2" name="图示 1">
            <a:extLst>
              <a:ext uri="{FF2B5EF4-FFF2-40B4-BE49-F238E27FC236}">
                <a16:creationId xmlns:a16="http://schemas.microsoft.com/office/drawing/2014/main" id="{54680E65-CE8B-D7DA-FE04-EAF150DFC8C1}"/>
              </a:ext>
            </a:extLst>
          </p:cNvPr>
          <p:cNvGraphicFramePr/>
          <p:nvPr>
            <p:extLst>
              <p:ext uri="{D42A27DB-BD31-4B8C-83A1-F6EECF244321}">
                <p14:modId xmlns:p14="http://schemas.microsoft.com/office/powerpoint/2010/main" val="3993528948"/>
              </p:ext>
            </p:extLst>
          </p:nvPr>
        </p:nvGraphicFramePr>
        <p:xfrm>
          <a:off x="488555" y="629109"/>
          <a:ext cx="11241946" cy="55997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606651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DFD58782-46B9-5713-3AD3-16580A193B41}"/>
              </a:ext>
            </a:extLst>
          </p:cNvPr>
          <p:cNvSpPr>
            <a:spLocks noGrp="1"/>
          </p:cNvSpPr>
          <p:nvPr>
            <p:ph type="title"/>
          </p:nvPr>
        </p:nvSpPr>
        <p:spPr/>
        <p:txBody>
          <a:bodyPr>
            <a:spAutoFit/>
          </a:bodyPr>
          <a:lstStyle/>
          <a:p>
            <a:pPr>
              <a:spcAft>
                <a:spcPts val="500"/>
              </a:spcAft>
            </a:pPr>
            <a:r>
              <a:rPr lang="zh-CN" altLang="en-US"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rPr>
              <a:t>需要形成的证据</a:t>
            </a:r>
            <a:endParaRPr lang="zh-CN" altLang="en-US" b="1" dirty="0">
              <a:gradFill flip="none" rotWithShape="1">
                <a:gsLst>
                  <a:gs pos="60000">
                    <a:schemeClr val="accent2"/>
                  </a:gs>
                  <a:gs pos="0">
                    <a:schemeClr val="accent2">
                      <a:lumMod val="60000"/>
                      <a:lumOff val="40000"/>
                    </a:schemeClr>
                  </a:gs>
                </a:gsLst>
                <a:lin ang="2700000" scaled="1"/>
                <a:tileRect/>
              </a:gradFill>
              <a:latin typeface="Arial" panose="020B0604020202020204" pitchFamily="34" charset="0"/>
              <a:ea typeface="微软雅黑" panose="020B0503020204020204" pitchFamily="34" charset="-122"/>
              <a:cs typeface="+mn-cs"/>
            </a:endParaRPr>
          </a:p>
        </p:txBody>
      </p:sp>
      <p:graphicFrame>
        <p:nvGraphicFramePr>
          <p:cNvPr id="2" name="图示 1">
            <a:extLst>
              <a:ext uri="{FF2B5EF4-FFF2-40B4-BE49-F238E27FC236}">
                <a16:creationId xmlns:a16="http://schemas.microsoft.com/office/drawing/2014/main" id="{E3A27623-3B41-C365-66FB-26E5BDFCB774}"/>
              </a:ext>
            </a:extLst>
          </p:cNvPr>
          <p:cNvGraphicFramePr/>
          <p:nvPr>
            <p:extLst>
              <p:ext uri="{D42A27DB-BD31-4B8C-83A1-F6EECF244321}">
                <p14:modId xmlns:p14="http://schemas.microsoft.com/office/powerpoint/2010/main" val="3264559655"/>
              </p:ext>
            </p:extLst>
          </p:nvPr>
        </p:nvGraphicFramePr>
        <p:xfrm>
          <a:off x="615154" y="565399"/>
          <a:ext cx="10988747" cy="57272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188009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74E616BE-A2ED-D380-3364-9F72E89F5C35}"/>
              </a:ext>
            </a:extLst>
          </p:cNvPr>
          <p:cNvSpPr>
            <a:spLocks noGrp="1"/>
          </p:cNvSpPr>
          <p:nvPr>
            <p:ph type="body" sz="quarter" idx="13"/>
          </p:nvPr>
        </p:nvSpPr>
        <p:spPr>
          <a:xfrm>
            <a:off x="5645355" y="2589796"/>
            <a:ext cx="6094361" cy="1550168"/>
          </a:xfrm>
        </p:spPr>
        <p:txBody>
          <a:bodyPr/>
          <a:lstStyle/>
          <a:p>
            <a:r>
              <a:rPr lang="zh-CN" altLang="en-US" dirty="0"/>
              <a:t>谢谢您的聆听</a:t>
            </a:r>
          </a:p>
          <a:p>
            <a:r>
              <a:rPr lang="zh-CN" altLang="en-US" dirty="0"/>
              <a:t>再会！</a:t>
            </a:r>
          </a:p>
        </p:txBody>
      </p:sp>
      <p:sp>
        <p:nvSpPr>
          <p:cNvPr id="3" name="文本占位符 2">
            <a:extLst>
              <a:ext uri="{FF2B5EF4-FFF2-40B4-BE49-F238E27FC236}">
                <a16:creationId xmlns:a16="http://schemas.microsoft.com/office/drawing/2014/main" id="{D2383B8A-A30B-2C06-1D20-BDB1F7FC5E65}"/>
              </a:ext>
            </a:extLst>
          </p:cNvPr>
          <p:cNvSpPr>
            <a:spLocks noGrp="1"/>
          </p:cNvSpPr>
          <p:nvPr>
            <p:ph type="body" sz="quarter" idx="14"/>
          </p:nvPr>
        </p:nvSpPr>
        <p:spPr/>
        <p:txBody>
          <a:bodyPr/>
          <a:lstStyle/>
          <a:p>
            <a:endParaRPr lang="zh-CN" altLang="en-US"/>
          </a:p>
        </p:txBody>
      </p:sp>
      <p:sp>
        <p:nvSpPr>
          <p:cNvPr id="4" name="文本占位符 3">
            <a:extLst>
              <a:ext uri="{FF2B5EF4-FFF2-40B4-BE49-F238E27FC236}">
                <a16:creationId xmlns:a16="http://schemas.microsoft.com/office/drawing/2014/main" id="{2B249AA8-076C-FD3D-593A-2E5B6F51F749}"/>
              </a:ext>
            </a:extLst>
          </p:cNvPr>
          <p:cNvSpPr>
            <a:spLocks noGrp="1"/>
          </p:cNvSpPr>
          <p:nvPr>
            <p:ph type="body" sz="quarter" idx="15"/>
          </p:nvPr>
        </p:nvSpPr>
        <p:spPr/>
        <p:txBody>
          <a:bodyPr/>
          <a:lstStyle/>
          <a:p>
            <a:endParaRPr lang="zh-CN" altLang="en-US"/>
          </a:p>
        </p:txBody>
      </p:sp>
    </p:spTree>
    <p:extLst>
      <p:ext uri="{BB962C8B-B14F-4D97-AF65-F5344CB8AC3E}">
        <p14:creationId xmlns:p14="http://schemas.microsoft.com/office/powerpoint/2010/main" val="345402521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LIDE.GUIDESSETTING" val="{&quot;Id&quot;:&quot;GuidesStyle_Normal&quot;,&quot;Name&quot;:&quot;正常&quot;,&quot;Kind&quot;:&quot;System&quot;,&quot;OldGuidesSetting&quot;:{&quot;HeaderHeight&quot;:15.0,&quot;FooterHeight&quot;:9.0,&quot;SideMargin&quot;:5.5,&quot;TopMargin&quot;:0.0,&quot;BottomMargin&quot;:0.0,&quot;IntervalMargin&quot;:1.5}}"/>
</p:tagLst>
</file>

<file path=ppt/tags/tag2.xml><?xml version="1.0" encoding="utf-8"?>
<p:tagLst xmlns:a="http://schemas.openxmlformats.org/drawingml/2006/main" xmlns:r="http://schemas.openxmlformats.org/officeDocument/2006/relationships" xmlns:p="http://schemas.openxmlformats.org/presentationml/2006/main">
  <p:tag name="ISLIDE.DIAGRAM" val="#950671;"/>
</p:tagLst>
</file>

<file path=ppt/tags/tag3.xml><?xml version="1.0" encoding="utf-8"?>
<p:tagLst xmlns:a="http://schemas.openxmlformats.org/drawingml/2006/main" xmlns:r="http://schemas.openxmlformats.org/officeDocument/2006/relationships" xmlns:p="http://schemas.openxmlformats.org/presentationml/2006/main">
  <p:tag name="ISLIDE.DIAGRAM" val="#950671;"/>
</p:tagLst>
</file>

<file path=ppt/tags/tag4.xml><?xml version="1.0" encoding="utf-8"?>
<p:tagLst xmlns:a="http://schemas.openxmlformats.org/drawingml/2006/main" xmlns:r="http://schemas.openxmlformats.org/officeDocument/2006/relationships" xmlns:p="http://schemas.openxmlformats.org/presentationml/2006/main">
  <p:tag name="ISLIDE.DIAGRAM" val="#950671;"/>
</p:tagLst>
</file>

<file path=ppt/theme/theme1.xml><?xml version="1.0" encoding="utf-8"?>
<a:theme xmlns:a="http://schemas.openxmlformats.org/drawingml/2006/main" name="1_OfficePLUS 主题">
  <a:themeElements>
    <a:clrScheme name="A05-水蓝色">
      <a:dk1>
        <a:srgbClr val="1B1B1B"/>
      </a:dk1>
      <a:lt1>
        <a:srgbClr val="FFFFFF"/>
      </a:lt1>
      <a:dk2>
        <a:srgbClr val="243444"/>
      </a:dk2>
      <a:lt2>
        <a:srgbClr val="FFFFFF"/>
      </a:lt2>
      <a:accent1>
        <a:srgbClr val="05C4F1"/>
      </a:accent1>
      <a:accent2>
        <a:srgbClr val="00A2BD"/>
      </a:accent2>
      <a:accent3>
        <a:srgbClr val="05C4F1"/>
      </a:accent3>
      <a:accent4>
        <a:srgbClr val="00A2BD"/>
      </a:accent4>
      <a:accent5>
        <a:srgbClr val="05C4F1"/>
      </a:accent5>
      <a:accent6>
        <a:srgbClr val="00A2BD"/>
      </a:accent6>
      <a:hlink>
        <a:srgbClr val="F33B48"/>
      </a:hlink>
      <a:folHlink>
        <a:srgbClr val="FFC000"/>
      </a:folHlink>
    </a:clrScheme>
    <a:fontScheme name="font">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秋叶-定制设计-空白模板" id="{DD033521-A70C-4CA5-9777-7C7DC184D3C7}" vid="{C06FB500-D745-4A9F-9341-194183F7491A}"/>
    </a:ext>
  </a:extLst>
</a:theme>
</file>

<file path=ppt/theme/theme2.xml><?xml version="1.0" encoding="utf-8"?>
<a:theme xmlns:a="http://schemas.openxmlformats.org/drawingml/2006/main" name="OfficePLUS-V2-aaf21eaf-d51a-4bdb-afec-b85400582d41">
  <a:themeElements>
    <a:clrScheme name="iSlide VI标准">
      <a:dk1>
        <a:srgbClr val="2F2F2F"/>
      </a:dk1>
      <a:lt1>
        <a:srgbClr val="FFFFFF"/>
      </a:lt1>
      <a:dk2>
        <a:srgbClr val="778495"/>
      </a:dk2>
      <a:lt2>
        <a:srgbClr val="F0F0F0"/>
      </a:lt2>
      <a:accent1>
        <a:srgbClr val="119489"/>
      </a:accent1>
      <a:accent2>
        <a:srgbClr val="3DAC9F"/>
      </a:accent2>
      <a:accent3>
        <a:srgbClr val="5EBEB3"/>
      </a:accent3>
      <a:accent4>
        <a:srgbClr val="119489"/>
      </a:accent4>
      <a:accent5>
        <a:srgbClr val="119489"/>
      </a:accent5>
      <a:accent6>
        <a:srgbClr val="119489"/>
      </a:accent6>
      <a:hlink>
        <a:srgbClr val="F84D4D"/>
      </a:hlink>
      <a:folHlink>
        <a:srgbClr val="979797"/>
      </a:folHlink>
    </a:clrScheme>
    <a:fontScheme name="font">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PLUS-V2-aaf21eaf-d51a-4bdb-afec-b85400582d41" id="{F82BB5A1-AC08-4B8F-85A1-DB58919F7C8B}" vid="{6BF2E81E-17E7-4CD0-A62F-46A64A0F49DF}"/>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97934b4b-eba6-486d-bfc1-4b8e3fe39092" xsi:nil="true"/>
    <_ip_UnifiedCompliancePolicyProperties xmlns="http://schemas.microsoft.com/sharepoint/v3" xsi:nil="true"/>
    <lcf76f155ced4ddcb4097134ff3c332f xmlns="0a5c0dea-e5d7-4228-9256-3793bb42faa5">
      <Terms xmlns="http://schemas.microsoft.com/office/infopath/2007/PartnerControls"/>
    </lcf76f155ced4ddcb4097134ff3c332f>
    <OneNoteFluid_FileOrder xmlns="0a5c0dea-e5d7-4228-9256-3793bb42fa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1443A8EF62DE444B1FF07917E22EF72" ma:contentTypeVersion="17" ma:contentTypeDescription="Create a new document." ma:contentTypeScope="" ma:versionID="ae809626c8abf568b6a415226af21ced">
  <xsd:schema xmlns:xsd="http://www.w3.org/2001/XMLSchema" xmlns:xs="http://www.w3.org/2001/XMLSchema" xmlns:p="http://schemas.microsoft.com/office/2006/metadata/properties" xmlns:ns1="http://schemas.microsoft.com/sharepoint/v3" xmlns:ns2="0a5c0dea-e5d7-4228-9256-3793bb42faa5" xmlns:ns3="97934b4b-eba6-486d-bfc1-4b8e3fe39092" targetNamespace="http://schemas.microsoft.com/office/2006/metadata/properties" ma:root="true" ma:fieldsID="1ffe3db4c8c97a24da98b2b5f963ec28" ns1:_="" ns2:_="" ns3:_="">
    <xsd:import namespace="http://schemas.microsoft.com/sharepoint/v3"/>
    <xsd:import namespace="0a5c0dea-e5d7-4228-9256-3793bb42faa5"/>
    <xsd:import namespace="97934b4b-eba6-486d-bfc1-4b8e3fe39092"/>
    <xsd:element name="properties">
      <xsd:complexType>
        <xsd:sequence>
          <xsd:element name="documentManagement">
            <xsd:complexType>
              <xsd:all>
                <xsd:element ref="ns2:OneNoteFluid_FileOrder" minOccurs="0"/>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a5c0dea-e5d7-4228-9256-3793bb42faa5" elementFormDefault="qualified">
    <xsd:import namespace="http://schemas.microsoft.com/office/2006/documentManagement/types"/>
    <xsd:import namespace="http://schemas.microsoft.com/office/infopath/2007/PartnerControls"/>
    <xsd:element name="OneNoteFluid_FileOrder" ma:index="8" nillable="true" ma:displayName="OneNoteFluid_FileOrder" ma:internalName="OneNoteFluid_FileOrder">
      <xsd:simpleType>
        <xsd:restriction base="dms:Text">
          <xsd:maxLength value="255"/>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hidden="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7934b4b-eba6-486d-bfc1-4b8e3fe39092"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a885aa0b-334b-483f-9125-6409c6335a4b}" ma:internalName="TaxCatchAll" ma:showField="CatchAllData" ma:web="97934b4b-eba6-486d-bfc1-4b8e3fe3909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AC112FE-6016-4A59-9180-51D1212A6388}">
  <ds:schemaRefs>
    <ds:schemaRef ds:uri="http://schemas.microsoft.com/office/2006/metadata/properties"/>
    <ds:schemaRef ds:uri="http://schemas.microsoft.com/office/infopath/2007/PartnerControls"/>
    <ds:schemaRef ds:uri="http://schemas.microsoft.com/sharepoint/v3"/>
    <ds:schemaRef ds:uri="97934b4b-eba6-486d-bfc1-4b8e3fe39092"/>
    <ds:schemaRef ds:uri="0a5c0dea-e5d7-4228-9256-3793bb42faa5"/>
  </ds:schemaRefs>
</ds:datastoreItem>
</file>

<file path=customXml/itemProps2.xml><?xml version="1.0" encoding="utf-8"?>
<ds:datastoreItem xmlns:ds="http://schemas.openxmlformats.org/officeDocument/2006/customXml" ds:itemID="{48B0BCDA-4315-4C3F-9E2E-60AF2B9435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0a5c0dea-e5d7-4228-9256-3793bb42faa5"/>
    <ds:schemaRef ds:uri="97934b4b-eba6-486d-bfc1-4b8e3fe3909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90515D8-4046-41BC-876C-C8ED035290B1}">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秋叶-定制设计-空白模板</Template>
  <TotalTime>0</TotalTime>
  <Words>13104</Words>
  <Application>Microsoft Office PowerPoint</Application>
  <PresentationFormat>宽屏</PresentationFormat>
  <Paragraphs>1228</Paragraphs>
  <Slides>163</Slides>
  <Notes>30</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163</vt:i4>
      </vt:variant>
    </vt:vector>
  </HeadingPairs>
  <TitlesOfParts>
    <vt:vector size="172" baseType="lpstr">
      <vt:lpstr>等线</vt:lpstr>
      <vt:lpstr>微软雅黑</vt:lpstr>
      <vt:lpstr>瀹嬩綋</vt:lpstr>
      <vt:lpstr>Arial</vt:lpstr>
      <vt:lpstr>Segoe UI</vt:lpstr>
      <vt:lpstr>Times New Roman</vt:lpstr>
      <vt:lpstr>Wingdings</vt:lpstr>
      <vt:lpstr>1_OfficePLUS 主题</vt:lpstr>
      <vt:lpstr>OfficePLUS-V2-aaf21eaf-d51a-4bdb-afec-b85400582d41</vt:lpstr>
      <vt:lpstr>新国标下医疗器械质量管理体系完善</vt:lpstr>
      <vt:lpstr>PowerPoint 演示文稿</vt:lpstr>
      <vt:lpstr>体系执行 注意事项和核查要点</vt:lpstr>
      <vt:lpstr>体系执行注意事项和核查要点</vt:lpstr>
      <vt:lpstr>体系执行注意事项和核查要点</vt:lpstr>
      <vt:lpstr>核查检查区别</vt:lpstr>
      <vt:lpstr>医疗器械注册质量管理体系核查指南</vt:lpstr>
      <vt:lpstr>医疗器械质量管理体系</vt:lpstr>
      <vt:lpstr>我国医疗器械质量管理体系建设与执行基础法规标准</vt:lpstr>
      <vt:lpstr>需融入质量管理体系的相关法规标准</vt:lpstr>
      <vt:lpstr>需融入质量管理体系的相关法规标准</vt:lpstr>
      <vt:lpstr>需融入质量管理体系的相关法规标准</vt:lpstr>
      <vt:lpstr>需融入质量管理体系的相关法规标准</vt:lpstr>
      <vt:lpstr>需融入质量管理体系的相关法规标准</vt:lpstr>
      <vt:lpstr>国标实施及其响应</vt:lpstr>
      <vt:lpstr>GB/T 42061-2022 与 YY/T 0287-2017 差异概述</vt:lpstr>
      <vt:lpstr>GB/T 42061-2022与YY/T 0287-2017 差异概述</vt:lpstr>
      <vt:lpstr>GB/T 42061-2022与YY/T 0287-2017 差异概述</vt:lpstr>
      <vt:lpstr>GB/T 42061-2022与YY/T 0287-2017 差异概述</vt:lpstr>
      <vt:lpstr>GB/T 42061-2022与YY/T 0287-2017 差异概述</vt:lpstr>
      <vt:lpstr>GB/T 42061-2022与YY/T 0287-2017 差异概述</vt:lpstr>
      <vt:lpstr>GB/T 42062-2022与YY/T 0316-2016 差异概述</vt:lpstr>
      <vt:lpstr>GB/T 42062-2022与YY/T 0316-2016 差异概述</vt:lpstr>
      <vt:lpstr>GB/T 42062-2022与YY/T 0316-2016 差异概述</vt:lpstr>
      <vt:lpstr>GB/T 42062-2022与YY/T 0316-2016 差异概述</vt:lpstr>
      <vt:lpstr>GB/T 42062-2022与YY/T 0316-2016 差异概述</vt:lpstr>
      <vt:lpstr>GB/T 42062-2022与YY/T 0316-2016 差异概述</vt:lpstr>
      <vt:lpstr>GB/T 42062-2022与YY/T 0316-2016 差异概述</vt:lpstr>
      <vt:lpstr>GB/T 42062-2022与YY/T 0316-2016 差异概述</vt:lpstr>
      <vt:lpstr>GB/T 42062-2022与YY/T 0316-2016 差异概述</vt:lpstr>
      <vt:lpstr>GB/T 42062-2022与YY/T 0316-2016 差异概述</vt:lpstr>
      <vt:lpstr>GB/T 42062-2022与YY/T 0316-2016 差异概述</vt:lpstr>
      <vt:lpstr>GB/T 42062-2022与YY/T 0316-2016 差异概述</vt:lpstr>
      <vt:lpstr>标准变化 对质量管理体系文件系统的影响</vt:lpstr>
      <vt:lpstr>标准变化对质量管理体系文件系统的影响</vt:lpstr>
      <vt:lpstr>标准变化对质量管理体系文件系统的影响</vt:lpstr>
      <vt:lpstr>标准变化对质量管理体系文件系统的影响</vt:lpstr>
      <vt:lpstr>标准变化对质量管理体系文件系统的影响</vt:lpstr>
      <vt:lpstr>标准变化对质量管理体系文件系统的影响</vt:lpstr>
      <vt:lpstr>采购管理要点实践</vt:lpstr>
      <vt:lpstr>PowerPoint 演示文稿</vt:lpstr>
      <vt:lpstr>采购控制和供方管理</vt:lpstr>
      <vt:lpstr>采购控制和供方管理基本要求-《规范》现场检查指导原则</vt:lpstr>
      <vt:lpstr>采购控制和供方管理基本要求-《规范》现场检查指导原则</vt:lpstr>
      <vt:lpstr>采购控制和供方管理基本要求-注册核查指南</vt:lpstr>
      <vt:lpstr>采购控制和供方管理基本要求-注册核查指南</vt:lpstr>
      <vt:lpstr>采购控制和供方管理基本要求-注册核查指南</vt:lpstr>
      <vt:lpstr>PowerPoint 演示文稿</vt:lpstr>
      <vt:lpstr>飞检不符合项举例-采购与供方管理</vt:lpstr>
      <vt:lpstr>飞检不符合项举例-采购与供方管理</vt:lpstr>
      <vt:lpstr>监督检查不符合项举例-采购与供方管理</vt:lpstr>
      <vt:lpstr>采购与供方管理-小结</vt:lpstr>
      <vt:lpstr>PowerPoint 演示文稿</vt:lpstr>
      <vt:lpstr>医疗器械供应商审核要点-有源产品</vt:lpstr>
      <vt:lpstr>医疗器械供应商审核要点-有源产品</vt:lpstr>
      <vt:lpstr>医疗器械供应商审核要点-有源产品</vt:lpstr>
      <vt:lpstr>医疗器械供应商审核要点-有源产品</vt:lpstr>
      <vt:lpstr>医疗器械供应商审核要点-有源产品</vt:lpstr>
      <vt:lpstr>医疗器械供应商审核要点-无菌产品</vt:lpstr>
      <vt:lpstr>医疗器械供应商审核要点-无菌产品</vt:lpstr>
      <vt:lpstr>医疗器械供应商审核要点-无菌产品</vt:lpstr>
      <vt:lpstr>医疗器械供应商审核要点-无菌产品</vt:lpstr>
      <vt:lpstr>医疗器械供应商审核要点-体外诊断试剂</vt:lpstr>
      <vt:lpstr>医疗器械供应商审核要点-体外诊断试剂</vt:lpstr>
      <vt:lpstr>医疗器械供应商审核要点-体外诊断试剂</vt:lpstr>
      <vt:lpstr>医疗器械供应商审核要点-体外诊断试剂</vt:lpstr>
      <vt:lpstr>医疗器械供应商审核要点-初包装材料</vt:lpstr>
      <vt:lpstr>医疗器械供应商审核要点-初包装材料</vt:lpstr>
      <vt:lpstr>PowerPoint 演示文稿</vt:lpstr>
      <vt:lpstr>医疗器械供应商审核要点</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医疗器械生产控制</vt:lpstr>
      <vt:lpstr>PowerPoint 演示文稿</vt:lpstr>
      <vt:lpstr>生产管理</vt:lpstr>
      <vt:lpstr>生产管理-注册体系核查指南</vt:lpstr>
      <vt:lpstr>生产管理-《规范》现场检查指导原则</vt:lpstr>
      <vt:lpstr>生产管理-《规范》现场检查指导原则</vt:lpstr>
      <vt:lpstr>生产管理-《规范》现场检查指导原则</vt:lpstr>
      <vt:lpstr>生产管理-委托生产（禁止的）</vt:lpstr>
      <vt:lpstr>生产管理-委托生产（加强监管）</vt:lpstr>
      <vt:lpstr>生产管理-委托生产（加强监管）</vt:lpstr>
      <vt:lpstr>生产管理-委托生产（加强监管）</vt:lpstr>
      <vt:lpstr>生产管理-委托生产</vt:lpstr>
      <vt:lpstr>PowerPoint 演示文稿</vt:lpstr>
      <vt:lpstr>生产管理过程经常出现的“问题”</vt:lpstr>
      <vt:lpstr>生产管理过程经常出现的“问题”-“随意变道”</vt:lpstr>
      <vt:lpstr>PowerPoint 演示文稿</vt:lpstr>
      <vt:lpstr>生产管理过程经常出现的问题</vt:lpstr>
      <vt:lpstr>生产管理过程经常出现的问题</vt:lpstr>
      <vt:lpstr>生产管理过程经常出现的问题</vt:lpstr>
      <vt:lpstr>生产管理过程经常出现的问题</vt:lpstr>
      <vt:lpstr>生产管理过程经常出现的问题</vt:lpstr>
      <vt:lpstr>生产管理过程经常出现的问题</vt:lpstr>
      <vt:lpstr>生产管理过程经常出现的问题</vt:lpstr>
      <vt:lpstr>生产管理过程经常出现的问题</vt:lpstr>
      <vt:lpstr>生产管理过程经常出现的问题</vt:lpstr>
      <vt:lpstr>生产管理过程经常出现的问题</vt:lpstr>
      <vt:lpstr>生产管理过程经常出现的问题</vt:lpstr>
      <vt:lpstr>生产管理过程经常出现的问题</vt:lpstr>
      <vt:lpstr>生产管理过程经常出现的问题</vt:lpstr>
      <vt:lpstr>生产管理过程经常出现的问题</vt:lpstr>
      <vt:lpstr>生产管理过程经常出现的问题</vt:lpstr>
      <vt:lpstr>生产管理过程经常出现的问题</vt:lpstr>
      <vt:lpstr>生产管理过程到底我们要做些什么呢？</vt:lpstr>
      <vt:lpstr>质量控制、产品放行</vt:lpstr>
      <vt:lpstr>质量管理和产品放行</vt:lpstr>
      <vt:lpstr>医疗器械生产企业质量控制与成品放行指南</vt:lpstr>
      <vt:lpstr>医疗器械生产企业质量控制与成品放行指南</vt:lpstr>
      <vt:lpstr>医疗器械生产企业质量控制与成品放行指南</vt:lpstr>
      <vt:lpstr>医疗器械生产企业质量控制与成品放行指南</vt:lpstr>
      <vt:lpstr>医疗器械生产企业质量控制与成品放行指南</vt:lpstr>
      <vt:lpstr>医疗器械生产企业质量控制与成品放行指南</vt:lpstr>
      <vt:lpstr>医疗器械生产企业质量控制与成品放行指南</vt:lpstr>
      <vt:lpstr>医疗器械生产企业质量控制与成品放行指南</vt:lpstr>
      <vt:lpstr>医疗器械生产企业质量控制与成品放行指南</vt:lpstr>
      <vt:lpstr>医疗器械生产企业质量控制与成品放行指南</vt:lpstr>
      <vt:lpstr>医疗器械生产企业质量控制与成品放行指南</vt:lpstr>
      <vt:lpstr>医疗器械生产企业质量控制与成品放行指南</vt:lpstr>
      <vt:lpstr>医疗器械生产企业质量控制与成品放行指南</vt:lpstr>
      <vt:lpstr>内审、管理评审</vt:lpstr>
      <vt:lpstr>内部审核和管理评审</vt:lpstr>
      <vt:lpstr>内部审核和管理评审</vt:lpstr>
      <vt:lpstr>内部审核和管理评审</vt:lpstr>
      <vt:lpstr>内部审核和管理评审</vt:lpstr>
      <vt:lpstr>内部审核和管理评审</vt:lpstr>
      <vt:lpstr>关于“审核” GB/T 19000-2016 《质量管理体系 基础和术语》</vt:lpstr>
      <vt:lpstr>内部审核和管理评审</vt:lpstr>
      <vt:lpstr>内部审核和管理评审</vt:lpstr>
      <vt:lpstr>内部审核和管理评审</vt:lpstr>
      <vt:lpstr>内部审核和管理评审</vt:lpstr>
      <vt:lpstr>内部审核和管理评审</vt:lpstr>
      <vt:lpstr>内部审核和管理评审</vt:lpstr>
      <vt:lpstr>内部审核和管理评审</vt:lpstr>
      <vt:lpstr>内部审核和管理评审</vt:lpstr>
      <vt:lpstr>内部审核和管理评审</vt:lpstr>
      <vt:lpstr>体系运行过程要点</vt:lpstr>
      <vt:lpstr>PowerPoint 演示文稿</vt:lpstr>
      <vt:lpstr>大家认为有哪些要素和过程需要得到控制？</vt:lpstr>
      <vt:lpstr>PowerPoint 演示文稿</vt:lpstr>
      <vt:lpstr>不可逾越的逻辑</vt:lpstr>
      <vt:lpstr>不可逾越的逻辑</vt:lpstr>
      <vt:lpstr>不可逾越的逻辑</vt:lpstr>
      <vt:lpstr>PowerPoint 演示文稿</vt:lpstr>
      <vt:lpstr>需要形成的证据</vt:lpstr>
      <vt:lpstr>PowerPoint 演示文稿</vt:lpstr>
      <vt:lpstr>需要形成的证据</vt:lpstr>
      <vt:lpstr>需要形成的证据</vt:lpstr>
      <vt:lpstr>需要形成的证据</vt:lpstr>
      <vt:lpstr>需要形成的证据</vt:lpstr>
      <vt:lpstr>需要形成的证据</vt:lpstr>
      <vt:lpstr>需要形成的证据</vt:lpstr>
      <vt:lpstr>需要形成的证据</vt:lpstr>
      <vt:lpstr>需要形成的证据</vt:lpstr>
      <vt:lpstr>需要形成的证据</vt:lpstr>
      <vt:lpstr>需要形成的证据</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2022-12-07T09:51:44Z</dcterms:created>
  <dcterms:modified xsi:type="dcterms:W3CDTF">2023-11-15T05:17:20Z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0x010100D1443A8EF62DE444B1FF07917E22EF72</vt:lpwstr>
  </property>
  <property fmtid="{D5CDD505-2E9C-101B-9397-08002B2CF9AE}" pid="3" name="MediaServiceImageTags">
    <vt:lpwstr/>
  </property>
</Properties>
</file>