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theme/theme5.xml" ContentType="application/vnd.openxmlformats-officedocument.theme+xml"/>
  <Override PartName="/ppt/tags/tag8.xml" ContentType="application/vnd.openxmlformats-officedocument.presentationml.tags+xml"/>
  <Override PartName="/ppt/slideLayouts/slideLayout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tags/tag85.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34.xml" ContentType="application/vnd.openxmlformats-officedocument.presentationml.tags+xml"/>
  <Override PartName="/ppt/tags/tag52.xml" ContentType="application/vnd.openxmlformats-officedocument.presentationml.tags+xml"/>
  <Override PartName="/ppt/tags/tag81.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tags/tag5.xml" ContentType="application/vnd.openxmlformats-officedocument.presentationml.tags+xml"/>
  <Override PartName="/ppt/tags/tag79.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tags/tag39.xml" ContentType="application/vnd.openxmlformats-officedocument.presentationml.tags+xml"/>
  <Override PartName="/ppt/tags/tag68.xml" ContentType="application/vnd.openxmlformats-officedocument.presentationml.tags+xml"/>
  <Override PartName="/ppt/tags/tag86.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tags/tag1.xml" ContentType="application/vnd.openxmlformats-officedocument.presentationml.tags+xml"/>
  <Override PartName="/ppt/tags/tag28.xml" ContentType="application/vnd.openxmlformats-officedocument.presentationml.tags+xml"/>
  <Override PartName="/ppt/tags/tag57.xml" ContentType="application/vnd.openxmlformats-officedocument.presentationml.tags+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tags/tag82.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53.xml" ContentType="application/vnd.openxmlformats-officedocument.presentationml.tags+xml"/>
  <Override PartName="/ppt/tags/tag71.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tags/tag6.xml" ContentType="application/vnd.openxmlformats-officedocument.presentationml.tags+xml"/>
  <Default Extension="svg" ContentType="image/svg+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slideMasters/slideMaster6.xml" ContentType="application/vnd.openxmlformats-officedocument.presentationml.slideMaster+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tags/tag78.xml" ContentType="application/vnd.openxmlformats-officedocument.presentationml.tags+xml"/>
  <Override PartName="/ppt/slideLayouts/slideLayout42.xml" ContentType="application/vnd.openxmlformats-officedocument.presentationml.slideLayout+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45.xml" ContentType="application/vnd.openxmlformats-officedocument.presentationml.tag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5" r:id="rId3"/>
    <p:sldMasterId id="2147483689" r:id="rId4"/>
    <p:sldMasterId id="2147483702" r:id="rId5"/>
    <p:sldMasterId id="2147483716" r:id="rId6"/>
  </p:sldMasterIdLst>
  <p:notesMasterIdLst>
    <p:notesMasterId r:id="rId36"/>
  </p:notesMasterIdLst>
  <p:sldIdLst>
    <p:sldId id="256" r:id="rId7"/>
    <p:sldId id="282" r:id="rId8"/>
    <p:sldId id="264" r:id="rId9"/>
    <p:sldId id="290" r:id="rId10"/>
    <p:sldId id="288" r:id="rId11"/>
    <p:sldId id="289" r:id="rId12"/>
    <p:sldId id="274" r:id="rId13"/>
    <p:sldId id="300" r:id="rId14"/>
    <p:sldId id="292" r:id="rId15"/>
    <p:sldId id="293" r:id="rId16"/>
    <p:sldId id="294" r:id="rId17"/>
    <p:sldId id="295" r:id="rId18"/>
    <p:sldId id="296" r:id="rId19"/>
    <p:sldId id="359" r:id="rId20"/>
    <p:sldId id="297" r:id="rId21"/>
    <p:sldId id="353" r:id="rId22"/>
    <p:sldId id="386" r:id="rId23"/>
    <p:sldId id="354" r:id="rId24"/>
    <p:sldId id="387" r:id="rId25"/>
    <p:sldId id="388" r:id="rId26"/>
    <p:sldId id="355" r:id="rId27"/>
    <p:sldId id="383" r:id="rId28"/>
    <p:sldId id="384" r:id="rId29"/>
    <p:sldId id="385" r:id="rId30"/>
    <p:sldId id="356" r:id="rId31"/>
    <p:sldId id="389" r:id="rId32"/>
    <p:sldId id="357" r:id="rId33"/>
    <p:sldId id="358" r:id="rId34"/>
    <p:sldId id="276" r:id="rId35"/>
  </p:sldIdLst>
  <p:sldSz cx="12192000" cy="6858000"/>
  <p:notesSz cx="9144000" cy="685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xmlns="" type="true"/>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 initials="a" lastIdx="6" clrIdx="0"/>
  <p:cmAuthor id="2" name="作者" initials="A" lastIdx="0" clrIdx="1"/>
  <p:cmAuthor id="3" name="Admin" initials="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918" y="-114"/>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6"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zh-CN" sz="4400" b="0" strike="noStrike" spc="-1">
                <a:latin typeface="Arial" panose="020B0604020202020204"/>
              </a:rPr>
              <a:t>点击鼠标移动幻灯片</a:t>
            </a:r>
            <a:endParaRPr lang="en-US" sz="4400" b="0" strike="noStrike" spc="-1">
              <a:latin typeface="Arial" panose="020B0604020202020204"/>
            </a:endParaRPr>
          </a:p>
        </p:txBody>
      </p:sp>
      <p:sp>
        <p:nvSpPr>
          <p:cNvPr id="397" name="PlaceHolder 2"/>
          <p:cNvSpPr>
            <a:spLocks noGrp="1"/>
          </p:cNvSpPr>
          <p:nvPr>
            <p:ph type="body"/>
          </p:nvPr>
        </p:nvSpPr>
        <p:spPr>
          <a:xfrm>
            <a:off x="756000" y="5078520"/>
            <a:ext cx="6047640" cy="4811040"/>
          </a:xfrm>
          <a:prstGeom prst="rect">
            <a:avLst/>
          </a:prstGeom>
        </p:spPr>
        <p:txBody>
          <a:bodyPr lIns="0" tIns="0" rIns="0" bIns="0">
            <a:noAutofit/>
          </a:bodyPr>
          <a:lstStyle/>
          <a:p>
            <a:r>
              <a:rPr lang="zh-CN" sz="2000" b="0" strike="noStrike" spc="-1">
                <a:latin typeface="Arial" panose="020B0604020202020204"/>
              </a:rPr>
              <a:t>点击编辑备注格式</a:t>
            </a:r>
            <a:endParaRPr lang="en-US" sz="2000" b="0" strike="noStrike" spc="-1">
              <a:latin typeface="Arial" panose="020B0604020202020204"/>
            </a:endParaRPr>
          </a:p>
        </p:txBody>
      </p:sp>
      <p:sp>
        <p:nvSpPr>
          <p:cNvPr id="398" name="PlaceHolder 3"/>
          <p:cNvSpPr>
            <a:spLocks noGrp="1"/>
          </p:cNvSpPr>
          <p:nvPr>
            <p:ph type="hdr"/>
          </p:nvPr>
        </p:nvSpPr>
        <p:spPr>
          <a:xfrm>
            <a:off x="0" y="0"/>
            <a:ext cx="3280680" cy="534240"/>
          </a:xfrm>
          <a:prstGeom prst="rect">
            <a:avLst/>
          </a:prstGeom>
        </p:spPr>
        <p:txBody>
          <a:bodyPr lIns="0" tIns="0" rIns="0" bIns="0">
            <a:noAutofit/>
          </a:bodyPr>
          <a:lstStyle/>
          <a:p>
            <a:r>
              <a:rPr lang="en-US" sz="1400" b="0" strike="noStrike" spc="-1">
                <a:latin typeface="Calibri" panose="020F0502020204030204"/>
              </a:rPr>
              <a:t>&lt;页眉&gt;</a:t>
            </a:r>
          </a:p>
        </p:txBody>
      </p:sp>
      <p:sp>
        <p:nvSpPr>
          <p:cNvPr id="399"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en-US" sz="1400" b="0" strike="noStrike" spc="-1">
                <a:latin typeface="Calibri" panose="020F0502020204030204"/>
              </a:rPr>
              <a:t>&lt;日期/时间&gt;</a:t>
            </a:r>
          </a:p>
        </p:txBody>
      </p:sp>
      <p:sp>
        <p:nvSpPr>
          <p:cNvPr id="400" name="PlaceHolder 5"/>
          <p:cNvSpPr>
            <a:spLocks noGrp="1"/>
          </p:cNvSpPr>
          <p:nvPr>
            <p:ph type="ftr"/>
          </p:nvPr>
        </p:nvSpPr>
        <p:spPr>
          <a:xfrm>
            <a:off x="0" y="10157400"/>
            <a:ext cx="3280680" cy="534240"/>
          </a:xfrm>
          <a:prstGeom prst="rect">
            <a:avLst/>
          </a:prstGeom>
        </p:spPr>
        <p:txBody>
          <a:bodyPr lIns="0" tIns="0" rIns="0" bIns="0" anchor="b">
            <a:noAutofit/>
          </a:bodyPr>
          <a:lstStyle/>
          <a:p>
            <a:r>
              <a:rPr lang="en-US" sz="1400" b="0" strike="noStrike" spc="-1">
                <a:latin typeface="Calibri" panose="020F0502020204030204"/>
              </a:rPr>
              <a:t>&lt;页脚&gt;</a:t>
            </a:r>
          </a:p>
        </p:txBody>
      </p:sp>
      <p:sp>
        <p:nvSpPr>
          <p:cNvPr id="401"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C2221233-E055-4223-840C-6C6E586BA8FB}" type="slidenum">
              <a:rPr lang="en-US" sz="1400" b="0" strike="noStrike" spc="-1">
                <a:latin typeface="Calibri" panose="020F0502020204030204"/>
              </a:rPr>
              <a:pPr algn="r"/>
              <a:t>‹#›</a:t>
            </a:fld>
            <a:endParaRPr lang="en-US" sz="1400" b="0" strike="noStrike" spc="-1">
              <a:latin typeface="Calibri" panose="020F0502020204030204"/>
            </a:endParaRPr>
          </a:p>
        </p:txBody>
      </p:sp>
    </p:spTree>
  </p:cSld>
  <p:clrMap bg1="lt1" tx1="dk1" bg2="lt2" tx2="dk2" accent1="accent1" accent2="accent2" accent3="accent3" accent4="accent4" accent5="accent5" accent6="accent6" hlink="hlink" folHlink="folHlink"/>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6"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8"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0"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1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panose="020B060402020202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1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9"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20"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21"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23"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24"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25"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27"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28"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3"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5"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6"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7"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8"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9"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40"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87"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panose="020B0604020202020204"/>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89"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91"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92"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4"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panose="020B0604020202020204"/>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96"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97"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98"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00"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10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02"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04"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0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06"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08"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09"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11"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12"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13"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14"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16"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17"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18"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19"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20"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21"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2F3C9456-B5E0-495C-8CC5-5DC82BB3C920}" type="datetimeFigureOut">
              <a:rPr lang="zh-CN" altLang="en-US" smtClean="0"/>
              <a:pPr/>
              <a:t>2022/6/24</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D939CCE9-58E6-4528-A9BA-519DCA6DF0A8}" type="slidenum">
              <a:rPr lang="zh-CN" altLang="en-US" smtClean="0"/>
              <a:pPr/>
              <a:t>‹#›</a:t>
            </a:fld>
            <a:endParaRPr lang="zh-CN" altLang="en-US"/>
          </a:p>
        </p:txBody>
      </p:sp>
      <p:sp>
        <p:nvSpPr>
          <p:cNvPr id="7" name="文本框 6"/>
          <p:cNvSpPr txBox="1"/>
          <p:nvPr userDrawn="1"/>
        </p:nvSpPr>
        <p:spPr>
          <a:xfrm>
            <a:off x="7399655" y="6582410"/>
            <a:ext cx="4685665" cy="275590"/>
          </a:xfrm>
          <a:prstGeom prst="rect">
            <a:avLst/>
          </a:prstGeom>
          <a:noFill/>
        </p:spPr>
        <p:txBody>
          <a:bodyPr wrap="square" rtlCol="0">
            <a:spAutoFit/>
          </a:bodyPr>
          <a:lstStyle/>
          <a:p>
            <a:r>
              <a:rPr lang="zh-CN" altLang="en-US" sz="1200"/>
              <a:t>*</a:t>
            </a:r>
            <a:r>
              <a:rPr lang="zh-CN" altLang="en-US" sz="1200">
                <a:sym typeface="+mn-ea"/>
              </a:rPr>
              <a:t>本文档版权为湖南中广汇智所有，未经允许禁止公开、复制、转载</a:t>
            </a:r>
            <a:endParaRPr lang="zh-CN" altLang="en-US" sz="120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25"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panose="020B0604020202020204"/>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27"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29"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130"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2"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panose="020B0604020202020204"/>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34"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35"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136"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38"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13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40"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4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43"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44"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46"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47"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49"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50"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51"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52"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154"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55"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56"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57"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58"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159"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2F3C9456-B5E0-495C-8CC5-5DC82BB3C920}" type="datetimeFigureOut">
              <a:rPr lang="zh-CN" altLang="en-US" smtClean="0"/>
              <a:pPr/>
              <a:t>2022/6/24</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D939CCE9-58E6-4528-A9BA-519DCA6DF0A8}" type="slidenum">
              <a:rPr lang="zh-CN" altLang="en-US" smtClean="0"/>
              <a:pPr/>
              <a:t>‹#›</a:t>
            </a:fld>
            <a:endParaRPr lang="zh-CN" altLang="en-US"/>
          </a:p>
        </p:txBody>
      </p:sp>
      <p:sp>
        <p:nvSpPr>
          <p:cNvPr id="7" name="文本框 6"/>
          <p:cNvSpPr txBox="1"/>
          <p:nvPr userDrawn="1"/>
        </p:nvSpPr>
        <p:spPr>
          <a:xfrm>
            <a:off x="7399655" y="6582410"/>
            <a:ext cx="4685665" cy="275590"/>
          </a:xfrm>
          <a:prstGeom prst="rect">
            <a:avLst/>
          </a:prstGeom>
          <a:noFill/>
        </p:spPr>
        <p:txBody>
          <a:bodyPr wrap="square" rtlCol="0">
            <a:spAutoFit/>
          </a:bodyPr>
          <a:lstStyle/>
          <a:p>
            <a:r>
              <a:rPr lang="zh-CN" altLang="en-US" sz="1200"/>
              <a:t>*</a:t>
            </a:r>
            <a:r>
              <a:rPr lang="zh-CN" altLang="en-US" sz="1200">
                <a:sym typeface="+mn-ea"/>
              </a:rPr>
              <a:t>本文档版权为湖南中广汇智所有，未经允许禁止公开、复制、转载</a:t>
            </a:r>
            <a:endParaRPr lang="zh-CN" altLang="en-US" sz="120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6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61"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panose="020B0604020202020204"/>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6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6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6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6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36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6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68"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panose="020B0604020202020204"/>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6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7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7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37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7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74"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37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7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7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7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7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80"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8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82"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83"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8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8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8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8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88"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8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390"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91"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92"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93"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94"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395"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47"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panose="020B0604020202020204"/>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49"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51"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52"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panose="020B0604020202020204"/>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56"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57"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58"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60"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panose="020B0604020202020204"/>
            </a:endParaRPr>
          </a:p>
        </p:txBody>
      </p:sp>
      <p:sp>
        <p:nvSpPr>
          <p:cNvPr id="6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62"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64"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6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66"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68"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69"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71"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72"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73"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74"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panose="020B0604020202020204"/>
            </a:endParaRPr>
          </a:p>
        </p:txBody>
      </p:sp>
      <p:sp>
        <p:nvSpPr>
          <p:cNvPr id="76"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77"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78"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79"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80"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
        <p:nvSpPr>
          <p:cNvPr id="81"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panose="020B0604020202020204"/>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2F3C9456-B5E0-495C-8CC5-5DC82BB3C920}" type="datetimeFigureOut">
              <a:rPr lang="zh-CN" altLang="en-US" smtClean="0"/>
              <a:pPr/>
              <a:t>2022/6/24</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D939CCE9-58E6-4528-A9BA-519DCA6DF0A8}" type="slidenum">
              <a:rPr lang="zh-CN" altLang="en-US" smtClean="0"/>
              <a:pPr/>
              <a:t>‹#›</a:t>
            </a:fld>
            <a:endParaRPr lang="zh-CN" altLang="en-US"/>
          </a:p>
        </p:txBody>
      </p:sp>
      <p:sp>
        <p:nvSpPr>
          <p:cNvPr id="7" name="文本框 6"/>
          <p:cNvSpPr txBox="1"/>
          <p:nvPr userDrawn="1"/>
        </p:nvSpPr>
        <p:spPr>
          <a:xfrm>
            <a:off x="7399655" y="6582410"/>
            <a:ext cx="4685665" cy="275590"/>
          </a:xfrm>
          <a:prstGeom prst="rect">
            <a:avLst/>
          </a:prstGeom>
          <a:noFill/>
        </p:spPr>
        <p:txBody>
          <a:bodyPr wrap="square" rtlCol="0">
            <a:spAutoFit/>
          </a:bodyPr>
          <a:lstStyle/>
          <a:p>
            <a:r>
              <a:rPr lang="zh-CN" altLang="en-US" sz="1200"/>
              <a:t>*</a:t>
            </a:r>
            <a:r>
              <a:rPr lang="zh-CN" altLang="en-US" sz="1200">
                <a:sym typeface="+mn-ea"/>
              </a:rPr>
              <a:t>本文档版权为湖南中广汇智所有，未经允许禁止公开、复制、转载</a:t>
            </a:r>
            <a:endParaRPr lang="zh-CN" altLang="en-US" sz="120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2F3C9456-B5E0-495C-8CC5-5DC82BB3C920}" type="datetimeFigureOut">
              <a:rPr lang="zh-CN" altLang="en-US" smtClean="0"/>
              <a:pPr/>
              <a:t>2022/6/24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9CCE9-58E6-4528-A9BA-519DCA6DF0A8}" type="slidenum">
              <a:rPr lang="zh-CN" altLang="en-US" smtClean="0"/>
              <a:pPr/>
              <a:t>‹#›</a:t>
            </a:fld>
            <a:endParaRPr lang="zh-CN"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一级标题">
    <p:spTree>
      <p:nvGrpSpPr>
        <p:cNvPr id="1" name=""/>
        <p:cNvGrpSpPr/>
        <p:nvPr/>
      </p:nvGrpSpPr>
      <p:grpSpPr>
        <a:xfrm>
          <a:off x="0" y="0"/>
          <a:ext cx="0" cy="0"/>
          <a:chOff x="0" y="0"/>
          <a:chExt cx="0" cy="0"/>
        </a:xfrm>
      </p:grpSpPr>
      <p:sp>
        <p:nvSpPr>
          <p:cNvPr id="12" name="矩形 11"/>
          <p:cNvSpPr/>
          <p:nvPr userDrawn="1"/>
        </p:nvSpPr>
        <p:spPr>
          <a:xfrm>
            <a:off x="1933455" y="2690030"/>
            <a:ext cx="1594785" cy="1524832"/>
          </a:xfrm>
          <a:prstGeom prst="rect">
            <a:avLst/>
          </a:prstGeom>
          <a:solidFill>
            <a:srgbClr val="003F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内容占位符 5"/>
          <p:cNvSpPr>
            <a:spLocks noGrp="1"/>
          </p:cNvSpPr>
          <p:nvPr>
            <p:ph sz="quarter" idx="11" hasCustomPrompt="1"/>
          </p:nvPr>
        </p:nvSpPr>
        <p:spPr>
          <a:xfrm>
            <a:off x="2101605" y="2804746"/>
            <a:ext cx="1393825" cy="1295400"/>
          </a:xfrm>
          <a:prstGeom prst="rect">
            <a:avLst/>
          </a:prstGeom>
        </p:spPr>
        <p:txBody>
          <a:bodyPr/>
          <a:lstStyle>
            <a:lvl1pPr marL="0" indent="0" algn="ctr">
              <a:lnSpc>
                <a:spcPct val="100000"/>
              </a:lnSpc>
              <a:buNone/>
              <a:defRPr sz="8000" b="0">
                <a:solidFill>
                  <a:schemeClr val="bg1"/>
                </a:solidFill>
                <a:latin typeface="微软雅黑" panose="020B0503020204020204" charset="-122"/>
                <a:ea typeface="微软雅黑" panose="020B0503020204020204" charset="-122"/>
              </a:defRPr>
            </a:lvl1pPr>
          </a:lstStyle>
          <a:p>
            <a:pPr lvl="0"/>
            <a:r>
              <a:rPr lang="en-US" altLang="zh-CN" dirty="0"/>
              <a:t>01</a:t>
            </a:r>
            <a:endParaRPr lang="zh-CN" altLang="en-US" dirty="0"/>
          </a:p>
        </p:txBody>
      </p:sp>
      <p:sp>
        <p:nvSpPr>
          <p:cNvPr id="10" name="内容占位符 9"/>
          <p:cNvSpPr>
            <a:spLocks noGrp="1"/>
          </p:cNvSpPr>
          <p:nvPr>
            <p:ph sz="quarter" idx="13" hasCustomPrompt="1"/>
          </p:nvPr>
        </p:nvSpPr>
        <p:spPr>
          <a:xfrm>
            <a:off x="6120000" y="2340000"/>
            <a:ext cx="4287056" cy="738000"/>
          </a:xfrm>
          <a:prstGeom prst="rect">
            <a:avLst/>
          </a:prstGeom>
        </p:spPr>
        <p:txBody>
          <a:bodyPr/>
          <a:lstStyle>
            <a:lvl1pPr marL="0" indent="0" algn="l">
              <a:buNone/>
              <a:defRPr sz="4000" b="1">
                <a:solidFill>
                  <a:srgbClr val="003F97"/>
                </a:solidFill>
                <a:latin typeface="微软雅黑" panose="020B0503020204020204" charset="-122"/>
                <a:ea typeface="微软雅黑" panose="020B0503020204020204" charset="-122"/>
              </a:defRPr>
            </a:lvl1pPr>
            <a:lvl2pPr>
              <a:defRPr sz="4000"/>
            </a:lvl2pPr>
            <a:lvl3pPr>
              <a:defRPr sz="4000"/>
            </a:lvl3pPr>
            <a:lvl4pPr>
              <a:defRPr sz="4000"/>
            </a:lvl4pPr>
            <a:lvl5pPr>
              <a:defRPr sz="4000"/>
            </a:lvl5pPr>
          </a:lstStyle>
          <a:p>
            <a:pPr lvl="0"/>
            <a:r>
              <a:rPr lang="zh-CN" altLang="en-US" dirty="0"/>
              <a:t>二级标题</a:t>
            </a:r>
          </a:p>
        </p:txBody>
      </p:sp>
      <p:sp>
        <p:nvSpPr>
          <p:cNvPr id="11" name="文本框 10"/>
          <p:cNvSpPr txBox="1"/>
          <p:nvPr userDrawn="1"/>
        </p:nvSpPr>
        <p:spPr>
          <a:xfrm>
            <a:off x="4314048" y="2552446"/>
            <a:ext cx="18000" cy="1800000"/>
          </a:xfrm>
          <a:prstGeom prst="rect">
            <a:avLst/>
          </a:prstGeom>
          <a:solidFill>
            <a:schemeClr val="accent1"/>
          </a:solidFill>
        </p:spPr>
        <p:txBody>
          <a:bodyPr wrap="square" rtlCol="0">
            <a:spAutoFit/>
          </a:bodyPr>
          <a:lstStyle/>
          <a:p>
            <a:endParaRPr lang="zh-CN" altLang="en-US" dirty="0"/>
          </a:p>
        </p:txBody>
      </p:sp>
      <p:sp>
        <p:nvSpPr>
          <p:cNvPr id="7" name="文本占位符 5"/>
          <p:cNvSpPr>
            <a:spLocks noGrp="1"/>
          </p:cNvSpPr>
          <p:nvPr>
            <p:ph type="body" sz="quarter" idx="18" hasCustomPrompt="1"/>
          </p:nvPr>
        </p:nvSpPr>
        <p:spPr>
          <a:xfrm>
            <a:off x="4680000" y="3960000"/>
            <a:ext cx="3117600" cy="303212"/>
          </a:xfrm>
          <a:prstGeom prst="rect">
            <a:avLst/>
          </a:prstGeom>
        </p:spPr>
        <p:txBody>
          <a:bodyPr/>
          <a:lstStyle>
            <a:lvl1pPr marL="457200" indent="-457200">
              <a:buFont typeface="Wingdings" panose="05000000000000000000" pitchFamily="2" charset="2"/>
              <a:buChar char="u"/>
              <a:defRPr sz="2800" b="1">
                <a:solidFill>
                  <a:srgbClr val="003F97"/>
                </a:solidFill>
                <a:latin typeface="微软雅黑" panose="020B0503020204020204" charset="-122"/>
                <a:ea typeface="微软雅黑" panose="020B0503020204020204" charset="-122"/>
              </a:defRPr>
            </a:lvl1pPr>
          </a:lstStyle>
          <a:p>
            <a:pPr lvl="0"/>
            <a:r>
              <a:rPr lang="zh-CN" altLang="en-US" dirty="0"/>
              <a:t>三级标题</a:t>
            </a:r>
          </a:p>
        </p:txBody>
      </p:sp>
      <p:sp>
        <p:nvSpPr>
          <p:cNvPr id="8" name="文本占位符 5"/>
          <p:cNvSpPr>
            <a:spLocks noGrp="1"/>
          </p:cNvSpPr>
          <p:nvPr>
            <p:ph type="body" sz="quarter" idx="19" hasCustomPrompt="1"/>
          </p:nvPr>
        </p:nvSpPr>
        <p:spPr>
          <a:xfrm>
            <a:off x="4680000" y="4860000"/>
            <a:ext cx="3117600" cy="303212"/>
          </a:xfrm>
          <a:prstGeom prst="rect">
            <a:avLst/>
          </a:prstGeom>
        </p:spPr>
        <p:txBody>
          <a:bodyPr/>
          <a:lstStyle>
            <a:lvl1pPr marL="457200" indent="-457200">
              <a:buFont typeface="Wingdings" panose="05000000000000000000" pitchFamily="2" charset="2"/>
              <a:buChar char="u"/>
              <a:defRPr sz="2800" b="1">
                <a:solidFill>
                  <a:srgbClr val="003F97"/>
                </a:solidFill>
                <a:latin typeface="微软雅黑" panose="020B0503020204020204" charset="-122"/>
                <a:ea typeface="微软雅黑" panose="020B0503020204020204" charset="-122"/>
              </a:defRPr>
            </a:lvl1pPr>
          </a:lstStyle>
          <a:p>
            <a:pPr lvl="0"/>
            <a:r>
              <a:rPr lang="zh-CN" altLang="en-US" dirty="0"/>
              <a:t>三级标题</a:t>
            </a:r>
          </a:p>
        </p:txBody>
      </p:sp>
      <p:sp>
        <p:nvSpPr>
          <p:cNvPr id="9" name="文本占位符 5"/>
          <p:cNvSpPr>
            <a:spLocks noGrp="1"/>
          </p:cNvSpPr>
          <p:nvPr>
            <p:ph type="body" sz="quarter" idx="20" hasCustomPrompt="1"/>
          </p:nvPr>
        </p:nvSpPr>
        <p:spPr>
          <a:xfrm>
            <a:off x="4680000" y="5760000"/>
            <a:ext cx="3117600" cy="303212"/>
          </a:xfrm>
          <a:prstGeom prst="rect">
            <a:avLst/>
          </a:prstGeom>
        </p:spPr>
        <p:txBody>
          <a:bodyPr/>
          <a:lstStyle>
            <a:lvl1pPr marL="457200" indent="-457200">
              <a:buFont typeface="Wingdings" panose="05000000000000000000" pitchFamily="2" charset="2"/>
              <a:buChar char="u"/>
              <a:defRPr sz="2800" b="1">
                <a:solidFill>
                  <a:srgbClr val="003F97"/>
                </a:solidFill>
                <a:latin typeface="微软雅黑" panose="020B0503020204020204" charset="-122"/>
                <a:ea typeface="微软雅黑" panose="020B0503020204020204" charset="-122"/>
              </a:defRPr>
            </a:lvl1pPr>
          </a:lstStyle>
          <a:p>
            <a:pPr lvl="0"/>
            <a:r>
              <a:rPr lang="zh-CN" altLang="en-US" dirty="0"/>
              <a:t>三级标题</a:t>
            </a:r>
          </a:p>
        </p:txBody>
      </p:sp>
      <p:sp>
        <p:nvSpPr>
          <p:cNvPr id="16" name="文本占位符 5"/>
          <p:cNvSpPr>
            <a:spLocks noGrp="1"/>
          </p:cNvSpPr>
          <p:nvPr>
            <p:ph type="body" sz="quarter" idx="21" hasCustomPrompt="1"/>
          </p:nvPr>
        </p:nvSpPr>
        <p:spPr>
          <a:xfrm>
            <a:off x="8614990" y="3960000"/>
            <a:ext cx="3117600" cy="303212"/>
          </a:xfrm>
          <a:prstGeom prst="rect">
            <a:avLst/>
          </a:prstGeom>
        </p:spPr>
        <p:txBody>
          <a:bodyPr/>
          <a:lstStyle>
            <a:lvl1pPr marL="457200" indent="-457200">
              <a:buFont typeface="Wingdings" panose="05000000000000000000" pitchFamily="2" charset="2"/>
              <a:buChar char="u"/>
              <a:defRPr sz="2800" b="1">
                <a:solidFill>
                  <a:srgbClr val="003F97"/>
                </a:solidFill>
                <a:latin typeface="微软雅黑" panose="020B0503020204020204" charset="-122"/>
                <a:ea typeface="微软雅黑" panose="020B0503020204020204" charset="-122"/>
              </a:defRPr>
            </a:lvl1pPr>
          </a:lstStyle>
          <a:p>
            <a:pPr lvl="0"/>
            <a:r>
              <a:rPr lang="zh-CN" altLang="en-US" dirty="0"/>
              <a:t>三级标题</a:t>
            </a:r>
          </a:p>
        </p:txBody>
      </p:sp>
      <p:sp>
        <p:nvSpPr>
          <p:cNvPr id="17" name="文本占位符 5"/>
          <p:cNvSpPr>
            <a:spLocks noGrp="1"/>
          </p:cNvSpPr>
          <p:nvPr>
            <p:ph type="body" sz="quarter" idx="22" hasCustomPrompt="1"/>
          </p:nvPr>
        </p:nvSpPr>
        <p:spPr>
          <a:xfrm>
            <a:off x="8614990" y="4860000"/>
            <a:ext cx="3117600" cy="303212"/>
          </a:xfrm>
          <a:prstGeom prst="rect">
            <a:avLst/>
          </a:prstGeom>
        </p:spPr>
        <p:txBody>
          <a:bodyPr/>
          <a:lstStyle>
            <a:lvl1pPr marL="457200" indent="-457200">
              <a:buFont typeface="Wingdings" panose="05000000000000000000" pitchFamily="2" charset="2"/>
              <a:buChar char="u"/>
              <a:defRPr sz="2800" b="1">
                <a:solidFill>
                  <a:srgbClr val="003F97"/>
                </a:solidFill>
                <a:latin typeface="微软雅黑" panose="020B0503020204020204" charset="-122"/>
                <a:ea typeface="微软雅黑" panose="020B0503020204020204" charset="-122"/>
              </a:defRPr>
            </a:lvl1pPr>
          </a:lstStyle>
          <a:p>
            <a:pPr lvl="0"/>
            <a:r>
              <a:rPr lang="zh-CN" altLang="en-US" dirty="0"/>
              <a:t>三级标题</a:t>
            </a:r>
          </a:p>
        </p:txBody>
      </p:sp>
      <p:sp>
        <p:nvSpPr>
          <p:cNvPr id="18" name="文本占位符 5"/>
          <p:cNvSpPr>
            <a:spLocks noGrp="1"/>
          </p:cNvSpPr>
          <p:nvPr>
            <p:ph type="body" sz="quarter" idx="23" hasCustomPrompt="1"/>
          </p:nvPr>
        </p:nvSpPr>
        <p:spPr>
          <a:xfrm>
            <a:off x="8614990" y="5760000"/>
            <a:ext cx="3117600" cy="303212"/>
          </a:xfrm>
          <a:prstGeom prst="rect">
            <a:avLst/>
          </a:prstGeom>
        </p:spPr>
        <p:txBody>
          <a:bodyPr/>
          <a:lstStyle>
            <a:lvl1pPr marL="457200" indent="-457200">
              <a:buFont typeface="Wingdings" panose="05000000000000000000" pitchFamily="2" charset="2"/>
              <a:buChar char="u"/>
              <a:defRPr sz="2800" b="1">
                <a:solidFill>
                  <a:srgbClr val="003F97"/>
                </a:solidFill>
                <a:latin typeface="微软雅黑" panose="020B0503020204020204" charset="-122"/>
                <a:ea typeface="微软雅黑" panose="020B0503020204020204" charset="-122"/>
              </a:defRPr>
            </a:lvl1pPr>
          </a:lstStyle>
          <a:p>
            <a:pPr lvl="0"/>
            <a:r>
              <a:rPr lang="zh-CN" altLang="en-US" dirty="0"/>
              <a:t>三级标题</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1.jpe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3.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1.jpeg"/><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image" Target="../media/image4.jpeg"/><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cstate="print"/>
          <a:stretch>
            <a:fillRect/>
          </a:stretch>
        </a:blipFill>
        <a:effectLst/>
      </p:bgPr>
    </p:bg>
    <p:spTree>
      <p:nvGrpSpPr>
        <p:cNvPr id="1" name=""/>
        <p:cNvGrpSpPr/>
        <p:nvPr/>
      </p:nvGrpSpPr>
      <p:grpSpPr>
        <a:xfrm>
          <a:off x="0" y="0"/>
          <a:ext cx="0" cy="0"/>
          <a:chOff x="0" y="0"/>
          <a:chExt cx="0" cy="0"/>
        </a:xfrm>
      </p:grpSpPr>
      <p:sp>
        <p:nvSpPr>
          <p:cNvPr id="6" name="CustomShape 1"/>
          <p:cNvSpPr/>
          <p:nvPr/>
        </p:nvSpPr>
        <p:spPr>
          <a:xfrm>
            <a:off x="4633920" y="1328400"/>
            <a:ext cx="2939760" cy="1203120"/>
          </a:xfrm>
          <a:prstGeom prst="rect">
            <a:avLst/>
          </a:prstGeom>
          <a:blipFill rotWithShape="0">
            <a:blip r:embed="rId15" cstate="print"/>
            <a:stretch>
              <a:fillRect/>
            </a:stretch>
          </a:blipFill>
          <a:ln w="0">
            <a:noFill/>
          </a:ln>
        </p:spPr>
        <p:style>
          <a:lnRef idx="0">
            <a:srgbClr val="FFFFFF"/>
          </a:lnRef>
          <a:fillRef idx="0">
            <a:srgbClr val="FFFFFF"/>
          </a:fillRef>
          <a:effectRef idx="0">
            <a:srgbClr val="FFFFFF"/>
          </a:effectRef>
          <a:fontRef idx="minor"/>
        </p:style>
      </p:sp>
      <p:sp>
        <p:nvSpPr>
          <p:cNvPr id="2" name="CustomShape 2"/>
          <p:cNvSpPr/>
          <p:nvPr/>
        </p:nvSpPr>
        <p:spPr>
          <a:xfrm>
            <a:off x="8686800" y="5058360"/>
            <a:ext cx="1113120" cy="3643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lstStyle/>
          <a:p>
            <a:pPr>
              <a:lnSpc>
                <a:spcPct val="100000"/>
              </a:lnSpc>
            </a:pPr>
            <a:r>
              <a:rPr lang="zh-CN" sz="1800" b="0" strike="noStrike" spc="-1">
                <a:solidFill>
                  <a:srgbClr val="5B9BD5"/>
                </a:solidFill>
                <a:latin typeface="微软雅黑" panose="020B0503020204020204" charset="-122"/>
                <a:ea typeface="微软雅黑" panose="020B0503020204020204" charset="-122"/>
              </a:rPr>
              <a:t>汇报人：</a:t>
            </a:r>
            <a:endParaRPr lang="en-US" sz="1800" b="0" strike="noStrike" spc="-1">
              <a:latin typeface="Arial" panose="020B0604020202020204"/>
            </a:endParaRPr>
          </a:p>
        </p:txBody>
      </p:sp>
      <p:sp>
        <p:nvSpPr>
          <p:cNvPr id="3" name="CustomShape 3"/>
          <p:cNvSpPr/>
          <p:nvPr/>
        </p:nvSpPr>
        <p:spPr>
          <a:xfrm>
            <a:off x="8686800" y="5416200"/>
            <a:ext cx="1113120" cy="3643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lstStyle/>
          <a:p>
            <a:pPr>
              <a:lnSpc>
                <a:spcPct val="100000"/>
              </a:lnSpc>
            </a:pPr>
            <a:r>
              <a:rPr lang="zh-CN" sz="1800" b="0" strike="noStrike" spc="-1">
                <a:solidFill>
                  <a:srgbClr val="5B9BD5"/>
                </a:solidFill>
                <a:latin typeface="微软雅黑" panose="020B0503020204020204" charset="-122"/>
                <a:ea typeface="微软雅黑" panose="020B0503020204020204" charset="-122"/>
              </a:rPr>
              <a:t>时   间：</a:t>
            </a:r>
            <a:endParaRPr lang="en-US" sz="1800" b="0" strike="noStrike" spc="-1">
              <a:latin typeface="Arial" panose="020B0604020202020204"/>
            </a:endParaRPr>
          </a:p>
        </p:txBody>
      </p:sp>
      <p:sp>
        <p:nvSpPr>
          <p:cNvPr id="4" name="PlaceHolder 4"/>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zh-CN" sz="4400" b="0" strike="noStrike" spc="-1">
                <a:latin typeface="Arial" panose="020B0604020202020204"/>
              </a:rPr>
              <a:t>点击鼠标编辑标题文字格式</a:t>
            </a:r>
            <a:endParaRPr lang="en-US" sz="4400" b="0" strike="noStrike" spc="-1">
              <a:latin typeface="Arial" panose="020B0604020202020204"/>
            </a:endParaRPr>
          </a:p>
        </p:txBody>
      </p:sp>
      <p:sp>
        <p:nvSpPr>
          <p:cNvPr id="5" name="PlaceHolder 5"/>
          <p:cNvSpPr>
            <a:spLocks noGrp="1"/>
          </p:cNvSpPr>
          <p:nvPr>
            <p:ph type="body"/>
          </p:nvPr>
        </p:nvSpPr>
        <p:spPr>
          <a:xfrm>
            <a:off x="609480" y="1604520"/>
            <a:ext cx="10972440" cy="3977280"/>
          </a:xfrm>
          <a:prstGeom prst="rect">
            <a:avLst/>
          </a:prstGeom>
        </p:spPr>
        <p:txBody>
          <a:bodyPr lIns="0" tIns="0" rIns="0" bIns="0">
            <a:normAutofit/>
          </a:bodyPr>
          <a:lstStyle/>
          <a:p>
            <a:pPr marL="431800" indent="-323850">
              <a:spcBef>
                <a:spcPts val="1415"/>
              </a:spcBef>
              <a:buClr>
                <a:srgbClr val="000000"/>
              </a:buClr>
              <a:buSzPct val="45000"/>
              <a:buFont typeface="Wingdings" panose="05000000000000000000" pitchFamily="2" charset="2"/>
              <a:buChar char=""/>
            </a:pPr>
            <a:r>
              <a:rPr lang="zh-CN" sz="3200" b="0" strike="noStrike" spc="-1">
                <a:latin typeface="Arial" panose="020B0604020202020204"/>
              </a:rPr>
              <a:t>点击鼠标编辑大纲文字格式</a:t>
            </a:r>
            <a:endParaRPr lang="en-US" sz="3200" b="0" strike="noStrike" spc="-1">
              <a:latin typeface="Arial" panose="020B0604020202020204"/>
            </a:endParaRPr>
          </a:p>
          <a:p>
            <a:pPr marL="864235" lvl="1" indent="-323850">
              <a:spcBef>
                <a:spcPts val="1135"/>
              </a:spcBef>
              <a:buClr>
                <a:srgbClr val="000000"/>
              </a:buClr>
              <a:buSzPct val="75000"/>
              <a:buFont typeface="Symbol" panose="05050102010706020507" charset="2"/>
              <a:buChar char=""/>
            </a:pPr>
            <a:r>
              <a:rPr lang="zh-CN" sz="2800" b="0" strike="noStrike" spc="-1">
                <a:latin typeface="Arial" panose="020B0604020202020204"/>
              </a:rPr>
              <a:t>第二个大纲级</a:t>
            </a:r>
            <a:endParaRPr lang="en-US" sz="2800" b="0" strike="noStrike" spc="-1">
              <a:latin typeface="Arial" panose="020B0604020202020204"/>
            </a:endParaRPr>
          </a:p>
          <a:p>
            <a:pPr marL="1296035" lvl="2" indent="-288290">
              <a:spcBef>
                <a:spcPts val="850"/>
              </a:spcBef>
              <a:buClr>
                <a:srgbClr val="000000"/>
              </a:buClr>
              <a:buSzPct val="45000"/>
              <a:buFont typeface="Wingdings" panose="05000000000000000000" pitchFamily="2" charset="2"/>
              <a:buChar char=""/>
            </a:pPr>
            <a:r>
              <a:rPr lang="zh-CN" sz="2400" b="0" strike="noStrike" spc="-1">
                <a:latin typeface="Arial" panose="020B0604020202020204"/>
              </a:rPr>
              <a:t>第三大纲级别</a:t>
            </a:r>
            <a:endParaRPr lang="en-US" sz="2400" b="0" strike="noStrike" spc="-1">
              <a:latin typeface="Arial" panose="020B0604020202020204"/>
            </a:endParaRPr>
          </a:p>
          <a:p>
            <a:pPr marL="1727835" lvl="3" indent="-215900">
              <a:spcBef>
                <a:spcPts val="565"/>
              </a:spcBef>
              <a:buClr>
                <a:srgbClr val="000000"/>
              </a:buClr>
              <a:buSzPct val="75000"/>
              <a:buFont typeface="Symbol" panose="05050102010706020507" charset="2"/>
              <a:buChar char=""/>
            </a:pPr>
            <a:r>
              <a:rPr lang="zh-CN" sz="2000" b="0" strike="noStrike" spc="-1">
                <a:latin typeface="Arial" panose="020B0604020202020204"/>
              </a:rPr>
              <a:t>第四大纲级别</a:t>
            </a:r>
            <a:endParaRPr lang="en-US" sz="2000" b="0" strike="noStrike" spc="-1">
              <a:latin typeface="Arial" panose="020B0604020202020204"/>
            </a:endParaRPr>
          </a:p>
          <a:p>
            <a:pPr marL="2160270" lvl="4"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第五大纲级别</a:t>
            </a:r>
            <a:endParaRPr lang="en-US" sz="2000" b="0" strike="noStrike" spc="-1">
              <a:latin typeface="Arial" panose="020B0604020202020204"/>
            </a:endParaRPr>
          </a:p>
          <a:p>
            <a:pPr marL="2592070" lvl="5"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第六大纲级别</a:t>
            </a:r>
            <a:endParaRPr lang="en-US" sz="2000" b="0" strike="noStrike" spc="-1">
              <a:latin typeface="Arial" panose="020B0604020202020204"/>
            </a:endParaRPr>
          </a:p>
          <a:p>
            <a:pPr marL="3023870" lvl="6"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第七大纲级别</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5" cstate="print"/>
          <a:stretch>
            <a:fillRect/>
          </a:stretch>
        </a:blipFill>
        <a:effectLst/>
      </p:bgPr>
    </p:bg>
    <p:spTree>
      <p:nvGrpSpPr>
        <p:cNvPr id="1" name=""/>
        <p:cNvGrpSpPr/>
        <p:nvPr/>
      </p:nvGrpSpPr>
      <p:grpSpPr>
        <a:xfrm>
          <a:off x="0" y="0"/>
          <a:ext cx="0" cy="0"/>
          <a:chOff x="0" y="0"/>
          <a:chExt cx="0" cy="0"/>
        </a:xfrm>
      </p:grpSpPr>
      <p:sp>
        <p:nvSpPr>
          <p:cNvPr id="82" name="CustomShape 1"/>
          <p:cNvSpPr/>
          <p:nvPr/>
        </p:nvSpPr>
        <p:spPr>
          <a:xfrm>
            <a:off x="1933560" y="2689920"/>
            <a:ext cx="1594080" cy="1524240"/>
          </a:xfrm>
          <a:prstGeom prst="rect">
            <a:avLst/>
          </a:prstGeom>
          <a:solidFill>
            <a:srgbClr val="003F97"/>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3" name="CustomShape 2"/>
          <p:cNvSpPr/>
          <p:nvPr/>
        </p:nvSpPr>
        <p:spPr>
          <a:xfrm>
            <a:off x="4313880" y="2552400"/>
            <a:ext cx="17280" cy="1799280"/>
          </a:xfrm>
          <a:prstGeom prst="rect">
            <a:avLst/>
          </a:prstGeom>
          <a:solidFill>
            <a:schemeClr val="accent1"/>
          </a:solidFill>
          <a:ln w="0">
            <a:noFill/>
          </a:ln>
        </p:spPr>
        <p:style>
          <a:lnRef idx="0">
            <a:srgbClr val="FFFFFF"/>
          </a:lnRef>
          <a:fillRef idx="0">
            <a:srgbClr val="FFFFFF"/>
          </a:fillRef>
          <a:effectRef idx="0">
            <a:srgbClr val="FFFFFF"/>
          </a:effectRef>
          <a:fontRef idx="minor"/>
        </p:style>
      </p:sp>
      <p:sp>
        <p:nvSpPr>
          <p:cNvPr id="84" name="PlaceHolder 3"/>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zh-CN" sz="4400" b="0" strike="noStrike" spc="-1">
                <a:latin typeface="Arial" panose="020B0604020202020204"/>
              </a:rPr>
              <a:t>点击鼠标编辑标题文字格式</a:t>
            </a:r>
            <a:endParaRPr lang="en-US" sz="4400" b="0" strike="noStrike" spc="-1">
              <a:latin typeface="Arial" panose="020B0604020202020204"/>
            </a:endParaRPr>
          </a:p>
        </p:txBody>
      </p:sp>
      <p:sp>
        <p:nvSpPr>
          <p:cNvPr id="85" name="PlaceHolder 4"/>
          <p:cNvSpPr>
            <a:spLocks noGrp="1"/>
          </p:cNvSpPr>
          <p:nvPr>
            <p:ph type="body"/>
          </p:nvPr>
        </p:nvSpPr>
        <p:spPr>
          <a:xfrm>
            <a:off x="609480" y="1604520"/>
            <a:ext cx="10972440" cy="3977280"/>
          </a:xfrm>
          <a:prstGeom prst="rect">
            <a:avLst/>
          </a:prstGeom>
        </p:spPr>
        <p:txBody>
          <a:bodyPr lIns="0" tIns="0" rIns="0" bIns="0">
            <a:normAutofit/>
          </a:bodyPr>
          <a:lstStyle/>
          <a:p>
            <a:pPr marL="431800" indent="-323850">
              <a:spcBef>
                <a:spcPts val="1415"/>
              </a:spcBef>
              <a:buClr>
                <a:srgbClr val="000000"/>
              </a:buClr>
              <a:buSzPct val="45000"/>
              <a:buFont typeface="Wingdings" panose="05000000000000000000" pitchFamily="2" charset="2"/>
              <a:buChar char=""/>
            </a:pPr>
            <a:r>
              <a:rPr lang="zh-CN" sz="3200" b="0" strike="noStrike" spc="-1">
                <a:latin typeface="Arial" panose="020B0604020202020204"/>
              </a:rPr>
              <a:t>点击鼠标编辑大纲文字格式</a:t>
            </a:r>
            <a:endParaRPr lang="en-US" sz="3200" b="0" strike="noStrike" spc="-1">
              <a:latin typeface="Arial" panose="020B0604020202020204"/>
            </a:endParaRPr>
          </a:p>
          <a:p>
            <a:pPr marL="864235" lvl="1" indent="-323850">
              <a:spcBef>
                <a:spcPts val="1135"/>
              </a:spcBef>
              <a:buClr>
                <a:srgbClr val="000000"/>
              </a:buClr>
              <a:buSzPct val="75000"/>
              <a:buFont typeface="Symbol" panose="05050102010706020507" charset="2"/>
              <a:buChar char=""/>
            </a:pPr>
            <a:r>
              <a:rPr lang="zh-CN" sz="2800" b="0" strike="noStrike" spc="-1">
                <a:latin typeface="Arial" panose="020B0604020202020204"/>
              </a:rPr>
              <a:t>第二个大纲级</a:t>
            </a:r>
            <a:endParaRPr lang="en-US" sz="2800" b="0" strike="noStrike" spc="-1">
              <a:latin typeface="Arial" panose="020B0604020202020204"/>
            </a:endParaRPr>
          </a:p>
          <a:p>
            <a:pPr marL="1296035" lvl="2" indent="-288290">
              <a:spcBef>
                <a:spcPts val="850"/>
              </a:spcBef>
              <a:buClr>
                <a:srgbClr val="000000"/>
              </a:buClr>
              <a:buSzPct val="45000"/>
              <a:buFont typeface="Wingdings" panose="05000000000000000000" pitchFamily="2" charset="2"/>
              <a:buChar char=""/>
            </a:pPr>
            <a:r>
              <a:rPr lang="zh-CN" sz="2400" b="0" strike="noStrike" spc="-1">
                <a:latin typeface="Arial" panose="020B0604020202020204"/>
              </a:rPr>
              <a:t>第三大纲级别</a:t>
            </a:r>
            <a:endParaRPr lang="en-US" sz="2400" b="0" strike="noStrike" spc="-1">
              <a:latin typeface="Arial" panose="020B0604020202020204"/>
            </a:endParaRPr>
          </a:p>
          <a:p>
            <a:pPr marL="1727835" lvl="3" indent="-215900">
              <a:spcBef>
                <a:spcPts val="565"/>
              </a:spcBef>
              <a:buClr>
                <a:srgbClr val="000000"/>
              </a:buClr>
              <a:buSzPct val="75000"/>
              <a:buFont typeface="Symbol" panose="05050102010706020507" charset="2"/>
              <a:buChar char=""/>
            </a:pPr>
            <a:r>
              <a:rPr lang="zh-CN" sz="2000" b="0" strike="noStrike" spc="-1">
                <a:latin typeface="Arial" panose="020B0604020202020204"/>
              </a:rPr>
              <a:t>第四大纲级别</a:t>
            </a:r>
            <a:endParaRPr lang="en-US" sz="2000" b="0" strike="noStrike" spc="-1">
              <a:latin typeface="Arial" panose="020B0604020202020204"/>
            </a:endParaRPr>
          </a:p>
          <a:p>
            <a:pPr marL="2160270" lvl="4"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第五大纲级别</a:t>
            </a:r>
            <a:endParaRPr lang="en-US" sz="2000" b="0" strike="noStrike" spc="-1">
              <a:latin typeface="Arial" panose="020B0604020202020204"/>
            </a:endParaRPr>
          </a:p>
          <a:p>
            <a:pPr marL="2592070" lvl="5"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第六大纲级别</a:t>
            </a:r>
            <a:endParaRPr lang="en-US" sz="2000" b="0" strike="noStrike" spc="-1">
              <a:latin typeface="Arial" panose="020B0604020202020204"/>
            </a:endParaRPr>
          </a:p>
          <a:p>
            <a:pPr marL="3023870" lvl="6"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第七大纲级别</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5" cstate="print"/>
          <a:stretch>
            <a:fillRect/>
          </a:stretch>
        </a:blipFill>
        <a:effectLst/>
      </p:bgPr>
    </p:bg>
    <p:spTree>
      <p:nvGrpSpPr>
        <p:cNvPr id="1" name=""/>
        <p:cNvGrpSpPr/>
        <p:nvPr/>
      </p:nvGrpSpPr>
      <p:grpSpPr>
        <a:xfrm>
          <a:off x="0" y="0"/>
          <a:ext cx="0" cy="0"/>
          <a:chOff x="0" y="0"/>
          <a:chExt cx="0" cy="0"/>
        </a:xfrm>
      </p:grpSpPr>
      <p:sp>
        <p:nvSpPr>
          <p:cNvPr id="12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zh-CN" sz="4400" b="0" strike="noStrike" spc="-1">
                <a:latin typeface="Arial" panose="020B0604020202020204"/>
              </a:rPr>
              <a:t>点击鼠标编辑标题文字格式</a:t>
            </a:r>
            <a:endParaRPr lang="en-US" sz="4400" b="0" strike="noStrike" spc="-1">
              <a:latin typeface="Arial" panose="020B0604020202020204"/>
            </a:endParaRPr>
          </a:p>
        </p:txBody>
      </p:sp>
      <p:sp>
        <p:nvSpPr>
          <p:cNvPr id="123" name="PlaceHolder 2"/>
          <p:cNvSpPr>
            <a:spLocks noGrp="1"/>
          </p:cNvSpPr>
          <p:nvPr>
            <p:ph type="body"/>
          </p:nvPr>
        </p:nvSpPr>
        <p:spPr>
          <a:xfrm>
            <a:off x="609480" y="1604520"/>
            <a:ext cx="10972440" cy="3977280"/>
          </a:xfrm>
          <a:prstGeom prst="rect">
            <a:avLst/>
          </a:prstGeom>
        </p:spPr>
        <p:txBody>
          <a:bodyPr lIns="0" tIns="0" rIns="0" bIns="0">
            <a:normAutofit/>
          </a:bodyPr>
          <a:lstStyle/>
          <a:p>
            <a:pPr marL="431800" indent="-323850">
              <a:spcBef>
                <a:spcPts val="1415"/>
              </a:spcBef>
              <a:buClr>
                <a:srgbClr val="000000"/>
              </a:buClr>
              <a:buSzPct val="45000"/>
              <a:buFont typeface="Wingdings" panose="05000000000000000000" pitchFamily="2" charset="2"/>
              <a:buChar char=""/>
            </a:pPr>
            <a:r>
              <a:rPr lang="zh-CN" sz="3200" b="0" strike="noStrike" spc="-1">
                <a:latin typeface="Arial" panose="020B0604020202020204"/>
              </a:rPr>
              <a:t>点击鼠标编辑大纲文字格式</a:t>
            </a:r>
            <a:endParaRPr lang="en-US" sz="3200" b="0" strike="noStrike" spc="-1">
              <a:latin typeface="Arial" panose="020B0604020202020204"/>
            </a:endParaRPr>
          </a:p>
          <a:p>
            <a:pPr marL="864235" lvl="1" indent="-323850">
              <a:spcBef>
                <a:spcPts val="1135"/>
              </a:spcBef>
              <a:buClr>
                <a:srgbClr val="000000"/>
              </a:buClr>
              <a:buSzPct val="75000"/>
              <a:buFont typeface="Symbol" panose="05050102010706020507" charset="2"/>
              <a:buChar char=""/>
            </a:pPr>
            <a:r>
              <a:rPr lang="zh-CN" sz="2800" b="0" strike="noStrike" spc="-1">
                <a:latin typeface="Arial" panose="020B0604020202020204"/>
              </a:rPr>
              <a:t>第二个大纲级</a:t>
            </a:r>
            <a:endParaRPr lang="en-US" sz="2800" b="0" strike="noStrike" spc="-1">
              <a:latin typeface="Arial" panose="020B0604020202020204"/>
            </a:endParaRPr>
          </a:p>
          <a:p>
            <a:pPr marL="1296035" lvl="2" indent="-288290">
              <a:spcBef>
                <a:spcPts val="850"/>
              </a:spcBef>
              <a:buClr>
                <a:srgbClr val="000000"/>
              </a:buClr>
              <a:buSzPct val="45000"/>
              <a:buFont typeface="Wingdings" panose="05000000000000000000" pitchFamily="2" charset="2"/>
              <a:buChar char=""/>
            </a:pPr>
            <a:r>
              <a:rPr lang="zh-CN" sz="2400" b="0" strike="noStrike" spc="-1">
                <a:latin typeface="Arial" panose="020B0604020202020204"/>
              </a:rPr>
              <a:t>第三大纲级别</a:t>
            </a:r>
            <a:endParaRPr lang="en-US" sz="2400" b="0" strike="noStrike" spc="-1">
              <a:latin typeface="Arial" panose="020B0604020202020204"/>
            </a:endParaRPr>
          </a:p>
          <a:p>
            <a:pPr marL="1727835" lvl="3" indent="-215900">
              <a:spcBef>
                <a:spcPts val="565"/>
              </a:spcBef>
              <a:buClr>
                <a:srgbClr val="000000"/>
              </a:buClr>
              <a:buSzPct val="75000"/>
              <a:buFont typeface="Symbol" panose="05050102010706020507" charset="2"/>
              <a:buChar char=""/>
            </a:pPr>
            <a:r>
              <a:rPr lang="zh-CN" sz="2000" b="0" strike="noStrike" spc="-1">
                <a:latin typeface="Arial" panose="020B0604020202020204"/>
              </a:rPr>
              <a:t>第四大纲级别</a:t>
            </a:r>
            <a:endParaRPr lang="en-US" sz="2000" b="0" strike="noStrike" spc="-1">
              <a:latin typeface="Arial" panose="020B0604020202020204"/>
            </a:endParaRPr>
          </a:p>
          <a:p>
            <a:pPr marL="2160270" lvl="4"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第五大纲级别</a:t>
            </a:r>
            <a:endParaRPr lang="en-US" sz="2000" b="0" strike="noStrike" spc="-1">
              <a:latin typeface="Arial" panose="020B0604020202020204"/>
            </a:endParaRPr>
          </a:p>
          <a:p>
            <a:pPr marL="2592070" lvl="5"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第六大纲级别</a:t>
            </a:r>
            <a:endParaRPr lang="en-US" sz="2000" b="0" strike="noStrike" spc="-1">
              <a:latin typeface="Arial" panose="020B0604020202020204"/>
            </a:endParaRPr>
          </a:p>
          <a:p>
            <a:pPr marL="3023870" lvl="6"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第七大纲级别</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14" cstate="print"/>
          <a:stretch>
            <a:fillRect/>
          </a:stretch>
        </a:blipFill>
        <a:effectLst/>
      </p:bgPr>
    </p:bg>
    <p:spTree>
      <p:nvGrpSpPr>
        <p:cNvPr id="1" name=""/>
        <p:cNvGrpSpPr/>
        <p:nvPr/>
      </p:nvGrpSpPr>
      <p:grpSpPr>
        <a:xfrm>
          <a:off x="0" y="0"/>
          <a:ext cx="0" cy="0"/>
          <a:chOff x="0" y="0"/>
          <a:chExt cx="0" cy="0"/>
        </a:xfrm>
      </p:grpSpPr>
      <p:sp>
        <p:nvSpPr>
          <p:cNvPr id="356" name="CustomShape 1"/>
          <p:cNvSpPr/>
          <p:nvPr/>
        </p:nvSpPr>
        <p:spPr>
          <a:xfrm>
            <a:off x="1268280" y="3286080"/>
            <a:ext cx="4417920" cy="191844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lstStyle/>
          <a:p>
            <a:pPr>
              <a:lnSpc>
                <a:spcPct val="100000"/>
              </a:lnSpc>
              <a:tabLst>
                <a:tab pos="0" algn="l"/>
              </a:tabLst>
            </a:pPr>
            <a:r>
              <a:rPr lang="zh-CN" sz="6000" b="1" strike="noStrike" spc="-1">
                <a:solidFill>
                  <a:srgbClr val="003F97"/>
                </a:solidFill>
                <a:latin typeface="等线" panose="02010600030101010101" charset="-122"/>
                <a:ea typeface="DejaVu Sans"/>
              </a:rPr>
              <a:t>谢谢观看</a:t>
            </a:r>
            <a:endParaRPr lang="en-US" sz="6000" b="0" strike="noStrike" spc="-1">
              <a:latin typeface="Arial" panose="020B0604020202020204"/>
            </a:endParaRPr>
          </a:p>
          <a:p>
            <a:pPr>
              <a:lnSpc>
                <a:spcPct val="100000"/>
              </a:lnSpc>
              <a:tabLst>
                <a:tab pos="0" algn="l"/>
              </a:tabLst>
            </a:pPr>
            <a:endParaRPr lang="en-US" sz="6000" b="0" strike="noStrike" spc="-1">
              <a:latin typeface="Arial" panose="020B0604020202020204"/>
            </a:endParaRPr>
          </a:p>
        </p:txBody>
      </p:sp>
      <p:pic>
        <p:nvPicPr>
          <p:cNvPr id="357" name="图片 8"/>
          <p:cNvPicPr/>
          <p:nvPr/>
        </p:nvPicPr>
        <p:blipFill>
          <a:blip r:embed="rId15" cstate="print"/>
          <a:stretch>
            <a:fillRect/>
          </a:stretch>
        </p:blipFill>
        <p:spPr>
          <a:xfrm>
            <a:off x="9101160" y="689760"/>
            <a:ext cx="3437640" cy="5419080"/>
          </a:xfrm>
          <a:prstGeom prst="rect">
            <a:avLst/>
          </a:prstGeom>
          <a:ln w="0">
            <a:noFill/>
          </a:ln>
        </p:spPr>
      </p:pic>
      <p:sp>
        <p:nvSpPr>
          <p:cNvPr id="358" name="PlaceHolder 2"/>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zh-CN" sz="4400" b="0" strike="noStrike" spc="-1">
                <a:latin typeface="Arial" panose="020B0604020202020204"/>
              </a:rPr>
              <a:t>点击鼠标编辑标题文字格式</a:t>
            </a:r>
            <a:endParaRPr lang="en-US" sz="4400" b="0" strike="noStrike" spc="-1">
              <a:latin typeface="Arial" panose="020B0604020202020204"/>
            </a:endParaRPr>
          </a:p>
        </p:txBody>
      </p:sp>
      <p:sp>
        <p:nvSpPr>
          <p:cNvPr id="359" name="PlaceHolder 3"/>
          <p:cNvSpPr>
            <a:spLocks noGrp="1"/>
          </p:cNvSpPr>
          <p:nvPr>
            <p:ph type="body"/>
          </p:nvPr>
        </p:nvSpPr>
        <p:spPr>
          <a:xfrm>
            <a:off x="609480" y="1604520"/>
            <a:ext cx="10972440" cy="3977280"/>
          </a:xfrm>
          <a:prstGeom prst="rect">
            <a:avLst/>
          </a:prstGeom>
        </p:spPr>
        <p:txBody>
          <a:bodyPr lIns="0" tIns="0" rIns="0" bIns="0">
            <a:normAutofit/>
          </a:bodyPr>
          <a:lstStyle/>
          <a:p>
            <a:pPr marL="431800" indent="-323850">
              <a:spcBef>
                <a:spcPts val="1415"/>
              </a:spcBef>
              <a:buClr>
                <a:srgbClr val="000000"/>
              </a:buClr>
              <a:buSzPct val="45000"/>
              <a:buFont typeface="Wingdings" panose="05000000000000000000" pitchFamily="2" charset="2"/>
              <a:buChar char=""/>
            </a:pPr>
            <a:r>
              <a:rPr lang="zh-CN" sz="3200" b="0" strike="noStrike" spc="-1">
                <a:latin typeface="Arial" panose="020B0604020202020204"/>
              </a:rPr>
              <a:t>点击鼠标编辑大纲文字格式</a:t>
            </a:r>
            <a:endParaRPr lang="en-US" sz="3200" b="0" strike="noStrike" spc="-1">
              <a:latin typeface="Arial" panose="020B0604020202020204"/>
            </a:endParaRPr>
          </a:p>
          <a:p>
            <a:pPr marL="864235" lvl="1" indent="-323850">
              <a:spcBef>
                <a:spcPts val="1135"/>
              </a:spcBef>
              <a:buClr>
                <a:srgbClr val="000000"/>
              </a:buClr>
              <a:buSzPct val="75000"/>
              <a:buFont typeface="Symbol" panose="05050102010706020507" charset="2"/>
              <a:buChar char=""/>
            </a:pPr>
            <a:r>
              <a:rPr lang="zh-CN" sz="2800" b="0" strike="noStrike" spc="-1">
                <a:latin typeface="Arial" panose="020B0604020202020204"/>
              </a:rPr>
              <a:t>第二个大纲级</a:t>
            </a:r>
            <a:endParaRPr lang="en-US" sz="2800" b="0" strike="noStrike" spc="-1">
              <a:latin typeface="Arial" panose="020B0604020202020204"/>
            </a:endParaRPr>
          </a:p>
          <a:p>
            <a:pPr marL="1296035" lvl="2" indent="-288290">
              <a:spcBef>
                <a:spcPts val="850"/>
              </a:spcBef>
              <a:buClr>
                <a:srgbClr val="000000"/>
              </a:buClr>
              <a:buSzPct val="45000"/>
              <a:buFont typeface="Wingdings" panose="05000000000000000000" pitchFamily="2" charset="2"/>
              <a:buChar char=""/>
            </a:pPr>
            <a:r>
              <a:rPr lang="zh-CN" sz="2400" b="0" strike="noStrike" spc="-1">
                <a:latin typeface="Arial" panose="020B0604020202020204"/>
              </a:rPr>
              <a:t>第三大纲级别</a:t>
            </a:r>
            <a:endParaRPr lang="en-US" sz="2400" b="0" strike="noStrike" spc="-1">
              <a:latin typeface="Arial" panose="020B0604020202020204"/>
            </a:endParaRPr>
          </a:p>
          <a:p>
            <a:pPr marL="1727835" lvl="3" indent="-215900">
              <a:spcBef>
                <a:spcPts val="565"/>
              </a:spcBef>
              <a:buClr>
                <a:srgbClr val="000000"/>
              </a:buClr>
              <a:buSzPct val="75000"/>
              <a:buFont typeface="Symbol" panose="05050102010706020507" charset="2"/>
              <a:buChar char=""/>
            </a:pPr>
            <a:r>
              <a:rPr lang="zh-CN" sz="2000" b="0" strike="noStrike" spc="-1">
                <a:latin typeface="Arial" panose="020B0604020202020204"/>
              </a:rPr>
              <a:t>第四大纲级别</a:t>
            </a:r>
            <a:endParaRPr lang="en-US" sz="2000" b="0" strike="noStrike" spc="-1">
              <a:latin typeface="Arial" panose="020B0604020202020204"/>
            </a:endParaRPr>
          </a:p>
          <a:p>
            <a:pPr marL="2160270" lvl="4"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第五大纲级别</a:t>
            </a:r>
            <a:endParaRPr lang="en-US" sz="2000" b="0" strike="noStrike" spc="-1">
              <a:latin typeface="Arial" panose="020B0604020202020204"/>
            </a:endParaRPr>
          </a:p>
          <a:p>
            <a:pPr marL="2592070" lvl="5"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第六大纲级别</a:t>
            </a:r>
            <a:endParaRPr lang="en-US" sz="2000" b="0" strike="noStrike" spc="-1">
              <a:latin typeface="Arial" panose="020B0604020202020204"/>
            </a:endParaRPr>
          </a:p>
          <a:p>
            <a:pPr marL="3023870" lvl="6"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第七大纲级别</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0">
          <a:blip r:embed="rId15" cstate="print"/>
          <a:stretch>
            <a:fillRect/>
          </a:stretch>
        </a:blipFill>
        <a:effectLst/>
      </p:bgPr>
    </p:bg>
    <p:spTree>
      <p:nvGrpSpPr>
        <p:cNvPr id="1" name=""/>
        <p:cNvGrpSpPr/>
        <p:nvPr/>
      </p:nvGrpSpPr>
      <p:grpSpPr>
        <a:xfrm>
          <a:off x="0" y="0"/>
          <a:ext cx="0" cy="0"/>
          <a:chOff x="0" y="0"/>
          <a:chExt cx="0" cy="0"/>
        </a:xfrm>
      </p:grpSpPr>
      <p:sp>
        <p:nvSpPr>
          <p:cNvPr id="41" name="CustomShape 1"/>
          <p:cNvSpPr/>
          <p:nvPr/>
        </p:nvSpPr>
        <p:spPr>
          <a:xfrm>
            <a:off x="2729880" y="2220840"/>
            <a:ext cx="2209680" cy="2299680"/>
          </a:xfrm>
          <a:prstGeom prst="rect">
            <a:avLst/>
          </a:prstGeom>
          <a:solidFill>
            <a:srgbClr val="003F97"/>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42" name="CustomShape 2"/>
          <p:cNvSpPr/>
          <p:nvPr/>
        </p:nvSpPr>
        <p:spPr>
          <a:xfrm>
            <a:off x="3367080" y="2437200"/>
            <a:ext cx="1846080" cy="1846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43" name="CustomShape 3"/>
          <p:cNvSpPr/>
          <p:nvPr/>
        </p:nvSpPr>
        <p:spPr>
          <a:xfrm>
            <a:off x="3792240" y="3057480"/>
            <a:ext cx="1136160" cy="57744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lstStyle/>
          <a:p>
            <a:pPr>
              <a:lnSpc>
                <a:spcPct val="100000"/>
              </a:lnSpc>
              <a:tabLst>
                <a:tab pos="0" algn="l"/>
              </a:tabLst>
            </a:pPr>
            <a:r>
              <a:rPr lang="zh-CN" sz="3200" b="1" strike="noStrike" spc="-1">
                <a:solidFill>
                  <a:srgbClr val="5B9BD5"/>
                </a:solidFill>
                <a:latin typeface="微软雅黑" panose="020B0503020204020204" charset="-122"/>
                <a:ea typeface="微软雅黑" panose="020B0503020204020204" charset="-122"/>
              </a:rPr>
              <a:t>目录</a:t>
            </a:r>
            <a:endParaRPr lang="en-US" sz="3200" b="0" strike="noStrike" spc="-1">
              <a:latin typeface="Arial" panose="020B0604020202020204"/>
            </a:endParaRPr>
          </a:p>
        </p:txBody>
      </p:sp>
      <p:sp>
        <p:nvSpPr>
          <p:cNvPr id="44" name="PlaceHolder 4"/>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zh-CN" sz="4400" b="0" strike="noStrike" spc="-1">
                <a:latin typeface="Arial" panose="020B0604020202020204"/>
              </a:rPr>
              <a:t>点击鼠标编辑标题文字格式</a:t>
            </a:r>
            <a:endParaRPr lang="en-US" sz="4400" b="0" strike="noStrike" spc="-1">
              <a:latin typeface="Arial" panose="020B0604020202020204"/>
            </a:endParaRPr>
          </a:p>
        </p:txBody>
      </p:sp>
      <p:sp>
        <p:nvSpPr>
          <p:cNvPr id="45" name="PlaceHolder 5"/>
          <p:cNvSpPr>
            <a:spLocks noGrp="1"/>
          </p:cNvSpPr>
          <p:nvPr>
            <p:ph type="body"/>
          </p:nvPr>
        </p:nvSpPr>
        <p:spPr>
          <a:xfrm>
            <a:off x="609480" y="1604520"/>
            <a:ext cx="10972440" cy="3977280"/>
          </a:xfrm>
          <a:prstGeom prst="rect">
            <a:avLst/>
          </a:prstGeom>
        </p:spPr>
        <p:txBody>
          <a:bodyPr lIns="0" tIns="0" rIns="0" bIns="0">
            <a:normAutofit/>
          </a:bodyPr>
          <a:lstStyle/>
          <a:p>
            <a:pPr marL="431800" indent="-323850">
              <a:spcBef>
                <a:spcPts val="1415"/>
              </a:spcBef>
              <a:buClr>
                <a:srgbClr val="000000"/>
              </a:buClr>
              <a:buSzPct val="45000"/>
              <a:buFont typeface="Wingdings" panose="05000000000000000000" pitchFamily="2" charset="2"/>
              <a:buChar char=""/>
            </a:pPr>
            <a:r>
              <a:rPr lang="zh-CN" sz="3200" b="0" strike="noStrike" spc="-1">
                <a:latin typeface="Arial" panose="020B0604020202020204"/>
              </a:rPr>
              <a:t>点击鼠标编辑大纲文字格式</a:t>
            </a:r>
            <a:endParaRPr lang="en-US" sz="3200" b="0" strike="noStrike" spc="-1">
              <a:latin typeface="Arial" panose="020B0604020202020204"/>
            </a:endParaRPr>
          </a:p>
          <a:p>
            <a:pPr marL="864235" lvl="1" indent="-323850">
              <a:spcBef>
                <a:spcPts val="1135"/>
              </a:spcBef>
              <a:buClr>
                <a:srgbClr val="000000"/>
              </a:buClr>
              <a:buSzPct val="75000"/>
              <a:buFont typeface="Symbol" panose="05050102010706020507" charset="2"/>
              <a:buChar char=""/>
            </a:pPr>
            <a:r>
              <a:rPr lang="zh-CN" sz="2800" b="0" strike="noStrike" spc="-1">
                <a:latin typeface="Arial" panose="020B0604020202020204"/>
              </a:rPr>
              <a:t>第二个大纲级</a:t>
            </a:r>
            <a:endParaRPr lang="en-US" sz="2800" b="0" strike="noStrike" spc="-1">
              <a:latin typeface="Arial" panose="020B0604020202020204"/>
            </a:endParaRPr>
          </a:p>
          <a:p>
            <a:pPr marL="1296035" lvl="2" indent="-288290">
              <a:spcBef>
                <a:spcPts val="850"/>
              </a:spcBef>
              <a:buClr>
                <a:srgbClr val="000000"/>
              </a:buClr>
              <a:buSzPct val="45000"/>
              <a:buFont typeface="Wingdings" panose="05000000000000000000" pitchFamily="2" charset="2"/>
              <a:buChar char=""/>
            </a:pPr>
            <a:r>
              <a:rPr lang="zh-CN" sz="2400" b="0" strike="noStrike" spc="-1">
                <a:latin typeface="Arial" panose="020B0604020202020204"/>
              </a:rPr>
              <a:t>第三大纲级别</a:t>
            </a:r>
            <a:endParaRPr lang="en-US" sz="2400" b="0" strike="noStrike" spc="-1">
              <a:latin typeface="Arial" panose="020B0604020202020204"/>
            </a:endParaRPr>
          </a:p>
          <a:p>
            <a:pPr marL="1727835" lvl="3" indent="-215900">
              <a:spcBef>
                <a:spcPts val="565"/>
              </a:spcBef>
              <a:buClr>
                <a:srgbClr val="000000"/>
              </a:buClr>
              <a:buSzPct val="75000"/>
              <a:buFont typeface="Symbol" panose="05050102010706020507" charset="2"/>
              <a:buChar char=""/>
            </a:pPr>
            <a:r>
              <a:rPr lang="zh-CN" sz="2000" b="0" strike="noStrike" spc="-1">
                <a:latin typeface="Arial" panose="020B0604020202020204"/>
              </a:rPr>
              <a:t>第四大纲级别</a:t>
            </a:r>
            <a:endParaRPr lang="en-US" sz="2000" b="0" strike="noStrike" spc="-1">
              <a:latin typeface="Arial" panose="020B0604020202020204"/>
            </a:endParaRPr>
          </a:p>
          <a:p>
            <a:pPr marL="2160270" lvl="4"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第五大纲级别</a:t>
            </a:r>
            <a:endParaRPr lang="en-US" sz="2000" b="0" strike="noStrike" spc="-1">
              <a:latin typeface="Arial" panose="020B0604020202020204"/>
            </a:endParaRPr>
          </a:p>
          <a:p>
            <a:pPr marL="2592070" lvl="5"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第六大纲级别</a:t>
            </a:r>
            <a:endParaRPr lang="en-US" sz="2000" b="0" strike="noStrike" spc="-1">
              <a:latin typeface="Arial" panose="020B0604020202020204"/>
            </a:endParaRPr>
          </a:p>
          <a:p>
            <a:pPr marL="3023870" lvl="6"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第七大纲级别</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xStyles>
    <p:titleStyle/>
    <p:bodyStyle/>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5" cstate="print">
            <a:extLst>
              <a:ext uri="{28A0092B-C50C-407E-A947-70E740481C1C}">
                <a14:useLocalDpi xmlns:a14="http://schemas.microsoft.com/office/drawing/2010/main" xmlns="" val="0"/>
              </a:ext>
            </a:extLst>
          </a:blip>
          <a:stretch>
            <a:fillRect/>
          </a:stretch>
        </p:blipFill>
        <p:spPr>
          <a:xfrm>
            <a:off x="1" y="0"/>
            <a:ext cx="12192000" cy="6858000"/>
          </a:xfrm>
          <a:prstGeom prst="rect">
            <a:avLst/>
          </a:prstGeom>
        </p:spPr>
      </p:pic>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3C9456-B5E0-495C-8CC5-5DC82BB3C920}" type="datetimeFigureOut">
              <a:rPr lang="zh-CN" altLang="en-US" smtClean="0"/>
              <a:pPr/>
              <a:t>2022/6/24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9CCE9-58E6-4528-A9BA-519DCA6DF0A8}" type="slidenum">
              <a:rPr lang="zh-CN" altLang="en-US" smtClean="0"/>
              <a:pPr/>
              <a:t>‹#›</a:t>
            </a:fld>
            <a:endParaRPr lang="zh-CN" altLang="en-US"/>
          </a:p>
        </p:txBody>
      </p:sp>
      <p:sp>
        <p:nvSpPr>
          <p:cNvPr id="8" name="文本框 7"/>
          <p:cNvSpPr txBox="1"/>
          <p:nvPr userDrawn="1"/>
        </p:nvSpPr>
        <p:spPr>
          <a:xfrm>
            <a:off x="9443258" y="457199"/>
            <a:ext cx="2660073" cy="369332"/>
          </a:xfrm>
          <a:prstGeom prst="rect">
            <a:avLst/>
          </a:prstGeom>
          <a:noFill/>
        </p:spPr>
        <p:txBody>
          <a:bodyPr wrap="square" rtlCol="0">
            <a:spAutoFit/>
          </a:bodyPr>
          <a:lstStyle/>
          <a:p>
            <a:r>
              <a:rPr lang="en-US" altLang="zh-CN" b="1" dirty="0">
                <a:solidFill>
                  <a:schemeClr val="bg1"/>
                </a:solidFill>
              </a:rPr>
              <a:t>https://udi.idcode.net/</a:t>
            </a:r>
            <a:endParaRPr lang="zh-CN" altLang="en-US" b="1"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6.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tags" Target="../tags/tag12.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6.xml"/><Relationship Id="rId5" Type="http://schemas.openxmlformats.org/officeDocument/2006/relationships/tags" Target="../tags/tag17.xml"/><Relationship Id="rId4"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tags" Target="../tags/tag33.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slideLayout" Target="../slideLayouts/slideLayout26.xml"/><Relationship Id="rId2" Type="http://schemas.openxmlformats.org/officeDocument/2006/relationships/tags" Target="../tags/tag22.xml"/><Relationship Id="rId16" Type="http://schemas.openxmlformats.org/officeDocument/2006/relationships/tags" Target="../tags/tag36.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5" Type="http://schemas.openxmlformats.org/officeDocument/2006/relationships/tags" Target="../tags/tag25.xml"/><Relationship Id="rId15" Type="http://schemas.openxmlformats.org/officeDocument/2006/relationships/tags" Target="../tags/tag35.xml"/><Relationship Id="rId10" Type="http://schemas.openxmlformats.org/officeDocument/2006/relationships/tags" Target="../tags/tag30.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tags" Target="../tags/tag3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tags" Target="../tags/tag49.xml"/><Relationship Id="rId18" Type="http://schemas.openxmlformats.org/officeDocument/2006/relationships/tags" Target="../tags/tag54.xml"/><Relationship Id="rId3" Type="http://schemas.openxmlformats.org/officeDocument/2006/relationships/tags" Target="../tags/tag39.xml"/><Relationship Id="rId21" Type="http://schemas.openxmlformats.org/officeDocument/2006/relationships/tags" Target="../tags/tag57.xml"/><Relationship Id="rId7" Type="http://schemas.openxmlformats.org/officeDocument/2006/relationships/tags" Target="../tags/tag43.xml"/><Relationship Id="rId12" Type="http://schemas.openxmlformats.org/officeDocument/2006/relationships/tags" Target="../tags/tag48.xml"/><Relationship Id="rId17" Type="http://schemas.openxmlformats.org/officeDocument/2006/relationships/tags" Target="../tags/tag53.xml"/><Relationship Id="rId2" Type="http://schemas.openxmlformats.org/officeDocument/2006/relationships/tags" Target="../tags/tag38.xml"/><Relationship Id="rId16" Type="http://schemas.openxmlformats.org/officeDocument/2006/relationships/tags" Target="../tags/tag52.xml"/><Relationship Id="rId20" Type="http://schemas.openxmlformats.org/officeDocument/2006/relationships/tags" Target="../tags/tag56.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24" Type="http://schemas.openxmlformats.org/officeDocument/2006/relationships/slideLayout" Target="../slideLayouts/slideLayout26.xml"/><Relationship Id="rId5" Type="http://schemas.openxmlformats.org/officeDocument/2006/relationships/tags" Target="../tags/tag41.xml"/><Relationship Id="rId15" Type="http://schemas.openxmlformats.org/officeDocument/2006/relationships/tags" Target="../tags/tag51.xml"/><Relationship Id="rId23" Type="http://schemas.openxmlformats.org/officeDocument/2006/relationships/tags" Target="../tags/tag59.xml"/><Relationship Id="rId10" Type="http://schemas.openxmlformats.org/officeDocument/2006/relationships/tags" Target="../tags/tag46.xml"/><Relationship Id="rId19" Type="http://schemas.openxmlformats.org/officeDocument/2006/relationships/tags" Target="../tags/tag55.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tags" Target="../tags/tag50.xml"/><Relationship Id="rId22" Type="http://schemas.openxmlformats.org/officeDocument/2006/relationships/tags" Target="../tags/tag58.xml"/></Relationships>
</file>

<file path=ppt/slides/_rels/slide16.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image" Target="../media/image2.svg"/><Relationship Id="rId18" Type="http://schemas.openxmlformats.org/officeDocument/2006/relationships/image" Target="../media/image11.png"/><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8.png"/><Relationship Id="rId17" Type="http://schemas.openxmlformats.org/officeDocument/2006/relationships/image" Target="../media/image4.svg"/><Relationship Id="rId2" Type="http://schemas.openxmlformats.org/officeDocument/2006/relationships/tags" Target="../tags/tag61.xml"/><Relationship Id="rId16" Type="http://schemas.openxmlformats.org/officeDocument/2006/relationships/image" Target="../media/image10.png"/><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1.svg"/><Relationship Id="rId5" Type="http://schemas.openxmlformats.org/officeDocument/2006/relationships/tags" Target="../tags/tag64.xml"/><Relationship Id="rId15" Type="http://schemas.openxmlformats.org/officeDocument/2006/relationships/image" Target="../media/image3.svg"/><Relationship Id="rId10" Type="http://schemas.openxmlformats.org/officeDocument/2006/relationships/image" Target="../media/image7.png"/><Relationship Id="rId19" Type="http://schemas.openxmlformats.org/officeDocument/2006/relationships/image" Target="../media/image5.svg"/><Relationship Id="rId4" Type="http://schemas.openxmlformats.org/officeDocument/2006/relationships/tags" Target="../tags/tag63.xml"/><Relationship Id="rId9" Type="http://schemas.openxmlformats.org/officeDocument/2006/relationships/slideLayout" Target="../slideLayouts/slideLayout38.xml"/><Relationship Id="rId1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7.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tags" Target="../tags/tag70.xml"/><Relationship Id="rId7" Type="http://schemas.openxmlformats.org/officeDocument/2006/relationships/tags" Target="../tags/tag74.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9.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ags" Target="../tags/tag75.xml"/></Relationships>
</file>

<file path=ppt/slides/_rels/slide21.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image" Target="../media/image19.png"/><Relationship Id="rId4"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9.xml"/><Relationship Id="rId1" Type="http://schemas.openxmlformats.org/officeDocument/2006/relationships/tags" Target="../tags/tag79.xml"/><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slideLayout" Target="../slideLayouts/slideLayout29.xml"/><Relationship Id="rId1" Type="http://schemas.openxmlformats.org/officeDocument/2006/relationships/tags" Target="../tags/tag80.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 Id="rId4"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38.xml"/><Relationship Id="rId1" Type="http://schemas.openxmlformats.org/officeDocument/2006/relationships/tags" Target="../tags/tag8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CustomShape 1"/>
          <p:cNvSpPr/>
          <p:nvPr/>
        </p:nvSpPr>
        <p:spPr>
          <a:xfrm>
            <a:off x="0" y="2934360"/>
            <a:ext cx="12191400" cy="174708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gn="ctr">
              <a:lnSpc>
                <a:spcPct val="90000"/>
              </a:lnSpc>
              <a:spcBef>
                <a:spcPts val="1000"/>
              </a:spcBef>
              <a:tabLst>
                <a:tab pos="0" algn="l"/>
              </a:tabLst>
            </a:pPr>
            <a:r>
              <a:rPr lang="en-US" altLang="zh-CN" sz="6000" b="1" strike="noStrike" spc="-1" dirty="0" smtClean="0">
                <a:solidFill>
                  <a:srgbClr val="003F97"/>
                </a:solidFill>
                <a:latin typeface="微软雅黑" panose="020B0503020204020204" charset="-122"/>
                <a:ea typeface="微软雅黑" panose="020B0503020204020204" charset="-122"/>
              </a:rPr>
              <a:t>UDI</a:t>
            </a:r>
            <a:r>
              <a:rPr lang="zh-CN" altLang="en-US" sz="6000" b="1" strike="noStrike" spc="-1" dirty="0" smtClean="0">
                <a:solidFill>
                  <a:srgbClr val="003F97"/>
                </a:solidFill>
                <a:latin typeface="微软雅黑" panose="020B0503020204020204" charset="-122"/>
                <a:ea typeface="微软雅黑" panose="020B0503020204020204" charset="-122"/>
              </a:rPr>
              <a:t>实施</a:t>
            </a:r>
            <a:r>
              <a:rPr lang="zh-CN" altLang="en-US" sz="6000" b="1" spc="-1" dirty="0" smtClean="0">
                <a:solidFill>
                  <a:srgbClr val="003F97"/>
                </a:solidFill>
                <a:latin typeface="微软雅黑" panose="020B0503020204020204" charset="-122"/>
                <a:ea typeface="微软雅黑" panose="020B0503020204020204" charset="-122"/>
              </a:rPr>
              <a:t>的难点痛点</a:t>
            </a:r>
            <a:endParaRPr lang="en-US" altLang="zh-CN" sz="6000" b="1" spc="-1" dirty="0" smtClean="0">
              <a:solidFill>
                <a:srgbClr val="003F97"/>
              </a:solidFill>
              <a:latin typeface="微软雅黑" panose="020B0503020204020204" charset="-122"/>
              <a:ea typeface="微软雅黑" panose="020B0503020204020204" charset="-122"/>
            </a:endParaRPr>
          </a:p>
          <a:p>
            <a:pPr algn="ctr">
              <a:lnSpc>
                <a:spcPct val="90000"/>
              </a:lnSpc>
              <a:spcBef>
                <a:spcPts val="1000"/>
              </a:spcBef>
              <a:tabLst>
                <a:tab pos="0" algn="l"/>
              </a:tabLst>
            </a:pPr>
            <a:r>
              <a:rPr lang="zh-CN" altLang="en-US" sz="6000" b="1" strike="noStrike" spc="-1" dirty="0" smtClean="0">
                <a:solidFill>
                  <a:srgbClr val="003F97"/>
                </a:solidFill>
                <a:latin typeface="微软雅黑" panose="020B0503020204020204" charset="-122"/>
                <a:ea typeface="微软雅黑" panose="020B0503020204020204" charset="-122"/>
              </a:rPr>
              <a:t>及案例分享</a:t>
            </a:r>
            <a:endParaRPr lang="zh-CN" altLang="en-US" sz="6000" b="1" strike="noStrike" spc="-1" dirty="0">
              <a:solidFill>
                <a:srgbClr val="003F97"/>
              </a:solidFill>
              <a:latin typeface="微软雅黑" panose="020B0503020204020204" charset="-122"/>
              <a:ea typeface="微软雅黑" panose="020B0503020204020204" charset="-122"/>
            </a:endParaRPr>
          </a:p>
        </p:txBody>
      </p:sp>
      <p:sp>
        <p:nvSpPr>
          <p:cNvPr id="403" name="CustomShape 2"/>
          <p:cNvSpPr/>
          <p:nvPr/>
        </p:nvSpPr>
        <p:spPr>
          <a:xfrm>
            <a:off x="8483040" y="4988520"/>
            <a:ext cx="1556640" cy="103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CustomShape 1"/>
          <p:cNvSpPr/>
          <p:nvPr/>
        </p:nvSpPr>
        <p:spPr>
          <a:xfrm>
            <a:off x="5436000" y="2166595"/>
            <a:ext cx="382320" cy="382320"/>
          </a:xfrm>
          <a:prstGeom prst="roundRect">
            <a:avLst>
              <a:gd name="adj" fmla="val 16667"/>
            </a:avLst>
          </a:prstGeom>
          <a:noFill/>
          <a:ln>
            <a:solidFill>
              <a:srgbClr val="003F97"/>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800" b="1" strike="noStrike" spc="-1">
                <a:solidFill>
                  <a:srgbClr val="000000"/>
                </a:solidFill>
                <a:latin typeface="微软雅黑" panose="020B0503020204020204" charset="-122"/>
                <a:ea typeface="微软雅黑" panose="020B0503020204020204" charset="-122"/>
              </a:rPr>
              <a:t>1</a:t>
            </a:r>
            <a:endParaRPr lang="en-US" sz="1800" b="0" strike="noStrike" spc="-1">
              <a:latin typeface="Arial" panose="020B0604020202020204"/>
            </a:endParaRPr>
          </a:p>
        </p:txBody>
      </p:sp>
      <p:sp>
        <p:nvSpPr>
          <p:cNvPr id="406" name="CustomShape 2"/>
          <p:cNvSpPr/>
          <p:nvPr/>
        </p:nvSpPr>
        <p:spPr>
          <a:xfrm>
            <a:off x="5970600" y="2116430"/>
            <a:ext cx="2905920" cy="4831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100000"/>
              </a:lnSpc>
              <a:tabLst>
                <a:tab pos="0" algn="l"/>
              </a:tabLst>
            </a:pPr>
            <a:r>
              <a:rPr lang="zh-CN" sz="2000" b="1" spc="-1">
                <a:solidFill>
                  <a:srgbClr val="003F97"/>
                </a:solidFill>
                <a:latin typeface="微软雅黑" panose="020B0503020204020204" charset="-122"/>
                <a:ea typeface="微软雅黑" panose="020B0503020204020204" charset="-122"/>
                <a:sym typeface="+mn-ea"/>
              </a:rPr>
              <a:t>企业实施流程</a:t>
            </a:r>
            <a:endParaRPr lang="zh-CN" sz="2000" b="1" strike="noStrike" spc="-1">
              <a:solidFill>
                <a:srgbClr val="003F97"/>
              </a:solidFill>
              <a:latin typeface="微软雅黑" panose="020B0503020204020204" charset="-122"/>
              <a:ea typeface="微软雅黑" panose="020B0503020204020204" charset="-122"/>
            </a:endParaRPr>
          </a:p>
        </p:txBody>
      </p:sp>
      <p:sp>
        <p:nvSpPr>
          <p:cNvPr id="407" name="CustomShape 3"/>
          <p:cNvSpPr/>
          <p:nvPr/>
        </p:nvSpPr>
        <p:spPr>
          <a:xfrm>
            <a:off x="5436000" y="3063875"/>
            <a:ext cx="382320" cy="382320"/>
          </a:xfrm>
          <a:prstGeom prst="roundRect">
            <a:avLst>
              <a:gd name="adj" fmla="val 16667"/>
            </a:avLst>
          </a:prstGeom>
          <a:noFill/>
          <a:ln>
            <a:solidFill>
              <a:srgbClr val="003F97"/>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800" b="1" strike="noStrike" spc="-1">
                <a:solidFill>
                  <a:srgbClr val="000000"/>
                </a:solidFill>
                <a:latin typeface="微软雅黑" panose="020B0503020204020204" charset="-122"/>
                <a:ea typeface="微软雅黑" panose="020B0503020204020204" charset="-122"/>
              </a:rPr>
              <a:t>2</a:t>
            </a:r>
            <a:endParaRPr lang="en-US" sz="1800" b="0" strike="noStrike" spc="-1">
              <a:latin typeface="Arial" panose="020B0604020202020204"/>
            </a:endParaRPr>
          </a:p>
        </p:txBody>
      </p:sp>
      <p:sp>
        <p:nvSpPr>
          <p:cNvPr id="408" name="CustomShape 4"/>
          <p:cNvSpPr/>
          <p:nvPr/>
        </p:nvSpPr>
        <p:spPr>
          <a:xfrm>
            <a:off x="5970600" y="3063875"/>
            <a:ext cx="2905920" cy="4831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100000"/>
              </a:lnSpc>
              <a:tabLst>
                <a:tab pos="0" algn="l"/>
              </a:tabLst>
            </a:pPr>
            <a:r>
              <a:rPr lang="en-US" altLang="zh-CN" sz="2000" b="1" spc="-1">
                <a:solidFill>
                  <a:srgbClr val="003F97"/>
                </a:solidFill>
                <a:latin typeface="微软雅黑" panose="020B0503020204020204" charset="-122"/>
                <a:ea typeface="微软雅黑" panose="020B0503020204020204" charset="-122"/>
                <a:sym typeface="+mn-ea"/>
              </a:rPr>
              <a:t>UDI</a:t>
            </a:r>
            <a:r>
              <a:rPr lang="zh-CN" altLang="en-US" sz="2000" b="1" spc="-1">
                <a:solidFill>
                  <a:srgbClr val="003F97"/>
                </a:solidFill>
                <a:latin typeface="微软雅黑" panose="020B0503020204020204" charset="-122"/>
                <a:ea typeface="微软雅黑" panose="020B0503020204020204" charset="-122"/>
                <a:sym typeface="+mn-ea"/>
              </a:rPr>
              <a:t>公共</a:t>
            </a:r>
            <a:r>
              <a:rPr lang="zh-CN" sz="2000" b="1" spc="-1">
                <a:solidFill>
                  <a:srgbClr val="003F97"/>
                </a:solidFill>
                <a:latin typeface="微软雅黑" panose="020B0503020204020204" charset="-122"/>
                <a:ea typeface="微软雅黑" panose="020B0503020204020204" charset="-122"/>
                <a:sym typeface="+mn-ea"/>
              </a:rPr>
              <a:t>平台介绍</a:t>
            </a:r>
            <a:endParaRPr lang="zh-CN" sz="2000" b="1" strike="noStrike" spc="-1">
              <a:solidFill>
                <a:srgbClr val="003F97"/>
              </a:solidFill>
              <a:latin typeface="微软雅黑" panose="020B0503020204020204" charset="-122"/>
              <a:ea typeface="微软雅黑" panose="020B0503020204020204" charset="-122"/>
            </a:endParaRPr>
          </a:p>
          <a:p>
            <a:pPr>
              <a:lnSpc>
                <a:spcPct val="100000"/>
              </a:lnSpc>
              <a:tabLst>
                <a:tab pos="0" algn="l"/>
              </a:tabLst>
            </a:pPr>
            <a:endParaRPr lang="zh-CN" sz="2000" b="1" strike="noStrike" spc="-1">
              <a:solidFill>
                <a:srgbClr val="003F97"/>
              </a:solidFill>
              <a:latin typeface="微软雅黑" panose="020B0503020204020204" charset="-122"/>
              <a:ea typeface="微软雅黑" panose="020B0503020204020204" charset="-122"/>
            </a:endParaRPr>
          </a:p>
        </p:txBody>
      </p:sp>
      <p:sp>
        <p:nvSpPr>
          <p:cNvPr id="409" name="CustomShape 5"/>
          <p:cNvSpPr/>
          <p:nvPr/>
        </p:nvSpPr>
        <p:spPr>
          <a:xfrm>
            <a:off x="5436235" y="4077970"/>
            <a:ext cx="382270" cy="382905"/>
          </a:xfrm>
          <a:prstGeom prst="roundRect">
            <a:avLst>
              <a:gd name="adj" fmla="val 16667"/>
            </a:avLst>
          </a:prstGeom>
          <a:noFill/>
          <a:ln>
            <a:solidFill>
              <a:srgbClr val="003F97"/>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800" b="1" strike="noStrike" spc="-1">
                <a:solidFill>
                  <a:srgbClr val="000000"/>
                </a:solidFill>
                <a:latin typeface="微软雅黑" panose="020B0503020204020204" charset="-122"/>
                <a:ea typeface="微软雅黑" panose="020B0503020204020204" charset="-122"/>
              </a:rPr>
              <a:t>3</a:t>
            </a:r>
            <a:endParaRPr lang="en-US" sz="1800" b="0" strike="noStrike" spc="-1">
              <a:latin typeface="Arial" panose="020B0604020202020204"/>
            </a:endParaRPr>
          </a:p>
        </p:txBody>
      </p:sp>
      <p:sp>
        <p:nvSpPr>
          <p:cNvPr id="412" name="CustomShape 8"/>
          <p:cNvSpPr/>
          <p:nvPr/>
        </p:nvSpPr>
        <p:spPr>
          <a:xfrm>
            <a:off x="6065215" y="4027550"/>
            <a:ext cx="2905920" cy="4831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100000"/>
              </a:lnSpc>
              <a:tabLst>
                <a:tab pos="0" algn="l"/>
              </a:tabLst>
            </a:pPr>
            <a:r>
              <a:rPr lang="zh-CN" sz="2000" b="1" spc="-1">
                <a:solidFill>
                  <a:srgbClr val="003F97"/>
                </a:solidFill>
                <a:latin typeface="微软雅黑" panose="020B0503020204020204" charset="-122"/>
                <a:ea typeface="微软雅黑" panose="020B0503020204020204" charset="-122"/>
                <a:sym typeface="+mn-ea"/>
              </a:rPr>
              <a:t>数据应用服务</a:t>
            </a:r>
            <a:endParaRPr lang="zh-CN" sz="2000" b="1" strike="noStrike" spc="-1">
              <a:solidFill>
                <a:srgbClr val="003F97"/>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 name="CustomShape 1"/>
          <p:cNvSpPr/>
          <p:nvPr/>
        </p:nvSpPr>
        <p:spPr>
          <a:xfrm>
            <a:off x="2047320" y="2901960"/>
            <a:ext cx="1393200" cy="12945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gn="ctr">
              <a:lnSpc>
                <a:spcPct val="100000"/>
              </a:lnSpc>
              <a:spcBef>
                <a:spcPts val="1000"/>
              </a:spcBef>
              <a:tabLst>
                <a:tab pos="0" algn="l"/>
              </a:tabLst>
            </a:pPr>
            <a:r>
              <a:rPr lang="en-US" sz="6600" b="1" strike="noStrike" spc="-1">
                <a:solidFill>
                  <a:srgbClr val="FFFFFF"/>
                </a:solidFill>
                <a:latin typeface="微软雅黑" panose="020B0503020204020204" charset="-122"/>
                <a:ea typeface="微软雅黑" panose="020B0503020204020204" charset="-122"/>
              </a:rPr>
              <a:t>01</a:t>
            </a:r>
            <a:endParaRPr lang="en-US" sz="6600" b="0" strike="noStrike" spc="-1">
              <a:latin typeface="Arial" panose="020B0604020202020204"/>
            </a:endParaRPr>
          </a:p>
        </p:txBody>
      </p:sp>
      <p:sp>
        <p:nvSpPr>
          <p:cNvPr id="463" name="CustomShape 2"/>
          <p:cNvSpPr/>
          <p:nvPr/>
        </p:nvSpPr>
        <p:spPr>
          <a:xfrm>
            <a:off x="5313600" y="2200320"/>
            <a:ext cx="3843720" cy="73728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4000" b="1" strike="noStrike" spc="-1">
                <a:solidFill>
                  <a:srgbClr val="003F97"/>
                </a:solidFill>
                <a:latin typeface="微软雅黑" panose="020B0503020204020204" charset="-122"/>
                <a:ea typeface="微软雅黑" panose="020B0503020204020204" charset="-122"/>
              </a:rPr>
              <a:t>企业实施流程</a:t>
            </a:r>
          </a:p>
        </p:txBody>
      </p:sp>
      <p:sp>
        <p:nvSpPr>
          <p:cNvPr id="464" name="CustomShape 3"/>
          <p:cNvSpPr/>
          <p:nvPr/>
        </p:nvSpPr>
        <p:spPr>
          <a:xfrm>
            <a:off x="5304600" y="3159015"/>
            <a:ext cx="6079680" cy="2826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marL="457200" indent="-456565">
              <a:lnSpc>
                <a:spcPct val="90000"/>
              </a:lnSpc>
              <a:spcBef>
                <a:spcPts val="1000"/>
              </a:spcBef>
              <a:buClr>
                <a:srgbClr val="2F5597"/>
              </a:buClr>
              <a:buFont typeface="Wingdings" panose="05000000000000000000" pitchFamily="2" charset="2"/>
              <a:buChar char=""/>
            </a:pPr>
            <a:r>
              <a:rPr lang="zh-CN" sz="2800" b="1" strike="noStrike" spc="-1">
                <a:solidFill>
                  <a:srgbClr val="2F5597"/>
                </a:solidFill>
                <a:latin typeface="微软雅黑" panose="020B0503020204020204" charset="-122"/>
                <a:ea typeface="微软雅黑" panose="020B0503020204020204" charset="-122"/>
              </a:rPr>
              <a:t>编码</a:t>
            </a:r>
          </a:p>
        </p:txBody>
      </p:sp>
      <p:sp>
        <p:nvSpPr>
          <p:cNvPr id="465" name="CustomShape 4"/>
          <p:cNvSpPr/>
          <p:nvPr/>
        </p:nvSpPr>
        <p:spPr>
          <a:xfrm>
            <a:off x="5304600" y="3768480"/>
            <a:ext cx="5649480" cy="3024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marL="457200" indent="-456565">
              <a:lnSpc>
                <a:spcPct val="90000"/>
              </a:lnSpc>
              <a:spcBef>
                <a:spcPts val="1000"/>
              </a:spcBef>
              <a:buClr>
                <a:srgbClr val="2F5597"/>
              </a:buClr>
              <a:buFont typeface="Wingdings" panose="05000000000000000000" pitchFamily="2" charset="2"/>
              <a:buChar char=""/>
            </a:pPr>
            <a:r>
              <a:rPr lang="zh-CN" sz="2800" b="1" strike="noStrike" spc="-1">
                <a:solidFill>
                  <a:srgbClr val="2F5597"/>
                </a:solidFill>
                <a:latin typeface="微软雅黑" panose="020B0503020204020204" charset="-122"/>
                <a:ea typeface="微软雅黑" panose="020B0503020204020204" charset="-122"/>
              </a:rPr>
              <a:t>赋码</a:t>
            </a:r>
          </a:p>
        </p:txBody>
      </p:sp>
      <p:sp>
        <p:nvSpPr>
          <p:cNvPr id="466" name="CustomShape 5"/>
          <p:cNvSpPr/>
          <p:nvPr/>
        </p:nvSpPr>
        <p:spPr>
          <a:xfrm>
            <a:off x="5313600" y="4390920"/>
            <a:ext cx="5649480" cy="3024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marL="457200" indent="-456565">
              <a:lnSpc>
                <a:spcPct val="90000"/>
              </a:lnSpc>
              <a:spcBef>
                <a:spcPts val="1000"/>
              </a:spcBef>
              <a:buClr>
                <a:srgbClr val="2F5597"/>
              </a:buClr>
              <a:buFont typeface="Wingdings" panose="05000000000000000000" pitchFamily="2" charset="2"/>
              <a:buChar char=""/>
            </a:pPr>
            <a:r>
              <a:rPr lang="zh-CN" sz="2800" b="1" strike="noStrike" spc="-1">
                <a:solidFill>
                  <a:srgbClr val="2F5597"/>
                </a:solidFill>
                <a:latin typeface="微软雅黑" panose="020B0503020204020204" charset="-122"/>
                <a:ea typeface="微软雅黑" panose="020B0503020204020204" charset="-122"/>
              </a:rPr>
              <a:t>应用</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CustomShape 1"/>
          <p:cNvSpPr/>
          <p:nvPr/>
        </p:nvSpPr>
        <p:spPr>
          <a:xfrm>
            <a:off x="3893760" y="323280"/>
            <a:ext cx="7313760" cy="4467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2400" b="1" strike="noStrike" spc="-1">
                <a:solidFill>
                  <a:srgbClr val="FFFFFF"/>
                </a:solidFill>
                <a:latin typeface="微软雅黑" panose="020B0503020204020204" charset="-122"/>
                <a:ea typeface="微软雅黑" panose="020B0503020204020204" charset="-122"/>
              </a:rPr>
              <a:t>编码实施步骤</a:t>
            </a:r>
          </a:p>
        </p:txBody>
      </p:sp>
      <p:grpSp>
        <p:nvGrpSpPr>
          <p:cNvPr id="7" name="组合 6"/>
          <p:cNvGrpSpPr/>
          <p:nvPr/>
        </p:nvGrpSpPr>
        <p:grpSpPr>
          <a:xfrm>
            <a:off x="1557155" y="1449870"/>
            <a:ext cx="8882380" cy="4920055"/>
            <a:chOff x="1557155" y="1440980"/>
            <a:chExt cx="8882380" cy="4920055"/>
          </a:xfrm>
        </p:grpSpPr>
        <p:sp>
          <p:nvSpPr>
            <p:cNvPr id="6" name="矩形: 圆角 20"/>
            <p:cNvSpPr/>
            <p:nvPr/>
          </p:nvSpPr>
          <p:spPr>
            <a:xfrm>
              <a:off x="3048770" y="4153947"/>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accent1"/>
                  </a:solidFill>
                  <a:latin typeface="微软雅黑" panose="020B0503020204020204" charset="-122"/>
                  <a:ea typeface="微软雅黑" panose="020B0503020204020204" charset="-122"/>
                  <a:sym typeface="+mn-ea"/>
                </a:rPr>
                <a:t>完整的</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数据编码应该包含</a:t>
              </a:r>
              <a:r>
                <a:rPr lang="en-US" altLang="zh-CN" sz="1600" dirty="0">
                  <a:solidFill>
                    <a:schemeClr val="accent1"/>
                  </a:solidFill>
                  <a:latin typeface="微软雅黑" panose="020B0503020204020204" charset="-122"/>
                  <a:ea typeface="微软雅黑" panose="020B0503020204020204" charset="-122"/>
                  <a:sym typeface="+mn-ea"/>
                </a:rPr>
                <a:t>DI+PI</a:t>
              </a:r>
              <a:r>
                <a:rPr lang="zh-CN" altLang="en-US" sz="1600" dirty="0">
                  <a:solidFill>
                    <a:schemeClr val="accent1"/>
                  </a:solidFill>
                  <a:latin typeface="微软雅黑" panose="020B0503020204020204" charset="-122"/>
                  <a:ea typeface="微软雅黑" panose="020B0503020204020204" charset="-122"/>
                  <a:sym typeface="+mn-ea"/>
                </a:rPr>
                <a:t>。其中</a:t>
              </a:r>
              <a:r>
                <a:rPr lang="en-US" altLang="zh-CN" sz="1600" dirty="0">
                  <a:solidFill>
                    <a:schemeClr val="accent1"/>
                  </a:solidFill>
                  <a:latin typeface="微软雅黑" panose="020B0503020204020204" charset="-122"/>
                  <a:ea typeface="微软雅黑" panose="020B0503020204020204" charset="-122"/>
                  <a:sym typeface="+mn-ea"/>
                </a:rPr>
                <a:t>PI</a:t>
              </a:r>
              <a:r>
                <a:rPr lang="zh-CN" altLang="en-US" sz="1600" dirty="0">
                  <a:solidFill>
                    <a:schemeClr val="accent1"/>
                  </a:solidFill>
                  <a:latin typeface="微软雅黑" panose="020B0503020204020204" charset="-122"/>
                  <a:ea typeface="微软雅黑" panose="020B0503020204020204" charset="-122"/>
                  <a:sym typeface="+mn-ea"/>
                </a:rPr>
                <a:t>字段属于产品动态生产信息，包含有效日期，失效日期、生产批号、序列号等，企业对数据的准确性、唯一性进行负责。</a:t>
              </a:r>
            </a:p>
          </p:txBody>
        </p:sp>
        <p:sp>
          <p:nvSpPr>
            <p:cNvPr id="16" name="矩形: 圆角 19"/>
            <p:cNvSpPr/>
            <p:nvPr/>
          </p:nvSpPr>
          <p:spPr>
            <a:xfrm>
              <a:off x="1557155" y="4096797"/>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charset="-122"/>
                  <a:ea typeface="微软雅黑" panose="020B0503020204020204" charset="-122"/>
                  <a:sym typeface="+mn-ea"/>
                </a:rPr>
                <a:t>PI</a:t>
              </a:r>
              <a:r>
                <a:rPr lang="zh-CN" altLang="en-US" sz="2000" dirty="0">
                  <a:latin typeface="微软雅黑" panose="020B0503020204020204" charset="-122"/>
                  <a:ea typeface="微软雅黑" panose="020B0503020204020204" charset="-122"/>
                  <a:sym typeface="+mn-ea"/>
                </a:rPr>
                <a:t>编码</a:t>
              </a:r>
              <a:endParaRPr lang="zh-CN" altLang="en-US" sz="2000" dirty="0">
                <a:latin typeface="微软雅黑" panose="020B0503020204020204" charset="-122"/>
                <a:ea typeface="微软雅黑" panose="020B0503020204020204" charset="-122"/>
              </a:endParaRPr>
            </a:p>
          </p:txBody>
        </p:sp>
        <p:sp>
          <p:nvSpPr>
            <p:cNvPr id="28" name="矩形: 圆角 20"/>
            <p:cNvSpPr/>
            <p:nvPr/>
          </p:nvSpPr>
          <p:spPr>
            <a:xfrm>
              <a:off x="3048770" y="2800361"/>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accent1"/>
                  </a:solidFill>
                  <a:latin typeface="微软雅黑" panose="020B0503020204020204" charset="-122"/>
                  <a:ea typeface="微软雅黑" panose="020B0503020204020204" charset="-122"/>
                  <a:sym typeface="+mn-ea"/>
                </a:rPr>
                <a:t>DI</a:t>
              </a:r>
              <a:r>
                <a:rPr lang="zh-CN" altLang="en-US" sz="1600" dirty="0">
                  <a:solidFill>
                    <a:schemeClr val="accent1"/>
                  </a:solidFill>
                  <a:latin typeface="微软雅黑" panose="020B0503020204020204" charset="-122"/>
                  <a:ea typeface="微软雅黑" panose="020B0503020204020204" charset="-122"/>
                  <a:sym typeface="+mn-ea"/>
                </a:rPr>
                <a:t>编码是企业所有产品的静态标识，注册证下的所有产品规格与各级包装都需生成</a:t>
              </a:r>
              <a:r>
                <a:rPr lang="en-US" altLang="zh-CN" sz="1600" dirty="0">
                  <a:solidFill>
                    <a:schemeClr val="accent1"/>
                  </a:solidFill>
                  <a:latin typeface="微软雅黑" panose="020B0503020204020204" charset="-122"/>
                  <a:ea typeface="微软雅黑" panose="020B0503020204020204" charset="-122"/>
                  <a:sym typeface="+mn-ea"/>
                </a:rPr>
                <a:t>DI</a:t>
              </a:r>
              <a:r>
                <a:rPr lang="zh-CN" altLang="en-US" sz="1600" dirty="0">
                  <a:solidFill>
                    <a:schemeClr val="accent1"/>
                  </a:solidFill>
                  <a:latin typeface="微软雅黑" panose="020B0503020204020204" charset="-122"/>
                  <a:ea typeface="微软雅黑" panose="020B0503020204020204" charset="-122"/>
                  <a:sym typeface="+mn-ea"/>
                </a:rPr>
                <a:t>。然后</a:t>
              </a:r>
              <a:r>
                <a:rPr lang="zh-CN" altLang="zh-CN" sz="1600" dirty="0">
                  <a:solidFill>
                    <a:schemeClr val="accent1"/>
                  </a:solidFill>
                  <a:latin typeface="微软雅黑" panose="020B0503020204020204" charset="-122"/>
                  <a:ea typeface="微软雅黑" panose="020B0503020204020204" charset="-122"/>
                  <a:sym typeface="+mn-ea"/>
                </a:rPr>
                <a:t>把已经生成的产品</a:t>
              </a:r>
              <a:r>
                <a:rPr lang="en-US" altLang="zh-CN" sz="1600" dirty="0">
                  <a:solidFill>
                    <a:schemeClr val="accent1"/>
                  </a:solidFill>
                  <a:latin typeface="微软雅黑" panose="020B0503020204020204" charset="-122"/>
                  <a:ea typeface="微软雅黑" panose="020B0503020204020204" charset="-122"/>
                  <a:sym typeface="+mn-ea"/>
                </a:rPr>
                <a:t>DI</a:t>
              </a:r>
              <a:r>
                <a:rPr lang="zh-CN" altLang="en-US" sz="1600" dirty="0">
                  <a:solidFill>
                    <a:schemeClr val="accent1"/>
                  </a:solidFill>
                  <a:latin typeface="微软雅黑" panose="020B0503020204020204" charset="-122"/>
                  <a:ea typeface="微软雅黑" panose="020B0503020204020204" charset="-122"/>
                  <a:sym typeface="+mn-ea"/>
                </a:rPr>
                <a:t>数据按照要求申报到国家药监局</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数据库，并对此数据进行维护。</a:t>
              </a:r>
            </a:p>
          </p:txBody>
        </p:sp>
        <p:sp>
          <p:nvSpPr>
            <p:cNvPr id="29" name="矩形: 圆角 19"/>
            <p:cNvSpPr/>
            <p:nvPr/>
          </p:nvSpPr>
          <p:spPr>
            <a:xfrm>
              <a:off x="1557155" y="2778753"/>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charset="-122"/>
                  <a:ea typeface="微软雅黑" panose="020B0503020204020204" charset="-122"/>
                  <a:sym typeface="+mn-ea"/>
                </a:rPr>
                <a:t>DI</a:t>
              </a:r>
              <a:r>
                <a:rPr lang="zh-CN" altLang="en-US" sz="2000" dirty="0">
                  <a:latin typeface="微软雅黑" panose="020B0503020204020204" charset="-122"/>
                  <a:ea typeface="微软雅黑" panose="020B0503020204020204" charset="-122"/>
                  <a:sym typeface="+mn-ea"/>
                </a:rPr>
                <a:t>编码</a:t>
              </a:r>
              <a:endParaRPr lang="zh-CN" altLang="en-US" sz="2000" dirty="0">
                <a:latin typeface="微软雅黑" panose="020B0503020204020204" charset="-122"/>
                <a:ea typeface="微软雅黑" panose="020B0503020204020204" charset="-122"/>
              </a:endParaRPr>
            </a:p>
          </p:txBody>
        </p:sp>
        <p:sp>
          <p:nvSpPr>
            <p:cNvPr id="3" name="矩形: 圆角 20"/>
            <p:cNvSpPr/>
            <p:nvPr/>
          </p:nvSpPr>
          <p:spPr>
            <a:xfrm>
              <a:off x="3048770" y="5491720"/>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Tx/>
                <a:buSzTx/>
                <a:buFontTx/>
              </a:pPr>
              <a:r>
                <a:rPr lang="zh-CN" altLang="en-US" sz="1600" dirty="0">
                  <a:solidFill>
                    <a:schemeClr val="accent1"/>
                  </a:solidFill>
                  <a:latin typeface="微软雅黑" panose="020B0503020204020204" charset="-122"/>
                  <a:ea typeface="微软雅黑" panose="020B0503020204020204" charset="-122"/>
                  <a:sym typeface="+mn-ea"/>
                </a:rPr>
                <a:t>企业的</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数据存储安全、规范，能够被后期调用。传统形式的表格方式、硬盘方式都不符合规范，容易丢失，遗漏等，而且也不能被使用</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系统的流通机构和使用单位所调用，没有实际意义，因此需专门建立一个</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数据库。</a:t>
              </a:r>
            </a:p>
          </p:txBody>
        </p:sp>
        <p:sp>
          <p:nvSpPr>
            <p:cNvPr id="8" name="矩形: 圆角 19"/>
            <p:cNvSpPr/>
            <p:nvPr/>
          </p:nvSpPr>
          <p:spPr>
            <a:xfrm>
              <a:off x="1557155" y="5434570"/>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charset="-122"/>
                  <a:ea typeface="微软雅黑" panose="020B0503020204020204" charset="-122"/>
                  <a:sym typeface="+mn-ea"/>
                </a:rPr>
                <a:t>数据存储</a:t>
              </a:r>
              <a:endParaRPr lang="zh-CN" altLang="en-US" sz="2000" dirty="0">
                <a:latin typeface="微软雅黑" panose="020B0503020204020204" charset="-122"/>
                <a:ea typeface="微软雅黑" panose="020B0503020204020204" charset="-122"/>
              </a:endParaRPr>
            </a:p>
          </p:txBody>
        </p:sp>
        <p:sp>
          <p:nvSpPr>
            <p:cNvPr id="2" name="矩形: 圆角 19"/>
            <p:cNvSpPr/>
            <p:nvPr/>
          </p:nvSpPr>
          <p:spPr>
            <a:xfrm>
              <a:off x="1557155" y="1440980"/>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charset="-122"/>
                  <a:ea typeface="微软雅黑" panose="020B0503020204020204" charset="-122"/>
                </a:rPr>
                <a:t>企业码段</a:t>
              </a:r>
            </a:p>
          </p:txBody>
        </p:sp>
        <p:sp>
          <p:nvSpPr>
            <p:cNvPr id="4" name="矩形: 圆角 20"/>
            <p:cNvSpPr/>
            <p:nvPr/>
          </p:nvSpPr>
          <p:spPr>
            <a:xfrm>
              <a:off x="3048770" y="1498130"/>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600" dirty="0">
                  <a:solidFill>
                    <a:schemeClr val="accent1"/>
                  </a:solidFill>
                  <a:latin typeface="微软雅黑" panose="020B0503020204020204" charset="-122"/>
                  <a:ea typeface="微软雅黑" panose="020B0503020204020204" charset="-122"/>
                </a:rPr>
                <a:t>企业码段是企业产品</a:t>
              </a:r>
              <a:r>
                <a:rPr lang="en-US" altLang="zh-CN" sz="1600" dirty="0">
                  <a:solidFill>
                    <a:schemeClr val="accent1"/>
                  </a:solidFill>
                  <a:latin typeface="微软雅黑" panose="020B0503020204020204" charset="-122"/>
                  <a:ea typeface="微软雅黑" panose="020B0503020204020204" charset="-122"/>
                </a:rPr>
                <a:t>UDI</a:t>
              </a:r>
              <a:r>
                <a:rPr lang="zh-CN" altLang="en-US" sz="1600" dirty="0">
                  <a:solidFill>
                    <a:schemeClr val="accent1"/>
                  </a:solidFill>
                  <a:latin typeface="微软雅黑" panose="020B0503020204020204" charset="-122"/>
                  <a:ea typeface="微软雅黑" panose="020B0503020204020204" charset="-122"/>
                </a:rPr>
                <a:t>的字段开头，唯一代表企业的一串编码，由发码机构分配给企业，企业不可自己编辑，企业码段是企业</a:t>
              </a:r>
              <a:r>
                <a:rPr lang="en-US" altLang="zh-CN" sz="1600" dirty="0">
                  <a:solidFill>
                    <a:schemeClr val="accent1"/>
                  </a:solidFill>
                  <a:latin typeface="微软雅黑" panose="020B0503020204020204" charset="-122"/>
                  <a:ea typeface="微软雅黑" panose="020B0503020204020204" charset="-122"/>
                </a:rPr>
                <a:t>UDI</a:t>
              </a:r>
              <a:r>
                <a:rPr lang="zh-CN" altLang="en-US" sz="1600" dirty="0">
                  <a:solidFill>
                    <a:schemeClr val="accent1"/>
                  </a:solidFill>
                  <a:latin typeface="微软雅黑" panose="020B0503020204020204" charset="-122"/>
                  <a:ea typeface="微软雅黑" panose="020B0503020204020204" charset="-122"/>
                </a:rPr>
                <a:t>数据识别和解析的重要组成部分，不可缺少。</a:t>
              </a:r>
              <a:r>
                <a:rPr lang="zh-CN" altLang="en-US" sz="1400" dirty="0">
                  <a:latin typeface="微软雅黑" panose="020B0503020204020204" charset="-122"/>
                  <a:ea typeface="微软雅黑" panose="020B0503020204020204" charset="-122"/>
                </a:rPr>
                <a:t>业码</a:t>
              </a:r>
              <a:r>
                <a:rPr lang="zh-CN" altLang="en-US" sz="1200" dirty="0">
                  <a:latin typeface="微软雅黑" panose="020B0503020204020204" charset="-122"/>
                  <a:ea typeface="微软雅黑" panose="020B0503020204020204" charset="-122"/>
                </a:rPr>
                <a:t>段是</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CustomShape 1"/>
          <p:cNvSpPr/>
          <p:nvPr/>
        </p:nvSpPr>
        <p:spPr>
          <a:xfrm>
            <a:off x="3893760" y="323280"/>
            <a:ext cx="7313760" cy="4467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2400" b="1" strike="noStrike" spc="-1">
                <a:solidFill>
                  <a:srgbClr val="FFFFFF"/>
                </a:solidFill>
                <a:latin typeface="微软雅黑" panose="020B0503020204020204" charset="-122"/>
                <a:ea typeface="微软雅黑" panose="020B0503020204020204" charset="-122"/>
              </a:rPr>
              <a:t>赋码实施步骤</a:t>
            </a:r>
            <a:endParaRPr lang="en-US" sz="2400" b="0" strike="noStrike" spc="-1">
              <a:latin typeface="Arial" panose="020B0604020202020204"/>
            </a:endParaRPr>
          </a:p>
        </p:txBody>
      </p:sp>
      <p:sp>
        <p:nvSpPr>
          <p:cNvPr id="416" name="CustomShape 2"/>
          <p:cNvSpPr/>
          <p:nvPr/>
        </p:nvSpPr>
        <p:spPr>
          <a:xfrm>
            <a:off x="155520" y="-144360"/>
            <a:ext cx="304200" cy="304200"/>
          </a:xfrm>
          <a:prstGeom prst="rect">
            <a:avLst/>
          </a:prstGeom>
          <a:noFill/>
          <a:ln w="0">
            <a:noFill/>
          </a:ln>
        </p:spPr>
        <p:style>
          <a:lnRef idx="0">
            <a:srgbClr val="FFFFFF"/>
          </a:lnRef>
          <a:fillRef idx="0">
            <a:srgbClr val="FFFFFF"/>
          </a:fillRef>
          <a:effectRef idx="0">
            <a:srgbClr val="FFFFFF"/>
          </a:effectRef>
          <a:fontRef idx="minor"/>
        </p:style>
      </p:sp>
      <p:grpSp>
        <p:nvGrpSpPr>
          <p:cNvPr id="13" name="组合 12"/>
          <p:cNvGrpSpPr/>
          <p:nvPr/>
        </p:nvGrpSpPr>
        <p:grpSpPr>
          <a:xfrm>
            <a:off x="1557155" y="1440980"/>
            <a:ext cx="8882380" cy="4920055"/>
            <a:chOff x="1557155" y="1440980"/>
            <a:chExt cx="8882380" cy="4920055"/>
          </a:xfrm>
        </p:grpSpPr>
        <p:sp>
          <p:nvSpPr>
            <p:cNvPr id="14" name="矩形: 圆角 20"/>
            <p:cNvSpPr/>
            <p:nvPr/>
          </p:nvSpPr>
          <p:spPr>
            <a:xfrm>
              <a:off x="3048770" y="4153947"/>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Tx/>
                <a:buSzTx/>
                <a:buFontTx/>
              </a:pPr>
              <a:r>
                <a:rPr lang="zh-CN" altLang="en-US" sz="1600" dirty="0">
                  <a:solidFill>
                    <a:schemeClr val="accent1"/>
                  </a:solidFill>
                  <a:latin typeface="微软雅黑" panose="020B0503020204020204" charset="-122"/>
                  <a:ea typeface="微软雅黑" panose="020B0503020204020204" charset="-122"/>
                  <a:sym typeface="+mn-ea"/>
                </a:rPr>
                <a:t>标签制作出来后需要进行条码检测，保障在产品上市前条码的可识读性，避免后期因标签无法被识读出现的各类问题。</a:t>
              </a:r>
            </a:p>
          </p:txBody>
        </p:sp>
        <p:sp>
          <p:nvSpPr>
            <p:cNvPr id="15" name="矩形: 圆角 19"/>
            <p:cNvSpPr/>
            <p:nvPr/>
          </p:nvSpPr>
          <p:spPr>
            <a:xfrm>
              <a:off x="1557155" y="4096797"/>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charset="-122"/>
                  <a:ea typeface="微软雅黑" panose="020B0503020204020204" charset="-122"/>
                </a:rPr>
                <a:t>打印检测</a:t>
              </a:r>
            </a:p>
          </p:txBody>
        </p:sp>
        <p:sp>
          <p:nvSpPr>
            <p:cNvPr id="17" name="矩形: 圆角 20"/>
            <p:cNvSpPr/>
            <p:nvPr/>
          </p:nvSpPr>
          <p:spPr>
            <a:xfrm>
              <a:off x="3048770" y="2800361"/>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accent1"/>
                  </a:solidFill>
                  <a:latin typeface="微软雅黑" panose="020B0503020204020204" charset="-122"/>
                  <a:ea typeface="微软雅黑" panose="020B0503020204020204" charset="-122"/>
                  <a:sym typeface="+mn-ea"/>
                </a:rPr>
                <a:t>标签设计应当满足自动识别和数据采集技术以及人工识读的要求，若因空间有限或使用有限，原则上优先采取符合自动识别和数据采集技术的形式。</a:t>
              </a:r>
            </a:p>
          </p:txBody>
        </p:sp>
        <p:sp>
          <p:nvSpPr>
            <p:cNvPr id="18" name="矩形: 圆角 19"/>
            <p:cNvSpPr/>
            <p:nvPr/>
          </p:nvSpPr>
          <p:spPr>
            <a:xfrm>
              <a:off x="1557155" y="2778753"/>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charset="-122"/>
                  <a:ea typeface="微软雅黑" panose="020B0503020204020204" charset="-122"/>
                </a:rPr>
                <a:t>标签设计</a:t>
              </a:r>
            </a:p>
          </p:txBody>
        </p:sp>
        <p:sp>
          <p:nvSpPr>
            <p:cNvPr id="19" name="矩形: 圆角 20"/>
            <p:cNvSpPr/>
            <p:nvPr/>
          </p:nvSpPr>
          <p:spPr>
            <a:xfrm>
              <a:off x="3048770" y="5491720"/>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accent1"/>
                  </a:solidFill>
                  <a:latin typeface="微软雅黑" panose="020B0503020204020204" charset="-122"/>
                  <a:ea typeface="微软雅黑" panose="020B0503020204020204" charset="-122"/>
                  <a:sym typeface="+mn-ea"/>
                </a:rPr>
                <a:t>将标签赋在产品包装上，赋码方法有很多种，具体可根据企业实际情况而定。目前常见的方法有先将标签打印出来、然后人工贴标，或者预制好标签模板，导入</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数据后采取喷码的方式赋码。</a:t>
              </a:r>
            </a:p>
          </p:txBody>
        </p:sp>
        <p:sp>
          <p:nvSpPr>
            <p:cNvPr id="20" name="矩形: 圆角 19"/>
            <p:cNvSpPr/>
            <p:nvPr/>
          </p:nvSpPr>
          <p:spPr>
            <a:xfrm>
              <a:off x="1557155" y="5434570"/>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charset="-122"/>
                  <a:ea typeface="微软雅黑" panose="020B0503020204020204" charset="-122"/>
                </a:rPr>
                <a:t>赋码贴标</a:t>
              </a:r>
            </a:p>
          </p:txBody>
        </p:sp>
        <p:sp>
          <p:nvSpPr>
            <p:cNvPr id="21" name="矩形: 圆角 19"/>
            <p:cNvSpPr/>
            <p:nvPr/>
          </p:nvSpPr>
          <p:spPr>
            <a:xfrm>
              <a:off x="1557155" y="1440980"/>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charset="-122"/>
                  <a:ea typeface="微软雅黑" panose="020B0503020204020204" charset="-122"/>
                </a:rPr>
                <a:t>选择载体</a:t>
              </a:r>
            </a:p>
          </p:txBody>
        </p:sp>
        <p:sp>
          <p:nvSpPr>
            <p:cNvPr id="22" name="矩形: 圆角 20"/>
            <p:cNvSpPr/>
            <p:nvPr/>
          </p:nvSpPr>
          <p:spPr>
            <a:xfrm>
              <a:off x="3048770" y="1498130"/>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accent1"/>
                  </a:solidFill>
                  <a:latin typeface="微软雅黑" panose="020B0503020204020204" charset="-122"/>
                  <a:ea typeface="微软雅黑" panose="020B0503020204020204" charset="-122"/>
                </a:rPr>
                <a:t>根据市场流通需求与企业自身情况选择不同</a:t>
              </a:r>
              <a:r>
                <a:rPr lang="en-US" altLang="zh-CN" sz="1600" dirty="0">
                  <a:solidFill>
                    <a:schemeClr val="accent1"/>
                  </a:solidFill>
                  <a:latin typeface="微软雅黑" panose="020B0503020204020204" charset="-122"/>
                  <a:ea typeface="微软雅黑" panose="020B0503020204020204" charset="-122"/>
                </a:rPr>
                <a:t>UDI</a:t>
              </a:r>
              <a:r>
                <a:rPr lang="zh-CN" altLang="en-US" sz="1600" dirty="0">
                  <a:solidFill>
                    <a:schemeClr val="accent1"/>
                  </a:solidFill>
                  <a:latin typeface="微软雅黑" panose="020B0503020204020204" charset="-122"/>
                  <a:ea typeface="微软雅黑" panose="020B0503020204020204" charset="-122"/>
                </a:rPr>
                <a:t>编码载体，包括一维码、二维码或者</a:t>
              </a:r>
              <a:r>
                <a:rPr lang="en-US" altLang="zh-CN" sz="1600" dirty="0">
                  <a:solidFill>
                    <a:schemeClr val="accent1"/>
                  </a:solidFill>
                  <a:latin typeface="微软雅黑" panose="020B0503020204020204" charset="-122"/>
                  <a:ea typeface="微软雅黑" panose="020B0503020204020204" charset="-122"/>
                </a:rPr>
                <a:t>RFID</a:t>
              </a:r>
              <a:r>
                <a:rPr lang="zh-CN" altLang="en-US" sz="1600" dirty="0">
                  <a:solidFill>
                    <a:schemeClr val="accent1"/>
                  </a:solidFill>
                  <a:latin typeface="微软雅黑" panose="020B0503020204020204" charset="-122"/>
                  <a:ea typeface="微软雅黑" panose="020B0503020204020204" charset="-122"/>
                </a:rPr>
                <a:t>电子标签等形式。如选择</a:t>
              </a:r>
              <a:r>
                <a:rPr lang="en-US" altLang="zh-CN" sz="1600" dirty="0">
                  <a:solidFill>
                    <a:schemeClr val="accent1"/>
                  </a:solidFill>
                  <a:latin typeface="微软雅黑" panose="020B0503020204020204" charset="-122"/>
                  <a:ea typeface="微软雅黑" panose="020B0503020204020204" charset="-122"/>
                </a:rPr>
                <a:t>RFID</a:t>
              </a:r>
              <a:r>
                <a:rPr lang="zh-CN" altLang="en-US" sz="1600" dirty="0">
                  <a:solidFill>
                    <a:schemeClr val="accent1"/>
                  </a:solidFill>
                  <a:latin typeface="微软雅黑" panose="020B0503020204020204" charset="-122"/>
                  <a:ea typeface="微软雅黑" panose="020B0503020204020204" charset="-122"/>
                </a:rPr>
                <a:t>标签、需同时具备一维码或二维码。数据载体应当位于标签、外包装或医疗器械本体上。</a:t>
              </a:r>
              <a:r>
                <a:rPr lang="zh-CN" altLang="en-US" sz="1200" dirty="0">
                  <a:latin typeface="微软雅黑" panose="020B0503020204020204" charset="-122"/>
                  <a:ea typeface="微软雅黑" panose="020B0503020204020204" charset="-122"/>
                </a:rPr>
                <a:t>段是</a:t>
              </a: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CustomShape 1"/>
          <p:cNvSpPr/>
          <p:nvPr/>
        </p:nvSpPr>
        <p:spPr>
          <a:xfrm>
            <a:off x="3893760" y="323280"/>
            <a:ext cx="7313760" cy="4467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2400" b="1" strike="noStrike" spc="-1">
                <a:solidFill>
                  <a:srgbClr val="FFFFFF"/>
                </a:solidFill>
                <a:latin typeface="微软雅黑" panose="020B0503020204020204" charset="-122"/>
                <a:ea typeface="微软雅黑" panose="020B0503020204020204" charset="-122"/>
              </a:rPr>
              <a:t>数据应用介绍</a:t>
            </a:r>
          </a:p>
        </p:txBody>
      </p:sp>
      <p:grpSp>
        <p:nvGrpSpPr>
          <p:cNvPr id="13" name="组合 12"/>
          <p:cNvGrpSpPr/>
          <p:nvPr/>
        </p:nvGrpSpPr>
        <p:grpSpPr>
          <a:xfrm>
            <a:off x="1557155" y="1440980"/>
            <a:ext cx="8882380" cy="4920055"/>
            <a:chOff x="1557155" y="1440980"/>
            <a:chExt cx="8882380" cy="4920055"/>
          </a:xfrm>
        </p:grpSpPr>
        <p:sp>
          <p:nvSpPr>
            <p:cNvPr id="14" name="矩形: 圆角 20"/>
            <p:cNvSpPr/>
            <p:nvPr/>
          </p:nvSpPr>
          <p:spPr>
            <a:xfrm>
              <a:off x="3048770" y="4153947"/>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Tx/>
                <a:buSzTx/>
                <a:buFontTx/>
              </a:pPr>
              <a:r>
                <a:rPr lang="zh-CN" altLang="en-US" sz="1600" dirty="0">
                  <a:solidFill>
                    <a:schemeClr val="accent1"/>
                  </a:solidFill>
                  <a:latin typeface="微软雅黑" panose="020B0503020204020204" charset="-122"/>
                  <a:ea typeface="微软雅黑" panose="020B0503020204020204" charset="-122"/>
                  <a:sym typeface="+mn-ea"/>
                </a:rPr>
                <a:t>根据企业的管理与市场营销需求，在</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数据库的基础上开展追溯、防伪、防窜货等应用。</a:t>
              </a:r>
            </a:p>
          </p:txBody>
        </p:sp>
        <p:sp>
          <p:nvSpPr>
            <p:cNvPr id="15" name="矩形: 圆角 19"/>
            <p:cNvSpPr/>
            <p:nvPr/>
          </p:nvSpPr>
          <p:spPr>
            <a:xfrm>
              <a:off x="1557155" y="4096797"/>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charset="-122"/>
                  <a:ea typeface="微软雅黑" panose="020B0503020204020204" charset="-122"/>
                </a:rPr>
                <a:t>数据应用</a:t>
              </a:r>
            </a:p>
          </p:txBody>
        </p:sp>
        <p:sp>
          <p:nvSpPr>
            <p:cNvPr id="17" name="矩形: 圆角 20"/>
            <p:cNvSpPr/>
            <p:nvPr/>
          </p:nvSpPr>
          <p:spPr>
            <a:xfrm>
              <a:off x="3048770" y="2800361"/>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accent1"/>
                  </a:solidFill>
                  <a:latin typeface="微软雅黑" panose="020B0503020204020204" charset="-122"/>
                  <a:ea typeface="微软雅黑" panose="020B0503020204020204" charset="-122"/>
                  <a:sym typeface="+mn-ea"/>
                </a:rPr>
                <a:t>通过将产品各级包装开展数据关联，可以精确查询、定位每个产品的生产信息，大大提升企业的信息管理能力。</a:t>
              </a:r>
            </a:p>
          </p:txBody>
        </p:sp>
        <p:sp>
          <p:nvSpPr>
            <p:cNvPr id="18" name="矩形: 圆角 19"/>
            <p:cNvSpPr/>
            <p:nvPr/>
          </p:nvSpPr>
          <p:spPr>
            <a:xfrm>
              <a:off x="1557155" y="2778753"/>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charset="-122"/>
                  <a:ea typeface="微软雅黑" panose="020B0503020204020204" charset="-122"/>
                </a:rPr>
                <a:t>数据关联</a:t>
              </a:r>
            </a:p>
          </p:txBody>
        </p:sp>
        <p:sp>
          <p:nvSpPr>
            <p:cNvPr id="19" name="矩形: 圆角 20"/>
            <p:cNvSpPr/>
            <p:nvPr/>
          </p:nvSpPr>
          <p:spPr>
            <a:xfrm>
              <a:off x="3048770" y="5491720"/>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accent1"/>
                  </a:solidFill>
                  <a:latin typeface="微软雅黑" panose="020B0503020204020204" charset="-122"/>
                  <a:ea typeface="微软雅黑" panose="020B0503020204020204" charset="-122"/>
                  <a:sym typeface="+mn-ea"/>
                </a:rPr>
                <a:t>在正式操作后，如果企业原有产线不足以支持</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的全面实施，可通过产线升级、改造的方式保障实施进展</a:t>
              </a:r>
              <a:r>
                <a:rPr lang="en-US" altLang="zh-CN" sz="1600" dirty="0">
                  <a:solidFill>
                    <a:schemeClr val="accent1"/>
                  </a:solidFill>
                  <a:latin typeface="微软雅黑" panose="020B0503020204020204" charset="-122"/>
                  <a:ea typeface="微软雅黑" panose="020B0503020204020204" charset="-122"/>
                  <a:sym typeface="+mn-ea"/>
                </a:rPr>
                <a:t>.</a:t>
              </a:r>
              <a:endParaRPr lang="zh-CN" altLang="en-US" sz="1600" dirty="0">
                <a:solidFill>
                  <a:schemeClr val="accent1"/>
                </a:solidFill>
                <a:latin typeface="微软雅黑" panose="020B0503020204020204" charset="-122"/>
                <a:ea typeface="微软雅黑" panose="020B0503020204020204" charset="-122"/>
                <a:sym typeface="+mn-ea"/>
              </a:endParaRPr>
            </a:p>
          </p:txBody>
        </p:sp>
        <p:sp>
          <p:nvSpPr>
            <p:cNvPr id="20" name="矩形: 圆角 19"/>
            <p:cNvSpPr/>
            <p:nvPr/>
          </p:nvSpPr>
          <p:spPr>
            <a:xfrm>
              <a:off x="1557155" y="5434570"/>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charset="-122"/>
                  <a:ea typeface="微软雅黑" panose="020B0503020204020204" charset="-122"/>
                </a:rPr>
                <a:t>产线升级</a:t>
              </a:r>
            </a:p>
          </p:txBody>
        </p:sp>
        <p:sp>
          <p:nvSpPr>
            <p:cNvPr id="21" name="矩形: 圆角 19"/>
            <p:cNvSpPr/>
            <p:nvPr/>
          </p:nvSpPr>
          <p:spPr>
            <a:xfrm>
              <a:off x="1557155" y="1440980"/>
              <a:ext cx="894080" cy="926465"/>
            </a:xfrm>
            <a:prstGeom prst="roundRect">
              <a:avLst/>
            </a:prstGeom>
            <a:solidFill>
              <a:srgbClr val="365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charset="-122"/>
                  <a:ea typeface="微软雅黑" panose="020B0503020204020204" charset="-122"/>
                </a:rPr>
                <a:t>系统对接</a:t>
              </a:r>
            </a:p>
          </p:txBody>
        </p:sp>
        <p:sp>
          <p:nvSpPr>
            <p:cNvPr id="22" name="矩形: 圆角 20"/>
            <p:cNvSpPr/>
            <p:nvPr/>
          </p:nvSpPr>
          <p:spPr>
            <a:xfrm>
              <a:off x="3048770" y="1498130"/>
              <a:ext cx="7390765" cy="869315"/>
            </a:xfrm>
            <a:prstGeom prst="roundRect">
              <a:avLst/>
            </a:prstGeom>
            <a:solidFill>
              <a:schemeClr val="bg1"/>
            </a:solidFill>
            <a:ln>
              <a:solidFill>
                <a:srgbClr val="365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accent1"/>
                  </a:solidFill>
                  <a:latin typeface="微软雅黑" panose="020B0503020204020204" charset="-122"/>
                  <a:ea typeface="微软雅黑" panose="020B0503020204020204" charset="-122"/>
                  <a:sym typeface="+mn-ea"/>
                </a:rPr>
                <a:t>将</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数据无缝对接企业已有的信息系统如ERP、MES，WMS等，才能真正做到让UDI数据用起来，因此</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数据库需要具有完备的API数据接口。对接后企业原有系统直接抓取</a:t>
              </a:r>
              <a:r>
                <a:rPr lang="en-US" altLang="zh-CN" sz="1600" dirty="0">
                  <a:solidFill>
                    <a:schemeClr val="accent1"/>
                  </a:solidFill>
                  <a:latin typeface="微软雅黑" panose="020B0503020204020204" charset="-122"/>
                  <a:ea typeface="微软雅黑" panose="020B0503020204020204" charset="-122"/>
                  <a:sym typeface="+mn-ea"/>
                </a:rPr>
                <a:t>UDI</a:t>
              </a:r>
              <a:r>
                <a:rPr lang="zh-CN" altLang="en-US" sz="1600" dirty="0">
                  <a:solidFill>
                    <a:schemeClr val="accent1"/>
                  </a:solidFill>
                  <a:latin typeface="微软雅黑" panose="020B0503020204020204" charset="-122"/>
                  <a:ea typeface="微软雅黑" panose="020B0503020204020204" charset="-122"/>
                  <a:sym typeface="+mn-ea"/>
                </a:rPr>
                <a:t>数据，不会将企业的数据分享出来。</a:t>
              </a:r>
              <a:endParaRPr lang="zh-CN" altLang="en-US" sz="1200" dirty="0">
                <a:latin typeface="微软雅黑" panose="020B0503020204020204" charset="-122"/>
                <a:ea typeface="微软雅黑" panose="020B0503020204020204"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 name="CustomShape 1"/>
          <p:cNvSpPr/>
          <p:nvPr/>
        </p:nvSpPr>
        <p:spPr>
          <a:xfrm>
            <a:off x="2047320" y="2901960"/>
            <a:ext cx="1393200" cy="12945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gn="ctr">
              <a:lnSpc>
                <a:spcPct val="100000"/>
              </a:lnSpc>
              <a:spcBef>
                <a:spcPts val="1000"/>
              </a:spcBef>
              <a:tabLst>
                <a:tab pos="0" algn="l"/>
              </a:tabLst>
            </a:pPr>
            <a:r>
              <a:rPr lang="en-US" sz="6600" b="1" strike="noStrike" spc="-1">
                <a:solidFill>
                  <a:srgbClr val="FFFFFF"/>
                </a:solidFill>
                <a:latin typeface="微软雅黑" panose="020B0503020204020204" charset="-122"/>
                <a:ea typeface="微软雅黑" panose="020B0503020204020204" charset="-122"/>
              </a:rPr>
              <a:t>02</a:t>
            </a:r>
            <a:endParaRPr lang="en-US" sz="6600" b="0" strike="noStrike" spc="-1">
              <a:latin typeface="Arial" panose="020B0604020202020204"/>
            </a:endParaRPr>
          </a:p>
        </p:txBody>
      </p:sp>
      <p:sp>
        <p:nvSpPr>
          <p:cNvPr id="1130" name="CustomShape 2"/>
          <p:cNvSpPr/>
          <p:nvPr/>
        </p:nvSpPr>
        <p:spPr>
          <a:xfrm>
            <a:off x="5039995" y="3060065"/>
            <a:ext cx="4521835" cy="73723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en-US" altLang="zh-CN" sz="4000" b="1" strike="noStrike" spc="-1">
                <a:solidFill>
                  <a:srgbClr val="003F97"/>
                </a:solidFill>
                <a:latin typeface="微软雅黑" panose="020B0503020204020204" charset="-122"/>
                <a:ea typeface="微软雅黑" panose="020B0503020204020204" charset="-122"/>
              </a:rPr>
              <a:t>UDI</a:t>
            </a:r>
            <a:r>
              <a:rPr lang="zh-CN" altLang="en-US" sz="4000" b="1" strike="noStrike" spc="-1">
                <a:solidFill>
                  <a:srgbClr val="003F97"/>
                </a:solidFill>
                <a:latin typeface="微软雅黑" panose="020B0503020204020204" charset="-122"/>
                <a:ea typeface="微软雅黑" panose="020B0503020204020204" charset="-122"/>
              </a:rPr>
              <a:t>公共</a:t>
            </a:r>
            <a:r>
              <a:rPr lang="zh-CN" sz="4000" b="1" strike="noStrike" spc="-1">
                <a:solidFill>
                  <a:srgbClr val="003F97"/>
                </a:solidFill>
                <a:latin typeface="微软雅黑" panose="020B0503020204020204" charset="-122"/>
                <a:ea typeface="微软雅黑" panose="020B0503020204020204" charset="-122"/>
              </a:rPr>
              <a:t>平台介绍</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2"/>
            </p:custDataLst>
          </p:nvPr>
        </p:nvSpPr>
        <p:spPr>
          <a:xfrm>
            <a:off x="3046955" y="5281371"/>
            <a:ext cx="3417660" cy="884254"/>
          </a:xfrm>
          <a:prstGeom prst="rect">
            <a:avLst/>
          </a:prstGeom>
          <a:solidFill>
            <a:srgbClr val="FFFFFF">
              <a:alpha val="12000"/>
            </a:srgbClr>
          </a:solidFill>
          <a:ln w="12700" cap="flat" cmpd="sng" algn="ctr">
            <a:noFill/>
            <a:prstDash val="solid"/>
            <a:miter lim="800000"/>
          </a:ln>
          <a:effectLst/>
        </p:spPr>
        <p:txBody>
          <a:bodyPr rtlCol="0" anchor="ctr"/>
          <a:lstStyle/>
          <a:p>
            <a:pPr algn="ctr"/>
            <a:endParaRPr lang="zh-CN" altLang="en-US"/>
          </a:p>
        </p:txBody>
      </p:sp>
      <p:sp>
        <p:nvSpPr>
          <p:cNvPr id="4" name="矩形 3"/>
          <p:cNvSpPr/>
          <p:nvPr>
            <p:custDataLst>
              <p:tags r:id="rId3"/>
            </p:custDataLst>
          </p:nvPr>
        </p:nvSpPr>
        <p:spPr>
          <a:xfrm>
            <a:off x="973581" y="988657"/>
            <a:ext cx="1008456" cy="483394"/>
          </a:xfrm>
          <a:prstGeom prst="rect">
            <a:avLst/>
          </a:prstGeom>
          <a:solidFill>
            <a:srgbClr val="5B9BD5">
              <a:lumMod val="75000"/>
            </a:srgbClr>
          </a:solidFill>
          <a:ln w="12700" cap="flat" cmpd="sng" algn="ctr">
            <a:noFill/>
            <a:prstDash val="solid"/>
            <a:miter lim="800000"/>
          </a:ln>
          <a:effectLst/>
        </p:spPr>
        <p:txBody>
          <a:bodyPr rtlCol="0" anchor="ctr"/>
          <a:lstStyle/>
          <a:p>
            <a:pPr algn="ctr"/>
            <a:endParaRPr lang="zh-CN" altLang="en-US" dirty="0"/>
          </a:p>
        </p:txBody>
      </p:sp>
      <p:cxnSp>
        <p:nvCxnSpPr>
          <p:cNvPr id="9" name="直接连接符 8"/>
          <p:cNvCxnSpPr/>
          <p:nvPr>
            <p:custDataLst>
              <p:tags r:id="rId4"/>
            </p:custDataLst>
          </p:nvPr>
        </p:nvCxnSpPr>
        <p:spPr>
          <a:xfrm flipV="1">
            <a:off x="1565275" y="1224915"/>
            <a:ext cx="104775" cy="86360"/>
          </a:xfrm>
          <a:prstGeom prst="line">
            <a:avLst/>
          </a:prstGeom>
          <a:noFill/>
          <a:ln w="31750" cap="flat" cmpd="sng" algn="ctr">
            <a:solidFill>
              <a:srgbClr val="FFFFFF"/>
            </a:solidFill>
            <a:prstDash val="solid"/>
            <a:miter lim="800000"/>
          </a:ln>
          <a:effectLst/>
        </p:spPr>
      </p:cxnSp>
      <p:cxnSp>
        <p:nvCxnSpPr>
          <p:cNvPr id="12" name="直接连接符 11"/>
          <p:cNvCxnSpPr/>
          <p:nvPr>
            <p:custDataLst>
              <p:tags r:id="rId5"/>
            </p:custDataLst>
          </p:nvPr>
        </p:nvCxnSpPr>
        <p:spPr>
          <a:xfrm flipH="1" flipV="1">
            <a:off x="1565275" y="1149350"/>
            <a:ext cx="104775" cy="74295"/>
          </a:xfrm>
          <a:prstGeom prst="line">
            <a:avLst/>
          </a:prstGeom>
          <a:noFill/>
          <a:ln w="31750" cap="flat" cmpd="sng" algn="ctr">
            <a:solidFill>
              <a:srgbClr val="FFFFFF"/>
            </a:solidFill>
            <a:prstDash val="solid"/>
            <a:miter lim="800000"/>
          </a:ln>
          <a:effectLst/>
        </p:spPr>
      </p:cxnSp>
      <p:cxnSp>
        <p:nvCxnSpPr>
          <p:cNvPr id="15" name="直接连接符 14"/>
          <p:cNvCxnSpPr/>
          <p:nvPr>
            <p:custDataLst>
              <p:tags r:id="rId6"/>
            </p:custDataLst>
          </p:nvPr>
        </p:nvCxnSpPr>
        <p:spPr>
          <a:xfrm flipH="1" flipV="1">
            <a:off x="1285875" y="1224915"/>
            <a:ext cx="384175" cy="0"/>
          </a:xfrm>
          <a:prstGeom prst="line">
            <a:avLst/>
          </a:prstGeom>
          <a:noFill/>
          <a:ln w="31750" cap="flat" cmpd="sng" algn="ctr">
            <a:solidFill>
              <a:srgbClr val="FFFFFF"/>
            </a:solidFill>
            <a:prstDash val="solid"/>
            <a:miter lim="800000"/>
          </a:ln>
          <a:effectLst/>
        </p:spPr>
      </p:cxnSp>
      <p:pic>
        <p:nvPicPr>
          <p:cNvPr id="17" name="图片 16"/>
          <p:cNvPicPr>
            <a:picLocks noChangeAspect="1"/>
          </p:cNvPicPr>
          <p:nvPr>
            <p:custDataLst>
              <p:tags r:id="rId7"/>
            </p:custDataLst>
          </p:nvPr>
        </p:nvPicPr>
        <p:blipFill>
          <a:blip r:embed="rId12" cstate="print"/>
          <a:srcRect t="2509" b="2509"/>
          <a:stretch>
            <a:fillRect/>
          </a:stretch>
        </p:blipFill>
        <p:spPr>
          <a:xfrm>
            <a:off x="7190740" y="894080"/>
            <a:ext cx="2220595" cy="3079750"/>
          </a:xfrm>
          <a:prstGeom prst="rect">
            <a:avLst/>
          </a:prstGeom>
        </p:spPr>
      </p:pic>
      <p:sp>
        <p:nvSpPr>
          <p:cNvPr id="18" name="文本框 16"/>
          <p:cNvSpPr txBox="1"/>
          <p:nvPr>
            <p:custDataLst>
              <p:tags r:id="rId8"/>
            </p:custDataLst>
          </p:nvPr>
        </p:nvSpPr>
        <p:spPr>
          <a:xfrm>
            <a:off x="5878214" y="4305092"/>
            <a:ext cx="5243438" cy="1952557"/>
          </a:xfrm>
          <a:prstGeom prst="rect">
            <a:avLst/>
          </a:prstGeom>
        </p:spPr>
        <p:txBody>
          <a:bodyPr wrap="square" anchor="t">
            <a:normAutofit/>
          </a:bodyPr>
          <a:lstStyle>
            <a:defPPr>
              <a:defRPr lang="zh-CN"/>
            </a:defPPr>
            <a:lvl1pPr>
              <a:lnSpc>
                <a:spcPct val="130000"/>
              </a:lnSpc>
              <a:spcAft>
                <a:spcPts val="600"/>
              </a:spcAft>
              <a:defRPr>
                <a:solidFill>
                  <a:srgbClr val="FFFFFF"/>
                </a:solidFill>
                <a:ea typeface="微软雅黑" panose="020B0503020204020204" charset="-122"/>
                <a:cs typeface="Arial" panose="020B0604020202020204" pitchFamily="34" charset="0"/>
              </a:defRPr>
            </a:lvl1pPr>
          </a:lstStyle>
          <a:p>
            <a:pPr marL="0" lvl="0" indent="0" algn="l" defTabSz="685800">
              <a:lnSpc>
                <a:spcPct val="160000"/>
              </a:lnSpc>
              <a:spcBef>
                <a:spcPts val="0"/>
              </a:spcBef>
              <a:spcAft>
                <a:spcPts val="450"/>
              </a:spcAft>
              <a:buSzPct val="100000"/>
            </a:pPr>
            <a:r>
              <a:rPr lang="zh-CN" altLang="en-US" sz="1600" dirty="0">
                <a:solidFill>
                  <a:srgbClr val="000000"/>
                </a:solidFill>
                <a:ea typeface="+mn-ea"/>
                <a:cs typeface="+mn-ea"/>
                <a:sym typeface="+mn-ea"/>
              </a:rPr>
              <a:t>UDI公共平台是由湖南中广汇智独立研发完成的国家级一站式UDI服务平台，并且能兼容GS1等多种码制，助力企业从发码、编码、核检、申报、赋码等全流程工作，服务于全国企业。</a:t>
            </a:r>
          </a:p>
        </p:txBody>
      </p:sp>
      <p:sp>
        <p:nvSpPr>
          <p:cNvPr id="5" name="文本框 4"/>
          <p:cNvSpPr txBox="1"/>
          <p:nvPr>
            <p:custDataLst>
              <p:tags r:id="rId9"/>
            </p:custDataLst>
          </p:nvPr>
        </p:nvSpPr>
        <p:spPr>
          <a:xfrm>
            <a:off x="847270" y="2216707"/>
            <a:ext cx="3151825" cy="707886"/>
          </a:xfrm>
          <a:prstGeom prst="rect">
            <a:avLst/>
          </a:prstGeom>
          <a:noFill/>
        </p:spPr>
        <p:txBody>
          <a:bodyPr wrap="none" rtlCol="0">
            <a:normAutofit/>
          </a:bodyPr>
          <a:lstStyle/>
          <a:p>
            <a:pPr marL="0" indent="0" algn="l">
              <a:lnSpc>
                <a:spcPct val="100000"/>
              </a:lnSpc>
              <a:spcBef>
                <a:spcPts val="0"/>
              </a:spcBef>
              <a:spcAft>
                <a:spcPts val="0"/>
              </a:spcAft>
              <a:buSzPct val="100000"/>
            </a:pPr>
            <a:r>
              <a:rPr lang="zh-CN" sz="4000" strike="noStrike">
                <a:latin typeface="Arial" panose="020B0604020202020204" pitchFamily="34" charset="0"/>
                <a:ea typeface="+mn-ea"/>
                <a:cs typeface="+mn-ea"/>
              </a:rPr>
              <a:t>团队介绍</a:t>
            </a:r>
          </a:p>
        </p:txBody>
      </p:sp>
      <p:sp>
        <p:nvSpPr>
          <p:cNvPr id="20" name="文本框 16"/>
          <p:cNvSpPr txBox="1"/>
          <p:nvPr>
            <p:custDataLst>
              <p:tags r:id="rId10"/>
            </p:custDataLst>
          </p:nvPr>
        </p:nvSpPr>
        <p:spPr>
          <a:xfrm>
            <a:off x="847237" y="3319189"/>
            <a:ext cx="4284898" cy="2783834"/>
          </a:xfrm>
          <a:prstGeom prst="rect">
            <a:avLst/>
          </a:prstGeom>
        </p:spPr>
        <p:txBody>
          <a:bodyPr wrap="square" anchor="t">
            <a:normAutofit fontScale="92500"/>
          </a:bodyPr>
          <a:lstStyle>
            <a:defPPr>
              <a:defRPr lang="zh-CN"/>
            </a:defPPr>
            <a:lvl1pPr>
              <a:lnSpc>
                <a:spcPct val="130000"/>
              </a:lnSpc>
              <a:spcAft>
                <a:spcPts val="600"/>
              </a:spcAft>
              <a:defRPr>
                <a:solidFill>
                  <a:srgbClr val="FFFFFF"/>
                </a:solidFill>
                <a:ea typeface="微软雅黑" panose="020B0503020204020204" charset="-122"/>
                <a:cs typeface="Arial" panose="020B0604020202020204" pitchFamily="34" charset="0"/>
              </a:defRPr>
            </a:lvl1pPr>
          </a:lstStyle>
          <a:p>
            <a:pPr marL="0" indent="0" algn="l" defTabSz="685800">
              <a:lnSpc>
                <a:spcPct val="150000"/>
              </a:lnSpc>
              <a:spcBef>
                <a:spcPts val="0"/>
              </a:spcBef>
              <a:spcAft>
                <a:spcPts val="450"/>
              </a:spcAft>
              <a:buSzPct val="100000"/>
            </a:pPr>
            <a:r>
              <a:rPr lang="zh-CN" altLang="en-US" sz="1600" dirty="0">
                <a:solidFill>
                  <a:srgbClr val="000000"/>
                </a:solidFill>
                <a:ea typeface="+mn-ea"/>
                <a:cs typeface="+mn-ea"/>
                <a:sym typeface="+mn-ea"/>
              </a:rPr>
              <a:t>湖南中广汇智作为ZIIOT发码机构运营商，直接向NMPA提交发码年报，参与了医疗器械唯一标识基本术语等标准的制定及国家药监局数据库建设指导、第一批UDI试点企业联调、并面向全国开展了一些列UDI公益培训活动，同时也是国家工业互联网医疗行业二级解析节点建设主体单位，为全国医疗器械企业提供合规化、全流程的UDI实施服务。</a:t>
            </a:r>
            <a:endParaRPr lang="zh-CN" altLang="en-US" sz="1200" dirty="0">
              <a:solidFill>
                <a:srgbClr val="000000"/>
              </a:solidFill>
              <a:ea typeface="+mn-ea"/>
              <a:cs typeface="+mn-ea"/>
              <a:sym typeface="+mn-ea"/>
            </a:endParaRPr>
          </a:p>
          <a:p>
            <a:pPr marL="0" indent="0" algn="l" defTabSz="685800">
              <a:lnSpc>
                <a:spcPct val="150000"/>
              </a:lnSpc>
              <a:spcBef>
                <a:spcPts val="0"/>
              </a:spcBef>
              <a:spcAft>
                <a:spcPts val="450"/>
              </a:spcAft>
              <a:buSzPct val="100000"/>
            </a:pPr>
            <a:endParaRPr lang="zh-CN" altLang="en-US" sz="1200" dirty="0">
              <a:solidFill>
                <a:srgbClr val="000000"/>
              </a:solidFill>
              <a:ea typeface="+mn-ea"/>
              <a:cs typeface="+mn-ea"/>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CustomShape 1"/>
          <p:cNvSpPr/>
          <p:nvPr/>
        </p:nvSpPr>
        <p:spPr>
          <a:xfrm>
            <a:off x="3893760" y="323280"/>
            <a:ext cx="5796360" cy="4467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2800" b="1" strike="noStrike" spc="-1">
                <a:solidFill>
                  <a:srgbClr val="FFFFFF"/>
                </a:solidFill>
                <a:latin typeface="微软雅黑" panose="020B0503020204020204" charset="-122"/>
                <a:ea typeface="微软雅黑" panose="020B0503020204020204" charset="-122"/>
              </a:rPr>
              <a:t>平台功能</a:t>
            </a:r>
          </a:p>
        </p:txBody>
      </p:sp>
      <p:sp>
        <p:nvSpPr>
          <p:cNvPr id="22" name="矩形: 圆角 1128"/>
          <p:cNvSpPr/>
          <p:nvPr>
            <p:custDataLst>
              <p:tags r:id="rId1"/>
            </p:custDataLst>
          </p:nvPr>
        </p:nvSpPr>
        <p:spPr>
          <a:xfrm>
            <a:off x="581025" y="1660524"/>
            <a:ext cx="11001375" cy="4587876"/>
          </a:xfrm>
          <a:prstGeom prst="roundRect">
            <a:avLst>
              <a:gd name="adj" fmla="val 4386"/>
            </a:avLst>
          </a:prstGeom>
          <a:solidFill>
            <a:srgbClr val="FFFFFF"/>
          </a:solidFill>
          <a:ln w="12700">
            <a:solidFill>
              <a:srgbClr val="3063BF">
                <a:alpha val="50000"/>
              </a:srgbClr>
            </a:solidFill>
          </a:ln>
          <a:effectLst>
            <a:outerShdw blurRad="508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a typeface="微软雅黑" panose="020B0503020204020204" charset="-122"/>
            </a:endParaRPr>
          </a:p>
        </p:txBody>
      </p:sp>
      <p:sp>
        <p:nvSpPr>
          <p:cNvPr id="30" name="Title 6"/>
          <p:cNvSpPr txBox="1"/>
          <p:nvPr>
            <p:custDataLst>
              <p:tags r:id="rId2"/>
            </p:custDataLst>
          </p:nvPr>
        </p:nvSpPr>
        <p:spPr>
          <a:xfrm>
            <a:off x="977900" y="1567815"/>
            <a:ext cx="10046335" cy="4587875"/>
          </a:xfrm>
          <a:prstGeom prst="rect">
            <a:avLst/>
          </a:prstGeom>
          <a:noFill/>
          <a:ln w="3175">
            <a:noFill/>
            <a:prstDash val="dash"/>
          </a:ln>
        </p:spPr>
        <p:txBody>
          <a:bodyPr wrap="square" lIns="63500" tIns="25400" rIns="63500" bIns="25400" anchor="ctr" anchorCtr="0">
            <a:normAutofit fontScale="9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400050" lvl="0" indent="-400050" algn="l" fontAlgn="ctr">
              <a:lnSpc>
                <a:spcPct val="130000"/>
              </a:lnSpc>
              <a:spcBef>
                <a:spcPts val="1000"/>
              </a:spcBef>
              <a:spcAft>
                <a:spcPts val="0"/>
              </a:spcAft>
              <a:buSzPct val="100000"/>
              <a:buFont typeface="+mj-ea"/>
              <a:buAutoNum type="ea1JpnChsDbPeriod"/>
            </a:pPr>
            <a:r>
              <a:rPr lang="zh-CN" altLang="en-US" sz="2000" b="1"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专家一对一合规指导</a:t>
            </a:r>
          </a:p>
          <a:p>
            <a:pPr marL="749300" lvl="1" indent="-304800" algn="l" fontAlgn="ctr">
              <a:lnSpc>
                <a:spcPct val="150000"/>
              </a:lnSpc>
              <a:spcBef>
                <a:spcPts val="0"/>
              </a:spcBef>
              <a:spcAft>
                <a:spcPts val="0"/>
              </a:spcAft>
              <a:buSzPct val="100000"/>
              <a:buFont typeface="+mj-lt"/>
              <a:buAutoNum type="arabicPeriod"/>
            </a:pP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官方发码专家根据企业实际情况，制定全流程UDI合规方案，减少企业试错成本，降低合规风险；</a:t>
            </a:r>
          </a:p>
          <a:p>
            <a:pPr marL="749300" lvl="1" indent="-304800" algn="l" fontAlgn="ctr">
              <a:lnSpc>
                <a:spcPct val="150000"/>
              </a:lnSpc>
              <a:spcBef>
                <a:spcPts val="0"/>
              </a:spcBef>
              <a:spcAft>
                <a:spcPts val="0"/>
              </a:spcAft>
              <a:buSzPct val="100000"/>
              <a:buFont typeface="+mj-lt"/>
              <a:buAutoNum type="arabicPeriod"/>
            </a:pP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专家手把手指导，“海底捞”式的服务，让企业无后顾之忧；</a:t>
            </a:r>
          </a:p>
          <a:p>
            <a:pPr marL="749300" lvl="1" indent="-304800" algn="l" fontAlgn="ctr">
              <a:lnSpc>
                <a:spcPct val="150000"/>
              </a:lnSpc>
              <a:spcBef>
                <a:spcPts val="0"/>
              </a:spcBef>
              <a:spcAft>
                <a:spcPts val="0"/>
              </a:spcAft>
              <a:buSzPct val="100000"/>
              <a:buFont typeface="+mj-lt"/>
              <a:buAutoNum type="arabicPeriod"/>
            </a:pP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平台及时推送行业政策和趋势分析，定期组织相关知识培训，帮助企业把握政策方向。</a:t>
            </a:r>
          </a:p>
          <a:p>
            <a:pPr marL="444500" lvl="1" indent="0" algn="l" fontAlgn="ctr">
              <a:lnSpc>
                <a:spcPct val="130000"/>
              </a:lnSpc>
              <a:spcBef>
                <a:spcPts val="0"/>
              </a:spcBef>
              <a:spcAft>
                <a:spcPts val="0"/>
              </a:spcAft>
              <a:buSzPct val="100000"/>
              <a:buFont typeface="+mj-lt"/>
              <a:buNone/>
            </a:pPr>
            <a:endParaRPr lang="zh-CN" altLang="en-US" sz="1600"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endParaRPr>
          </a:p>
          <a:p>
            <a:pPr marL="400050" lvl="0" indent="-400050" algn="l" fontAlgn="ctr">
              <a:lnSpc>
                <a:spcPct val="130000"/>
              </a:lnSpc>
              <a:spcBef>
                <a:spcPts val="1000"/>
              </a:spcBef>
              <a:spcAft>
                <a:spcPts val="0"/>
              </a:spcAft>
              <a:buSzPct val="100000"/>
              <a:buFont typeface="+mj-ea"/>
              <a:buAutoNum type="ea1JpnChsDbPeriod"/>
            </a:pPr>
            <a:r>
              <a:rPr lang="zh-CN" altLang="en-US" sz="2000" b="1"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DI自动发码/编码</a:t>
            </a:r>
          </a:p>
          <a:p>
            <a:pPr marL="444500" lvl="1" indent="0" algn="l" fontAlgn="ctr">
              <a:lnSpc>
                <a:spcPct val="150000"/>
              </a:lnSpc>
              <a:spcBef>
                <a:spcPts val="0"/>
              </a:spcBef>
              <a:spcAft>
                <a:spcPts val="0"/>
              </a:spcAft>
              <a:buSzPct val="100000"/>
              <a:buFont typeface="+mj-lt"/>
              <a:buNone/>
            </a:pPr>
            <a:r>
              <a:rPr lang="en-US" altLang="zh-CN"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1. </a:t>
            </a: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根据企业产品规格、包装类型，一键生成符合UDI规则的编码，简便、合规，降低失误风险；</a:t>
            </a:r>
          </a:p>
          <a:p>
            <a:pPr marL="444500" lvl="1" indent="0" algn="l" fontAlgn="ctr">
              <a:lnSpc>
                <a:spcPct val="150000"/>
              </a:lnSpc>
              <a:spcBef>
                <a:spcPts val="0"/>
              </a:spcBef>
              <a:spcAft>
                <a:spcPts val="0"/>
              </a:spcAft>
              <a:buSzPct val="100000"/>
              <a:buFont typeface="+mj-lt"/>
              <a:buNone/>
            </a:pPr>
            <a:r>
              <a:rPr lang="en-US" altLang="zh-CN"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2. </a:t>
            </a: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支持批量操作，企业可将所有产品信息填入预制的模板中，即可自动导入系统，并批量自动生成DI，有效提高工作效率；</a:t>
            </a:r>
          </a:p>
          <a:p>
            <a:pPr marL="444500" lvl="1" indent="0" algn="l" fontAlgn="ctr">
              <a:lnSpc>
                <a:spcPct val="150000"/>
              </a:lnSpc>
              <a:spcBef>
                <a:spcPts val="0"/>
              </a:spcBef>
              <a:spcAft>
                <a:spcPts val="0"/>
              </a:spcAft>
              <a:buSzPct val="100000"/>
              <a:buFont typeface="+mj-lt"/>
              <a:buNone/>
            </a:pPr>
            <a:r>
              <a:rPr lang="en-US" altLang="zh-CN"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3. </a:t>
            </a: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平台具备自动纠错功能，可在填写信息阶段自动同步检测，将错误扼杀于摇篮，避免提交后出错导致返工问题，从而大大提高工作效率。</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CustomShape 1"/>
          <p:cNvSpPr/>
          <p:nvPr/>
        </p:nvSpPr>
        <p:spPr>
          <a:xfrm>
            <a:off x="3893760" y="323280"/>
            <a:ext cx="5796360" cy="4467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2800" b="1" strike="noStrike" spc="-1">
                <a:solidFill>
                  <a:srgbClr val="FFFFFF"/>
                </a:solidFill>
                <a:latin typeface="微软雅黑" panose="020B0503020204020204" charset="-122"/>
                <a:ea typeface="微软雅黑" panose="020B0503020204020204" charset="-122"/>
              </a:rPr>
              <a:t>平台功能</a:t>
            </a:r>
          </a:p>
        </p:txBody>
      </p:sp>
      <p:sp>
        <p:nvSpPr>
          <p:cNvPr id="11" name="矩形 4"/>
          <p:cNvSpPr/>
          <p:nvPr>
            <p:custDataLst>
              <p:tags r:id="rId1"/>
            </p:custDataLst>
          </p:nvPr>
        </p:nvSpPr>
        <p:spPr>
          <a:xfrm>
            <a:off x="914359" y="1699879"/>
            <a:ext cx="10363283" cy="4114833"/>
          </a:xfrm>
          <a:custGeom>
            <a:avLst/>
            <a:gdLst>
              <a:gd name="connsiteX0" fmla="*/ 0 w 9899943"/>
              <a:gd name="connsiteY0" fmla="*/ 0 h 4048220"/>
              <a:gd name="connsiteX1" fmla="*/ 9899943 w 9899943"/>
              <a:gd name="connsiteY1" fmla="*/ 0 h 4048220"/>
              <a:gd name="connsiteX2" fmla="*/ 9899943 w 9899943"/>
              <a:gd name="connsiteY2" fmla="*/ 4048220 h 4048220"/>
              <a:gd name="connsiteX3" fmla="*/ 0 w 9899943"/>
              <a:gd name="connsiteY3" fmla="*/ 4048220 h 4048220"/>
              <a:gd name="connsiteX4" fmla="*/ 0 w 9899943"/>
              <a:gd name="connsiteY4" fmla="*/ 0 h 4048220"/>
              <a:gd name="connsiteX0-1" fmla="*/ 0 w 9899943"/>
              <a:gd name="connsiteY0-2" fmla="*/ 0 h 4048220"/>
              <a:gd name="connsiteX1-3" fmla="*/ 9899943 w 9899943"/>
              <a:gd name="connsiteY1-4" fmla="*/ 0 h 4048220"/>
              <a:gd name="connsiteX2-5" fmla="*/ 9899943 w 9899943"/>
              <a:gd name="connsiteY2-6" fmla="*/ 4048220 h 4048220"/>
              <a:gd name="connsiteX3-7" fmla="*/ 808083 w 9899943"/>
              <a:gd name="connsiteY3-8" fmla="*/ 4043410 h 4048220"/>
              <a:gd name="connsiteX4-9" fmla="*/ 0 w 9899943"/>
              <a:gd name="connsiteY4-10" fmla="*/ 4048220 h 4048220"/>
              <a:gd name="connsiteX5" fmla="*/ 0 w 9899943"/>
              <a:gd name="connsiteY5" fmla="*/ 0 h 4048220"/>
              <a:gd name="connsiteX0-11" fmla="*/ 0 w 9899943"/>
              <a:gd name="connsiteY0-12" fmla="*/ 0 h 4048220"/>
              <a:gd name="connsiteX1-13" fmla="*/ 9899943 w 9899943"/>
              <a:gd name="connsiteY1-14" fmla="*/ 0 h 4048220"/>
              <a:gd name="connsiteX2-15" fmla="*/ 9899943 w 9899943"/>
              <a:gd name="connsiteY2-16" fmla="*/ 4048220 h 4048220"/>
              <a:gd name="connsiteX3-17" fmla="*/ 1730103 w 9899943"/>
              <a:gd name="connsiteY3-18" fmla="*/ 4043410 h 4048220"/>
              <a:gd name="connsiteX4-19" fmla="*/ 808083 w 9899943"/>
              <a:gd name="connsiteY4-20" fmla="*/ 4043410 h 4048220"/>
              <a:gd name="connsiteX5-21" fmla="*/ 0 w 9899943"/>
              <a:gd name="connsiteY5-22" fmla="*/ 4048220 h 4048220"/>
              <a:gd name="connsiteX6" fmla="*/ 0 w 9899943"/>
              <a:gd name="connsiteY6" fmla="*/ 0 h 4048220"/>
              <a:gd name="connsiteX0-23" fmla="*/ 808083 w 9899943"/>
              <a:gd name="connsiteY0-24" fmla="*/ 4043410 h 4134850"/>
              <a:gd name="connsiteX1-25" fmla="*/ 0 w 9899943"/>
              <a:gd name="connsiteY1-26" fmla="*/ 4048220 h 4134850"/>
              <a:gd name="connsiteX2-27" fmla="*/ 0 w 9899943"/>
              <a:gd name="connsiteY2-28" fmla="*/ 0 h 4134850"/>
              <a:gd name="connsiteX3-29" fmla="*/ 9899943 w 9899943"/>
              <a:gd name="connsiteY3-30" fmla="*/ 0 h 4134850"/>
              <a:gd name="connsiteX4-31" fmla="*/ 9899943 w 9899943"/>
              <a:gd name="connsiteY4-32" fmla="*/ 4048220 h 4134850"/>
              <a:gd name="connsiteX5-33" fmla="*/ 1730103 w 9899943"/>
              <a:gd name="connsiteY5-34" fmla="*/ 4043410 h 4134850"/>
              <a:gd name="connsiteX6-35" fmla="*/ 899523 w 9899943"/>
              <a:gd name="connsiteY6-36" fmla="*/ 4134850 h 4134850"/>
              <a:gd name="connsiteX0-37" fmla="*/ 808083 w 9899943"/>
              <a:gd name="connsiteY0-38" fmla="*/ 4043410 h 4048220"/>
              <a:gd name="connsiteX1-39" fmla="*/ 0 w 9899943"/>
              <a:gd name="connsiteY1-40" fmla="*/ 4048220 h 4048220"/>
              <a:gd name="connsiteX2-41" fmla="*/ 0 w 9899943"/>
              <a:gd name="connsiteY2-42" fmla="*/ 0 h 4048220"/>
              <a:gd name="connsiteX3-43" fmla="*/ 9899943 w 9899943"/>
              <a:gd name="connsiteY3-44" fmla="*/ 0 h 4048220"/>
              <a:gd name="connsiteX4-45" fmla="*/ 9899943 w 9899943"/>
              <a:gd name="connsiteY4-46" fmla="*/ 4048220 h 4048220"/>
              <a:gd name="connsiteX5-47" fmla="*/ 1730103 w 9899943"/>
              <a:gd name="connsiteY5-48" fmla="*/ 4043410 h 40482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899943" h="4048220">
                <a:moveTo>
                  <a:pt x="808083" y="4043410"/>
                </a:moveTo>
                <a:lnTo>
                  <a:pt x="0" y="4048220"/>
                </a:lnTo>
                <a:lnTo>
                  <a:pt x="0" y="0"/>
                </a:lnTo>
                <a:lnTo>
                  <a:pt x="9899943" y="0"/>
                </a:lnTo>
                <a:lnTo>
                  <a:pt x="9899943" y="4048220"/>
                </a:lnTo>
                <a:lnTo>
                  <a:pt x="1730103" y="4043410"/>
                </a:lnTo>
              </a:path>
            </a:pathLst>
          </a:custGeom>
          <a:noFill/>
          <a:ln w="349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a typeface="微软雅黑" panose="020B0503020204020204" charset="-122"/>
            </a:endParaRPr>
          </a:p>
        </p:txBody>
      </p:sp>
      <p:sp>
        <p:nvSpPr>
          <p:cNvPr id="16" name="Title 6"/>
          <p:cNvSpPr txBox="1"/>
          <p:nvPr>
            <p:custDataLst>
              <p:tags r:id="rId2"/>
            </p:custDataLst>
          </p:nvPr>
        </p:nvSpPr>
        <p:spPr>
          <a:xfrm>
            <a:off x="1157605" y="1925320"/>
            <a:ext cx="4568825" cy="3522980"/>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0" algn="l" fontAlgn="ctr">
              <a:lnSpc>
                <a:spcPct val="130000"/>
              </a:lnSpc>
              <a:spcBef>
                <a:spcPts val="1000"/>
              </a:spcBef>
              <a:spcAft>
                <a:spcPts val="0"/>
              </a:spcAft>
              <a:buClrTx/>
              <a:buSzTx/>
              <a:buFont typeface="+mj-ea"/>
            </a:pPr>
            <a:r>
              <a:rPr lang="zh-CN" altLang="en-US" sz="1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三.  注册证管理</a:t>
            </a:r>
          </a:p>
          <a:p>
            <a:pPr marL="0" lvl="0" indent="-285750" algn="l" fontAlgn="ctr">
              <a:lnSpc>
                <a:spcPct val="150000"/>
              </a:lnSpc>
              <a:spcBef>
                <a:spcPts val="1000"/>
              </a:spcBef>
              <a:spcAft>
                <a:spcPts val="0"/>
              </a:spcAft>
              <a:buSzPct val="100000"/>
              <a:buFont typeface="Wingdings" panose="05000000000000000000" charset="0"/>
              <a:buNone/>
            </a:pPr>
            <a:r>
              <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根据最新法规要求，新产品注册或者注册证延续登记时，需提前准备好DI。为确保合规，UDI公共平台可先生成DI，供注册使用，后期注册证申请完成后，再进一步完善具体信息。帮助未获得注册备案证的企业，可以在注册时提交UDI。</a:t>
            </a:r>
          </a:p>
        </p:txBody>
      </p:sp>
      <p:sp>
        <p:nvSpPr>
          <p:cNvPr id="14" name="衬底"/>
          <p:cNvSpPr/>
          <p:nvPr>
            <p:custDataLst>
              <p:tags r:id="rId3"/>
            </p:custDataLst>
          </p:nvPr>
        </p:nvSpPr>
        <p:spPr>
          <a:xfrm>
            <a:off x="5944073" y="1109985"/>
            <a:ext cx="5028565" cy="5027930"/>
          </a:xfrm>
          <a:prstGeom prst="rect">
            <a:avLst/>
          </a:prstGeom>
          <a:solidFill>
            <a:srgbClr val="FFFFFF"/>
          </a:solidFill>
          <a:ln>
            <a:noFill/>
          </a:ln>
          <a:effectLst>
            <a:outerShdw blurRad="127000" dist="38100" dir="5400000" algn="t" rotWithShape="0">
              <a:srgbClr val="0D0D0D">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1600" b="1">
              <a:solidFill>
                <a:srgbClr val="FFFFFF"/>
              </a:solidFill>
              <a:latin typeface="微软雅黑" panose="020B0503020204020204" charset="-122"/>
              <a:ea typeface="微软雅黑" panose="020B0503020204020204" charset="-122"/>
            </a:endParaRPr>
          </a:p>
        </p:txBody>
      </p:sp>
      <p:sp>
        <p:nvSpPr>
          <p:cNvPr id="17" name="Title 6"/>
          <p:cNvSpPr txBox="1"/>
          <p:nvPr>
            <p:custDataLst>
              <p:tags r:id="rId4"/>
            </p:custDataLst>
          </p:nvPr>
        </p:nvSpPr>
        <p:spPr>
          <a:xfrm>
            <a:off x="6248400" y="1395095"/>
            <a:ext cx="4724400" cy="4419600"/>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0" algn="l" fontAlgn="ctr">
              <a:lnSpc>
                <a:spcPct val="130000"/>
              </a:lnSpc>
              <a:spcBef>
                <a:spcPts val="1000"/>
              </a:spcBef>
              <a:spcAft>
                <a:spcPts val="0"/>
              </a:spcAft>
              <a:buSzPct val="100000"/>
              <a:buFont typeface="Wingdings" panose="05000000000000000000" charset="0"/>
            </a:pPr>
            <a:r>
              <a:rPr lang="zh-CN" altLang="en-US" sz="1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四</a:t>
            </a:r>
            <a:r>
              <a:rPr altLang="zh-CN" sz="1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DI自动申报/批量申报</a:t>
            </a:r>
          </a:p>
          <a:p>
            <a:pPr marL="285750" lvl="0" indent="-285750" algn="l" fontAlgn="ctr">
              <a:lnSpc>
                <a:spcPct val="150000"/>
              </a:lnSpc>
              <a:spcBef>
                <a:spcPts val="1000"/>
              </a:spcBef>
              <a:spcAft>
                <a:spcPts val="0"/>
              </a:spcAft>
              <a:buSzPct val="100000"/>
              <a:buFont typeface="Wingdings" panose="05000000000000000000" charset="0"/>
              <a:buChar char="l"/>
            </a:pPr>
            <a:r>
              <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1. UDI公共平台可直接对接药监局数据库，一键完成DI上报，避免因药监局网站不稳定导致的上报失败问题；</a:t>
            </a:r>
          </a:p>
          <a:p>
            <a:pPr marL="285750" lvl="0" indent="-285750" algn="l" fontAlgn="ctr">
              <a:lnSpc>
                <a:spcPct val="150000"/>
              </a:lnSpc>
              <a:spcBef>
                <a:spcPts val="1000"/>
              </a:spcBef>
              <a:spcAft>
                <a:spcPts val="0"/>
              </a:spcAft>
              <a:buSzPct val="100000"/>
              <a:buFont typeface="Wingdings" panose="05000000000000000000" charset="0"/>
              <a:buChar char="l"/>
            </a:pPr>
            <a:r>
              <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2. 产品信息在平台录入一次即可，无需在国家药监局重复录入，减少企业重复性工作，提高效率；</a:t>
            </a:r>
          </a:p>
          <a:p>
            <a:pPr marL="285750" lvl="0" indent="-285750" algn="l" fontAlgn="ctr">
              <a:lnSpc>
                <a:spcPct val="150000"/>
              </a:lnSpc>
              <a:spcBef>
                <a:spcPts val="1000"/>
              </a:spcBef>
              <a:spcAft>
                <a:spcPts val="0"/>
              </a:spcAft>
              <a:buSzPct val="100000"/>
              <a:buFont typeface="Wingdings" panose="05000000000000000000" charset="0"/>
              <a:buChar char="l"/>
            </a:pPr>
            <a:r>
              <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3. 药监局上传模板无纠错功能UDI公共平台自带纠错，可避免出错风险。</a:t>
            </a:r>
          </a:p>
        </p:txBody>
      </p:sp>
      <p:sp>
        <p:nvSpPr>
          <p:cNvPr id="2" name="Oval 5"/>
          <p:cNvSpPr/>
          <p:nvPr>
            <p:custDataLst>
              <p:tags r:id="rId5"/>
            </p:custDataLst>
          </p:nvPr>
        </p:nvSpPr>
        <p:spPr>
          <a:xfrm>
            <a:off x="1935480" y="5537200"/>
            <a:ext cx="633095" cy="633095"/>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en-US" sz="9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j-lt"/>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CustomShape 1"/>
          <p:cNvSpPr/>
          <p:nvPr/>
        </p:nvSpPr>
        <p:spPr>
          <a:xfrm>
            <a:off x="3893760" y="323280"/>
            <a:ext cx="5796360" cy="4467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2800" b="1" strike="noStrike" spc="-1">
                <a:solidFill>
                  <a:srgbClr val="FFFFFF"/>
                </a:solidFill>
                <a:latin typeface="微软雅黑" panose="020B0503020204020204" charset="-122"/>
                <a:ea typeface="微软雅黑" panose="020B0503020204020204" charset="-122"/>
              </a:rPr>
              <a:t>平台功能</a:t>
            </a:r>
          </a:p>
        </p:txBody>
      </p:sp>
      <p:grpSp>
        <p:nvGrpSpPr>
          <p:cNvPr id="7" name="组合 6"/>
          <p:cNvGrpSpPr/>
          <p:nvPr/>
        </p:nvGrpSpPr>
        <p:grpSpPr>
          <a:xfrm>
            <a:off x="552450" y="1210945"/>
            <a:ext cx="4436110" cy="5126990"/>
            <a:chOff x="1590" y="1867"/>
            <a:chExt cx="6986" cy="8074"/>
          </a:xfrm>
        </p:grpSpPr>
        <p:sp>
          <p:nvSpPr>
            <p:cNvPr id="2" name="矩形 3"/>
            <p:cNvSpPr/>
            <p:nvPr>
              <p:custDataLst>
                <p:tags r:id="rId2"/>
              </p:custDataLst>
            </p:nvPr>
          </p:nvSpPr>
          <p:spPr>
            <a:xfrm>
              <a:off x="1590" y="1867"/>
              <a:ext cx="6986" cy="8075"/>
            </a:xfrm>
            <a:prstGeom prst="rect">
              <a:avLst/>
            </a:prstGeom>
            <a:solidFill>
              <a:schemeClr val="lt1"/>
            </a:solidFill>
            <a:ln>
              <a:noFill/>
            </a:ln>
            <a:effectLst>
              <a:outerShdw blurRad="190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solidFill>
                  <a:schemeClr val="lt1"/>
                </a:solidFill>
                <a:latin typeface="微软雅黑" panose="020B0503020204020204" charset="-122"/>
                <a:ea typeface="微软雅黑" panose="020B0503020204020204" charset="-122"/>
              </a:endParaRPr>
            </a:p>
          </p:txBody>
        </p:sp>
        <p:sp>
          <p:nvSpPr>
            <p:cNvPr id="4" name="Title 6"/>
            <p:cNvSpPr txBox="1"/>
            <p:nvPr>
              <p:custDataLst>
                <p:tags r:id="rId3"/>
              </p:custDataLst>
            </p:nvPr>
          </p:nvSpPr>
          <p:spPr>
            <a:xfrm>
              <a:off x="1590" y="2514"/>
              <a:ext cx="6611" cy="7398"/>
            </a:xfrm>
            <a:prstGeom prst="rect">
              <a:avLst/>
            </a:prstGeom>
            <a:noFill/>
            <a:ln w="3175">
              <a:noFill/>
              <a:prstDash val="dash"/>
            </a:ln>
          </p:spPr>
          <p:txBody>
            <a:bodyPr wrap="square" lIns="63500" tIns="25400" rIns="63500" bIns="25400" anchor="b"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0" algn="l" fontAlgn="ctr">
                <a:lnSpc>
                  <a:spcPct val="150000"/>
                </a:lnSpc>
                <a:spcBef>
                  <a:spcPts val="1000"/>
                </a:spcBef>
                <a:spcAft>
                  <a:spcPts val="0"/>
                </a:spcAft>
                <a:buSzPct val="100000"/>
                <a:buFont typeface="+mj-ea"/>
              </a:pPr>
              <a:r>
                <a:rPr lang="zh-CN" altLang="en-US" sz="1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五</a:t>
              </a:r>
              <a:r>
                <a:rPr altLang="zh-CN" sz="1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PI自动编码</a:t>
              </a:r>
            </a:p>
            <a:p>
              <a:pPr marL="749300" lvl="1" indent="-304800" algn="l" fontAlgn="ctr">
                <a:lnSpc>
                  <a:spcPct val="150000"/>
                </a:lnSpc>
                <a:spcBef>
                  <a:spcPts val="0"/>
                </a:spcBef>
                <a:spcAft>
                  <a:spcPts val="0"/>
                </a:spcAft>
                <a:buSzPct val="100000"/>
                <a:buFont typeface="+mj-lt"/>
                <a:buAutoNum type="arabicPeriod"/>
              </a:pPr>
              <a:r>
                <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自动生成符合UDI标准的PI编码，并自动录入数据库保存，平台可保证PI编码的合规性、存储稳定性，避免企业自行编码导致的不合规、管理不当出现的丢失、破损、版本错乱等问题；</a:t>
              </a:r>
            </a:p>
            <a:p>
              <a:pPr marL="749300" lvl="1" indent="-304800" algn="l" fontAlgn="ctr">
                <a:lnSpc>
                  <a:spcPct val="150000"/>
                </a:lnSpc>
                <a:spcBef>
                  <a:spcPts val="0"/>
                </a:spcBef>
                <a:spcAft>
                  <a:spcPts val="0"/>
                </a:spcAft>
                <a:buSzPct val="100000"/>
                <a:buFont typeface="+mj-lt"/>
                <a:buAutoNum type="arabicPeriod"/>
              </a:pPr>
              <a:r>
                <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平台兼容国家药监局认可的多种码制，企业由于历史原因购买了其他编码机构的编码，在中广汇智-UDI公共平台同样可以生成对应标准的PI，并进行管理。</a:t>
              </a:r>
            </a:p>
            <a:p>
              <a:pPr marL="400050" lvl="0" indent="-400050" algn="l" fontAlgn="ctr">
                <a:lnSpc>
                  <a:spcPct val="150000"/>
                </a:lnSpc>
                <a:spcBef>
                  <a:spcPts val="1000"/>
                </a:spcBef>
                <a:spcAft>
                  <a:spcPts val="0"/>
                </a:spcAft>
                <a:buSzPct val="100000"/>
                <a:buFont typeface="+mj-ea"/>
                <a:buAutoNum type="ea1JpnChsDbPeriod"/>
              </a:pPr>
              <a:endPar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endParaRPr>
            </a:p>
          </p:txBody>
        </p:sp>
      </p:grpSp>
      <p:grpSp>
        <p:nvGrpSpPr>
          <p:cNvPr id="6" name="组合 5"/>
          <p:cNvGrpSpPr/>
          <p:nvPr/>
        </p:nvGrpSpPr>
        <p:grpSpPr>
          <a:xfrm>
            <a:off x="5394960" y="1642745"/>
            <a:ext cx="6400800" cy="4264025"/>
            <a:chOff x="7830" y="2368"/>
            <a:chExt cx="10080" cy="6715"/>
          </a:xfrm>
        </p:grpSpPr>
        <p:sp>
          <p:nvSpPr>
            <p:cNvPr id="13" name="矩形 12"/>
            <p:cNvSpPr/>
            <p:nvPr>
              <p:custDataLst>
                <p:tags r:id="rId1"/>
              </p:custDataLst>
            </p:nvPr>
          </p:nvSpPr>
          <p:spPr>
            <a:xfrm>
              <a:off x="7830" y="2368"/>
              <a:ext cx="10080" cy="6615"/>
            </a:xfrm>
            <a:prstGeom prst="rect">
              <a:avLst/>
            </a:prstGeom>
            <a:solidFill>
              <a:schemeClr val="lt1"/>
            </a:solidFill>
            <a:ln>
              <a:noFill/>
            </a:ln>
            <a:effectLst>
              <a:outerShdw blurRad="190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solidFill>
                  <a:schemeClr val="lt1"/>
                </a:solidFill>
                <a:latin typeface="微软雅黑" panose="020B0503020204020204" charset="-122"/>
                <a:ea typeface="微软雅黑" panose="020B0503020204020204" charset="-122"/>
              </a:endParaRPr>
            </a:p>
          </p:txBody>
        </p:sp>
        <p:sp>
          <p:nvSpPr>
            <p:cNvPr id="3" name="文本框 2"/>
            <p:cNvSpPr txBox="1"/>
            <p:nvPr/>
          </p:nvSpPr>
          <p:spPr>
            <a:xfrm>
              <a:off x="8214" y="2663"/>
              <a:ext cx="9353" cy="6420"/>
            </a:xfrm>
            <a:prstGeom prst="rect">
              <a:avLst/>
            </a:prstGeom>
            <a:noFill/>
          </p:spPr>
          <p:txBody>
            <a:bodyPr wrap="square" rtlCol="0">
              <a:spAutoFit/>
            </a:bodyPr>
            <a:lstStyle/>
            <a:p>
              <a:pPr lvl="0" indent="0" algn="l" fontAlgn="ctr">
                <a:lnSpc>
                  <a:spcPct val="150000"/>
                </a:lnSpc>
                <a:spcBef>
                  <a:spcPts val="1000"/>
                </a:spcBef>
                <a:spcAft>
                  <a:spcPts val="0"/>
                </a:spcAft>
                <a:buSzPct val="100000"/>
                <a:buFont typeface="+mj-ea"/>
                <a:buNone/>
              </a:pPr>
              <a:r>
                <a:rPr lang="zh-CN" altLang="en-US"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六</a:t>
              </a:r>
              <a:r>
                <a:rPr lang="en-US" altLang="zh-CN"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  </a:t>
              </a:r>
              <a:r>
                <a:rPr lang="zh-CN" altLang="en-US"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UDI数据管理</a:t>
              </a:r>
              <a:endParaRPr lang="zh-CN" altLang="en-US"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endParaRPr>
            </a:p>
            <a:p>
              <a:pPr marL="444500" lvl="1" indent="0" algn="l" fontAlgn="ctr">
                <a:lnSpc>
                  <a:spcPct val="150000"/>
                </a:lnSpc>
                <a:spcBef>
                  <a:spcPts val="0"/>
                </a:spcBef>
                <a:spcAft>
                  <a:spcPts val="0"/>
                </a:spcAft>
                <a:buSzPct val="100000"/>
                <a:buFont typeface="+mj-lt"/>
                <a:buNone/>
              </a:pPr>
              <a:r>
                <a:rPr lang="en-US" altLang="zh-CN"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1.  </a:t>
              </a:r>
              <a:r>
                <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UDI公共平台为各企业均配置公有云进行数据管理，数据库统一管理、统一维护，在保障数据安全、稳定、可靠的前提下，为企业节省服务器采购、数据库开发、设备和软件维护等成本。</a:t>
              </a:r>
              <a:endPar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endParaRPr>
            </a:p>
            <a:p>
              <a:pPr marL="444500" lvl="1" indent="0" algn="l" fontAlgn="ctr">
                <a:lnSpc>
                  <a:spcPct val="150000"/>
                </a:lnSpc>
                <a:spcBef>
                  <a:spcPts val="0"/>
                </a:spcBef>
                <a:spcAft>
                  <a:spcPts val="0"/>
                </a:spcAft>
                <a:buSzPct val="100000"/>
                <a:buFont typeface="+mj-lt"/>
                <a:buNone/>
              </a:pPr>
              <a:r>
                <a:rPr lang="en-US" altLang="zh-CN"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2.  </a:t>
              </a:r>
              <a:r>
                <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UDI数据可以实现多部门调用和多点登陆，任意电脑，只要能联网，就可以登陆操作，随时随地，方便快捷；</a:t>
              </a:r>
              <a:endPar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endParaRPr>
            </a:p>
            <a:p>
              <a:pPr marL="444500" lvl="1" indent="0" algn="l" fontAlgn="ctr">
                <a:lnSpc>
                  <a:spcPct val="150000"/>
                </a:lnSpc>
                <a:spcBef>
                  <a:spcPts val="0"/>
                </a:spcBef>
                <a:spcAft>
                  <a:spcPts val="0"/>
                </a:spcAft>
                <a:buSzPct val="100000"/>
                <a:buFont typeface="+mj-lt"/>
                <a:buNone/>
              </a:pPr>
              <a:r>
                <a:rPr lang="en-US" altLang="zh-CN"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3.  </a:t>
              </a:r>
              <a:r>
                <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通过UDI公共平台，可以实现国内外UDI数据统一管理，全球的数据在同一个平台进行管理，避免企业的重复投入；</a:t>
              </a:r>
              <a:endPar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endParaRPr>
            </a:p>
            <a:p>
              <a:endParaRPr lang="zh-CN" altLang="en-US" sz="1600"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CustomShape 1"/>
          <p:cNvSpPr/>
          <p:nvPr/>
        </p:nvSpPr>
        <p:spPr>
          <a:xfrm>
            <a:off x="3893760" y="323280"/>
            <a:ext cx="5796360" cy="4467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2800" b="1" strike="noStrike" spc="-1">
                <a:solidFill>
                  <a:srgbClr val="FFFFFF"/>
                </a:solidFill>
                <a:latin typeface="微软雅黑" panose="020B0503020204020204" charset="-122"/>
                <a:ea typeface="微软雅黑" panose="020B0503020204020204" charset="-122"/>
              </a:rPr>
              <a:t>平台架构</a:t>
            </a:r>
          </a:p>
        </p:txBody>
      </p:sp>
      <p:pic>
        <p:nvPicPr>
          <p:cNvPr id="6" name="图片 5"/>
          <p:cNvPicPr>
            <a:picLocks noChangeAspect="1"/>
          </p:cNvPicPr>
          <p:nvPr/>
        </p:nvPicPr>
        <p:blipFill>
          <a:blip r:embed="rId2" cstate="print">
            <a:clrChange>
              <a:clrFrom>
                <a:srgbClr val="E3F5FF">
                  <a:alpha val="100000"/>
                </a:srgbClr>
              </a:clrFrom>
              <a:clrTo>
                <a:srgbClr val="E3F5FF">
                  <a:alpha val="100000"/>
                  <a:alpha val="0"/>
                </a:srgbClr>
              </a:clrTo>
            </a:clrChange>
          </a:blip>
          <a:stretch>
            <a:fillRect/>
          </a:stretch>
        </p:blipFill>
        <p:spPr>
          <a:xfrm>
            <a:off x="704215" y="1021715"/>
            <a:ext cx="10783570" cy="555942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CustomShape 1"/>
          <p:cNvSpPr/>
          <p:nvPr/>
        </p:nvSpPr>
        <p:spPr>
          <a:xfrm>
            <a:off x="3893760" y="323280"/>
            <a:ext cx="5796360" cy="4467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2800" b="1" strike="noStrike" spc="-1">
                <a:solidFill>
                  <a:srgbClr val="FFFFFF"/>
                </a:solidFill>
                <a:latin typeface="微软雅黑" panose="020B0503020204020204" charset="-122"/>
                <a:ea typeface="微软雅黑" panose="020B0503020204020204" charset="-122"/>
              </a:rPr>
              <a:t>进出口产品管理</a:t>
            </a:r>
          </a:p>
        </p:txBody>
      </p:sp>
      <p:grpSp>
        <p:nvGrpSpPr>
          <p:cNvPr id="2" name="组合 1"/>
          <p:cNvGrpSpPr/>
          <p:nvPr/>
        </p:nvGrpSpPr>
        <p:grpSpPr>
          <a:xfrm>
            <a:off x="401955" y="2057200"/>
            <a:ext cx="11445875" cy="3827947"/>
            <a:chOff x="353" y="2626"/>
            <a:chExt cx="18805" cy="6290"/>
          </a:xfrm>
        </p:grpSpPr>
        <p:sp>
          <p:nvSpPr>
            <p:cNvPr id="3" name="圆角矩形 2"/>
            <p:cNvSpPr/>
            <p:nvPr/>
          </p:nvSpPr>
          <p:spPr>
            <a:xfrm>
              <a:off x="353" y="3160"/>
              <a:ext cx="2545" cy="1359"/>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charset="-122"/>
                  <a:ea typeface="微软雅黑" panose="020B0503020204020204" charset="-122"/>
                  <a:cs typeface="微软雅黑" panose="020B0503020204020204" charset="-122"/>
                </a:rPr>
                <a:t>获取</a:t>
              </a:r>
              <a:r>
                <a:rPr lang="en-US" altLang="zh-CN" sz="1600" dirty="0">
                  <a:latin typeface="微软雅黑" panose="020B0503020204020204" charset="-122"/>
                  <a:ea typeface="微软雅黑" panose="020B0503020204020204" charset="-122"/>
                  <a:cs typeface="微软雅黑" panose="020B0503020204020204" charset="-122"/>
                </a:rPr>
                <a:t>CE</a:t>
              </a:r>
              <a:r>
                <a:rPr lang="zh-CN" altLang="en-US" sz="1600" dirty="0">
                  <a:latin typeface="微软雅黑" panose="020B0503020204020204" charset="-122"/>
                  <a:ea typeface="微软雅黑" panose="020B0503020204020204" charset="-122"/>
                  <a:cs typeface="微软雅黑" panose="020B0503020204020204" charset="-122"/>
                </a:rPr>
                <a:t>的</a:t>
              </a:r>
              <a:r>
                <a:rPr lang="en-US" altLang="zh-CN" sz="1600" dirty="0">
                  <a:latin typeface="微软雅黑" panose="020B0503020204020204" charset="-122"/>
                  <a:ea typeface="微软雅黑" panose="020B0503020204020204" charset="-122"/>
                  <a:cs typeface="微软雅黑" panose="020B0503020204020204" charset="-122"/>
                </a:rPr>
                <a:t>DI</a:t>
              </a:r>
              <a:r>
                <a:rPr lang="zh-CN" altLang="en-US" sz="1600" dirty="0">
                  <a:latin typeface="微软雅黑" panose="020B0503020204020204" charset="-122"/>
                  <a:ea typeface="微软雅黑" panose="020B0503020204020204" charset="-122"/>
                  <a:cs typeface="微软雅黑" panose="020B0503020204020204" charset="-122"/>
                </a:rPr>
                <a:t>码</a:t>
              </a:r>
              <a:endParaRPr lang="en-US" altLang="zh-CN" sz="1600" dirty="0">
                <a:latin typeface="微软雅黑" panose="020B0503020204020204" charset="-122"/>
                <a:ea typeface="微软雅黑" panose="020B0503020204020204" charset="-122"/>
                <a:cs typeface="微软雅黑" panose="020B0503020204020204" charset="-122"/>
              </a:endParaRPr>
            </a:p>
            <a:p>
              <a:pPr algn="ctr"/>
              <a:r>
                <a:rPr lang="zh-CN" altLang="en-US" sz="1000" dirty="0">
                  <a:latin typeface="微软雅黑" panose="020B0503020204020204" charset="-122"/>
                  <a:ea typeface="微软雅黑" panose="020B0503020204020204" charset="-122"/>
                  <a:cs typeface="微软雅黑" panose="020B0503020204020204" charset="-122"/>
                </a:rPr>
                <a:t>（与国内任何编码不可通用）</a:t>
              </a:r>
            </a:p>
          </p:txBody>
        </p:sp>
        <p:sp>
          <p:nvSpPr>
            <p:cNvPr id="5" name="圆角矩形 4"/>
            <p:cNvSpPr/>
            <p:nvPr/>
          </p:nvSpPr>
          <p:spPr>
            <a:xfrm>
              <a:off x="455" y="5373"/>
              <a:ext cx="2837" cy="135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charset="-122"/>
                  <a:ea typeface="微软雅黑" panose="020B0503020204020204" charset="-122"/>
                  <a:cs typeface="微软雅黑" panose="020B0503020204020204" charset="-122"/>
                </a:rPr>
                <a:t>获取</a:t>
              </a:r>
              <a:r>
                <a:rPr lang="en-US" altLang="zh-CN" sz="1600" dirty="0">
                  <a:latin typeface="微软雅黑" panose="020B0503020204020204" charset="-122"/>
                  <a:ea typeface="微软雅黑" panose="020B0503020204020204" charset="-122"/>
                  <a:cs typeface="微软雅黑" panose="020B0503020204020204" charset="-122"/>
                </a:rPr>
                <a:t>FDA</a:t>
              </a:r>
              <a:r>
                <a:rPr lang="zh-CN" altLang="en-US" sz="1600" dirty="0">
                  <a:latin typeface="微软雅黑" panose="020B0503020204020204" charset="-122"/>
                  <a:ea typeface="微软雅黑" panose="020B0503020204020204" charset="-122"/>
                  <a:cs typeface="微软雅黑" panose="020B0503020204020204" charset="-122"/>
                </a:rPr>
                <a:t>的</a:t>
              </a:r>
              <a:r>
                <a:rPr lang="en-US" altLang="zh-CN" sz="1600" dirty="0">
                  <a:latin typeface="微软雅黑" panose="020B0503020204020204" charset="-122"/>
                  <a:ea typeface="微软雅黑" panose="020B0503020204020204" charset="-122"/>
                  <a:cs typeface="微软雅黑" panose="020B0503020204020204" charset="-122"/>
                </a:rPr>
                <a:t>DI</a:t>
              </a:r>
              <a:r>
                <a:rPr lang="zh-CN" altLang="en-US" sz="1600" dirty="0">
                  <a:latin typeface="微软雅黑" panose="020B0503020204020204" charset="-122"/>
                  <a:ea typeface="微软雅黑" panose="020B0503020204020204" charset="-122"/>
                  <a:cs typeface="微软雅黑" panose="020B0503020204020204" charset="-122"/>
                </a:rPr>
                <a:t>码</a:t>
              </a:r>
              <a:r>
                <a:rPr lang="zh-CN" altLang="en-US" sz="1000" dirty="0">
                  <a:latin typeface="微软雅黑" panose="020B0503020204020204" charset="-122"/>
                  <a:ea typeface="微软雅黑" panose="020B0503020204020204" charset="-122"/>
                  <a:cs typeface="微软雅黑" panose="020B0503020204020204" charset="-122"/>
                </a:rPr>
                <a:t>（与国内任何编码不可通用）</a:t>
              </a:r>
            </a:p>
          </p:txBody>
        </p:sp>
        <p:sp>
          <p:nvSpPr>
            <p:cNvPr id="9" name="圆角矩形 8"/>
            <p:cNvSpPr/>
            <p:nvPr/>
          </p:nvSpPr>
          <p:spPr>
            <a:xfrm>
              <a:off x="465" y="7492"/>
              <a:ext cx="2827" cy="13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charset="-122"/>
                  <a:ea typeface="微软雅黑" panose="020B0503020204020204" charset="-122"/>
                  <a:cs typeface="微软雅黑" panose="020B0503020204020204" charset="-122"/>
                </a:rPr>
                <a:t>平台生成用于中国药监局的</a:t>
              </a:r>
              <a:r>
                <a:rPr lang="en-US" altLang="zh-CN" sz="1600" dirty="0">
                  <a:latin typeface="微软雅黑" panose="020B0503020204020204" charset="-122"/>
                  <a:ea typeface="微软雅黑" panose="020B0503020204020204" charset="-122"/>
                  <a:cs typeface="微软雅黑" panose="020B0503020204020204" charset="-122"/>
                </a:rPr>
                <a:t>DI</a:t>
              </a:r>
              <a:r>
                <a:rPr lang="zh-CN" altLang="en-US" sz="1600" dirty="0">
                  <a:latin typeface="微软雅黑" panose="020B0503020204020204" charset="-122"/>
                  <a:ea typeface="微软雅黑" panose="020B0503020204020204" charset="-122"/>
                  <a:cs typeface="微软雅黑" panose="020B0503020204020204" charset="-122"/>
                </a:rPr>
                <a:t>码</a:t>
              </a:r>
            </a:p>
          </p:txBody>
        </p:sp>
        <p:sp>
          <p:nvSpPr>
            <p:cNvPr id="13" name="圆角矩形 12"/>
            <p:cNvSpPr/>
            <p:nvPr/>
          </p:nvSpPr>
          <p:spPr>
            <a:xfrm>
              <a:off x="6929" y="3931"/>
              <a:ext cx="2019" cy="108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charset="-122"/>
                  <a:ea typeface="微软雅黑" panose="020B0503020204020204" charset="-122"/>
                  <a:cs typeface="微软雅黑" panose="020B0503020204020204" charset="-122"/>
                </a:rPr>
                <a:t>CE UDI</a:t>
              </a:r>
              <a:r>
                <a:rPr lang="zh-CN" altLang="en-US" sz="1200" dirty="0">
                  <a:latin typeface="微软雅黑" panose="020B0503020204020204" charset="-122"/>
                  <a:ea typeface="微软雅黑" panose="020B0503020204020204" charset="-122"/>
                  <a:cs typeface="微软雅黑" panose="020B0503020204020204" charset="-122"/>
                </a:rPr>
                <a:t>数据库开放后，完善信息</a:t>
              </a:r>
              <a:endParaRPr lang="zh-CN" altLang="en-US" sz="1100" dirty="0">
                <a:latin typeface="微软雅黑" panose="020B0503020204020204" charset="-122"/>
                <a:ea typeface="微软雅黑" panose="020B0503020204020204" charset="-122"/>
                <a:cs typeface="微软雅黑" panose="020B0503020204020204" charset="-122"/>
              </a:endParaRPr>
            </a:p>
          </p:txBody>
        </p:sp>
        <p:sp>
          <p:nvSpPr>
            <p:cNvPr id="26" name="圆角矩形 25"/>
            <p:cNvSpPr/>
            <p:nvPr>
              <p:custDataLst>
                <p:tags r:id="rId1"/>
              </p:custDataLst>
            </p:nvPr>
          </p:nvSpPr>
          <p:spPr>
            <a:xfrm>
              <a:off x="4041" y="5512"/>
              <a:ext cx="2425" cy="108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charset="-122"/>
                  <a:ea typeface="微软雅黑" panose="020B0503020204020204" charset="-122"/>
                  <a:cs typeface="微软雅黑" panose="020B0503020204020204" charset="-122"/>
                </a:rPr>
                <a:t>登录</a:t>
              </a:r>
              <a:r>
                <a:rPr lang="en-US" altLang="zh-CN" sz="1200" dirty="0">
                  <a:latin typeface="微软雅黑" panose="020B0503020204020204" charset="-122"/>
                  <a:ea typeface="微软雅黑" panose="020B0503020204020204" charset="-122"/>
                  <a:cs typeface="微软雅黑" panose="020B0503020204020204" charset="-122"/>
                </a:rPr>
                <a:t>FDA GUDID</a:t>
              </a:r>
              <a:r>
                <a:rPr lang="zh-CN" altLang="en-US" sz="1200" dirty="0">
                  <a:latin typeface="微软雅黑" panose="020B0503020204020204" charset="-122"/>
                  <a:ea typeface="微软雅黑" panose="020B0503020204020204" charset="-122"/>
                  <a:cs typeface="微软雅黑" panose="020B0503020204020204" charset="-122"/>
                </a:rPr>
                <a:t>完善</a:t>
              </a:r>
              <a:r>
                <a:rPr lang="en-US" altLang="zh-CN" sz="1200" dirty="0">
                  <a:latin typeface="微软雅黑" panose="020B0503020204020204" charset="-122"/>
                  <a:ea typeface="微软雅黑" panose="020B0503020204020204" charset="-122"/>
                  <a:cs typeface="微软雅黑" panose="020B0503020204020204" charset="-122"/>
                </a:rPr>
                <a:t>UDI</a:t>
              </a:r>
              <a:r>
                <a:rPr lang="zh-CN" altLang="en-US" sz="1200" dirty="0">
                  <a:latin typeface="微软雅黑" panose="020B0503020204020204" charset="-122"/>
                  <a:ea typeface="微软雅黑" panose="020B0503020204020204" charset="-122"/>
                  <a:cs typeface="微软雅黑" panose="020B0503020204020204" charset="-122"/>
                </a:rPr>
                <a:t>信息</a:t>
              </a:r>
            </a:p>
          </p:txBody>
        </p:sp>
        <p:sp>
          <p:nvSpPr>
            <p:cNvPr id="28" name="圆角矩形 27"/>
            <p:cNvSpPr/>
            <p:nvPr/>
          </p:nvSpPr>
          <p:spPr>
            <a:xfrm>
              <a:off x="3981" y="7547"/>
              <a:ext cx="2488" cy="12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charset="-122"/>
                  <a:ea typeface="微软雅黑" panose="020B0503020204020204" charset="-122"/>
                  <a:cs typeface="微软雅黑" panose="020B0503020204020204" charset="-122"/>
                </a:rPr>
                <a:t>中国药监局</a:t>
              </a:r>
              <a:br>
                <a:rPr lang="zh-CN" altLang="en-US" sz="1600" dirty="0">
                  <a:latin typeface="微软雅黑" panose="020B0503020204020204" charset="-122"/>
                  <a:ea typeface="微软雅黑" panose="020B0503020204020204" charset="-122"/>
                  <a:cs typeface="微软雅黑" panose="020B0503020204020204" charset="-122"/>
                </a:rPr>
              </a:br>
              <a:r>
                <a:rPr lang="en-US" altLang="zh-CN" sz="1600" dirty="0">
                  <a:latin typeface="微软雅黑" panose="020B0503020204020204" charset="-122"/>
                  <a:ea typeface="微软雅黑" panose="020B0503020204020204" charset="-122"/>
                  <a:cs typeface="微软雅黑" panose="020B0503020204020204" charset="-122"/>
                </a:rPr>
                <a:t>DI</a:t>
              </a:r>
              <a:r>
                <a:rPr lang="zh-CN" altLang="en-US" sz="1600" dirty="0">
                  <a:latin typeface="微软雅黑" panose="020B0503020204020204" charset="-122"/>
                  <a:ea typeface="微软雅黑" panose="020B0503020204020204" charset="-122"/>
                  <a:cs typeface="微软雅黑" panose="020B0503020204020204" charset="-122"/>
                </a:rPr>
                <a:t>申报</a:t>
              </a:r>
            </a:p>
          </p:txBody>
        </p:sp>
        <p:sp>
          <p:nvSpPr>
            <p:cNvPr id="29" name="圆角矩形 28"/>
            <p:cNvSpPr/>
            <p:nvPr>
              <p:custDataLst>
                <p:tags r:id="rId2"/>
              </p:custDataLst>
            </p:nvPr>
          </p:nvSpPr>
          <p:spPr>
            <a:xfrm>
              <a:off x="6921" y="2626"/>
              <a:ext cx="2022" cy="10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charset="-122"/>
                  <a:ea typeface="微软雅黑" panose="020B0503020204020204" charset="-122"/>
                  <a:cs typeface="微软雅黑" panose="020B0503020204020204" charset="-122"/>
                </a:rPr>
                <a:t>CE PI</a:t>
              </a:r>
              <a:r>
                <a:rPr lang="zh-CN" altLang="en-US" sz="1600" dirty="0">
                  <a:latin typeface="微软雅黑" panose="020B0503020204020204" charset="-122"/>
                  <a:ea typeface="微软雅黑" panose="020B0503020204020204" charset="-122"/>
                  <a:cs typeface="微软雅黑" panose="020B0503020204020204" charset="-122"/>
                  <a:sym typeface="+mn-ea"/>
                </a:rPr>
                <a:t>生成</a:t>
              </a:r>
              <a:endParaRPr lang="zh-CN" altLang="en-US" sz="1600" dirty="0">
                <a:latin typeface="微软雅黑" panose="020B0503020204020204" charset="-122"/>
                <a:ea typeface="微软雅黑" panose="020B0503020204020204" charset="-122"/>
                <a:cs typeface="微软雅黑" panose="020B0503020204020204" charset="-122"/>
              </a:endParaRPr>
            </a:p>
          </p:txBody>
        </p:sp>
        <p:sp>
          <p:nvSpPr>
            <p:cNvPr id="30" name="圆角矩形 29"/>
            <p:cNvSpPr/>
            <p:nvPr>
              <p:custDataLst>
                <p:tags r:id="rId3"/>
              </p:custDataLst>
            </p:nvPr>
          </p:nvSpPr>
          <p:spPr>
            <a:xfrm>
              <a:off x="7143" y="5466"/>
              <a:ext cx="1827" cy="11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charset="-122"/>
                  <a:ea typeface="微软雅黑" panose="020B0503020204020204" charset="-122"/>
                  <a:cs typeface="微软雅黑" panose="020B0503020204020204" charset="-122"/>
                </a:rPr>
                <a:t>FDA PI</a:t>
              </a:r>
              <a:br>
                <a:rPr lang="en-US" altLang="zh-CN" sz="1600" dirty="0">
                  <a:latin typeface="微软雅黑" panose="020B0503020204020204" charset="-122"/>
                  <a:ea typeface="微软雅黑" panose="020B0503020204020204" charset="-122"/>
                  <a:cs typeface="微软雅黑" panose="020B0503020204020204" charset="-122"/>
                </a:rPr>
              </a:br>
              <a:r>
                <a:rPr lang="zh-CN" altLang="en-US" sz="1600" dirty="0">
                  <a:latin typeface="微软雅黑" panose="020B0503020204020204" charset="-122"/>
                  <a:ea typeface="微软雅黑" panose="020B0503020204020204" charset="-122"/>
                  <a:cs typeface="微软雅黑" panose="020B0503020204020204" charset="-122"/>
                  <a:sym typeface="+mn-ea"/>
                </a:rPr>
                <a:t>生成</a:t>
              </a:r>
              <a:endParaRPr lang="zh-CN" altLang="en-US" sz="1600" dirty="0">
                <a:latin typeface="微软雅黑" panose="020B0503020204020204" charset="-122"/>
                <a:ea typeface="微软雅黑" panose="020B0503020204020204" charset="-122"/>
                <a:cs typeface="微软雅黑" panose="020B0503020204020204" charset="-122"/>
              </a:endParaRPr>
            </a:p>
          </p:txBody>
        </p:sp>
        <p:sp>
          <p:nvSpPr>
            <p:cNvPr id="32" name="圆角矩形 31"/>
            <p:cNvSpPr/>
            <p:nvPr>
              <p:custDataLst>
                <p:tags r:id="rId4"/>
              </p:custDataLst>
            </p:nvPr>
          </p:nvSpPr>
          <p:spPr>
            <a:xfrm>
              <a:off x="7145" y="7576"/>
              <a:ext cx="1824" cy="11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charset="-122"/>
                  <a:ea typeface="微软雅黑" panose="020B0503020204020204" charset="-122"/>
                  <a:cs typeface="微软雅黑" panose="020B0503020204020204" charset="-122"/>
                </a:rPr>
                <a:t>中国</a:t>
              </a:r>
              <a:r>
                <a:rPr lang="en-US" altLang="zh-CN" sz="1600" dirty="0">
                  <a:latin typeface="微软雅黑" panose="020B0503020204020204" charset="-122"/>
                  <a:ea typeface="微软雅黑" panose="020B0503020204020204" charset="-122"/>
                  <a:cs typeface="微软雅黑" panose="020B0503020204020204" charset="-122"/>
                </a:rPr>
                <a:t> PI</a:t>
              </a:r>
              <a:br>
                <a:rPr lang="en-US" altLang="zh-CN" sz="1600" dirty="0">
                  <a:latin typeface="微软雅黑" panose="020B0503020204020204" charset="-122"/>
                  <a:ea typeface="微软雅黑" panose="020B0503020204020204" charset="-122"/>
                  <a:cs typeface="微软雅黑" panose="020B0503020204020204" charset="-122"/>
                </a:rPr>
              </a:br>
              <a:r>
                <a:rPr lang="zh-CN" altLang="en-US" sz="1600" dirty="0">
                  <a:latin typeface="微软雅黑" panose="020B0503020204020204" charset="-122"/>
                  <a:ea typeface="微软雅黑" panose="020B0503020204020204" charset="-122"/>
                  <a:cs typeface="微软雅黑" panose="020B0503020204020204" charset="-122"/>
                  <a:sym typeface="+mn-ea"/>
                </a:rPr>
                <a:t>生成</a:t>
              </a:r>
              <a:endParaRPr lang="zh-CN" altLang="en-US" sz="1600" dirty="0">
                <a:latin typeface="微软雅黑" panose="020B0503020204020204" charset="-122"/>
                <a:ea typeface="微软雅黑" panose="020B0503020204020204" charset="-122"/>
                <a:cs typeface="微软雅黑" panose="020B0503020204020204" charset="-122"/>
              </a:endParaRPr>
            </a:p>
          </p:txBody>
        </p:sp>
        <p:sp>
          <p:nvSpPr>
            <p:cNvPr id="33" name="椭圆 32"/>
            <p:cNvSpPr/>
            <p:nvPr/>
          </p:nvSpPr>
          <p:spPr>
            <a:xfrm>
              <a:off x="10171" y="4968"/>
              <a:ext cx="3318" cy="17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charset="-122"/>
                  <a:ea typeface="微软雅黑" panose="020B0503020204020204" charset="-122"/>
                  <a:cs typeface="微软雅黑" panose="020B0503020204020204" charset="-122"/>
                </a:rPr>
                <a:t>企业</a:t>
              </a:r>
              <a:r>
                <a:rPr lang="en-US" altLang="zh-CN" sz="1400" dirty="0">
                  <a:latin typeface="微软雅黑" panose="020B0503020204020204" charset="-122"/>
                  <a:ea typeface="微软雅黑" panose="020B0503020204020204" charset="-122"/>
                  <a:cs typeface="微软雅黑" panose="020B0503020204020204" charset="-122"/>
                </a:rPr>
                <a:t>UDI</a:t>
              </a:r>
              <a:r>
                <a:rPr lang="zh-CN" altLang="en-US" sz="1400" dirty="0">
                  <a:latin typeface="微软雅黑" panose="020B0503020204020204" charset="-122"/>
                  <a:ea typeface="微软雅黑" panose="020B0503020204020204" charset="-122"/>
                  <a:cs typeface="微软雅黑" panose="020B0503020204020204" charset="-122"/>
                </a:rPr>
                <a:t>数据库</a:t>
              </a:r>
              <a:r>
                <a:rPr lang="zh-CN" altLang="en-US" sz="1200" dirty="0">
                  <a:latin typeface="微软雅黑" panose="020B0503020204020204" charset="-122"/>
                  <a:ea typeface="微软雅黑" panose="020B0503020204020204" charset="-122"/>
                  <a:cs typeface="微软雅黑" panose="020B0503020204020204" charset="-122"/>
                </a:rPr>
                <a:t/>
              </a:r>
              <a:br>
                <a:rPr lang="zh-CN" altLang="en-US" sz="1200" dirty="0">
                  <a:latin typeface="微软雅黑" panose="020B0503020204020204" charset="-122"/>
                  <a:ea typeface="微软雅黑" panose="020B0503020204020204" charset="-122"/>
                  <a:cs typeface="微软雅黑" panose="020B0503020204020204" charset="-122"/>
                </a:rPr>
              </a:br>
              <a:r>
                <a:rPr lang="zh-CN" altLang="en-US" sz="1100" dirty="0">
                  <a:latin typeface="微软雅黑" panose="020B0503020204020204" charset="-122"/>
                  <a:ea typeface="微软雅黑" panose="020B0503020204020204" charset="-122"/>
                  <a:cs typeface="微软雅黑" panose="020B0503020204020204" charset="-122"/>
                </a:rPr>
                <a:t>内销</a:t>
              </a:r>
              <a:r>
                <a:rPr lang="en-US" altLang="zh-CN" sz="1100" dirty="0">
                  <a:latin typeface="微软雅黑" panose="020B0503020204020204" charset="-122"/>
                  <a:ea typeface="微软雅黑" panose="020B0503020204020204" charset="-122"/>
                  <a:cs typeface="微软雅黑" panose="020B0503020204020204" charset="-122"/>
                </a:rPr>
                <a:t>+</a:t>
              </a:r>
              <a:r>
                <a:rPr lang="zh-CN" altLang="en-US" sz="1100" dirty="0">
                  <a:latin typeface="微软雅黑" panose="020B0503020204020204" charset="-122"/>
                  <a:ea typeface="微软雅黑" panose="020B0503020204020204" charset="-122"/>
                  <a:cs typeface="微软雅黑" panose="020B0503020204020204" charset="-122"/>
                </a:rPr>
                <a:t>出口</a:t>
              </a:r>
              <a:endParaRPr lang="en-US" altLang="zh-CN" sz="1100" dirty="0">
                <a:latin typeface="微软雅黑" panose="020B0503020204020204" charset="-122"/>
                <a:ea typeface="微软雅黑" panose="020B0503020204020204" charset="-122"/>
                <a:cs typeface="微软雅黑" panose="020B0503020204020204" charset="-122"/>
              </a:endParaRPr>
            </a:p>
            <a:p>
              <a:pPr algn="ctr"/>
              <a:r>
                <a:rPr lang="zh-CN" altLang="en-US" sz="1100" dirty="0">
                  <a:latin typeface="微软雅黑" panose="020B0503020204020204" charset="-122"/>
                  <a:ea typeface="微软雅黑" panose="020B0503020204020204" charset="-122"/>
                  <a:cs typeface="微软雅黑" panose="020B0503020204020204" charset="-122"/>
                </a:rPr>
                <a:t>同平台管理</a:t>
              </a:r>
            </a:p>
          </p:txBody>
        </p:sp>
        <p:sp>
          <p:nvSpPr>
            <p:cNvPr id="34" name="圆角矩形 33"/>
            <p:cNvSpPr/>
            <p:nvPr/>
          </p:nvSpPr>
          <p:spPr>
            <a:xfrm>
              <a:off x="10307" y="2682"/>
              <a:ext cx="3024" cy="15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charset="-122"/>
                  <a:ea typeface="微软雅黑" panose="020B0503020204020204" charset="-122"/>
                  <a:cs typeface="微软雅黑" panose="020B0503020204020204" charset="-122"/>
                </a:rPr>
                <a:t>MES/ERP/WMS</a:t>
              </a:r>
              <a:r>
                <a:rPr lang="zh-CN" altLang="en-US" sz="1600" dirty="0">
                  <a:latin typeface="微软雅黑" panose="020B0503020204020204" charset="-122"/>
                  <a:ea typeface="微软雅黑" panose="020B0503020204020204" charset="-122"/>
                  <a:cs typeface="微软雅黑" panose="020B0503020204020204" charset="-122"/>
                </a:rPr>
                <a:t>等</a:t>
              </a:r>
              <a:r>
                <a:rPr lang="zh-CN" altLang="en-US" sz="1600" dirty="0">
                  <a:latin typeface="微软雅黑" panose="020B0503020204020204" charset="-122"/>
                  <a:ea typeface="微软雅黑" panose="020B0503020204020204" charset="-122"/>
                  <a:cs typeface="微软雅黑" panose="020B0503020204020204" charset="-122"/>
                  <a:sym typeface="+mn-ea"/>
                </a:rPr>
                <a:t>企业</a:t>
              </a:r>
              <a:r>
                <a:rPr lang="zh-CN" altLang="en-US" sz="1600" dirty="0">
                  <a:latin typeface="微软雅黑" panose="020B0503020204020204" charset="-122"/>
                  <a:ea typeface="微软雅黑" panose="020B0503020204020204" charset="-122"/>
                  <a:cs typeface="微软雅黑" panose="020B0503020204020204" charset="-122"/>
                </a:rPr>
                <a:t>信息系统</a:t>
              </a:r>
            </a:p>
          </p:txBody>
        </p:sp>
        <p:sp>
          <p:nvSpPr>
            <p:cNvPr id="35" name="圆角矩形 34"/>
            <p:cNvSpPr/>
            <p:nvPr/>
          </p:nvSpPr>
          <p:spPr>
            <a:xfrm>
              <a:off x="10105" y="7676"/>
              <a:ext cx="3440" cy="12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charset="-122"/>
                  <a:ea typeface="微软雅黑" panose="020B0503020204020204" charset="-122"/>
                  <a:cs typeface="微软雅黑" panose="020B0503020204020204" charset="-122"/>
                </a:rPr>
                <a:t>API</a:t>
              </a:r>
              <a:r>
                <a:rPr lang="zh-CN" altLang="en-US" sz="1600" dirty="0">
                  <a:latin typeface="微软雅黑" panose="020B0503020204020204" charset="-122"/>
                  <a:ea typeface="微软雅黑" panose="020B0503020204020204" charset="-122"/>
                  <a:cs typeface="微软雅黑" panose="020B0503020204020204" charset="-122"/>
                </a:rPr>
                <a:t>接口免费开放企业自主开发更多应用</a:t>
              </a:r>
            </a:p>
          </p:txBody>
        </p:sp>
        <p:sp>
          <p:nvSpPr>
            <p:cNvPr id="36" name="圆角矩形 35"/>
            <p:cNvSpPr/>
            <p:nvPr>
              <p:custDataLst>
                <p:tags r:id="rId5"/>
              </p:custDataLst>
            </p:nvPr>
          </p:nvSpPr>
          <p:spPr>
            <a:xfrm>
              <a:off x="13899" y="5366"/>
              <a:ext cx="1699" cy="11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charset="-122"/>
                  <a:ea typeface="微软雅黑" panose="020B0503020204020204" charset="-122"/>
                  <a:cs typeface="微软雅黑" panose="020B0503020204020204" charset="-122"/>
                </a:rPr>
                <a:t>UDI</a:t>
              </a:r>
              <a:r>
                <a:rPr lang="zh-CN" altLang="en-US" sz="1600" dirty="0">
                  <a:latin typeface="微软雅黑" panose="020B0503020204020204" charset="-122"/>
                  <a:ea typeface="微软雅黑" panose="020B0503020204020204" charset="-122"/>
                  <a:cs typeface="微软雅黑" panose="020B0503020204020204" charset="-122"/>
                </a:rPr>
                <a:t>标签设计</a:t>
              </a:r>
            </a:p>
          </p:txBody>
        </p:sp>
        <p:sp>
          <p:nvSpPr>
            <p:cNvPr id="37" name="圆角矩形 36"/>
            <p:cNvSpPr/>
            <p:nvPr>
              <p:custDataLst>
                <p:tags r:id="rId6"/>
              </p:custDataLst>
            </p:nvPr>
          </p:nvSpPr>
          <p:spPr>
            <a:xfrm>
              <a:off x="16046" y="5366"/>
              <a:ext cx="1699" cy="11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charset="-122"/>
                  <a:ea typeface="微软雅黑" panose="020B0503020204020204" charset="-122"/>
                  <a:cs typeface="微软雅黑" panose="020B0503020204020204" charset="-122"/>
                </a:rPr>
                <a:t>赋码方案建议</a:t>
              </a:r>
            </a:p>
          </p:txBody>
        </p:sp>
        <p:sp>
          <p:nvSpPr>
            <p:cNvPr id="39" name="文本框 38"/>
            <p:cNvSpPr txBox="1"/>
            <p:nvPr/>
          </p:nvSpPr>
          <p:spPr>
            <a:xfrm>
              <a:off x="18096" y="5226"/>
              <a:ext cx="1062" cy="1515"/>
            </a:xfrm>
            <a:prstGeom prst="rect">
              <a:avLst/>
            </a:prstGeom>
            <a:noFill/>
            <a:ln>
              <a:solidFill>
                <a:schemeClr val="accent1"/>
              </a:solidFill>
            </a:ln>
          </p:spPr>
          <p:txBody>
            <a:bodyPr wrap="square" rtlCol="0">
              <a:spAutoFit/>
            </a:bodyPr>
            <a:lstStyle/>
            <a:p>
              <a:r>
                <a:rPr lang="zh-CN" altLang="en-US" dirty="0"/>
                <a:t>合规贴码销售</a:t>
              </a:r>
            </a:p>
          </p:txBody>
        </p:sp>
        <p:cxnSp>
          <p:nvCxnSpPr>
            <p:cNvPr id="42" name="直接箭头连接符 41"/>
            <p:cNvCxnSpPr>
              <a:stCxn id="3" idx="3"/>
              <a:endCxn id="59" idx="1"/>
            </p:cNvCxnSpPr>
            <p:nvPr>
              <p:custDataLst>
                <p:tags r:id="rId7"/>
              </p:custDataLst>
            </p:nvPr>
          </p:nvCxnSpPr>
          <p:spPr>
            <a:xfrm>
              <a:off x="2898" y="3840"/>
              <a:ext cx="550"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custDataLst>
                <p:tags r:id="rId8"/>
              </p:custDataLst>
            </p:nvPr>
          </p:nvCxnSpPr>
          <p:spPr>
            <a:xfrm>
              <a:off x="3345" y="6052"/>
              <a:ext cx="6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custDataLst>
                <p:tags r:id="rId9"/>
              </p:custDataLst>
            </p:nvPr>
          </p:nvCxnSpPr>
          <p:spPr>
            <a:xfrm>
              <a:off x="3335" y="8153"/>
              <a:ext cx="58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custDataLst>
                <p:tags r:id="rId10"/>
              </p:custDataLst>
            </p:nvPr>
          </p:nvCxnSpPr>
          <p:spPr>
            <a:xfrm>
              <a:off x="6485" y="8141"/>
              <a:ext cx="58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custDataLst>
                <p:tags r:id="rId11"/>
              </p:custDataLst>
            </p:nvPr>
          </p:nvCxnSpPr>
          <p:spPr>
            <a:xfrm flipV="1">
              <a:off x="13545" y="5952"/>
              <a:ext cx="35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custDataLst>
                <p:tags r:id="rId12"/>
              </p:custDataLst>
            </p:nvPr>
          </p:nvCxnSpPr>
          <p:spPr>
            <a:xfrm>
              <a:off x="15623" y="5952"/>
              <a:ext cx="35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custDataLst>
                <p:tags r:id="rId13"/>
              </p:custDataLst>
            </p:nvPr>
          </p:nvCxnSpPr>
          <p:spPr>
            <a:xfrm>
              <a:off x="17745" y="5952"/>
              <a:ext cx="35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custDataLst>
                <p:tags r:id="rId14"/>
              </p:custDataLst>
            </p:nvPr>
          </p:nvCxnSpPr>
          <p:spPr>
            <a:xfrm rot="10800000" flipH="1">
              <a:off x="11774" y="4229"/>
              <a:ext cx="8" cy="82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custDataLst>
                <p:tags r:id="rId15"/>
              </p:custDataLst>
            </p:nvPr>
          </p:nvCxnSpPr>
          <p:spPr>
            <a:xfrm flipH="1">
              <a:off x="11823" y="6797"/>
              <a:ext cx="8" cy="82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9" name="圆角矩形 58"/>
            <p:cNvSpPr/>
            <p:nvPr/>
          </p:nvSpPr>
          <p:spPr>
            <a:xfrm>
              <a:off x="3448" y="3147"/>
              <a:ext cx="2825" cy="1387"/>
            </a:xfrm>
            <a:prstGeom prst="roundRect">
              <a:avLst/>
            </a:prstGeom>
            <a:solidFill>
              <a:srgbClr val="4472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charset="-122"/>
                  <a:ea typeface="微软雅黑" panose="020B0503020204020204" charset="-122"/>
                  <a:cs typeface="微软雅黑" panose="020B0503020204020204" charset="-122"/>
                </a:rPr>
                <a:t>建立企业数据库，储存并管理</a:t>
              </a:r>
              <a:r>
                <a:rPr lang="en-US" altLang="zh-CN" sz="1200" dirty="0">
                  <a:latin typeface="微软雅黑" panose="020B0503020204020204" charset="-122"/>
                  <a:ea typeface="微软雅黑" panose="020B0503020204020204" charset="-122"/>
                  <a:cs typeface="微软雅黑" panose="020B0503020204020204" charset="-122"/>
                </a:rPr>
                <a:t>UDI</a:t>
              </a:r>
              <a:r>
                <a:rPr lang="zh-CN" altLang="en-US" sz="1200" dirty="0">
                  <a:latin typeface="微软雅黑" panose="020B0503020204020204" charset="-122"/>
                  <a:ea typeface="微软雅黑" panose="020B0503020204020204" charset="-122"/>
                  <a:cs typeface="微软雅黑" panose="020B0503020204020204" charset="-122"/>
                </a:rPr>
                <a:t>信息</a:t>
              </a:r>
            </a:p>
          </p:txBody>
        </p:sp>
        <p:cxnSp>
          <p:nvCxnSpPr>
            <p:cNvPr id="60" name="直接箭头连接符 59"/>
            <p:cNvCxnSpPr/>
            <p:nvPr>
              <p:custDataLst>
                <p:tags r:id="rId16"/>
              </p:custDataLst>
            </p:nvPr>
          </p:nvCxnSpPr>
          <p:spPr>
            <a:xfrm>
              <a:off x="6504" y="6098"/>
              <a:ext cx="58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70" name="文本框 69"/>
          <p:cNvSpPr txBox="1"/>
          <p:nvPr/>
        </p:nvSpPr>
        <p:spPr>
          <a:xfrm>
            <a:off x="8583262" y="1620014"/>
            <a:ext cx="3339464" cy="1383665"/>
          </a:xfrm>
          <a:prstGeom prst="rect">
            <a:avLst/>
          </a:prstGeom>
          <a:noFill/>
          <a:ln>
            <a:solidFill>
              <a:schemeClr val="tx1"/>
            </a:solidFill>
          </a:ln>
        </p:spPr>
        <p:txBody>
          <a:bodyPr wrap="square" rtlCol="0">
            <a:spAutoFit/>
          </a:bodyPr>
          <a:lstStyle/>
          <a:p>
            <a:r>
              <a:rPr lang="en-US" altLang="zh-CN" sz="1400" b="1" dirty="0">
                <a:solidFill>
                  <a:srgbClr val="FF0000"/>
                </a:solidFill>
              </a:rPr>
              <a:t>**</a:t>
            </a:r>
            <a:r>
              <a:rPr lang="zh-CN" altLang="en-US" sz="1400" dirty="0"/>
              <a:t>欧盟新</a:t>
            </a:r>
            <a:r>
              <a:rPr lang="en-US" altLang="zh-CN" sz="1400" dirty="0"/>
              <a:t>MDR</a:t>
            </a:r>
            <a:r>
              <a:rPr lang="zh-CN" altLang="en-US" sz="1400" dirty="0"/>
              <a:t>法规要求销售产品需要有</a:t>
            </a:r>
            <a:r>
              <a:rPr lang="en-US" altLang="zh-CN" sz="1400" dirty="0"/>
              <a:t>UDI</a:t>
            </a:r>
            <a:r>
              <a:rPr lang="zh-CN" altLang="en-US" sz="1400" dirty="0"/>
              <a:t>标签，但是</a:t>
            </a:r>
            <a:r>
              <a:rPr lang="en-US" altLang="zh-CN" sz="1400" dirty="0"/>
              <a:t>CE UDI</a:t>
            </a:r>
            <a:r>
              <a:rPr lang="zh-CN" altLang="en-US" sz="1400" dirty="0"/>
              <a:t>数据库尚未完成建设，在</a:t>
            </a:r>
            <a:r>
              <a:rPr lang="en-US" altLang="zh-CN" sz="1400" dirty="0"/>
              <a:t>CE UDI</a:t>
            </a:r>
            <a:r>
              <a:rPr lang="zh-CN" altLang="en-US" sz="1400" dirty="0"/>
              <a:t>数据库建设期间，企业需建立企业数据库，储存并管理</a:t>
            </a:r>
            <a:r>
              <a:rPr lang="en-US" altLang="zh-CN" sz="1400" dirty="0"/>
              <a:t>UDI</a:t>
            </a:r>
            <a:r>
              <a:rPr lang="zh-CN" altLang="en-US" sz="1400" dirty="0"/>
              <a:t>信息，待</a:t>
            </a:r>
            <a:r>
              <a:rPr lang="en-US" altLang="zh-CN" sz="1400" dirty="0"/>
              <a:t>CE UDI</a:t>
            </a:r>
            <a:r>
              <a:rPr lang="zh-CN" altLang="en-US" sz="1400" dirty="0"/>
              <a:t>数据库开放后，将企业</a:t>
            </a:r>
            <a:r>
              <a:rPr lang="en-US" altLang="zh-CN" sz="1400" dirty="0"/>
              <a:t>UDI</a:t>
            </a:r>
            <a:r>
              <a:rPr lang="zh-CN" altLang="en-US" sz="1400" dirty="0"/>
              <a:t>信息完善到</a:t>
            </a:r>
            <a:r>
              <a:rPr lang="en-US" altLang="zh-CN" sz="1400" dirty="0"/>
              <a:t>CE UDI</a:t>
            </a:r>
            <a:r>
              <a:rPr lang="zh-CN" altLang="en-US" sz="1400" dirty="0"/>
              <a:t>数据库内。</a:t>
            </a:r>
          </a:p>
        </p:txBody>
      </p:sp>
      <p:sp>
        <p:nvSpPr>
          <p:cNvPr id="6" name="文本框 5"/>
          <p:cNvSpPr txBox="1"/>
          <p:nvPr/>
        </p:nvSpPr>
        <p:spPr>
          <a:xfrm>
            <a:off x="290044" y="965835"/>
            <a:ext cx="10534951" cy="398780"/>
          </a:xfrm>
          <a:prstGeom prst="rect">
            <a:avLst/>
          </a:prstGeom>
          <a:noFill/>
        </p:spPr>
        <p:txBody>
          <a:bodyPr wrap="square" rtlCol="0">
            <a:spAutoFit/>
          </a:bodyPr>
          <a:lstStyle/>
          <a:p>
            <a:r>
              <a:rPr lang="zh-CN" altLang="en-US" sz="2000" dirty="0">
                <a:gradFill>
                  <a:gsLst>
                    <a:gs pos="0">
                      <a:srgbClr val="007BD3"/>
                    </a:gs>
                    <a:gs pos="100000">
                      <a:srgbClr val="034373"/>
                    </a:gs>
                  </a:gsLst>
                  <a:lin scaled="0"/>
                </a:gra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企业通过</a:t>
            </a:r>
            <a:r>
              <a:rPr lang="en-US" altLang="zh-CN" sz="2000" dirty="0">
                <a:gradFill>
                  <a:gsLst>
                    <a:gs pos="0">
                      <a:srgbClr val="007BD3"/>
                    </a:gs>
                    <a:gs pos="100000">
                      <a:srgbClr val="034373"/>
                    </a:gs>
                  </a:gsLst>
                  <a:lin scaled="0"/>
                </a:gra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UDI</a:t>
            </a:r>
            <a:r>
              <a:rPr lang="zh-CN" altLang="en-US" sz="2000" dirty="0">
                <a:gradFill>
                  <a:gsLst>
                    <a:gs pos="0">
                      <a:srgbClr val="007BD3"/>
                    </a:gs>
                    <a:gs pos="100000">
                      <a:srgbClr val="034373"/>
                    </a:gs>
                  </a:gsLst>
                  <a:lin scaled="0"/>
                </a:gra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公共平台实现进出口产品数据协同管理</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 name="CustomShape 1"/>
          <p:cNvSpPr/>
          <p:nvPr/>
        </p:nvSpPr>
        <p:spPr>
          <a:xfrm>
            <a:off x="2047320" y="2901960"/>
            <a:ext cx="1393200" cy="12945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gn="ctr">
              <a:lnSpc>
                <a:spcPct val="100000"/>
              </a:lnSpc>
              <a:spcBef>
                <a:spcPts val="1000"/>
              </a:spcBef>
              <a:tabLst>
                <a:tab pos="0" algn="l"/>
              </a:tabLst>
            </a:pPr>
            <a:r>
              <a:rPr lang="en-US" sz="6600" b="1" strike="noStrike" spc="-1">
                <a:solidFill>
                  <a:srgbClr val="FFFFFF"/>
                </a:solidFill>
                <a:latin typeface="微软雅黑" panose="020B0503020204020204" charset="-122"/>
                <a:ea typeface="微软雅黑" panose="020B0503020204020204" charset="-122"/>
              </a:rPr>
              <a:t>03</a:t>
            </a:r>
            <a:endParaRPr lang="en-US" sz="6600" b="0" strike="noStrike" spc="-1">
              <a:latin typeface="Arial" panose="020B0604020202020204"/>
            </a:endParaRPr>
          </a:p>
        </p:txBody>
      </p:sp>
      <p:sp>
        <p:nvSpPr>
          <p:cNvPr id="1130" name="CustomShape 2"/>
          <p:cNvSpPr/>
          <p:nvPr/>
        </p:nvSpPr>
        <p:spPr>
          <a:xfrm>
            <a:off x="5040000" y="3060000"/>
            <a:ext cx="3843720" cy="73728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4000" b="1" strike="noStrike" spc="-1">
                <a:solidFill>
                  <a:srgbClr val="003F97"/>
                </a:solidFill>
                <a:latin typeface="微软雅黑" panose="020B0503020204020204" charset="-122"/>
                <a:ea typeface="微软雅黑" panose="020B0503020204020204" charset="-122"/>
              </a:rPr>
              <a:t>数据应用</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CustomShape 1"/>
          <p:cNvSpPr/>
          <p:nvPr/>
        </p:nvSpPr>
        <p:spPr>
          <a:xfrm>
            <a:off x="3893760" y="323280"/>
            <a:ext cx="5796360" cy="4467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lstStyle/>
          <a:p>
            <a:pPr>
              <a:lnSpc>
                <a:spcPct val="90000"/>
              </a:lnSpc>
              <a:spcBef>
                <a:spcPts val="1000"/>
              </a:spcBef>
              <a:tabLst>
                <a:tab pos="0" algn="l"/>
              </a:tabLst>
            </a:pPr>
            <a:r>
              <a:rPr lang="zh-CN" sz="2800" b="1" strike="noStrike" spc="-1">
                <a:solidFill>
                  <a:srgbClr val="FFFFFF"/>
                </a:solidFill>
                <a:latin typeface="微软雅黑" panose="020B0503020204020204" charset="-122"/>
                <a:ea typeface="微软雅黑" panose="020B0503020204020204" charset="-122"/>
              </a:rPr>
              <a:t>应用服务介绍</a:t>
            </a:r>
          </a:p>
        </p:txBody>
      </p:sp>
      <p:sp>
        <p:nvSpPr>
          <p:cNvPr id="44" name="文本框 43"/>
          <p:cNvSpPr txBox="1"/>
          <p:nvPr>
            <p:custDataLst>
              <p:tags r:id="rId1"/>
            </p:custDataLst>
          </p:nvPr>
        </p:nvSpPr>
        <p:spPr>
          <a:xfrm>
            <a:off x="1536065" y="5707380"/>
            <a:ext cx="8664575" cy="1566545"/>
          </a:xfrm>
          <a:prstGeom prst="rect">
            <a:avLst/>
          </a:prstGeom>
          <a:noFill/>
        </p:spPr>
        <p:txBody>
          <a:bodyPr wrap="square" rtlCol="0">
            <a:normAutofit/>
          </a:bodyPr>
          <a:lstStyle/>
          <a:p>
            <a:pPr algn="ctr">
              <a:lnSpc>
                <a:spcPct val="120000"/>
              </a:lnSpc>
            </a:pPr>
            <a:r>
              <a:rPr lang="zh-CN" altLang="en-US" dirty="0">
                <a:latin typeface="微软雅黑" panose="020B0503020204020204" charset="-122"/>
                <a:ea typeface="微软雅黑" panose="020B0503020204020204" charset="-122"/>
                <a:sym typeface="+mn-ea"/>
              </a:rPr>
              <a:t>在</a:t>
            </a:r>
            <a:r>
              <a:rPr lang="en-US" altLang="zh-CN" dirty="0">
                <a:latin typeface="微软雅黑" panose="020B0503020204020204" charset="-122"/>
                <a:ea typeface="微软雅黑" panose="020B0503020204020204" charset="-122"/>
                <a:sym typeface="+mn-ea"/>
              </a:rPr>
              <a:t>UDI</a:t>
            </a:r>
            <a:r>
              <a:rPr lang="zh-CN" altLang="en-US" dirty="0">
                <a:latin typeface="微软雅黑" panose="020B0503020204020204" charset="-122"/>
                <a:ea typeface="微软雅黑" panose="020B0503020204020204" charset="-122"/>
                <a:sym typeface="+mn-ea"/>
              </a:rPr>
              <a:t>数据库的基础上开展一系列应用，全面提升企业信息化水平与综合管理能力。</a:t>
            </a:r>
            <a:endParaRPr lang="zh-CN" altLang="en-US" kern="0" spc="150">
              <a:latin typeface="微软雅黑" panose="020B0503020204020204" charset="-122"/>
              <a:ea typeface="微软雅黑" panose="020B0503020204020204" charset="-122"/>
            </a:endParaRPr>
          </a:p>
        </p:txBody>
      </p:sp>
      <p:sp>
        <p:nvSpPr>
          <p:cNvPr id="31" name="椭圆 30"/>
          <p:cNvSpPr/>
          <p:nvPr>
            <p:custDataLst>
              <p:tags r:id="rId2"/>
            </p:custDataLst>
          </p:nvPr>
        </p:nvSpPr>
        <p:spPr>
          <a:xfrm>
            <a:off x="4819828" y="2686317"/>
            <a:ext cx="1610231" cy="1610230"/>
          </a:xfrm>
          <a:prstGeom prst="ellipse">
            <a:avLst/>
          </a:prstGeom>
          <a:noFill/>
          <a:ln w="50800" cap="flat" cmpd="sng" algn="ctr">
            <a:solidFill>
              <a:srgbClr val="E7E6E6">
                <a:lumMod val="75000"/>
              </a:srgbClr>
            </a:solidFill>
            <a:prstDash val="sysDot"/>
            <a:miter lim="800000"/>
          </a:ln>
          <a:effectLst/>
        </p:spPr>
        <p:txBody>
          <a:bodyPr rtlCol="0" anchor="ctr">
            <a:normAutofit/>
          </a:bodyPr>
          <a:lstStyle/>
          <a:p>
            <a:pPr algn="ctr"/>
            <a:endParaRPr lang="zh-CN" altLang="en-US">
              <a:latin typeface="微软雅黑" panose="020B0503020204020204" charset="-122"/>
              <a:ea typeface="微软雅黑" panose="020B0503020204020204" charset="-122"/>
              <a:sym typeface="Arial" panose="020B0604020202020204" pitchFamily="34" charset="0"/>
            </a:endParaRPr>
          </a:p>
        </p:txBody>
      </p:sp>
      <p:sp>
        <p:nvSpPr>
          <p:cNvPr id="32" name="椭圆 31"/>
          <p:cNvSpPr/>
          <p:nvPr>
            <p:custDataLst>
              <p:tags r:id="rId3"/>
            </p:custDataLst>
          </p:nvPr>
        </p:nvSpPr>
        <p:spPr>
          <a:xfrm>
            <a:off x="4955343" y="2821832"/>
            <a:ext cx="1339202" cy="1339201"/>
          </a:xfrm>
          <a:prstGeom prst="ellipse">
            <a:avLst/>
          </a:prstGeom>
          <a:solidFill>
            <a:srgbClr val="E7E6E6"/>
          </a:solidFill>
          <a:ln w="50800" cap="flat" cmpd="sng" algn="ctr">
            <a:noFill/>
            <a:prstDash val="solid"/>
            <a:miter lim="800000"/>
          </a:ln>
          <a:effectLst/>
        </p:spPr>
        <p:txBody>
          <a:bodyPr rtlCol="0" anchor="ctr">
            <a:normAutofit/>
          </a:bodyPr>
          <a:lstStyle/>
          <a:p>
            <a:pPr algn="ctr"/>
            <a:endParaRPr lang="zh-CN" altLang="en-US">
              <a:latin typeface="微软雅黑" panose="020B0503020204020204" charset="-122"/>
              <a:ea typeface="微软雅黑" panose="020B0503020204020204" charset="-122"/>
              <a:sym typeface="Arial" panose="020B0604020202020204" pitchFamily="34" charset="0"/>
            </a:endParaRPr>
          </a:p>
        </p:txBody>
      </p:sp>
      <p:cxnSp>
        <p:nvCxnSpPr>
          <p:cNvPr id="42" name="直接连接符 41"/>
          <p:cNvCxnSpPr>
            <a:stCxn id="31" idx="3"/>
            <a:endCxn id="71" idx="7"/>
          </p:cNvCxnSpPr>
          <p:nvPr>
            <p:custDataLst>
              <p:tags r:id="rId4"/>
            </p:custDataLst>
          </p:nvPr>
        </p:nvCxnSpPr>
        <p:spPr>
          <a:xfrm flipH="1">
            <a:off x="4579255" y="4060733"/>
            <a:ext cx="476250" cy="337185"/>
          </a:xfrm>
          <a:prstGeom prst="line">
            <a:avLst/>
          </a:prstGeom>
          <a:noFill/>
          <a:ln w="38100" cap="flat" cmpd="sng" algn="ctr">
            <a:solidFill>
              <a:srgbClr val="1AA3AA"/>
            </a:solidFill>
            <a:prstDash val="solid"/>
            <a:miter lim="800000"/>
          </a:ln>
          <a:effectLst/>
        </p:spPr>
      </p:cxnSp>
      <p:sp>
        <p:nvSpPr>
          <p:cNvPr id="45" name="圆角矩形 2"/>
          <p:cNvSpPr/>
          <p:nvPr>
            <p:custDataLst>
              <p:tags r:id="rId5"/>
            </p:custDataLst>
          </p:nvPr>
        </p:nvSpPr>
        <p:spPr>
          <a:xfrm>
            <a:off x="2197590" y="2018709"/>
            <a:ext cx="2486095" cy="717430"/>
          </a:xfrm>
          <a:prstGeom prst="roundRect">
            <a:avLst>
              <a:gd name="adj" fmla="val 50000"/>
            </a:avLst>
          </a:prstGeom>
          <a:solidFill>
            <a:sysClr val="window" lastClr="FFFFFF"/>
          </a:solidFill>
          <a:ln w="38100" cap="flat" cmpd="sng" algn="ctr">
            <a:solidFill>
              <a:srgbClr val="1F74AD"/>
            </a:solidFill>
            <a:prstDash val="solid"/>
            <a:miter lim="800000"/>
          </a:ln>
          <a:effectLst/>
        </p:spPr>
        <p:txBody>
          <a:bodyPr rtlCol="0" anchor="ctr">
            <a:normAutofit/>
          </a:bodyPr>
          <a:lstStyle/>
          <a:p>
            <a:pPr>
              <a:lnSpc>
                <a:spcPct val="120000"/>
              </a:lnSpc>
            </a:pPr>
            <a:endParaRPr lang="zh-CN" altLang="en-US" sz="2000" b="1" kern="0" spc="300" dirty="0">
              <a:solidFill>
                <a:srgbClr val="000000"/>
              </a:solidFill>
              <a:latin typeface="微软雅黑" panose="020B0503020204020204" charset="-122"/>
              <a:ea typeface="微软雅黑" panose="020B0503020204020204" charset="-122"/>
            </a:endParaRPr>
          </a:p>
        </p:txBody>
      </p:sp>
      <p:sp>
        <p:nvSpPr>
          <p:cNvPr id="46" name="椭圆 45"/>
          <p:cNvSpPr/>
          <p:nvPr>
            <p:custDataLst>
              <p:tags r:id="rId6"/>
            </p:custDataLst>
          </p:nvPr>
        </p:nvSpPr>
        <p:spPr>
          <a:xfrm>
            <a:off x="3983163" y="2018710"/>
            <a:ext cx="717430" cy="717430"/>
          </a:xfrm>
          <a:prstGeom prst="ellipse">
            <a:avLst/>
          </a:prstGeom>
          <a:solidFill>
            <a:sysClr val="window" lastClr="FFFFFF"/>
          </a:solidFill>
          <a:ln w="38100" cap="flat" cmpd="sng" algn="ctr">
            <a:solidFill>
              <a:srgbClr val="1F74AD"/>
            </a:solidFill>
            <a:prstDash val="solid"/>
            <a:miter lim="800000"/>
          </a:ln>
          <a:effectLst/>
        </p:spPr>
        <p:txBody>
          <a:bodyPr rtlCol="0" anchor="ctr">
            <a:normAutofit/>
          </a:bodyPr>
          <a:lstStyle/>
          <a:p>
            <a:pPr algn="ctr"/>
            <a:endParaRPr lang="zh-CN" altLang="en-US">
              <a:latin typeface="微软雅黑" panose="020B0503020204020204" charset="-122"/>
              <a:ea typeface="微软雅黑" panose="020B0503020204020204" charset="-122"/>
              <a:sym typeface="Arial" panose="020B0604020202020204" pitchFamily="34" charset="0"/>
            </a:endParaRPr>
          </a:p>
        </p:txBody>
      </p:sp>
      <p:sp>
        <p:nvSpPr>
          <p:cNvPr id="47" name="KSO_Shape"/>
          <p:cNvSpPr/>
          <p:nvPr>
            <p:custDataLst>
              <p:tags r:id="rId7"/>
            </p:custDataLst>
          </p:nvPr>
        </p:nvSpPr>
        <p:spPr bwMode="auto">
          <a:xfrm>
            <a:off x="4133623" y="2169171"/>
            <a:ext cx="416507" cy="416507"/>
          </a:xfrm>
          <a:custGeom>
            <a:avLst/>
            <a:gdLst>
              <a:gd name="T0" fmla="*/ 1395413 w 2219325"/>
              <a:gd name="T1" fmla="*/ 1938020 h 2219325"/>
              <a:gd name="T2" fmla="*/ 1388316 w 2219325"/>
              <a:gd name="T3" fmla="*/ 2002466 h 2219325"/>
              <a:gd name="T4" fmla="*/ 1670304 w 2219325"/>
              <a:gd name="T5" fmla="*/ 1858614 h 2219325"/>
              <a:gd name="T6" fmla="*/ 1150620 w 2219325"/>
              <a:gd name="T7" fmla="*/ 2015808 h 2219325"/>
              <a:gd name="T8" fmla="*/ 1286510 w 2219325"/>
              <a:gd name="T9" fmla="*/ 1931988 h 2219325"/>
              <a:gd name="T10" fmla="*/ 1400810 w 2219325"/>
              <a:gd name="T11" fmla="*/ 1758633 h 2219325"/>
              <a:gd name="T12" fmla="*/ 848360 w 2219325"/>
              <a:gd name="T13" fmla="*/ 1816418 h 2219325"/>
              <a:gd name="T14" fmla="*/ 969645 w 2219325"/>
              <a:gd name="T15" fmla="*/ 1966278 h 2219325"/>
              <a:gd name="T16" fmla="*/ 388339 w 2219325"/>
              <a:gd name="T17" fmla="*/ 1704282 h 2219325"/>
              <a:gd name="T18" fmla="*/ 625234 w 2219325"/>
              <a:gd name="T19" fmla="*/ 1909105 h 2219325"/>
              <a:gd name="T20" fmla="*/ 900095 w 2219325"/>
              <a:gd name="T21" fmla="*/ 2020749 h 2219325"/>
              <a:gd name="T22" fmla="*/ 793433 w 2219325"/>
              <a:gd name="T23" fmla="*/ 1894840 h 2219325"/>
              <a:gd name="T24" fmla="*/ 1611947 w 2219325"/>
              <a:gd name="T25" fmla="*/ 1244918 h 2219325"/>
              <a:gd name="T26" fmla="*/ 1898577 w 2219325"/>
              <a:gd name="T27" fmla="*/ 1613535 h 2219325"/>
              <a:gd name="T28" fmla="*/ 2016438 w 2219325"/>
              <a:gd name="T29" fmla="*/ 1342906 h 2219325"/>
              <a:gd name="T30" fmla="*/ 1464945 w 2219325"/>
              <a:gd name="T31" fmla="*/ 1588135 h 2219325"/>
              <a:gd name="T32" fmla="*/ 1527810 w 2219325"/>
              <a:gd name="T33" fmla="*/ 1182688 h 2219325"/>
              <a:gd name="T34" fmla="*/ 727393 w 2219325"/>
              <a:gd name="T35" fmla="*/ 1480820 h 2219325"/>
              <a:gd name="T36" fmla="*/ 185422 w 2219325"/>
              <a:gd name="T37" fmla="*/ 1251450 h 2219325"/>
              <a:gd name="T38" fmla="*/ 287674 w 2219325"/>
              <a:gd name="T39" fmla="*/ 1555032 h 2219325"/>
              <a:gd name="T40" fmla="*/ 619125 w 2219325"/>
              <a:gd name="T41" fmla="*/ 1365568 h 2219325"/>
              <a:gd name="T42" fmla="*/ 1581467 w 2219325"/>
              <a:gd name="T43" fmla="*/ 739458 h 2219325"/>
              <a:gd name="T44" fmla="*/ 2043430 w 2219325"/>
              <a:gd name="T45" fmla="*/ 1036784 h 2219325"/>
              <a:gd name="T46" fmla="*/ 1963406 w 2219325"/>
              <a:gd name="T47" fmla="*/ 723993 h 2219325"/>
              <a:gd name="T48" fmla="*/ 1522095 w 2219325"/>
              <a:gd name="T49" fmla="*/ 943928 h 2219325"/>
              <a:gd name="T50" fmla="*/ 762000 w 2219325"/>
              <a:gd name="T51" fmla="*/ 606108 h 2219325"/>
              <a:gd name="T52" fmla="*/ 692467 w 2219325"/>
              <a:gd name="T53" fmla="*/ 1005840 h 2219325"/>
              <a:gd name="T54" fmla="*/ 239406 w 2219325"/>
              <a:gd name="T55" fmla="*/ 765910 h 2219325"/>
              <a:gd name="T56" fmla="*/ 175580 w 2219325"/>
              <a:gd name="T57" fmla="*/ 1068705 h 2219325"/>
              <a:gd name="T58" fmla="*/ 649287 w 2219325"/>
              <a:gd name="T59" fmla="*/ 684848 h 2219325"/>
              <a:gd name="T60" fmla="*/ 1378267 w 2219325"/>
              <a:gd name="T61" fmla="*/ 416878 h 2219325"/>
              <a:gd name="T62" fmla="*/ 1258887 w 2219325"/>
              <a:gd name="T63" fmla="*/ 261303 h 2219325"/>
              <a:gd name="T64" fmla="*/ 1047750 w 2219325"/>
              <a:gd name="T65" fmla="*/ 209550 h 2219325"/>
              <a:gd name="T66" fmla="*/ 914400 w 2219325"/>
              <a:gd name="T67" fmla="*/ 307023 h 2219325"/>
              <a:gd name="T68" fmla="*/ 804545 w 2219325"/>
              <a:gd name="T69" fmla="*/ 491490 h 2219325"/>
              <a:gd name="T70" fmla="*/ 725264 w 2219325"/>
              <a:gd name="T71" fmla="*/ 255919 h 2219325"/>
              <a:gd name="T72" fmla="*/ 464869 w 2219325"/>
              <a:gd name="T73" fmla="*/ 431844 h 2219325"/>
              <a:gd name="T74" fmla="*/ 779145 w 2219325"/>
              <a:gd name="T75" fmla="*/ 348298 h 2219325"/>
              <a:gd name="T76" fmla="*/ 889635 w 2219325"/>
              <a:gd name="T77" fmla="*/ 207963 h 2219325"/>
              <a:gd name="T78" fmla="*/ 1403033 w 2219325"/>
              <a:gd name="T79" fmla="*/ 291783 h 2219325"/>
              <a:gd name="T80" fmla="*/ 1832574 w 2219325"/>
              <a:gd name="T81" fmla="*/ 513773 h 2219325"/>
              <a:gd name="T82" fmla="*/ 1595679 w 2219325"/>
              <a:gd name="T83" fmla="*/ 308950 h 2219325"/>
              <a:gd name="T84" fmla="*/ 1315730 w 2219325"/>
              <a:gd name="T85" fmla="*/ 196178 h 2219325"/>
              <a:gd name="T86" fmla="*/ 1465580 w 2219325"/>
              <a:gd name="T87" fmla="*/ 58420 h 2219325"/>
              <a:gd name="T88" fmla="*/ 1794510 w 2219325"/>
              <a:gd name="T89" fmla="*/ 236855 h 2219325"/>
              <a:gd name="T90" fmla="*/ 2044383 w 2219325"/>
              <a:gd name="T91" fmla="*/ 511493 h 2219325"/>
              <a:gd name="T92" fmla="*/ 2190750 w 2219325"/>
              <a:gd name="T93" fmla="*/ 859473 h 2219325"/>
              <a:gd name="T94" fmla="*/ 2210435 w 2219325"/>
              <a:gd name="T95" fmla="*/ 1250950 h 2219325"/>
              <a:gd name="T96" fmla="*/ 2097723 w 2219325"/>
              <a:gd name="T97" fmla="*/ 1614805 h 2219325"/>
              <a:gd name="T98" fmla="*/ 1875473 w 2219325"/>
              <a:gd name="T99" fmla="*/ 1913255 h 2219325"/>
              <a:gd name="T100" fmla="*/ 1566227 w 2219325"/>
              <a:gd name="T101" fmla="*/ 2121535 h 2219325"/>
              <a:gd name="T102" fmla="*/ 1195070 w 2219325"/>
              <a:gd name="T103" fmla="*/ 2215833 h 2219325"/>
              <a:gd name="T104" fmla="*/ 805815 w 2219325"/>
              <a:gd name="T105" fmla="*/ 2177098 h 2219325"/>
              <a:gd name="T106" fmla="*/ 467043 w 2219325"/>
              <a:gd name="T107" fmla="*/ 2014538 h 2219325"/>
              <a:gd name="T108" fmla="*/ 204787 w 2219325"/>
              <a:gd name="T109" fmla="*/ 1751965 h 2219325"/>
              <a:gd name="T110" fmla="*/ 42227 w 2219325"/>
              <a:gd name="T111" fmla="*/ 1413510 h 2219325"/>
              <a:gd name="T112" fmla="*/ 3175 w 2219325"/>
              <a:gd name="T113" fmla="*/ 1024255 h 2219325"/>
              <a:gd name="T114" fmla="*/ 97790 w 2219325"/>
              <a:gd name="T115" fmla="*/ 653098 h 2219325"/>
              <a:gd name="T116" fmla="*/ 306387 w 2219325"/>
              <a:gd name="T117" fmla="*/ 344488 h 2219325"/>
              <a:gd name="T118" fmla="*/ 604520 w 2219325"/>
              <a:gd name="T119" fmla="*/ 121603 h 2219325"/>
              <a:gd name="T120" fmla="*/ 968375 w 2219325"/>
              <a:gd name="T121" fmla="*/ 9208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9325" h="2219325">
                <a:moveTo>
                  <a:pt x="1522095" y="1695768"/>
                </a:moveTo>
                <a:lnTo>
                  <a:pt x="1510983" y="1725295"/>
                </a:lnTo>
                <a:lnTo>
                  <a:pt x="1499553" y="1754188"/>
                </a:lnTo>
                <a:lnTo>
                  <a:pt x="1487170" y="1781810"/>
                </a:lnTo>
                <a:lnTo>
                  <a:pt x="1474153" y="1808480"/>
                </a:lnTo>
                <a:lnTo>
                  <a:pt x="1461135" y="1834515"/>
                </a:lnTo>
                <a:lnTo>
                  <a:pt x="1447165" y="1859280"/>
                </a:lnTo>
                <a:lnTo>
                  <a:pt x="1439863" y="1871345"/>
                </a:lnTo>
                <a:lnTo>
                  <a:pt x="1432877" y="1883093"/>
                </a:lnTo>
                <a:lnTo>
                  <a:pt x="1425575" y="1894840"/>
                </a:lnTo>
                <a:lnTo>
                  <a:pt x="1417955" y="1905953"/>
                </a:lnTo>
                <a:lnTo>
                  <a:pt x="1410653" y="1917065"/>
                </a:lnTo>
                <a:lnTo>
                  <a:pt x="1403033" y="1927860"/>
                </a:lnTo>
                <a:lnTo>
                  <a:pt x="1395413" y="1938020"/>
                </a:lnTo>
                <a:lnTo>
                  <a:pt x="1387157" y="1948498"/>
                </a:lnTo>
                <a:lnTo>
                  <a:pt x="1379537" y="1958023"/>
                </a:lnTo>
                <a:lnTo>
                  <a:pt x="1371600" y="1967865"/>
                </a:lnTo>
                <a:lnTo>
                  <a:pt x="1363027" y="1977390"/>
                </a:lnTo>
                <a:lnTo>
                  <a:pt x="1355090" y="1986280"/>
                </a:lnTo>
                <a:lnTo>
                  <a:pt x="1346517" y="1994853"/>
                </a:lnTo>
                <a:lnTo>
                  <a:pt x="1337945" y="2003425"/>
                </a:lnTo>
                <a:lnTo>
                  <a:pt x="1329690" y="2011680"/>
                </a:lnTo>
                <a:lnTo>
                  <a:pt x="1320800" y="2019300"/>
                </a:lnTo>
                <a:lnTo>
                  <a:pt x="1318516" y="2021258"/>
                </a:lnTo>
                <a:lnTo>
                  <a:pt x="1321630" y="2020566"/>
                </a:lnTo>
                <a:lnTo>
                  <a:pt x="1344176" y="2015168"/>
                </a:lnTo>
                <a:lnTo>
                  <a:pt x="1366405" y="2008817"/>
                </a:lnTo>
                <a:lnTo>
                  <a:pt x="1388316" y="2002466"/>
                </a:lnTo>
                <a:lnTo>
                  <a:pt x="1410227" y="1995479"/>
                </a:lnTo>
                <a:lnTo>
                  <a:pt x="1431821" y="1987858"/>
                </a:lnTo>
                <a:lnTo>
                  <a:pt x="1453415" y="1979602"/>
                </a:lnTo>
                <a:lnTo>
                  <a:pt x="1474691" y="1971345"/>
                </a:lnTo>
                <a:lnTo>
                  <a:pt x="1495332" y="1962136"/>
                </a:lnTo>
                <a:lnTo>
                  <a:pt x="1515973" y="1952610"/>
                </a:lnTo>
                <a:lnTo>
                  <a:pt x="1536296" y="1942448"/>
                </a:lnTo>
                <a:lnTo>
                  <a:pt x="1556302" y="1931651"/>
                </a:lnTo>
                <a:lnTo>
                  <a:pt x="1575991" y="1920537"/>
                </a:lnTo>
                <a:lnTo>
                  <a:pt x="1595679" y="1909105"/>
                </a:lnTo>
                <a:lnTo>
                  <a:pt x="1614415" y="1897038"/>
                </a:lnTo>
                <a:lnTo>
                  <a:pt x="1633468" y="1884653"/>
                </a:lnTo>
                <a:lnTo>
                  <a:pt x="1652203" y="1872268"/>
                </a:lnTo>
                <a:lnTo>
                  <a:pt x="1670304" y="1858614"/>
                </a:lnTo>
                <a:lnTo>
                  <a:pt x="1687770" y="1845276"/>
                </a:lnTo>
                <a:lnTo>
                  <a:pt x="1705553" y="1830986"/>
                </a:lnTo>
                <a:lnTo>
                  <a:pt x="1722383" y="1816379"/>
                </a:lnTo>
                <a:lnTo>
                  <a:pt x="1739531" y="1801454"/>
                </a:lnTo>
                <a:lnTo>
                  <a:pt x="1756044" y="1786529"/>
                </a:lnTo>
                <a:lnTo>
                  <a:pt x="1771921" y="1770651"/>
                </a:lnTo>
                <a:lnTo>
                  <a:pt x="1787481" y="1754456"/>
                </a:lnTo>
                <a:lnTo>
                  <a:pt x="1802724" y="1737943"/>
                </a:lnTo>
                <a:lnTo>
                  <a:pt x="1817967" y="1721430"/>
                </a:lnTo>
                <a:lnTo>
                  <a:pt x="1832574" y="1704282"/>
                </a:lnTo>
                <a:lnTo>
                  <a:pt x="1839112" y="1695768"/>
                </a:lnTo>
                <a:lnTo>
                  <a:pt x="1522095" y="1695768"/>
                </a:lnTo>
                <a:close/>
                <a:moveTo>
                  <a:pt x="1150620" y="1695768"/>
                </a:moveTo>
                <a:lnTo>
                  <a:pt x="1150620" y="2015808"/>
                </a:lnTo>
                <a:lnTo>
                  <a:pt x="1160780" y="2012950"/>
                </a:lnTo>
                <a:lnTo>
                  <a:pt x="1170940" y="2010093"/>
                </a:lnTo>
                <a:lnTo>
                  <a:pt x="1181100" y="2006600"/>
                </a:lnTo>
                <a:lnTo>
                  <a:pt x="1191260" y="2002155"/>
                </a:lnTo>
                <a:lnTo>
                  <a:pt x="1201103" y="1997393"/>
                </a:lnTo>
                <a:lnTo>
                  <a:pt x="1210945" y="1992313"/>
                </a:lnTo>
                <a:lnTo>
                  <a:pt x="1220787" y="1986598"/>
                </a:lnTo>
                <a:lnTo>
                  <a:pt x="1230313" y="1979930"/>
                </a:lnTo>
                <a:lnTo>
                  <a:pt x="1240155" y="1973580"/>
                </a:lnTo>
                <a:lnTo>
                  <a:pt x="1249680" y="1966278"/>
                </a:lnTo>
                <a:lnTo>
                  <a:pt x="1258887" y="1958340"/>
                </a:lnTo>
                <a:lnTo>
                  <a:pt x="1268095" y="1950085"/>
                </a:lnTo>
                <a:lnTo>
                  <a:pt x="1277303" y="1941195"/>
                </a:lnTo>
                <a:lnTo>
                  <a:pt x="1286510" y="1931988"/>
                </a:lnTo>
                <a:lnTo>
                  <a:pt x="1295400" y="1922463"/>
                </a:lnTo>
                <a:lnTo>
                  <a:pt x="1304607" y="1912303"/>
                </a:lnTo>
                <a:lnTo>
                  <a:pt x="1313180" y="1902143"/>
                </a:lnTo>
                <a:lnTo>
                  <a:pt x="1321753" y="1890713"/>
                </a:lnTo>
                <a:lnTo>
                  <a:pt x="1330325" y="1879283"/>
                </a:lnTo>
                <a:lnTo>
                  <a:pt x="1338897" y="1867853"/>
                </a:lnTo>
                <a:lnTo>
                  <a:pt x="1346835" y="1855470"/>
                </a:lnTo>
                <a:lnTo>
                  <a:pt x="1355090" y="1842770"/>
                </a:lnTo>
                <a:lnTo>
                  <a:pt x="1363027" y="1829753"/>
                </a:lnTo>
                <a:lnTo>
                  <a:pt x="1370647" y="1816418"/>
                </a:lnTo>
                <a:lnTo>
                  <a:pt x="1378267" y="1802448"/>
                </a:lnTo>
                <a:lnTo>
                  <a:pt x="1386205" y="1788160"/>
                </a:lnTo>
                <a:lnTo>
                  <a:pt x="1393507" y="1773555"/>
                </a:lnTo>
                <a:lnTo>
                  <a:pt x="1400810" y="1758633"/>
                </a:lnTo>
                <a:lnTo>
                  <a:pt x="1407477" y="1743710"/>
                </a:lnTo>
                <a:lnTo>
                  <a:pt x="1414463" y="1727835"/>
                </a:lnTo>
                <a:lnTo>
                  <a:pt x="1421447" y="1711643"/>
                </a:lnTo>
                <a:lnTo>
                  <a:pt x="1428115" y="1695768"/>
                </a:lnTo>
                <a:lnTo>
                  <a:pt x="1150620" y="1695768"/>
                </a:lnTo>
                <a:close/>
                <a:moveTo>
                  <a:pt x="791210" y="1695768"/>
                </a:moveTo>
                <a:lnTo>
                  <a:pt x="797560" y="1711643"/>
                </a:lnTo>
                <a:lnTo>
                  <a:pt x="804545" y="1727835"/>
                </a:lnTo>
                <a:lnTo>
                  <a:pt x="811213" y="1743710"/>
                </a:lnTo>
                <a:lnTo>
                  <a:pt x="818515" y="1758633"/>
                </a:lnTo>
                <a:lnTo>
                  <a:pt x="825817" y="1773555"/>
                </a:lnTo>
                <a:lnTo>
                  <a:pt x="833120" y="1788160"/>
                </a:lnTo>
                <a:lnTo>
                  <a:pt x="840740" y="1802448"/>
                </a:lnTo>
                <a:lnTo>
                  <a:pt x="848360" y="1816418"/>
                </a:lnTo>
                <a:lnTo>
                  <a:pt x="855980" y="1829753"/>
                </a:lnTo>
                <a:lnTo>
                  <a:pt x="864235" y="1842770"/>
                </a:lnTo>
                <a:lnTo>
                  <a:pt x="872173" y="1855470"/>
                </a:lnTo>
                <a:lnTo>
                  <a:pt x="880427" y="1867853"/>
                </a:lnTo>
                <a:lnTo>
                  <a:pt x="888683" y="1879283"/>
                </a:lnTo>
                <a:lnTo>
                  <a:pt x="897255" y="1890713"/>
                </a:lnTo>
                <a:lnTo>
                  <a:pt x="906145" y="1902143"/>
                </a:lnTo>
                <a:lnTo>
                  <a:pt x="914400" y="1912303"/>
                </a:lnTo>
                <a:lnTo>
                  <a:pt x="923290" y="1922463"/>
                </a:lnTo>
                <a:lnTo>
                  <a:pt x="932497" y="1931988"/>
                </a:lnTo>
                <a:lnTo>
                  <a:pt x="941387" y="1941195"/>
                </a:lnTo>
                <a:lnTo>
                  <a:pt x="950595" y="1950085"/>
                </a:lnTo>
                <a:lnTo>
                  <a:pt x="960120" y="1958340"/>
                </a:lnTo>
                <a:lnTo>
                  <a:pt x="969645" y="1966278"/>
                </a:lnTo>
                <a:lnTo>
                  <a:pt x="979170" y="1973580"/>
                </a:lnTo>
                <a:lnTo>
                  <a:pt x="988695" y="1979930"/>
                </a:lnTo>
                <a:lnTo>
                  <a:pt x="998220" y="1986598"/>
                </a:lnTo>
                <a:lnTo>
                  <a:pt x="1008380" y="1992313"/>
                </a:lnTo>
                <a:lnTo>
                  <a:pt x="1017905" y="1997393"/>
                </a:lnTo>
                <a:lnTo>
                  <a:pt x="1027747" y="2002155"/>
                </a:lnTo>
                <a:lnTo>
                  <a:pt x="1037907" y="2006600"/>
                </a:lnTo>
                <a:lnTo>
                  <a:pt x="1047750" y="2010093"/>
                </a:lnTo>
                <a:lnTo>
                  <a:pt x="1058227" y="2012950"/>
                </a:lnTo>
                <a:lnTo>
                  <a:pt x="1068705" y="2015808"/>
                </a:lnTo>
                <a:lnTo>
                  <a:pt x="1068705" y="1695768"/>
                </a:lnTo>
                <a:lnTo>
                  <a:pt x="791210" y="1695768"/>
                </a:lnTo>
                <a:close/>
                <a:moveTo>
                  <a:pt x="381497" y="1695768"/>
                </a:moveTo>
                <a:lnTo>
                  <a:pt x="388339" y="1704282"/>
                </a:lnTo>
                <a:lnTo>
                  <a:pt x="402946" y="1721430"/>
                </a:lnTo>
                <a:lnTo>
                  <a:pt x="417871" y="1737943"/>
                </a:lnTo>
                <a:lnTo>
                  <a:pt x="432796" y="1754456"/>
                </a:lnTo>
                <a:lnTo>
                  <a:pt x="448674" y="1770651"/>
                </a:lnTo>
                <a:lnTo>
                  <a:pt x="464869" y="1786529"/>
                </a:lnTo>
                <a:lnTo>
                  <a:pt x="481382" y="1801454"/>
                </a:lnTo>
                <a:lnTo>
                  <a:pt x="497895" y="1816379"/>
                </a:lnTo>
                <a:lnTo>
                  <a:pt x="515043" y="1830986"/>
                </a:lnTo>
                <a:lnTo>
                  <a:pt x="532826" y="1845276"/>
                </a:lnTo>
                <a:lnTo>
                  <a:pt x="550609" y="1858614"/>
                </a:lnTo>
                <a:lnTo>
                  <a:pt x="568709" y="1872268"/>
                </a:lnTo>
                <a:lnTo>
                  <a:pt x="587128" y="1884653"/>
                </a:lnTo>
                <a:lnTo>
                  <a:pt x="605863" y="1897038"/>
                </a:lnTo>
                <a:lnTo>
                  <a:pt x="625234" y="1909105"/>
                </a:lnTo>
                <a:lnTo>
                  <a:pt x="644605" y="1920537"/>
                </a:lnTo>
                <a:lnTo>
                  <a:pt x="664293" y="1931651"/>
                </a:lnTo>
                <a:lnTo>
                  <a:pt x="684299" y="1942448"/>
                </a:lnTo>
                <a:lnTo>
                  <a:pt x="704623" y="1952610"/>
                </a:lnTo>
                <a:lnTo>
                  <a:pt x="725264" y="1962136"/>
                </a:lnTo>
                <a:lnTo>
                  <a:pt x="746222" y="1971345"/>
                </a:lnTo>
                <a:lnTo>
                  <a:pt x="767181" y="1979602"/>
                </a:lnTo>
                <a:lnTo>
                  <a:pt x="788457" y="1987858"/>
                </a:lnTo>
                <a:lnTo>
                  <a:pt x="810368" y="1995479"/>
                </a:lnTo>
                <a:lnTo>
                  <a:pt x="832279" y="2002466"/>
                </a:lnTo>
                <a:lnTo>
                  <a:pt x="854190" y="2008817"/>
                </a:lnTo>
                <a:lnTo>
                  <a:pt x="876419" y="2015168"/>
                </a:lnTo>
                <a:lnTo>
                  <a:pt x="899283" y="2020566"/>
                </a:lnTo>
                <a:lnTo>
                  <a:pt x="900095" y="2020749"/>
                </a:lnTo>
                <a:lnTo>
                  <a:pt x="898525" y="2019300"/>
                </a:lnTo>
                <a:lnTo>
                  <a:pt x="889635" y="2011680"/>
                </a:lnTo>
                <a:lnTo>
                  <a:pt x="881063" y="2003425"/>
                </a:lnTo>
                <a:lnTo>
                  <a:pt x="872490" y="1994853"/>
                </a:lnTo>
                <a:lnTo>
                  <a:pt x="864235" y="1986280"/>
                </a:lnTo>
                <a:lnTo>
                  <a:pt x="855980" y="1977390"/>
                </a:lnTo>
                <a:lnTo>
                  <a:pt x="847725" y="1967865"/>
                </a:lnTo>
                <a:lnTo>
                  <a:pt x="839470" y="1958023"/>
                </a:lnTo>
                <a:lnTo>
                  <a:pt x="831850" y="1948498"/>
                </a:lnTo>
                <a:lnTo>
                  <a:pt x="823913" y="1938020"/>
                </a:lnTo>
                <a:lnTo>
                  <a:pt x="816293" y="1927860"/>
                </a:lnTo>
                <a:lnTo>
                  <a:pt x="808355" y="1917065"/>
                </a:lnTo>
                <a:lnTo>
                  <a:pt x="801053" y="1905953"/>
                </a:lnTo>
                <a:lnTo>
                  <a:pt x="793433" y="1894840"/>
                </a:lnTo>
                <a:lnTo>
                  <a:pt x="786130" y="1883093"/>
                </a:lnTo>
                <a:lnTo>
                  <a:pt x="779145" y="1871345"/>
                </a:lnTo>
                <a:lnTo>
                  <a:pt x="771843" y="1859280"/>
                </a:lnTo>
                <a:lnTo>
                  <a:pt x="758190" y="1834515"/>
                </a:lnTo>
                <a:lnTo>
                  <a:pt x="745173" y="1808480"/>
                </a:lnTo>
                <a:lnTo>
                  <a:pt x="731837" y="1781810"/>
                </a:lnTo>
                <a:lnTo>
                  <a:pt x="719773" y="1754188"/>
                </a:lnTo>
                <a:lnTo>
                  <a:pt x="708025" y="1725295"/>
                </a:lnTo>
                <a:lnTo>
                  <a:pt x="696913" y="1695768"/>
                </a:lnTo>
                <a:lnTo>
                  <a:pt x="381497" y="1695768"/>
                </a:lnTo>
                <a:close/>
                <a:moveTo>
                  <a:pt x="1615757" y="1150938"/>
                </a:moveTo>
                <a:lnTo>
                  <a:pt x="1615123" y="1182688"/>
                </a:lnTo>
                <a:lnTo>
                  <a:pt x="1613535" y="1213803"/>
                </a:lnTo>
                <a:lnTo>
                  <a:pt x="1611947" y="1244918"/>
                </a:lnTo>
                <a:lnTo>
                  <a:pt x="1609725" y="1275715"/>
                </a:lnTo>
                <a:lnTo>
                  <a:pt x="1607185" y="1305878"/>
                </a:lnTo>
                <a:lnTo>
                  <a:pt x="1603693" y="1336040"/>
                </a:lnTo>
                <a:lnTo>
                  <a:pt x="1600200" y="1365568"/>
                </a:lnTo>
                <a:lnTo>
                  <a:pt x="1596073" y="1394778"/>
                </a:lnTo>
                <a:lnTo>
                  <a:pt x="1591627" y="1423670"/>
                </a:lnTo>
                <a:lnTo>
                  <a:pt x="1586547" y="1451928"/>
                </a:lnTo>
                <a:lnTo>
                  <a:pt x="1581467" y="1479868"/>
                </a:lnTo>
                <a:lnTo>
                  <a:pt x="1576070" y="1507808"/>
                </a:lnTo>
                <a:lnTo>
                  <a:pt x="1569720" y="1534478"/>
                </a:lnTo>
                <a:lnTo>
                  <a:pt x="1563370" y="1561465"/>
                </a:lnTo>
                <a:lnTo>
                  <a:pt x="1556385" y="1587500"/>
                </a:lnTo>
                <a:lnTo>
                  <a:pt x="1549083" y="1613535"/>
                </a:lnTo>
                <a:lnTo>
                  <a:pt x="1898577" y="1613535"/>
                </a:lnTo>
                <a:lnTo>
                  <a:pt x="1898625" y="1613462"/>
                </a:lnTo>
                <a:lnTo>
                  <a:pt x="1910375" y="1594091"/>
                </a:lnTo>
                <a:lnTo>
                  <a:pt x="1922124" y="1574720"/>
                </a:lnTo>
                <a:lnTo>
                  <a:pt x="1933239" y="1555032"/>
                </a:lnTo>
                <a:lnTo>
                  <a:pt x="1943401" y="1535026"/>
                </a:lnTo>
                <a:lnTo>
                  <a:pt x="1953880" y="1514703"/>
                </a:lnTo>
                <a:lnTo>
                  <a:pt x="1963406" y="1493744"/>
                </a:lnTo>
                <a:lnTo>
                  <a:pt x="1972298" y="1473103"/>
                </a:lnTo>
                <a:lnTo>
                  <a:pt x="1981189" y="1452145"/>
                </a:lnTo>
                <a:lnTo>
                  <a:pt x="1989128" y="1430868"/>
                </a:lnTo>
                <a:lnTo>
                  <a:pt x="1997067" y="1408957"/>
                </a:lnTo>
                <a:lnTo>
                  <a:pt x="2003736" y="1387364"/>
                </a:lnTo>
                <a:lnTo>
                  <a:pt x="2010404" y="1365135"/>
                </a:lnTo>
                <a:lnTo>
                  <a:pt x="2016438" y="1342906"/>
                </a:lnTo>
                <a:lnTo>
                  <a:pt x="2021836" y="1320042"/>
                </a:lnTo>
                <a:lnTo>
                  <a:pt x="2026917" y="1297496"/>
                </a:lnTo>
                <a:lnTo>
                  <a:pt x="2031681" y="1274949"/>
                </a:lnTo>
                <a:lnTo>
                  <a:pt x="2035491" y="1251450"/>
                </a:lnTo>
                <a:lnTo>
                  <a:pt x="2038349" y="1228269"/>
                </a:lnTo>
                <a:lnTo>
                  <a:pt x="2041207" y="1204770"/>
                </a:lnTo>
                <a:lnTo>
                  <a:pt x="2043430" y="1180953"/>
                </a:lnTo>
                <a:lnTo>
                  <a:pt x="2044700" y="1157137"/>
                </a:lnTo>
                <a:lnTo>
                  <a:pt x="2044945" y="1150938"/>
                </a:lnTo>
                <a:lnTo>
                  <a:pt x="1615757" y="1150938"/>
                </a:lnTo>
                <a:close/>
                <a:moveTo>
                  <a:pt x="1150620" y="1150938"/>
                </a:moveTo>
                <a:lnTo>
                  <a:pt x="1150620" y="1613535"/>
                </a:lnTo>
                <a:lnTo>
                  <a:pt x="1456690" y="1613535"/>
                </a:lnTo>
                <a:lnTo>
                  <a:pt x="1464945" y="1588135"/>
                </a:lnTo>
                <a:lnTo>
                  <a:pt x="1472247" y="1561783"/>
                </a:lnTo>
                <a:lnTo>
                  <a:pt x="1479233" y="1535430"/>
                </a:lnTo>
                <a:lnTo>
                  <a:pt x="1485583" y="1508125"/>
                </a:lnTo>
                <a:lnTo>
                  <a:pt x="1491615" y="1480820"/>
                </a:lnTo>
                <a:lnTo>
                  <a:pt x="1497013" y="1452880"/>
                </a:lnTo>
                <a:lnTo>
                  <a:pt x="1502410" y="1423988"/>
                </a:lnTo>
                <a:lnTo>
                  <a:pt x="1507490" y="1395095"/>
                </a:lnTo>
                <a:lnTo>
                  <a:pt x="1511617" y="1365885"/>
                </a:lnTo>
                <a:lnTo>
                  <a:pt x="1515745" y="1336358"/>
                </a:lnTo>
                <a:lnTo>
                  <a:pt x="1518920" y="1305878"/>
                </a:lnTo>
                <a:lnTo>
                  <a:pt x="1522095" y="1275715"/>
                </a:lnTo>
                <a:lnTo>
                  <a:pt x="1524317" y="1244918"/>
                </a:lnTo>
                <a:lnTo>
                  <a:pt x="1526857" y="1213803"/>
                </a:lnTo>
                <a:lnTo>
                  <a:pt x="1527810" y="1182688"/>
                </a:lnTo>
                <a:lnTo>
                  <a:pt x="1529080" y="1150938"/>
                </a:lnTo>
                <a:lnTo>
                  <a:pt x="1150620" y="1150938"/>
                </a:lnTo>
                <a:close/>
                <a:moveTo>
                  <a:pt x="690245" y="1150938"/>
                </a:moveTo>
                <a:lnTo>
                  <a:pt x="691197" y="1182688"/>
                </a:lnTo>
                <a:lnTo>
                  <a:pt x="692467" y="1213803"/>
                </a:lnTo>
                <a:lnTo>
                  <a:pt x="694690" y="1244918"/>
                </a:lnTo>
                <a:lnTo>
                  <a:pt x="696913" y="1275715"/>
                </a:lnTo>
                <a:lnTo>
                  <a:pt x="700087" y="1305878"/>
                </a:lnTo>
                <a:lnTo>
                  <a:pt x="703580" y="1336358"/>
                </a:lnTo>
                <a:lnTo>
                  <a:pt x="707390" y="1365885"/>
                </a:lnTo>
                <a:lnTo>
                  <a:pt x="711517" y="1395095"/>
                </a:lnTo>
                <a:lnTo>
                  <a:pt x="716597" y="1423988"/>
                </a:lnTo>
                <a:lnTo>
                  <a:pt x="721677" y="1452880"/>
                </a:lnTo>
                <a:lnTo>
                  <a:pt x="727393" y="1480820"/>
                </a:lnTo>
                <a:lnTo>
                  <a:pt x="733425" y="1508125"/>
                </a:lnTo>
                <a:lnTo>
                  <a:pt x="740093" y="1535430"/>
                </a:lnTo>
                <a:lnTo>
                  <a:pt x="747077" y="1561783"/>
                </a:lnTo>
                <a:lnTo>
                  <a:pt x="754380" y="1588135"/>
                </a:lnTo>
                <a:lnTo>
                  <a:pt x="762000" y="1613535"/>
                </a:lnTo>
                <a:lnTo>
                  <a:pt x="1068705" y="1613535"/>
                </a:lnTo>
                <a:lnTo>
                  <a:pt x="1068705" y="1150938"/>
                </a:lnTo>
                <a:lnTo>
                  <a:pt x="690245" y="1150938"/>
                </a:lnTo>
                <a:close/>
                <a:moveTo>
                  <a:pt x="175650" y="1150938"/>
                </a:moveTo>
                <a:lnTo>
                  <a:pt x="175895" y="1157137"/>
                </a:lnTo>
                <a:lnTo>
                  <a:pt x="177165" y="1180953"/>
                </a:lnTo>
                <a:lnTo>
                  <a:pt x="179706" y="1204770"/>
                </a:lnTo>
                <a:lnTo>
                  <a:pt x="182246" y="1228269"/>
                </a:lnTo>
                <a:lnTo>
                  <a:pt x="185422" y="1251450"/>
                </a:lnTo>
                <a:lnTo>
                  <a:pt x="189232" y="1274949"/>
                </a:lnTo>
                <a:lnTo>
                  <a:pt x="193678" y="1297496"/>
                </a:lnTo>
                <a:lnTo>
                  <a:pt x="198759" y="1320042"/>
                </a:lnTo>
                <a:lnTo>
                  <a:pt x="204158" y="1342906"/>
                </a:lnTo>
                <a:lnTo>
                  <a:pt x="210191" y="1365135"/>
                </a:lnTo>
                <a:lnTo>
                  <a:pt x="216860" y="1387364"/>
                </a:lnTo>
                <a:lnTo>
                  <a:pt x="223846" y="1408957"/>
                </a:lnTo>
                <a:lnTo>
                  <a:pt x="231467" y="1430868"/>
                </a:lnTo>
                <a:lnTo>
                  <a:pt x="239406" y="1452145"/>
                </a:lnTo>
                <a:lnTo>
                  <a:pt x="248298" y="1473103"/>
                </a:lnTo>
                <a:lnTo>
                  <a:pt x="257189" y="1493744"/>
                </a:lnTo>
                <a:lnTo>
                  <a:pt x="266716" y="1514703"/>
                </a:lnTo>
                <a:lnTo>
                  <a:pt x="277195" y="1535026"/>
                </a:lnTo>
                <a:lnTo>
                  <a:pt x="287674" y="1555032"/>
                </a:lnTo>
                <a:lnTo>
                  <a:pt x="298789" y="1574720"/>
                </a:lnTo>
                <a:lnTo>
                  <a:pt x="310221" y="1594091"/>
                </a:lnTo>
                <a:lnTo>
                  <a:pt x="322288" y="1613462"/>
                </a:lnTo>
                <a:lnTo>
                  <a:pt x="322335" y="1613535"/>
                </a:lnTo>
                <a:lnTo>
                  <a:pt x="670243" y="1613535"/>
                </a:lnTo>
                <a:lnTo>
                  <a:pt x="662940" y="1587500"/>
                </a:lnTo>
                <a:lnTo>
                  <a:pt x="655955" y="1561465"/>
                </a:lnTo>
                <a:lnTo>
                  <a:pt x="649287" y="1534478"/>
                </a:lnTo>
                <a:lnTo>
                  <a:pt x="643255" y="1507808"/>
                </a:lnTo>
                <a:lnTo>
                  <a:pt x="637540" y="1479868"/>
                </a:lnTo>
                <a:lnTo>
                  <a:pt x="632460" y="1451928"/>
                </a:lnTo>
                <a:lnTo>
                  <a:pt x="627380" y="1423670"/>
                </a:lnTo>
                <a:lnTo>
                  <a:pt x="622935" y="1394778"/>
                </a:lnTo>
                <a:lnTo>
                  <a:pt x="619125" y="1365568"/>
                </a:lnTo>
                <a:lnTo>
                  <a:pt x="614997" y="1336040"/>
                </a:lnTo>
                <a:lnTo>
                  <a:pt x="612140" y="1305878"/>
                </a:lnTo>
                <a:lnTo>
                  <a:pt x="609283" y="1275715"/>
                </a:lnTo>
                <a:lnTo>
                  <a:pt x="607060" y="1244918"/>
                </a:lnTo>
                <a:lnTo>
                  <a:pt x="605155" y="1213803"/>
                </a:lnTo>
                <a:lnTo>
                  <a:pt x="603885" y="1182688"/>
                </a:lnTo>
                <a:lnTo>
                  <a:pt x="603250" y="1150938"/>
                </a:lnTo>
                <a:lnTo>
                  <a:pt x="175650" y="1150938"/>
                </a:lnTo>
                <a:close/>
                <a:moveTo>
                  <a:pt x="1549083" y="606108"/>
                </a:moveTo>
                <a:lnTo>
                  <a:pt x="1556385" y="631825"/>
                </a:lnTo>
                <a:lnTo>
                  <a:pt x="1563370" y="657860"/>
                </a:lnTo>
                <a:lnTo>
                  <a:pt x="1569720" y="684848"/>
                </a:lnTo>
                <a:lnTo>
                  <a:pt x="1576070" y="712153"/>
                </a:lnTo>
                <a:lnTo>
                  <a:pt x="1581467" y="739458"/>
                </a:lnTo>
                <a:lnTo>
                  <a:pt x="1586547" y="767398"/>
                </a:lnTo>
                <a:lnTo>
                  <a:pt x="1591627" y="795973"/>
                </a:lnTo>
                <a:lnTo>
                  <a:pt x="1596073" y="824865"/>
                </a:lnTo>
                <a:lnTo>
                  <a:pt x="1600200" y="854393"/>
                </a:lnTo>
                <a:lnTo>
                  <a:pt x="1603693" y="883920"/>
                </a:lnTo>
                <a:lnTo>
                  <a:pt x="1607185" y="914083"/>
                </a:lnTo>
                <a:lnTo>
                  <a:pt x="1609725" y="944245"/>
                </a:lnTo>
                <a:lnTo>
                  <a:pt x="1611947" y="974725"/>
                </a:lnTo>
                <a:lnTo>
                  <a:pt x="1613535" y="1005840"/>
                </a:lnTo>
                <a:lnTo>
                  <a:pt x="1615123" y="1036955"/>
                </a:lnTo>
                <a:lnTo>
                  <a:pt x="1615757" y="1068705"/>
                </a:lnTo>
                <a:lnTo>
                  <a:pt x="2045016" y="1068705"/>
                </a:lnTo>
                <a:lnTo>
                  <a:pt x="2044700" y="1060601"/>
                </a:lnTo>
                <a:lnTo>
                  <a:pt x="2043430" y="1036784"/>
                </a:lnTo>
                <a:lnTo>
                  <a:pt x="2041207" y="1013285"/>
                </a:lnTo>
                <a:lnTo>
                  <a:pt x="2038349" y="990104"/>
                </a:lnTo>
                <a:lnTo>
                  <a:pt x="2035491" y="966605"/>
                </a:lnTo>
                <a:lnTo>
                  <a:pt x="2031681" y="943423"/>
                </a:lnTo>
                <a:lnTo>
                  <a:pt x="2026917" y="920559"/>
                </a:lnTo>
                <a:lnTo>
                  <a:pt x="2021836" y="897695"/>
                </a:lnTo>
                <a:lnTo>
                  <a:pt x="2016438" y="875149"/>
                </a:lnTo>
                <a:lnTo>
                  <a:pt x="2010404" y="852920"/>
                </a:lnTo>
                <a:lnTo>
                  <a:pt x="2003736" y="831009"/>
                </a:lnTo>
                <a:lnTo>
                  <a:pt x="1997067" y="809098"/>
                </a:lnTo>
                <a:lnTo>
                  <a:pt x="1989128" y="787504"/>
                </a:lnTo>
                <a:lnTo>
                  <a:pt x="1981189" y="765910"/>
                </a:lnTo>
                <a:lnTo>
                  <a:pt x="1972298" y="744634"/>
                </a:lnTo>
                <a:lnTo>
                  <a:pt x="1963406" y="723993"/>
                </a:lnTo>
                <a:lnTo>
                  <a:pt x="1953880" y="703352"/>
                </a:lnTo>
                <a:lnTo>
                  <a:pt x="1943401" y="683029"/>
                </a:lnTo>
                <a:lnTo>
                  <a:pt x="1933239" y="663023"/>
                </a:lnTo>
                <a:lnTo>
                  <a:pt x="1922124" y="643335"/>
                </a:lnTo>
                <a:lnTo>
                  <a:pt x="1910375" y="623646"/>
                </a:lnTo>
                <a:lnTo>
                  <a:pt x="1899375" y="606108"/>
                </a:lnTo>
                <a:lnTo>
                  <a:pt x="1549083" y="606108"/>
                </a:lnTo>
                <a:close/>
                <a:moveTo>
                  <a:pt x="1150620" y="606108"/>
                </a:moveTo>
                <a:lnTo>
                  <a:pt x="1150620" y="1068705"/>
                </a:lnTo>
                <a:lnTo>
                  <a:pt x="1529080" y="1068705"/>
                </a:lnTo>
                <a:lnTo>
                  <a:pt x="1527810" y="1036955"/>
                </a:lnTo>
                <a:lnTo>
                  <a:pt x="1526857" y="1005840"/>
                </a:lnTo>
                <a:lnTo>
                  <a:pt x="1524317" y="974725"/>
                </a:lnTo>
                <a:lnTo>
                  <a:pt x="1522095" y="943928"/>
                </a:lnTo>
                <a:lnTo>
                  <a:pt x="1518920" y="913448"/>
                </a:lnTo>
                <a:lnTo>
                  <a:pt x="1515745" y="883603"/>
                </a:lnTo>
                <a:lnTo>
                  <a:pt x="1511617" y="853758"/>
                </a:lnTo>
                <a:lnTo>
                  <a:pt x="1507490" y="824548"/>
                </a:lnTo>
                <a:lnTo>
                  <a:pt x="1502410" y="795655"/>
                </a:lnTo>
                <a:lnTo>
                  <a:pt x="1497013" y="767080"/>
                </a:lnTo>
                <a:lnTo>
                  <a:pt x="1491615" y="739140"/>
                </a:lnTo>
                <a:lnTo>
                  <a:pt x="1485583" y="711518"/>
                </a:lnTo>
                <a:lnTo>
                  <a:pt x="1479233" y="684213"/>
                </a:lnTo>
                <a:lnTo>
                  <a:pt x="1472247" y="657543"/>
                </a:lnTo>
                <a:lnTo>
                  <a:pt x="1464945" y="631508"/>
                </a:lnTo>
                <a:lnTo>
                  <a:pt x="1456690" y="606108"/>
                </a:lnTo>
                <a:lnTo>
                  <a:pt x="1150620" y="606108"/>
                </a:lnTo>
                <a:close/>
                <a:moveTo>
                  <a:pt x="762000" y="606108"/>
                </a:moveTo>
                <a:lnTo>
                  <a:pt x="754380" y="631508"/>
                </a:lnTo>
                <a:lnTo>
                  <a:pt x="747077" y="657543"/>
                </a:lnTo>
                <a:lnTo>
                  <a:pt x="740093" y="684213"/>
                </a:lnTo>
                <a:lnTo>
                  <a:pt x="733425" y="711518"/>
                </a:lnTo>
                <a:lnTo>
                  <a:pt x="727393" y="739140"/>
                </a:lnTo>
                <a:lnTo>
                  <a:pt x="721677" y="767080"/>
                </a:lnTo>
                <a:lnTo>
                  <a:pt x="716597" y="795655"/>
                </a:lnTo>
                <a:lnTo>
                  <a:pt x="711517" y="824548"/>
                </a:lnTo>
                <a:lnTo>
                  <a:pt x="707390" y="853758"/>
                </a:lnTo>
                <a:lnTo>
                  <a:pt x="703580" y="883603"/>
                </a:lnTo>
                <a:lnTo>
                  <a:pt x="700087" y="913448"/>
                </a:lnTo>
                <a:lnTo>
                  <a:pt x="696913" y="943928"/>
                </a:lnTo>
                <a:lnTo>
                  <a:pt x="694690" y="974725"/>
                </a:lnTo>
                <a:lnTo>
                  <a:pt x="692467" y="1005840"/>
                </a:lnTo>
                <a:lnTo>
                  <a:pt x="691197" y="1036955"/>
                </a:lnTo>
                <a:lnTo>
                  <a:pt x="690245" y="1068705"/>
                </a:lnTo>
                <a:lnTo>
                  <a:pt x="1068705" y="1068705"/>
                </a:lnTo>
                <a:lnTo>
                  <a:pt x="1068705" y="606108"/>
                </a:lnTo>
                <a:lnTo>
                  <a:pt x="762000" y="606108"/>
                </a:lnTo>
                <a:close/>
                <a:moveTo>
                  <a:pt x="321517" y="606108"/>
                </a:moveTo>
                <a:lnTo>
                  <a:pt x="310221" y="623646"/>
                </a:lnTo>
                <a:lnTo>
                  <a:pt x="298789" y="643335"/>
                </a:lnTo>
                <a:lnTo>
                  <a:pt x="287674" y="663023"/>
                </a:lnTo>
                <a:lnTo>
                  <a:pt x="277195" y="683029"/>
                </a:lnTo>
                <a:lnTo>
                  <a:pt x="266716" y="703352"/>
                </a:lnTo>
                <a:lnTo>
                  <a:pt x="257189" y="723993"/>
                </a:lnTo>
                <a:lnTo>
                  <a:pt x="248298" y="744634"/>
                </a:lnTo>
                <a:lnTo>
                  <a:pt x="239406" y="765910"/>
                </a:lnTo>
                <a:lnTo>
                  <a:pt x="231467" y="787504"/>
                </a:lnTo>
                <a:lnTo>
                  <a:pt x="223846" y="809098"/>
                </a:lnTo>
                <a:lnTo>
                  <a:pt x="216860" y="831009"/>
                </a:lnTo>
                <a:lnTo>
                  <a:pt x="210191" y="852920"/>
                </a:lnTo>
                <a:lnTo>
                  <a:pt x="204158" y="875149"/>
                </a:lnTo>
                <a:lnTo>
                  <a:pt x="198759" y="897695"/>
                </a:lnTo>
                <a:lnTo>
                  <a:pt x="193678" y="920559"/>
                </a:lnTo>
                <a:lnTo>
                  <a:pt x="189232" y="943423"/>
                </a:lnTo>
                <a:lnTo>
                  <a:pt x="185422" y="966605"/>
                </a:lnTo>
                <a:lnTo>
                  <a:pt x="182246" y="990104"/>
                </a:lnTo>
                <a:lnTo>
                  <a:pt x="179706" y="1013285"/>
                </a:lnTo>
                <a:lnTo>
                  <a:pt x="177165" y="1036784"/>
                </a:lnTo>
                <a:lnTo>
                  <a:pt x="175895" y="1060601"/>
                </a:lnTo>
                <a:lnTo>
                  <a:pt x="175580" y="1068705"/>
                </a:lnTo>
                <a:lnTo>
                  <a:pt x="603250" y="1068705"/>
                </a:lnTo>
                <a:lnTo>
                  <a:pt x="603885" y="1036955"/>
                </a:lnTo>
                <a:lnTo>
                  <a:pt x="605155" y="1005840"/>
                </a:lnTo>
                <a:lnTo>
                  <a:pt x="607060" y="974725"/>
                </a:lnTo>
                <a:lnTo>
                  <a:pt x="609283" y="944245"/>
                </a:lnTo>
                <a:lnTo>
                  <a:pt x="612140" y="914083"/>
                </a:lnTo>
                <a:lnTo>
                  <a:pt x="614997" y="883920"/>
                </a:lnTo>
                <a:lnTo>
                  <a:pt x="619125" y="854393"/>
                </a:lnTo>
                <a:lnTo>
                  <a:pt x="622935" y="824865"/>
                </a:lnTo>
                <a:lnTo>
                  <a:pt x="627380" y="795973"/>
                </a:lnTo>
                <a:lnTo>
                  <a:pt x="632460" y="767398"/>
                </a:lnTo>
                <a:lnTo>
                  <a:pt x="637540" y="739458"/>
                </a:lnTo>
                <a:lnTo>
                  <a:pt x="643255" y="712153"/>
                </a:lnTo>
                <a:lnTo>
                  <a:pt x="649287" y="684848"/>
                </a:lnTo>
                <a:lnTo>
                  <a:pt x="655955" y="657860"/>
                </a:lnTo>
                <a:lnTo>
                  <a:pt x="662940" y="631825"/>
                </a:lnTo>
                <a:lnTo>
                  <a:pt x="670243" y="606108"/>
                </a:lnTo>
                <a:lnTo>
                  <a:pt x="321517" y="606108"/>
                </a:lnTo>
                <a:close/>
                <a:moveTo>
                  <a:pt x="1150620" y="203835"/>
                </a:moveTo>
                <a:lnTo>
                  <a:pt x="1150620" y="523875"/>
                </a:lnTo>
                <a:lnTo>
                  <a:pt x="1428115" y="523875"/>
                </a:lnTo>
                <a:lnTo>
                  <a:pt x="1421447" y="507683"/>
                </a:lnTo>
                <a:lnTo>
                  <a:pt x="1414463" y="491490"/>
                </a:lnTo>
                <a:lnTo>
                  <a:pt x="1407477" y="476250"/>
                </a:lnTo>
                <a:lnTo>
                  <a:pt x="1400810" y="460693"/>
                </a:lnTo>
                <a:lnTo>
                  <a:pt x="1393507" y="445770"/>
                </a:lnTo>
                <a:lnTo>
                  <a:pt x="1386205" y="431165"/>
                </a:lnTo>
                <a:lnTo>
                  <a:pt x="1378267" y="416878"/>
                </a:lnTo>
                <a:lnTo>
                  <a:pt x="1370647" y="403225"/>
                </a:lnTo>
                <a:lnTo>
                  <a:pt x="1363027" y="389890"/>
                </a:lnTo>
                <a:lnTo>
                  <a:pt x="1355090" y="376555"/>
                </a:lnTo>
                <a:lnTo>
                  <a:pt x="1346835" y="363855"/>
                </a:lnTo>
                <a:lnTo>
                  <a:pt x="1338897" y="352108"/>
                </a:lnTo>
                <a:lnTo>
                  <a:pt x="1330325" y="340043"/>
                </a:lnTo>
                <a:lnTo>
                  <a:pt x="1321753" y="328613"/>
                </a:lnTo>
                <a:lnTo>
                  <a:pt x="1313180" y="317818"/>
                </a:lnTo>
                <a:lnTo>
                  <a:pt x="1304607" y="307023"/>
                </a:lnTo>
                <a:lnTo>
                  <a:pt x="1295400" y="297180"/>
                </a:lnTo>
                <a:lnTo>
                  <a:pt x="1286510" y="287655"/>
                </a:lnTo>
                <a:lnTo>
                  <a:pt x="1277303" y="278448"/>
                </a:lnTo>
                <a:lnTo>
                  <a:pt x="1268095" y="269558"/>
                </a:lnTo>
                <a:lnTo>
                  <a:pt x="1258887" y="261303"/>
                </a:lnTo>
                <a:lnTo>
                  <a:pt x="1249680" y="253365"/>
                </a:lnTo>
                <a:lnTo>
                  <a:pt x="1240155" y="246063"/>
                </a:lnTo>
                <a:lnTo>
                  <a:pt x="1230313" y="239395"/>
                </a:lnTo>
                <a:lnTo>
                  <a:pt x="1220787" y="233045"/>
                </a:lnTo>
                <a:lnTo>
                  <a:pt x="1210945" y="227330"/>
                </a:lnTo>
                <a:lnTo>
                  <a:pt x="1201103" y="222250"/>
                </a:lnTo>
                <a:lnTo>
                  <a:pt x="1191260" y="217170"/>
                </a:lnTo>
                <a:lnTo>
                  <a:pt x="1181100" y="213043"/>
                </a:lnTo>
                <a:lnTo>
                  <a:pt x="1170940" y="209550"/>
                </a:lnTo>
                <a:lnTo>
                  <a:pt x="1160780" y="206375"/>
                </a:lnTo>
                <a:lnTo>
                  <a:pt x="1150620" y="203835"/>
                </a:lnTo>
                <a:close/>
                <a:moveTo>
                  <a:pt x="1068705" y="203835"/>
                </a:moveTo>
                <a:lnTo>
                  <a:pt x="1058227" y="206375"/>
                </a:lnTo>
                <a:lnTo>
                  <a:pt x="1047750" y="209550"/>
                </a:lnTo>
                <a:lnTo>
                  <a:pt x="1037907" y="213043"/>
                </a:lnTo>
                <a:lnTo>
                  <a:pt x="1027747" y="217170"/>
                </a:lnTo>
                <a:lnTo>
                  <a:pt x="1017905" y="222250"/>
                </a:lnTo>
                <a:lnTo>
                  <a:pt x="1008380" y="227330"/>
                </a:lnTo>
                <a:lnTo>
                  <a:pt x="998220" y="233045"/>
                </a:lnTo>
                <a:lnTo>
                  <a:pt x="988695" y="239395"/>
                </a:lnTo>
                <a:lnTo>
                  <a:pt x="979170" y="246063"/>
                </a:lnTo>
                <a:lnTo>
                  <a:pt x="969645" y="253365"/>
                </a:lnTo>
                <a:lnTo>
                  <a:pt x="960120" y="261303"/>
                </a:lnTo>
                <a:lnTo>
                  <a:pt x="950595" y="269558"/>
                </a:lnTo>
                <a:lnTo>
                  <a:pt x="941387" y="278448"/>
                </a:lnTo>
                <a:lnTo>
                  <a:pt x="932497" y="287655"/>
                </a:lnTo>
                <a:lnTo>
                  <a:pt x="923290" y="297180"/>
                </a:lnTo>
                <a:lnTo>
                  <a:pt x="914400" y="307023"/>
                </a:lnTo>
                <a:lnTo>
                  <a:pt x="906145" y="317818"/>
                </a:lnTo>
                <a:lnTo>
                  <a:pt x="897255" y="328613"/>
                </a:lnTo>
                <a:lnTo>
                  <a:pt x="888683" y="340043"/>
                </a:lnTo>
                <a:lnTo>
                  <a:pt x="880427" y="352108"/>
                </a:lnTo>
                <a:lnTo>
                  <a:pt x="872173" y="363855"/>
                </a:lnTo>
                <a:lnTo>
                  <a:pt x="864235" y="376555"/>
                </a:lnTo>
                <a:lnTo>
                  <a:pt x="855980" y="389890"/>
                </a:lnTo>
                <a:lnTo>
                  <a:pt x="848360" y="403225"/>
                </a:lnTo>
                <a:lnTo>
                  <a:pt x="840740" y="416878"/>
                </a:lnTo>
                <a:lnTo>
                  <a:pt x="833120" y="431165"/>
                </a:lnTo>
                <a:lnTo>
                  <a:pt x="825817" y="445770"/>
                </a:lnTo>
                <a:lnTo>
                  <a:pt x="818515" y="460693"/>
                </a:lnTo>
                <a:lnTo>
                  <a:pt x="811213" y="476250"/>
                </a:lnTo>
                <a:lnTo>
                  <a:pt x="804545" y="491490"/>
                </a:lnTo>
                <a:lnTo>
                  <a:pt x="797560" y="507683"/>
                </a:lnTo>
                <a:lnTo>
                  <a:pt x="791210" y="523875"/>
                </a:lnTo>
                <a:lnTo>
                  <a:pt x="1068705" y="523875"/>
                </a:lnTo>
                <a:lnTo>
                  <a:pt x="1068705" y="203835"/>
                </a:lnTo>
                <a:close/>
                <a:moveTo>
                  <a:pt x="902594" y="196743"/>
                </a:moveTo>
                <a:lnTo>
                  <a:pt x="899283" y="197489"/>
                </a:lnTo>
                <a:lnTo>
                  <a:pt x="876419" y="202887"/>
                </a:lnTo>
                <a:lnTo>
                  <a:pt x="854190" y="208921"/>
                </a:lnTo>
                <a:lnTo>
                  <a:pt x="832279" y="215589"/>
                </a:lnTo>
                <a:lnTo>
                  <a:pt x="810368" y="222258"/>
                </a:lnTo>
                <a:lnTo>
                  <a:pt x="788457" y="230197"/>
                </a:lnTo>
                <a:lnTo>
                  <a:pt x="767181" y="238136"/>
                </a:lnTo>
                <a:lnTo>
                  <a:pt x="746222" y="247027"/>
                </a:lnTo>
                <a:lnTo>
                  <a:pt x="725264" y="255919"/>
                </a:lnTo>
                <a:lnTo>
                  <a:pt x="704623" y="265445"/>
                </a:lnTo>
                <a:lnTo>
                  <a:pt x="684299" y="275925"/>
                </a:lnTo>
                <a:lnTo>
                  <a:pt x="664293" y="286086"/>
                </a:lnTo>
                <a:lnTo>
                  <a:pt x="644605" y="297201"/>
                </a:lnTo>
                <a:lnTo>
                  <a:pt x="625234" y="308950"/>
                </a:lnTo>
                <a:lnTo>
                  <a:pt x="605863" y="320700"/>
                </a:lnTo>
                <a:lnTo>
                  <a:pt x="587128" y="333084"/>
                </a:lnTo>
                <a:lnTo>
                  <a:pt x="568709" y="345786"/>
                </a:lnTo>
                <a:lnTo>
                  <a:pt x="550609" y="359124"/>
                </a:lnTo>
                <a:lnTo>
                  <a:pt x="532826" y="373096"/>
                </a:lnTo>
                <a:lnTo>
                  <a:pt x="515043" y="386751"/>
                </a:lnTo>
                <a:lnTo>
                  <a:pt x="497895" y="401358"/>
                </a:lnTo>
                <a:lnTo>
                  <a:pt x="481382" y="416601"/>
                </a:lnTo>
                <a:lnTo>
                  <a:pt x="464869" y="431844"/>
                </a:lnTo>
                <a:lnTo>
                  <a:pt x="448674" y="447404"/>
                </a:lnTo>
                <a:lnTo>
                  <a:pt x="432796" y="463281"/>
                </a:lnTo>
                <a:lnTo>
                  <a:pt x="417871" y="479794"/>
                </a:lnTo>
                <a:lnTo>
                  <a:pt x="402946" y="496942"/>
                </a:lnTo>
                <a:lnTo>
                  <a:pt x="388339" y="513773"/>
                </a:lnTo>
                <a:lnTo>
                  <a:pt x="380221" y="523875"/>
                </a:lnTo>
                <a:lnTo>
                  <a:pt x="696913" y="523875"/>
                </a:lnTo>
                <a:lnTo>
                  <a:pt x="708025" y="494348"/>
                </a:lnTo>
                <a:lnTo>
                  <a:pt x="719773" y="465455"/>
                </a:lnTo>
                <a:lnTo>
                  <a:pt x="731837" y="437833"/>
                </a:lnTo>
                <a:lnTo>
                  <a:pt x="745173" y="410845"/>
                </a:lnTo>
                <a:lnTo>
                  <a:pt x="758190" y="385128"/>
                </a:lnTo>
                <a:lnTo>
                  <a:pt x="771843" y="360045"/>
                </a:lnTo>
                <a:lnTo>
                  <a:pt x="779145" y="348298"/>
                </a:lnTo>
                <a:lnTo>
                  <a:pt x="786130" y="336233"/>
                </a:lnTo>
                <a:lnTo>
                  <a:pt x="793433" y="324803"/>
                </a:lnTo>
                <a:lnTo>
                  <a:pt x="801053" y="313690"/>
                </a:lnTo>
                <a:lnTo>
                  <a:pt x="808355" y="302578"/>
                </a:lnTo>
                <a:lnTo>
                  <a:pt x="816293" y="291783"/>
                </a:lnTo>
                <a:lnTo>
                  <a:pt x="823913" y="281305"/>
                </a:lnTo>
                <a:lnTo>
                  <a:pt x="831850" y="271145"/>
                </a:lnTo>
                <a:lnTo>
                  <a:pt x="839470" y="261303"/>
                </a:lnTo>
                <a:lnTo>
                  <a:pt x="847725" y="251778"/>
                </a:lnTo>
                <a:lnTo>
                  <a:pt x="855980" y="242570"/>
                </a:lnTo>
                <a:lnTo>
                  <a:pt x="864235" y="233363"/>
                </a:lnTo>
                <a:lnTo>
                  <a:pt x="872490" y="224473"/>
                </a:lnTo>
                <a:lnTo>
                  <a:pt x="881063" y="216535"/>
                </a:lnTo>
                <a:lnTo>
                  <a:pt x="889635" y="207963"/>
                </a:lnTo>
                <a:lnTo>
                  <a:pt x="898525" y="200343"/>
                </a:lnTo>
                <a:lnTo>
                  <a:pt x="902594" y="196743"/>
                </a:lnTo>
                <a:close/>
                <a:moveTo>
                  <a:pt x="1315730" y="196178"/>
                </a:moveTo>
                <a:lnTo>
                  <a:pt x="1320800" y="200343"/>
                </a:lnTo>
                <a:lnTo>
                  <a:pt x="1329690" y="207963"/>
                </a:lnTo>
                <a:lnTo>
                  <a:pt x="1337945" y="216535"/>
                </a:lnTo>
                <a:lnTo>
                  <a:pt x="1346517" y="224473"/>
                </a:lnTo>
                <a:lnTo>
                  <a:pt x="1355090" y="233363"/>
                </a:lnTo>
                <a:lnTo>
                  <a:pt x="1363027" y="242570"/>
                </a:lnTo>
                <a:lnTo>
                  <a:pt x="1371600" y="251778"/>
                </a:lnTo>
                <a:lnTo>
                  <a:pt x="1379537" y="261303"/>
                </a:lnTo>
                <a:lnTo>
                  <a:pt x="1387157" y="271145"/>
                </a:lnTo>
                <a:lnTo>
                  <a:pt x="1395413" y="281305"/>
                </a:lnTo>
                <a:lnTo>
                  <a:pt x="1403033" y="291783"/>
                </a:lnTo>
                <a:lnTo>
                  <a:pt x="1410653" y="302578"/>
                </a:lnTo>
                <a:lnTo>
                  <a:pt x="1417955" y="313690"/>
                </a:lnTo>
                <a:lnTo>
                  <a:pt x="1425575" y="324803"/>
                </a:lnTo>
                <a:lnTo>
                  <a:pt x="1432877" y="336233"/>
                </a:lnTo>
                <a:lnTo>
                  <a:pt x="1439863" y="348298"/>
                </a:lnTo>
                <a:lnTo>
                  <a:pt x="1447165" y="360045"/>
                </a:lnTo>
                <a:lnTo>
                  <a:pt x="1461135" y="385128"/>
                </a:lnTo>
                <a:lnTo>
                  <a:pt x="1474153" y="410845"/>
                </a:lnTo>
                <a:lnTo>
                  <a:pt x="1487170" y="437833"/>
                </a:lnTo>
                <a:lnTo>
                  <a:pt x="1499553" y="465455"/>
                </a:lnTo>
                <a:lnTo>
                  <a:pt x="1510983" y="494348"/>
                </a:lnTo>
                <a:lnTo>
                  <a:pt x="1522095" y="523875"/>
                </a:lnTo>
                <a:lnTo>
                  <a:pt x="1840331" y="523875"/>
                </a:lnTo>
                <a:lnTo>
                  <a:pt x="1832574" y="513773"/>
                </a:lnTo>
                <a:lnTo>
                  <a:pt x="1817967" y="496942"/>
                </a:lnTo>
                <a:lnTo>
                  <a:pt x="1802724" y="479794"/>
                </a:lnTo>
                <a:lnTo>
                  <a:pt x="1787481" y="463281"/>
                </a:lnTo>
                <a:lnTo>
                  <a:pt x="1771921" y="447404"/>
                </a:lnTo>
                <a:lnTo>
                  <a:pt x="1756044" y="431844"/>
                </a:lnTo>
                <a:lnTo>
                  <a:pt x="1739531" y="416601"/>
                </a:lnTo>
                <a:lnTo>
                  <a:pt x="1722383" y="401358"/>
                </a:lnTo>
                <a:lnTo>
                  <a:pt x="1705553" y="386751"/>
                </a:lnTo>
                <a:lnTo>
                  <a:pt x="1687770" y="373096"/>
                </a:lnTo>
                <a:lnTo>
                  <a:pt x="1670304" y="359124"/>
                </a:lnTo>
                <a:lnTo>
                  <a:pt x="1652203" y="345786"/>
                </a:lnTo>
                <a:lnTo>
                  <a:pt x="1633468" y="333084"/>
                </a:lnTo>
                <a:lnTo>
                  <a:pt x="1614415" y="320700"/>
                </a:lnTo>
                <a:lnTo>
                  <a:pt x="1595679" y="308950"/>
                </a:lnTo>
                <a:lnTo>
                  <a:pt x="1575991" y="297201"/>
                </a:lnTo>
                <a:lnTo>
                  <a:pt x="1556302" y="286086"/>
                </a:lnTo>
                <a:lnTo>
                  <a:pt x="1536296" y="275925"/>
                </a:lnTo>
                <a:lnTo>
                  <a:pt x="1515973" y="265445"/>
                </a:lnTo>
                <a:lnTo>
                  <a:pt x="1495332" y="255919"/>
                </a:lnTo>
                <a:lnTo>
                  <a:pt x="1474691" y="247027"/>
                </a:lnTo>
                <a:lnTo>
                  <a:pt x="1453415" y="238136"/>
                </a:lnTo>
                <a:lnTo>
                  <a:pt x="1431821" y="230197"/>
                </a:lnTo>
                <a:lnTo>
                  <a:pt x="1410227" y="222258"/>
                </a:lnTo>
                <a:lnTo>
                  <a:pt x="1388316" y="215589"/>
                </a:lnTo>
                <a:lnTo>
                  <a:pt x="1366405" y="208921"/>
                </a:lnTo>
                <a:lnTo>
                  <a:pt x="1344176" y="202887"/>
                </a:lnTo>
                <a:lnTo>
                  <a:pt x="1321630" y="197489"/>
                </a:lnTo>
                <a:lnTo>
                  <a:pt x="1315730" y="196178"/>
                </a:lnTo>
                <a:close/>
                <a:moveTo>
                  <a:pt x="1109345" y="0"/>
                </a:moveTo>
                <a:lnTo>
                  <a:pt x="1138237" y="318"/>
                </a:lnTo>
                <a:lnTo>
                  <a:pt x="1166495" y="1588"/>
                </a:lnTo>
                <a:lnTo>
                  <a:pt x="1195070" y="3493"/>
                </a:lnTo>
                <a:lnTo>
                  <a:pt x="1223010" y="5715"/>
                </a:lnTo>
                <a:lnTo>
                  <a:pt x="1250950" y="9208"/>
                </a:lnTo>
                <a:lnTo>
                  <a:pt x="1278573" y="13018"/>
                </a:lnTo>
                <a:lnTo>
                  <a:pt x="1306195" y="17780"/>
                </a:lnTo>
                <a:lnTo>
                  <a:pt x="1333183" y="22860"/>
                </a:lnTo>
                <a:lnTo>
                  <a:pt x="1360487" y="28575"/>
                </a:lnTo>
                <a:lnTo>
                  <a:pt x="1386840" y="34925"/>
                </a:lnTo>
                <a:lnTo>
                  <a:pt x="1413510" y="42228"/>
                </a:lnTo>
                <a:lnTo>
                  <a:pt x="1439545" y="50165"/>
                </a:lnTo>
                <a:lnTo>
                  <a:pt x="1465580" y="58420"/>
                </a:lnTo>
                <a:lnTo>
                  <a:pt x="1490980" y="67628"/>
                </a:lnTo>
                <a:lnTo>
                  <a:pt x="1516380" y="77153"/>
                </a:lnTo>
                <a:lnTo>
                  <a:pt x="1541463" y="87313"/>
                </a:lnTo>
                <a:lnTo>
                  <a:pt x="1566227" y="98108"/>
                </a:lnTo>
                <a:lnTo>
                  <a:pt x="1590675" y="109538"/>
                </a:lnTo>
                <a:lnTo>
                  <a:pt x="1614805" y="121603"/>
                </a:lnTo>
                <a:lnTo>
                  <a:pt x="1638617" y="134303"/>
                </a:lnTo>
                <a:lnTo>
                  <a:pt x="1662113" y="147320"/>
                </a:lnTo>
                <a:lnTo>
                  <a:pt x="1684973" y="160655"/>
                </a:lnTo>
                <a:lnTo>
                  <a:pt x="1707833" y="174943"/>
                </a:lnTo>
                <a:lnTo>
                  <a:pt x="1730057" y="189865"/>
                </a:lnTo>
                <a:lnTo>
                  <a:pt x="1751965" y="204788"/>
                </a:lnTo>
                <a:lnTo>
                  <a:pt x="1773555" y="220663"/>
                </a:lnTo>
                <a:lnTo>
                  <a:pt x="1794510" y="236855"/>
                </a:lnTo>
                <a:lnTo>
                  <a:pt x="1815465" y="253683"/>
                </a:lnTo>
                <a:lnTo>
                  <a:pt x="1835785" y="270510"/>
                </a:lnTo>
                <a:lnTo>
                  <a:pt x="1855787" y="288290"/>
                </a:lnTo>
                <a:lnTo>
                  <a:pt x="1875473" y="306705"/>
                </a:lnTo>
                <a:lnTo>
                  <a:pt x="1894205" y="325120"/>
                </a:lnTo>
                <a:lnTo>
                  <a:pt x="1912937" y="344488"/>
                </a:lnTo>
                <a:lnTo>
                  <a:pt x="1931035" y="363538"/>
                </a:lnTo>
                <a:lnTo>
                  <a:pt x="1948815" y="383540"/>
                </a:lnTo>
                <a:lnTo>
                  <a:pt x="1965643" y="403860"/>
                </a:lnTo>
                <a:lnTo>
                  <a:pt x="1982470" y="424815"/>
                </a:lnTo>
                <a:lnTo>
                  <a:pt x="1998663" y="445770"/>
                </a:lnTo>
                <a:lnTo>
                  <a:pt x="2014537" y="467360"/>
                </a:lnTo>
                <a:lnTo>
                  <a:pt x="2029777" y="489268"/>
                </a:lnTo>
                <a:lnTo>
                  <a:pt x="2044383" y="511493"/>
                </a:lnTo>
                <a:lnTo>
                  <a:pt x="2058670" y="534353"/>
                </a:lnTo>
                <a:lnTo>
                  <a:pt x="2072005" y="557213"/>
                </a:lnTo>
                <a:lnTo>
                  <a:pt x="2085023" y="580708"/>
                </a:lnTo>
                <a:lnTo>
                  <a:pt x="2097723" y="604520"/>
                </a:lnTo>
                <a:lnTo>
                  <a:pt x="2109787" y="628650"/>
                </a:lnTo>
                <a:lnTo>
                  <a:pt x="2121217" y="653098"/>
                </a:lnTo>
                <a:lnTo>
                  <a:pt x="2132013" y="677863"/>
                </a:lnTo>
                <a:lnTo>
                  <a:pt x="2142173" y="702945"/>
                </a:lnTo>
                <a:lnTo>
                  <a:pt x="2152015" y="728345"/>
                </a:lnTo>
                <a:lnTo>
                  <a:pt x="2160905" y="754063"/>
                </a:lnTo>
                <a:lnTo>
                  <a:pt x="2169160" y="779780"/>
                </a:lnTo>
                <a:lnTo>
                  <a:pt x="2177097" y="805815"/>
                </a:lnTo>
                <a:lnTo>
                  <a:pt x="2184400" y="832485"/>
                </a:lnTo>
                <a:lnTo>
                  <a:pt x="2190750" y="859473"/>
                </a:lnTo>
                <a:lnTo>
                  <a:pt x="2196465" y="886143"/>
                </a:lnTo>
                <a:lnTo>
                  <a:pt x="2201863" y="913448"/>
                </a:lnTo>
                <a:lnTo>
                  <a:pt x="2206307" y="940753"/>
                </a:lnTo>
                <a:lnTo>
                  <a:pt x="2210435" y="968375"/>
                </a:lnTo>
                <a:lnTo>
                  <a:pt x="2213610" y="996315"/>
                </a:lnTo>
                <a:lnTo>
                  <a:pt x="2215833" y="1024255"/>
                </a:lnTo>
                <a:lnTo>
                  <a:pt x="2217737" y="1052830"/>
                </a:lnTo>
                <a:lnTo>
                  <a:pt x="2219007" y="1081088"/>
                </a:lnTo>
                <a:lnTo>
                  <a:pt x="2219325" y="1109980"/>
                </a:lnTo>
                <a:lnTo>
                  <a:pt x="2219007" y="1138238"/>
                </a:lnTo>
                <a:lnTo>
                  <a:pt x="2217737" y="1166813"/>
                </a:lnTo>
                <a:lnTo>
                  <a:pt x="2215833" y="1195388"/>
                </a:lnTo>
                <a:lnTo>
                  <a:pt x="2213610" y="1223328"/>
                </a:lnTo>
                <a:lnTo>
                  <a:pt x="2210435" y="1250950"/>
                </a:lnTo>
                <a:lnTo>
                  <a:pt x="2206307" y="1278573"/>
                </a:lnTo>
                <a:lnTo>
                  <a:pt x="2201863" y="1306195"/>
                </a:lnTo>
                <a:lnTo>
                  <a:pt x="2196465" y="1333500"/>
                </a:lnTo>
                <a:lnTo>
                  <a:pt x="2190750" y="1360488"/>
                </a:lnTo>
                <a:lnTo>
                  <a:pt x="2184400" y="1387158"/>
                </a:lnTo>
                <a:lnTo>
                  <a:pt x="2177097" y="1413510"/>
                </a:lnTo>
                <a:lnTo>
                  <a:pt x="2169160" y="1439545"/>
                </a:lnTo>
                <a:lnTo>
                  <a:pt x="2160905" y="1465898"/>
                </a:lnTo>
                <a:lnTo>
                  <a:pt x="2152015" y="1491298"/>
                </a:lnTo>
                <a:lnTo>
                  <a:pt x="2142173" y="1516380"/>
                </a:lnTo>
                <a:lnTo>
                  <a:pt x="2132013" y="1541463"/>
                </a:lnTo>
                <a:lnTo>
                  <a:pt x="2121217" y="1566545"/>
                </a:lnTo>
                <a:lnTo>
                  <a:pt x="2109787" y="1590675"/>
                </a:lnTo>
                <a:lnTo>
                  <a:pt x="2097723" y="1614805"/>
                </a:lnTo>
                <a:lnTo>
                  <a:pt x="2085023" y="1638618"/>
                </a:lnTo>
                <a:lnTo>
                  <a:pt x="2072005" y="1662113"/>
                </a:lnTo>
                <a:lnTo>
                  <a:pt x="2058670" y="1685290"/>
                </a:lnTo>
                <a:lnTo>
                  <a:pt x="2044383" y="1707833"/>
                </a:lnTo>
                <a:lnTo>
                  <a:pt x="2029777" y="1730058"/>
                </a:lnTo>
                <a:lnTo>
                  <a:pt x="2014537" y="1751965"/>
                </a:lnTo>
                <a:lnTo>
                  <a:pt x="1998663" y="1773555"/>
                </a:lnTo>
                <a:lnTo>
                  <a:pt x="1982470" y="1794828"/>
                </a:lnTo>
                <a:lnTo>
                  <a:pt x="1965643" y="1815465"/>
                </a:lnTo>
                <a:lnTo>
                  <a:pt x="1948815" y="1835785"/>
                </a:lnTo>
                <a:lnTo>
                  <a:pt x="1931035" y="1855788"/>
                </a:lnTo>
                <a:lnTo>
                  <a:pt x="1912937" y="1875473"/>
                </a:lnTo>
                <a:lnTo>
                  <a:pt x="1894205" y="1894205"/>
                </a:lnTo>
                <a:lnTo>
                  <a:pt x="1875473" y="1913255"/>
                </a:lnTo>
                <a:lnTo>
                  <a:pt x="1855787" y="1931353"/>
                </a:lnTo>
                <a:lnTo>
                  <a:pt x="1835785" y="1948815"/>
                </a:lnTo>
                <a:lnTo>
                  <a:pt x="1815465" y="1966278"/>
                </a:lnTo>
                <a:lnTo>
                  <a:pt x="1794510" y="1982788"/>
                </a:lnTo>
                <a:lnTo>
                  <a:pt x="1773555" y="1998980"/>
                </a:lnTo>
                <a:lnTo>
                  <a:pt x="1751965" y="2014538"/>
                </a:lnTo>
                <a:lnTo>
                  <a:pt x="1730057" y="2030095"/>
                </a:lnTo>
                <a:lnTo>
                  <a:pt x="1707833" y="2044700"/>
                </a:lnTo>
                <a:lnTo>
                  <a:pt x="1684973" y="2058670"/>
                </a:lnTo>
                <a:lnTo>
                  <a:pt x="1662113" y="2072323"/>
                </a:lnTo>
                <a:lnTo>
                  <a:pt x="1638617" y="2085340"/>
                </a:lnTo>
                <a:lnTo>
                  <a:pt x="1614805" y="2098040"/>
                </a:lnTo>
                <a:lnTo>
                  <a:pt x="1590675" y="2109788"/>
                </a:lnTo>
                <a:lnTo>
                  <a:pt x="1566227" y="2121535"/>
                </a:lnTo>
                <a:lnTo>
                  <a:pt x="1541463" y="2132330"/>
                </a:lnTo>
                <a:lnTo>
                  <a:pt x="1516380" y="2142490"/>
                </a:lnTo>
                <a:lnTo>
                  <a:pt x="1490980" y="2152333"/>
                </a:lnTo>
                <a:lnTo>
                  <a:pt x="1465580" y="2160905"/>
                </a:lnTo>
                <a:lnTo>
                  <a:pt x="1439545" y="2169478"/>
                </a:lnTo>
                <a:lnTo>
                  <a:pt x="1413510" y="2177098"/>
                </a:lnTo>
                <a:lnTo>
                  <a:pt x="1386840" y="2184400"/>
                </a:lnTo>
                <a:lnTo>
                  <a:pt x="1360487" y="2191068"/>
                </a:lnTo>
                <a:lnTo>
                  <a:pt x="1333183" y="2196783"/>
                </a:lnTo>
                <a:lnTo>
                  <a:pt x="1306195" y="2202180"/>
                </a:lnTo>
                <a:lnTo>
                  <a:pt x="1278573" y="2206625"/>
                </a:lnTo>
                <a:lnTo>
                  <a:pt x="1250950" y="2210753"/>
                </a:lnTo>
                <a:lnTo>
                  <a:pt x="1223010" y="2213610"/>
                </a:lnTo>
                <a:lnTo>
                  <a:pt x="1195070" y="2215833"/>
                </a:lnTo>
                <a:lnTo>
                  <a:pt x="1166495" y="2218055"/>
                </a:lnTo>
                <a:lnTo>
                  <a:pt x="1138237" y="2219008"/>
                </a:lnTo>
                <a:lnTo>
                  <a:pt x="1109345" y="2219325"/>
                </a:lnTo>
                <a:lnTo>
                  <a:pt x="1081087" y="2219008"/>
                </a:lnTo>
                <a:lnTo>
                  <a:pt x="1052513" y="2218055"/>
                </a:lnTo>
                <a:lnTo>
                  <a:pt x="1023937" y="2215833"/>
                </a:lnTo>
                <a:lnTo>
                  <a:pt x="995997" y="2213610"/>
                </a:lnTo>
                <a:lnTo>
                  <a:pt x="968375" y="2210753"/>
                </a:lnTo>
                <a:lnTo>
                  <a:pt x="940753" y="2206625"/>
                </a:lnTo>
                <a:lnTo>
                  <a:pt x="913130" y="2202180"/>
                </a:lnTo>
                <a:lnTo>
                  <a:pt x="886143" y="2196783"/>
                </a:lnTo>
                <a:lnTo>
                  <a:pt x="858837" y="2191068"/>
                </a:lnTo>
                <a:lnTo>
                  <a:pt x="832167" y="2184400"/>
                </a:lnTo>
                <a:lnTo>
                  <a:pt x="805815" y="2177098"/>
                </a:lnTo>
                <a:lnTo>
                  <a:pt x="779780" y="2169478"/>
                </a:lnTo>
                <a:lnTo>
                  <a:pt x="753427" y="2160905"/>
                </a:lnTo>
                <a:lnTo>
                  <a:pt x="728027" y="2152333"/>
                </a:lnTo>
                <a:lnTo>
                  <a:pt x="702627" y="2142490"/>
                </a:lnTo>
                <a:lnTo>
                  <a:pt x="677863" y="2132330"/>
                </a:lnTo>
                <a:lnTo>
                  <a:pt x="652780" y="2121535"/>
                </a:lnTo>
                <a:lnTo>
                  <a:pt x="628650" y="2109788"/>
                </a:lnTo>
                <a:lnTo>
                  <a:pt x="604520" y="2098040"/>
                </a:lnTo>
                <a:lnTo>
                  <a:pt x="580707" y="2085340"/>
                </a:lnTo>
                <a:lnTo>
                  <a:pt x="557213" y="2072323"/>
                </a:lnTo>
                <a:lnTo>
                  <a:pt x="534035" y="2058670"/>
                </a:lnTo>
                <a:lnTo>
                  <a:pt x="511493" y="2044700"/>
                </a:lnTo>
                <a:lnTo>
                  <a:pt x="488950" y="2030095"/>
                </a:lnTo>
                <a:lnTo>
                  <a:pt x="467043" y="2014538"/>
                </a:lnTo>
                <a:lnTo>
                  <a:pt x="445770" y="1998980"/>
                </a:lnTo>
                <a:lnTo>
                  <a:pt x="424497" y="1982788"/>
                </a:lnTo>
                <a:lnTo>
                  <a:pt x="403860" y="1966278"/>
                </a:lnTo>
                <a:lnTo>
                  <a:pt x="383540" y="1948815"/>
                </a:lnTo>
                <a:lnTo>
                  <a:pt x="363537" y="1931353"/>
                </a:lnTo>
                <a:lnTo>
                  <a:pt x="344170" y="1913255"/>
                </a:lnTo>
                <a:lnTo>
                  <a:pt x="325120" y="1894205"/>
                </a:lnTo>
                <a:lnTo>
                  <a:pt x="306387" y="1875473"/>
                </a:lnTo>
                <a:lnTo>
                  <a:pt x="287973" y="1855788"/>
                </a:lnTo>
                <a:lnTo>
                  <a:pt x="270510" y="1835785"/>
                </a:lnTo>
                <a:lnTo>
                  <a:pt x="253365" y="1815465"/>
                </a:lnTo>
                <a:lnTo>
                  <a:pt x="236537" y="1794828"/>
                </a:lnTo>
                <a:lnTo>
                  <a:pt x="220345" y="1773555"/>
                </a:lnTo>
                <a:lnTo>
                  <a:pt x="204787" y="1751965"/>
                </a:lnTo>
                <a:lnTo>
                  <a:pt x="189230" y="1730058"/>
                </a:lnTo>
                <a:lnTo>
                  <a:pt x="174625" y="1707833"/>
                </a:lnTo>
                <a:lnTo>
                  <a:pt x="160655" y="1685290"/>
                </a:lnTo>
                <a:lnTo>
                  <a:pt x="147003" y="1662113"/>
                </a:lnTo>
                <a:lnTo>
                  <a:pt x="133985" y="1638618"/>
                </a:lnTo>
                <a:lnTo>
                  <a:pt x="121285" y="1614805"/>
                </a:lnTo>
                <a:lnTo>
                  <a:pt x="109537" y="1590675"/>
                </a:lnTo>
                <a:lnTo>
                  <a:pt x="97790" y="1566545"/>
                </a:lnTo>
                <a:lnTo>
                  <a:pt x="86995" y="1541463"/>
                </a:lnTo>
                <a:lnTo>
                  <a:pt x="77153" y="1516380"/>
                </a:lnTo>
                <a:lnTo>
                  <a:pt x="67627" y="1491298"/>
                </a:lnTo>
                <a:lnTo>
                  <a:pt x="58420" y="1465898"/>
                </a:lnTo>
                <a:lnTo>
                  <a:pt x="49847" y="1439545"/>
                </a:lnTo>
                <a:lnTo>
                  <a:pt x="42227" y="1413510"/>
                </a:lnTo>
                <a:lnTo>
                  <a:pt x="34925" y="1387158"/>
                </a:lnTo>
                <a:lnTo>
                  <a:pt x="28257" y="1360488"/>
                </a:lnTo>
                <a:lnTo>
                  <a:pt x="22543" y="1333500"/>
                </a:lnTo>
                <a:lnTo>
                  <a:pt x="17145" y="1306195"/>
                </a:lnTo>
                <a:lnTo>
                  <a:pt x="13017" y="1278573"/>
                </a:lnTo>
                <a:lnTo>
                  <a:pt x="9207" y="1250950"/>
                </a:lnTo>
                <a:lnTo>
                  <a:pt x="5715" y="1223328"/>
                </a:lnTo>
                <a:lnTo>
                  <a:pt x="3175" y="1195388"/>
                </a:lnTo>
                <a:lnTo>
                  <a:pt x="1270" y="1166813"/>
                </a:lnTo>
                <a:lnTo>
                  <a:pt x="317" y="1138238"/>
                </a:lnTo>
                <a:lnTo>
                  <a:pt x="0" y="1109980"/>
                </a:lnTo>
                <a:lnTo>
                  <a:pt x="317" y="1081088"/>
                </a:lnTo>
                <a:lnTo>
                  <a:pt x="1270" y="1052830"/>
                </a:lnTo>
                <a:lnTo>
                  <a:pt x="3175" y="1024255"/>
                </a:lnTo>
                <a:lnTo>
                  <a:pt x="5715" y="996315"/>
                </a:lnTo>
                <a:lnTo>
                  <a:pt x="9207" y="968375"/>
                </a:lnTo>
                <a:lnTo>
                  <a:pt x="13017" y="940753"/>
                </a:lnTo>
                <a:lnTo>
                  <a:pt x="17145" y="913448"/>
                </a:lnTo>
                <a:lnTo>
                  <a:pt x="22543" y="886143"/>
                </a:lnTo>
                <a:lnTo>
                  <a:pt x="28257" y="859473"/>
                </a:lnTo>
                <a:lnTo>
                  <a:pt x="34925" y="832485"/>
                </a:lnTo>
                <a:lnTo>
                  <a:pt x="42227" y="805815"/>
                </a:lnTo>
                <a:lnTo>
                  <a:pt x="49847" y="779780"/>
                </a:lnTo>
                <a:lnTo>
                  <a:pt x="58420" y="754063"/>
                </a:lnTo>
                <a:lnTo>
                  <a:pt x="67627" y="728345"/>
                </a:lnTo>
                <a:lnTo>
                  <a:pt x="77153" y="702945"/>
                </a:lnTo>
                <a:lnTo>
                  <a:pt x="86995" y="677863"/>
                </a:lnTo>
                <a:lnTo>
                  <a:pt x="97790" y="653098"/>
                </a:lnTo>
                <a:lnTo>
                  <a:pt x="109537" y="628650"/>
                </a:lnTo>
                <a:lnTo>
                  <a:pt x="121285" y="604520"/>
                </a:lnTo>
                <a:lnTo>
                  <a:pt x="133985" y="580708"/>
                </a:lnTo>
                <a:lnTo>
                  <a:pt x="147003" y="557213"/>
                </a:lnTo>
                <a:lnTo>
                  <a:pt x="160655" y="534353"/>
                </a:lnTo>
                <a:lnTo>
                  <a:pt x="174625" y="511493"/>
                </a:lnTo>
                <a:lnTo>
                  <a:pt x="189230" y="489268"/>
                </a:lnTo>
                <a:lnTo>
                  <a:pt x="204787" y="467360"/>
                </a:lnTo>
                <a:lnTo>
                  <a:pt x="220345" y="445770"/>
                </a:lnTo>
                <a:lnTo>
                  <a:pt x="236537" y="424815"/>
                </a:lnTo>
                <a:lnTo>
                  <a:pt x="253365" y="403860"/>
                </a:lnTo>
                <a:lnTo>
                  <a:pt x="270510" y="383540"/>
                </a:lnTo>
                <a:lnTo>
                  <a:pt x="287973" y="363538"/>
                </a:lnTo>
                <a:lnTo>
                  <a:pt x="306387" y="344488"/>
                </a:lnTo>
                <a:lnTo>
                  <a:pt x="325120" y="325120"/>
                </a:lnTo>
                <a:lnTo>
                  <a:pt x="344170" y="306705"/>
                </a:lnTo>
                <a:lnTo>
                  <a:pt x="363537" y="288290"/>
                </a:lnTo>
                <a:lnTo>
                  <a:pt x="383540" y="270510"/>
                </a:lnTo>
                <a:lnTo>
                  <a:pt x="403860" y="253683"/>
                </a:lnTo>
                <a:lnTo>
                  <a:pt x="424497" y="236855"/>
                </a:lnTo>
                <a:lnTo>
                  <a:pt x="445770" y="220663"/>
                </a:lnTo>
                <a:lnTo>
                  <a:pt x="467043" y="204788"/>
                </a:lnTo>
                <a:lnTo>
                  <a:pt x="488950" y="189865"/>
                </a:lnTo>
                <a:lnTo>
                  <a:pt x="511493" y="174943"/>
                </a:lnTo>
                <a:lnTo>
                  <a:pt x="534035" y="160655"/>
                </a:lnTo>
                <a:lnTo>
                  <a:pt x="557213" y="147320"/>
                </a:lnTo>
                <a:lnTo>
                  <a:pt x="580707" y="134303"/>
                </a:lnTo>
                <a:lnTo>
                  <a:pt x="604520" y="121603"/>
                </a:lnTo>
                <a:lnTo>
                  <a:pt x="628650" y="109538"/>
                </a:lnTo>
                <a:lnTo>
                  <a:pt x="652780" y="98108"/>
                </a:lnTo>
                <a:lnTo>
                  <a:pt x="677863" y="87313"/>
                </a:lnTo>
                <a:lnTo>
                  <a:pt x="702627" y="77153"/>
                </a:lnTo>
                <a:lnTo>
                  <a:pt x="728027" y="67628"/>
                </a:lnTo>
                <a:lnTo>
                  <a:pt x="753427" y="58420"/>
                </a:lnTo>
                <a:lnTo>
                  <a:pt x="779780" y="50165"/>
                </a:lnTo>
                <a:lnTo>
                  <a:pt x="805815" y="42228"/>
                </a:lnTo>
                <a:lnTo>
                  <a:pt x="832167" y="34925"/>
                </a:lnTo>
                <a:lnTo>
                  <a:pt x="858837" y="28575"/>
                </a:lnTo>
                <a:lnTo>
                  <a:pt x="886143" y="22860"/>
                </a:lnTo>
                <a:lnTo>
                  <a:pt x="913130" y="17780"/>
                </a:lnTo>
                <a:lnTo>
                  <a:pt x="940753" y="13018"/>
                </a:lnTo>
                <a:lnTo>
                  <a:pt x="968375" y="9208"/>
                </a:lnTo>
                <a:lnTo>
                  <a:pt x="995997" y="5715"/>
                </a:lnTo>
                <a:lnTo>
                  <a:pt x="1023937" y="3493"/>
                </a:lnTo>
                <a:lnTo>
                  <a:pt x="1052513" y="1588"/>
                </a:lnTo>
                <a:lnTo>
                  <a:pt x="1081087" y="318"/>
                </a:lnTo>
                <a:lnTo>
                  <a:pt x="1109345" y="0"/>
                </a:lnTo>
                <a:close/>
              </a:path>
            </a:pathLst>
          </a:custGeom>
          <a:solidFill>
            <a:srgbClr val="1F74AD"/>
          </a:solidFill>
          <a:ln>
            <a:solidFill>
              <a:srgbClr val="1F74AD"/>
            </a:solidFill>
          </a:ln>
        </p:spPr>
        <p:txBody>
          <a:bodyPr anchor="ctr">
            <a:normAutofit lnSpcReduction="20000"/>
            <a:scene3d>
              <a:camera prst="orthographicFront"/>
              <a:lightRig rig="threePt" dir="t"/>
            </a:scene3d>
            <a:sp3d>
              <a:contourClr>
                <a:srgbClr val="FFFFFF"/>
              </a:contourClr>
            </a:sp3d>
          </a:bodyPr>
          <a:lstStyle/>
          <a:p>
            <a:pPr algn="ctr"/>
            <a:endParaRPr lang="zh-CN" altLang="en-US">
              <a:solidFill>
                <a:srgbClr val="FFFFFF"/>
              </a:solidFill>
              <a:latin typeface="微软雅黑" panose="020B0503020204020204" charset="-122"/>
              <a:ea typeface="微软雅黑" panose="020B0503020204020204" charset="-122"/>
              <a:sym typeface="Arial" panose="020B0604020202020204" pitchFamily="34" charset="0"/>
            </a:endParaRPr>
          </a:p>
        </p:txBody>
      </p:sp>
      <p:cxnSp>
        <p:nvCxnSpPr>
          <p:cNvPr id="48" name="直接连接符 47"/>
          <p:cNvCxnSpPr>
            <a:stCxn id="31" idx="1"/>
          </p:cNvCxnSpPr>
          <p:nvPr>
            <p:custDataLst>
              <p:tags r:id="rId8"/>
            </p:custDataLst>
          </p:nvPr>
        </p:nvCxnSpPr>
        <p:spPr>
          <a:xfrm flipH="1" flipV="1">
            <a:off x="4616518" y="2622645"/>
            <a:ext cx="439124" cy="299484"/>
          </a:xfrm>
          <a:prstGeom prst="line">
            <a:avLst/>
          </a:prstGeom>
          <a:noFill/>
          <a:ln w="38100" cap="flat" cmpd="sng" algn="ctr">
            <a:solidFill>
              <a:srgbClr val="1F74AD"/>
            </a:solidFill>
            <a:prstDash val="solid"/>
            <a:miter lim="800000"/>
          </a:ln>
          <a:effectLst/>
        </p:spPr>
      </p:cxnSp>
      <p:cxnSp>
        <p:nvCxnSpPr>
          <p:cNvPr id="53" name="直接连接符 52"/>
          <p:cNvCxnSpPr>
            <a:stCxn id="31" idx="5"/>
            <a:endCxn id="78" idx="1"/>
          </p:cNvCxnSpPr>
          <p:nvPr>
            <p:custDataLst>
              <p:tags r:id="rId9"/>
            </p:custDataLst>
          </p:nvPr>
        </p:nvCxnSpPr>
        <p:spPr>
          <a:xfrm>
            <a:off x="6194246" y="4060733"/>
            <a:ext cx="460851" cy="325340"/>
          </a:xfrm>
          <a:prstGeom prst="line">
            <a:avLst/>
          </a:prstGeom>
          <a:noFill/>
          <a:ln w="38100" cap="flat" cmpd="sng" algn="ctr">
            <a:solidFill>
              <a:srgbClr val="1F74AD"/>
            </a:solidFill>
            <a:prstDash val="solid"/>
            <a:miter lim="800000"/>
          </a:ln>
          <a:effectLst/>
        </p:spPr>
      </p:cxnSp>
      <p:sp>
        <p:nvSpPr>
          <p:cNvPr id="62" name="圆角矩形 5"/>
          <p:cNvSpPr/>
          <p:nvPr>
            <p:custDataLst>
              <p:tags r:id="rId10"/>
            </p:custDataLst>
          </p:nvPr>
        </p:nvSpPr>
        <p:spPr>
          <a:xfrm>
            <a:off x="6566203" y="2018709"/>
            <a:ext cx="2486095" cy="717430"/>
          </a:xfrm>
          <a:prstGeom prst="roundRect">
            <a:avLst>
              <a:gd name="adj" fmla="val 50000"/>
            </a:avLst>
          </a:prstGeom>
          <a:solidFill>
            <a:sysClr val="window" lastClr="FFFFFF"/>
          </a:solidFill>
          <a:ln w="38100" cap="flat" cmpd="sng" algn="ctr">
            <a:solidFill>
              <a:srgbClr val="3498DB"/>
            </a:solidFill>
            <a:prstDash val="solid"/>
            <a:miter lim="800000"/>
          </a:ln>
          <a:effectLst/>
        </p:spPr>
        <p:txBody>
          <a:bodyPr rtlCol="0" anchor="ctr">
            <a:normAutofit/>
          </a:bodyPr>
          <a:lstStyle/>
          <a:p>
            <a:pPr algn="r">
              <a:lnSpc>
                <a:spcPct val="120000"/>
              </a:lnSpc>
            </a:pPr>
            <a:endParaRPr lang="zh-CN" altLang="en-US" sz="2000" b="1" kern="0" spc="300" dirty="0">
              <a:solidFill>
                <a:srgbClr val="000000"/>
              </a:solidFill>
              <a:latin typeface="微软雅黑" panose="020B0503020204020204" charset="-122"/>
              <a:ea typeface="微软雅黑" panose="020B0503020204020204" charset="-122"/>
            </a:endParaRPr>
          </a:p>
        </p:txBody>
      </p:sp>
      <p:sp>
        <p:nvSpPr>
          <p:cNvPr id="63" name="椭圆 62"/>
          <p:cNvSpPr/>
          <p:nvPr>
            <p:custDataLst>
              <p:tags r:id="rId11"/>
            </p:custDataLst>
          </p:nvPr>
        </p:nvSpPr>
        <p:spPr>
          <a:xfrm>
            <a:off x="6557970" y="2018710"/>
            <a:ext cx="717430" cy="717430"/>
          </a:xfrm>
          <a:prstGeom prst="ellipse">
            <a:avLst/>
          </a:prstGeom>
          <a:solidFill>
            <a:sysClr val="window" lastClr="FFFFFF"/>
          </a:solidFill>
          <a:ln w="38100" cap="flat" cmpd="sng" algn="ctr">
            <a:solidFill>
              <a:srgbClr val="3498DB"/>
            </a:solidFill>
            <a:prstDash val="solid"/>
            <a:miter lim="800000"/>
          </a:ln>
          <a:effectLst/>
        </p:spPr>
        <p:txBody>
          <a:bodyPr rtlCol="0" anchor="ctr">
            <a:normAutofit/>
          </a:bodyPr>
          <a:lstStyle/>
          <a:p>
            <a:pPr algn="ctr"/>
            <a:endParaRPr lang="zh-CN" altLang="en-US" dirty="0">
              <a:latin typeface="微软雅黑" panose="020B0503020204020204" charset="-122"/>
              <a:ea typeface="微软雅黑" panose="020B0503020204020204" charset="-122"/>
              <a:sym typeface="Arial" panose="020B0604020202020204" pitchFamily="34" charset="0"/>
            </a:endParaRPr>
          </a:p>
        </p:txBody>
      </p:sp>
      <p:sp>
        <p:nvSpPr>
          <p:cNvPr id="64" name="KSO_Shape"/>
          <p:cNvSpPr/>
          <p:nvPr>
            <p:custDataLst>
              <p:tags r:id="rId12"/>
            </p:custDataLst>
          </p:nvPr>
        </p:nvSpPr>
        <p:spPr bwMode="auto">
          <a:xfrm>
            <a:off x="6716402" y="2202621"/>
            <a:ext cx="400565" cy="381490"/>
          </a:xfrm>
          <a:custGeom>
            <a:avLst/>
            <a:gdLst>
              <a:gd name="T0" fmla="*/ 1657163 w 8032"/>
              <a:gd name="T1" fmla="*/ 1166044 h 7642"/>
              <a:gd name="T2" fmla="*/ 1800397 w 8032"/>
              <a:gd name="T3" fmla="*/ 1166044 h 7642"/>
              <a:gd name="T4" fmla="*/ 1800397 w 8032"/>
              <a:gd name="T5" fmla="*/ 1498463 h 7642"/>
              <a:gd name="T6" fmla="*/ 1657163 w 8032"/>
              <a:gd name="T7" fmla="*/ 1498463 h 7642"/>
              <a:gd name="T8" fmla="*/ 1657163 w 8032"/>
              <a:gd name="T9" fmla="*/ 1712977 h 7642"/>
              <a:gd name="T10" fmla="*/ 0 w 8032"/>
              <a:gd name="T11" fmla="*/ 1712977 h 7642"/>
              <a:gd name="T12" fmla="*/ 0 w 8032"/>
              <a:gd name="T13" fmla="*/ 1020793 h 7642"/>
              <a:gd name="T14" fmla="*/ 286692 w 8032"/>
              <a:gd name="T15" fmla="*/ 1020793 h 7642"/>
              <a:gd name="T16" fmla="*/ 286692 w 8032"/>
              <a:gd name="T17" fmla="*/ 0 h 7642"/>
              <a:gd name="T18" fmla="*/ 1004430 w 8032"/>
              <a:gd name="T19" fmla="*/ 0 h 7642"/>
              <a:gd name="T20" fmla="*/ 1372713 w 8032"/>
              <a:gd name="T21" fmla="*/ 356627 h 7642"/>
              <a:gd name="T22" fmla="*/ 1372713 w 8032"/>
              <a:gd name="T23" fmla="*/ 1020793 h 7642"/>
              <a:gd name="T24" fmla="*/ 1657163 w 8032"/>
              <a:gd name="T25" fmla="*/ 1020793 h 7642"/>
              <a:gd name="T26" fmla="*/ 1657163 w 8032"/>
              <a:gd name="T27" fmla="*/ 1166044 h 7642"/>
              <a:gd name="T28" fmla="*/ 1583641 w 8032"/>
              <a:gd name="T29" fmla="*/ 1660525 h 7642"/>
              <a:gd name="T30" fmla="*/ 1583641 w 8032"/>
              <a:gd name="T31" fmla="*/ 1076383 h 7642"/>
              <a:gd name="T32" fmla="*/ 1377420 w 8032"/>
              <a:gd name="T33" fmla="*/ 1076383 h 7642"/>
              <a:gd name="T34" fmla="*/ 1377420 w 8032"/>
              <a:gd name="T35" fmla="*/ 1293363 h 7642"/>
              <a:gd name="T36" fmla="*/ 276157 w 8032"/>
              <a:gd name="T37" fmla="*/ 1293363 h 7642"/>
              <a:gd name="T38" fmla="*/ 276157 w 8032"/>
              <a:gd name="T39" fmla="*/ 1076383 h 7642"/>
              <a:gd name="T40" fmla="*/ 69936 w 8032"/>
              <a:gd name="T41" fmla="*/ 1076383 h 7642"/>
              <a:gd name="T42" fmla="*/ 69936 w 8032"/>
              <a:gd name="T43" fmla="*/ 1660525 h 7642"/>
              <a:gd name="T44" fmla="*/ 1583641 w 8032"/>
              <a:gd name="T45" fmla="*/ 1660525 h 7642"/>
              <a:gd name="T46" fmla="*/ 360438 w 8032"/>
              <a:gd name="T47" fmla="*/ 55590 h 7642"/>
              <a:gd name="T48" fmla="*/ 360438 w 8032"/>
              <a:gd name="T49" fmla="*/ 1227013 h 7642"/>
              <a:gd name="T50" fmla="*/ 1296949 w 8032"/>
              <a:gd name="T51" fmla="*/ 1227013 h 7642"/>
              <a:gd name="T52" fmla="*/ 1296949 w 8032"/>
              <a:gd name="T53" fmla="*/ 416028 h 7642"/>
              <a:gd name="T54" fmla="*/ 933373 w 8032"/>
              <a:gd name="T55" fmla="*/ 416028 h 7642"/>
              <a:gd name="T56" fmla="*/ 933373 w 8032"/>
              <a:gd name="T57" fmla="*/ 55590 h 7642"/>
              <a:gd name="T58" fmla="*/ 360438 w 8032"/>
              <a:gd name="T59" fmla="*/ 55590 h 7642"/>
              <a:gd name="T60" fmla="*/ 1013844 w 8032"/>
              <a:gd name="T61" fmla="*/ 90558 h 7642"/>
              <a:gd name="T62" fmla="*/ 1013844 w 8032"/>
              <a:gd name="T63" fmla="*/ 356627 h 7642"/>
              <a:gd name="T64" fmla="*/ 1278345 w 8032"/>
              <a:gd name="T65" fmla="*/ 356627 h 7642"/>
              <a:gd name="T66" fmla="*/ 1013844 w 8032"/>
              <a:gd name="T67" fmla="*/ 90558 h 7642"/>
              <a:gd name="T68" fmla="*/ 1727099 w 8032"/>
              <a:gd name="T69" fmla="*/ 1444218 h 7642"/>
              <a:gd name="T70" fmla="*/ 1727099 w 8032"/>
              <a:gd name="T71" fmla="*/ 1218047 h 7642"/>
              <a:gd name="T72" fmla="*/ 1667923 w 8032"/>
              <a:gd name="T73" fmla="*/ 1218047 h 7642"/>
              <a:gd name="T74" fmla="*/ 1667923 w 8032"/>
              <a:gd name="T75" fmla="*/ 1444218 h 7642"/>
              <a:gd name="T76" fmla="*/ 1727099 w 8032"/>
              <a:gd name="T77" fmla="*/ 1444218 h 764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032" h="7642">
                <a:moveTo>
                  <a:pt x="7393" y="5202"/>
                </a:moveTo>
                <a:lnTo>
                  <a:pt x="8032" y="5202"/>
                </a:lnTo>
                <a:lnTo>
                  <a:pt x="8032" y="6685"/>
                </a:lnTo>
                <a:lnTo>
                  <a:pt x="7393" y="6685"/>
                </a:lnTo>
                <a:lnTo>
                  <a:pt x="7393" y="7642"/>
                </a:lnTo>
                <a:lnTo>
                  <a:pt x="0" y="7642"/>
                </a:lnTo>
                <a:lnTo>
                  <a:pt x="0" y="4554"/>
                </a:lnTo>
                <a:lnTo>
                  <a:pt x="1279" y="4554"/>
                </a:lnTo>
                <a:lnTo>
                  <a:pt x="1279" y="0"/>
                </a:lnTo>
                <a:lnTo>
                  <a:pt x="4481" y="0"/>
                </a:lnTo>
                <a:lnTo>
                  <a:pt x="6124" y="1591"/>
                </a:lnTo>
                <a:lnTo>
                  <a:pt x="6124" y="4554"/>
                </a:lnTo>
                <a:lnTo>
                  <a:pt x="7393" y="4554"/>
                </a:lnTo>
                <a:lnTo>
                  <a:pt x="7393" y="5202"/>
                </a:lnTo>
                <a:close/>
                <a:moveTo>
                  <a:pt x="7065" y="7408"/>
                </a:moveTo>
                <a:lnTo>
                  <a:pt x="7065" y="4802"/>
                </a:lnTo>
                <a:lnTo>
                  <a:pt x="6145" y="4802"/>
                </a:lnTo>
                <a:lnTo>
                  <a:pt x="6145" y="5770"/>
                </a:lnTo>
                <a:lnTo>
                  <a:pt x="1232" y="5770"/>
                </a:lnTo>
                <a:lnTo>
                  <a:pt x="1232" y="4802"/>
                </a:lnTo>
                <a:lnTo>
                  <a:pt x="312" y="4802"/>
                </a:lnTo>
                <a:lnTo>
                  <a:pt x="312" y="7408"/>
                </a:lnTo>
                <a:lnTo>
                  <a:pt x="7065" y="7408"/>
                </a:lnTo>
                <a:close/>
                <a:moveTo>
                  <a:pt x="1608" y="248"/>
                </a:moveTo>
                <a:lnTo>
                  <a:pt x="1608" y="5474"/>
                </a:lnTo>
                <a:lnTo>
                  <a:pt x="5786" y="5474"/>
                </a:lnTo>
                <a:lnTo>
                  <a:pt x="5786" y="1856"/>
                </a:lnTo>
                <a:lnTo>
                  <a:pt x="4164" y="1856"/>
                </a:lnTo>
                <a:lnTo>
                  <a:pt x="4164" y="248"/>
                </a:lnTo>
                <a:lnTo>
                  <a:pt x="1608" y="248"/>
                </a:lnTo>
                <a:close/>
                <a:moveTo>
                  <a:pt x="4523" y="404"/>
                </a:moveTo>
                <a:lnTo>
                  <a:pt x="4523" y="1591"/>
                </a:lnTo>
                <a:lnTo>
                  <a:pt x="5703" y="1591"/>
                </a:lnTo>
                <a:lnTo>
                  <a:pt x="4523" y="404"/>
                </a:lnTo>
                <a:close/>
                <a:moveTo>
                  <a:pt x="7705" y="6443"/>
                </a:moveTo>
                <a:lnTo>
                  <a:pt x="7705" y="5434"/>
                </a:lnTo>
                <a:lnTo>
                  <a:pt x="7441" y="5434"/>
                </a:lnTo>
                <a:lnTo>
                  <a:pt x="7441" y="6443"/>
                </a:lnTo>
                <a:lnTo>
                  <a:pt x="7705" y="6443"/>
                </a:lnTo>
                <a:close/>
              </a:path>
            </a:pathLst>
          </a:custGeom>
          <a:solidFill>
            <a:srgbClr val="3498DB"/>
          </a:solidFill>
          <a:ln>
            <a:solidFill>
              <a:srgbClr val="3498DB"/>
            </a:solidFill>
          </a:ln>
        </p:spPr>
        <p:txBody>
          <a:bodyPr anchor="ctr" anchorCtr="1">
            <a:normAutofit fontScale="90000"/>
          </a:bodyPr>
          <a:lstStyle/>
          <a:p>
            <a:endParaRPr lang="zh-CN" altLang="en-US">
              <a:latin typeface="微软雅黑" panose="020B0503020204020204" charset="-122"/>
              <a:ea typeface="微软雅黑" panose="020B0503020204020204" charset="-122"/>
              <a:sym typeface="Arial" panose="020B0604020202020204" pitchFamily="34" charset="0"/>
            </a:endParaRPr>
          </a:p>
        </p:txBody>
      </p:sp>
      <p:cxnSp>
        <p:nvCxnSpPr>
          <p:cNvPr id="65" name="直接连接符 64"/>
          <p:cNvCxnSpPr>
            <a:endCxn id="63" idx="3"/>
          </p:cNvCxnSpPr>
          <p:nvPr>
            <p:custDataLst>
              <p:tags r:id="rId13"/>
            </p:custDataLst>
          </p:nvPr>
        </p:nvCxnSpPr>
        <p:spPr>
          <a:xfrm flipV="1">
            <a:off x="6194246" y="2631075"/>
            <a:ext cx="468789" cy="291055"/>
          </a:xfrm>
          <a:prstGeom prst="line">
            <a:avLst/>
          </a:prstGeom>
          <a:noFill/>
          <a:ln w="38100" cap="flat" cmpd="sng" algn="ctr">
            <a:solidFill>
              <a:srgbClr val="3498DB"/>
            </a:solidFill>
            <a:prstDash val="solid"/>
            <a:miter lim="800000"/>
          </a:ln>
          <a:effectLst/>
        </p:spPr>
      </p:cxnSp>
      <p:sp>
        <p:nvSpPr>
          <p:cNvPr id="34" name="文本框 33"/>
          <p:cNvSpPr txBox="1"/>
          <p:nvPr>
            <p:custDataLst>
              <p:tags r:id="rId14"/>
            </p:custDataLst>
          </p:nvPr>
        </p:nvSpPr>
        <p:spPr>
          <a:xfrm>
            <a:off x="2498563" y="2048282"/>
            <a:ext cx="1443389" cy="670831"/>
          </a:xfrm>
          <a:prstGeom prst="rect">
            <a:avLst/>
          </a:prstGeom>
          <a:noFill/>
        </p:spPr>
        <p:txBody>
          <a:bodyPr wrap="square" rtlCol="0" anchor="ctr" anchorCtr="0">
            <a:normAutofit/>
          </a:bodyPr>
          <a:lstStyle/>
          <a:p>
            <a:pPr algn="ctr">
              <a:lnSpc>
                <a:spcPct val="120000"/>
              </a:lnSpc>
            </a:pPr>
            <a:r>
              <a:rPr lang="zh-CN" altLang="en-US" b="1" kern="0" spc="300">
                <a:latin typeface="微软雅黑" panose="020B0503020204020204" charset="-122"/>
                <a:ea typeface="微软雅黑" panose="020B0503020204020204" charset="-122"/>
              </a:rPr>
              <a:t>打印软件</a:t>
            </a:r>
          </a:p>
        </p:txBody>
      </p:sp>
      <p:sp>
        <p:nvSpPr>
          <p:cNvPr id="37" name="文本框 36"/>
          <p:cNvSpPr txBox="1"/>
          <p:nvPr>
            <p:custDataLst>
              <p:tags r:id="rId15"/>
            </p:custDataLst>
          </p:nvPr>
        </p:nvSpPr>
        <p:spPr>
          <a:xfrm>
            <a:off x="7323923" y="2048282"/>
            <a:ext cx="1443389" cy="670831"/>
          </a:xfrm>
          <a:prstGeom prst="rect">
            <a:avLst/>
          </a:prstGeom>
          <a:noFill/>
        </p:spPr>
        <p:txBody>
          <a:bodyPr wrap="square" rtlCol="0" anchor="ctr" anchorCtr="0">
            <a:normAutofit/>
          </a:bodyPr>
          <a:lstStyle/>
          <a:p>
            <a:pPr algn="ctr">
              <a:lnSpc>
                <a:spcPct val="120000"/>
              </a:lnSpc>
            </a:pPr>
            <a:r>
              <a:rPr lang="zh-CN" altLang="en-US" b="1" kern="0" spc="300">
                <a:latin typeface="微软雅黑" panose="020B0503020204020204" charset="-122"/>
                <a:ea typeface="微软雅黑" panose="020B0503020204020204" charset="-122"/>
              </a:rPr>
              <a:t>采集软件</a:t>
            </a:r>
          </a:p>
        </p:txBody>
      </p:sp>
      <p:sp>
        <p:nvSpPr>
          <p:cNvPr id="69" name="圆角矩形 1"/>
          <p:cNvSpPr/>
          <p:nvPr>
            <p:custDataLst>
              <p:tags r:id="rId16"/>
            </p:custDataLst>
          </p:nvPr>
        </p:nvSpPr>
        <p:spPr>
          <a:xfrm>
            <a:off x="2197588" y="4293071"/>
            <a:ext cx="2486095" cy="717430"/>
          </a:xfrm>
          <a:prstGeom prst="roundRect">
            <a:avLst>
              <a:gd name="adj" fmla="val 50000"/>
            </a:avLst>
          </a:prstGeom>
          <a:solidFill>
            <a:sysClr val="window" lastClr="FFFFFF"/>
          </a:solidFill>
          <a:ln w="38100" cap="flat" cmpd="sng" algn="ctr">
            <a:solidFill>
              <a:srgbClr val="1AA3AA"/>
            </a:solidFill>
            <a:prstDash val="solid"/>
            <a:miter lim="800000"/>
          </a:ln>
          <a:effectLst/>
        </p:spPr>
        <p:txBody>
          <a:bodyPr rtlCol="0" anchor="ctr">
            <a:normAutofit/>
          </a:bodyPr>
          <a:lstStyle/>
          <a:p>
            <a:pPr>
              <a:lnSpc>
                <a:spcPct val="120000"/>
              </a:lnSpc>
            </a:pPr>
            <a:endParaRPr lang="zh-CN" altLang="en-US" sz="2000" b="1" kern="0" spc="300" dirty="0">
              <a:solidFill>
                <a:srgbClr val="000000"/>
              </a:solidFill>
              <a:latin typeface="微软雅黑" panose="020B0503020204020204" charset="-122"/>
              <a:ea typeface="微软雅黑" panose="020B0503020204020204" charset="-122"/>
            </a:endParaRPr>
          </a:p>
        </p:txBody>
      </p:sp>
      <p:sp>
        <p:nvSpPr>
          <p:cNvPr id="71" name="椭圆 70"/>
          <p:cNvSpPr/>
          <p:nvPr>
            <p:custDataLst>
              <p:tags r:id="rId17"/>
            </p:custDataLst>
          </p:nvPr>
        </p:nvSpPr>
        <p:spPr>
          <a:xfrm>
            <a:off x="3966255" y="4293071"/>
            <a:ext cx="717430" cy="717430"/>
          </a:xfrm>
          <a:prstGeom prst="ellipse">
            <a:avLst/>
          </a:prstGeom>
          <a:solidFill>
            <a:sysClr val="window" lastClr="FFFFFF"/>
          </a:solidFill>
          <a:ln w="38100" cap="flat" cmpd="sng" algn="ctr">
            <a:solidFill>
              <a:srgbClr val="1AA3AA"/>
            </a:solidFill>
            <a:prstDash val="solid"/>
            <a:miter lim="800000"/>
          </a:ln>
          <a:effectLst/>
        </p:spPr>
        <p:txBody>
          <a:bodyPr rtlCol="0" anchor="ctr">
            <a:normAutofit/>
          </a:bodyPr>
          <a:lstStyle/>
          <a:p>
            <a:pPr algn="ctr"/>
            <a:endParaRPr lang="zh-CN" altLang="en-US">
              <a:latin typeface="微软雅黑" panose="020B0503020204020204" charset="-122"/>
              <a:ea typeface="微软雅黑" panose="020B0503020204020204" charset="-122"/>
              <a:sym typeface="Arial" panose="020B0604020202020204" pitchFamily="34" charset="0"/>
            </a:endParaRPr>
          </a:p>
        </p:txBody>
      </p:sp>
      <p:sp>
        <p:nvSpPr>
          <p:cNvPr id="73" name="KSO_Shape"/>
          <p:cNvSpPr/>
          <p:nvPr>
            <p:custDataLst>
              <p:tags r:id="rId18"/>
            </p:custDataLst>
          </p:nvPr>
        </p:nvSpPr>
        <p:spPr bwMode="auto">
          <a:xfrm>
            <a:off x="4097783" y="4442173"/>
            <a:ext cx="444408" cy="419224"/>
          </a:xfrm>
          <a:custGeom>
            <a:avLst/>
            <a:gdLst>
              <a:gd name="T0" fmla="*/ 186247 w 2959101"/>
              <a:gd name="T1" fmla="*/ 1226349 h 2789237"/>
              <a:gd name="T2" fmla="*/ 230689 w 2959101"/>
              <a:gd name="T3" fmla="*/ 1237612 h 2789237"/>
              <a:gd name="T4" fmla="*/ 288413 w 2959101"/>
              <a:gd name="T5" fmla="*/ 1242988 h 2789237"/>
              <a:gd name="T6" fmla="*/ 479719 w 2959101"/>
              <a:gd name="T7" fmla="*/ 1671247 h 2789237"/>
              <a:gd name="T8" fmla="*/ 447792 w 2959101"/>
              <a:gd name="T9" fmla="*/ 1667919 h 2789237"/>
              <a:gd name="T10" fmla="*/ 425571 w 2959101"/>
              <a:gd name="T11" fmla="*/ 1655632 h 2789237"/>
              <a:gd name="T12" fmla="*/ 406415 w 2959101"/>
              <a:gd name="T13" fmla="*/ 1632337 h 2789237"/>
              <a:gd name="T14" fmla="*/ 1684037 w 2959101"/>
              <a:gd name="T15" fmla="*/ 1235155 h 2789237"/>
              <a:gd name="T16" fmla="*/ 1739462 w 2959101"/>
              <a:gd name="T17" fmla="*/ 1231059 h 2789237"/>
              <a:gd name="T18" fmla="*/ 1778540 w 2959101"/>
              <a:gd name="T19" fmla="*/ 1219540 h 2789237"/>
              <a:gd name="T20" fmla="*/ 1816086 w 2959101"/>
              <a:gd name="T21" fmla="*/ 1198804 h 2789237"/>
              <a:gd name="T22" fmla="*/ 1573698 w 2959101"/>
              <a:gd name="T23" fmla="*/ 1645505 h 2789237"/>
              <a:gd name="T24" fmla="*/ 1560927 w 2959101"/>
              <a:gd name="T25" fmla="*/ 1659840 h 2789237"/>
              <a:gd name="T26" fmla="*/ 1547390 w 2959101"/>
              <a:gd name="T27" fmla="*/ 1666496 h 2789237"/>
              <a:gd name="T28" fmla="*/ 1509589 w 2959101"/>
              <a:gd name="T29" fmla="*/ 1671104 h 2789237"/>
              <a:gd name="T30" fmla="*/ 1044479 w 2959101"/>
              <a:gd name="T31" fmla="*/ 1465033 h 2789237"/>
              <a:gd name="T32" fmla="*/ 653055 w 2959101"/>
              <a:gd name="T33" fmla="*/ 989868 h 2789237"/>
              <a:gd name="T34" fmla="*/ 262244 w 2959101"/>
              <a:gd name="T35" fmla="*/ 1208432 h 2789237"/>
              <a:gd name="T36" fmla="*/ 203201 w 2959101"/>
              <a:gd name="T37" fmla="*/ 1197683 h 2789237"/>
              <a:gd name="T38" fmla="*/ 151059 w 2959101"/>
              <a:gd name="T39" fmla="*/ 1173369 h 2789237"/>
              <a:gd name="T40" fmla="*/ 106841 w 2959101"/>
              <a:gd name="T41" fmla="*/ 1139075 h 2789237"/>
              <a:gd name="T42" fmla="*/ 72846 w 2959101"/>
              <a:gd name="T43" fmla="*/ 1097359 h 2789237"/>
              <a:gd name="T44" fmla="*/ 49586 w 2959101"/>
              <a:gd name="T45" fmla="*/ 1051547 h 2789237"/>
              <a:gd name="T46" fmla="*/ 39874 w 2959101"/>
              <a:gd name="T47" fmla="*/ 1004712 h 2789237"/>
              <a:gd name="T48" fmla="*/ 44474 w 2959101"/>
              <a:gd name="T49" fmla="*/ 953782 h 2789237"/>
              <a:gd name="T50" fmla="*/ 156427 w 2959101"/>
              <a:gd name="T51" fmla="*/ 723445 h 2789237"/>
              <a:gd name="T52" fmla="*/ 1881769 w 2959101"/>
              <a:gd name="T53" fmla="*/ 891877 h 2789237"/>
              <a:gd name="T54" fmla="*/ 1894788 w 2959101"/>
              <a:gd name="T55" fmla="*/ 923328 h 2789237"/>
              <a:gd name="T56" fmla="*/ 1902958 w 2959101"/>
              <a:gd name="T57" fmla="*/ 957080 h 2789237"/>
              <a:gd name="T58" fmla="*/ 1904745 w 2959101"/>
              <a:gd name="T59" fmla="*/ 994156 h 2789237"/>
              <a:gd name="T60" fmla="*/ 1893767 w 2959101"/>
              <a:gd name="T61" fmla="*/ 1047342 h 2789237"/>
              <a:gd name="T62" fmla="*/ 1869771 w 2959101"/>
              <a:gd name="T63" fmla="*/ 1095413 h 2789237"/>
              <a:gd name="T64" fmla="*/ 1834797 w 2959101"/>
              <a:gd name="T65" fmla="*/ 1136069 h 2789237"/>
              <a:gd name="T66" fmla="*/ 1792164 w 2959101"/>
              <a:gd name="T67" fmla="*/ 1167520 h 2789237"/>
              <a:gd name="T68" fmla="*/ 1744425 w 2959101"/>
              <a:gd name="T69" fmla="*/ 1188999 h 2789237"/>
              <a:gd name="T70" fmla="*/ 1694645 w 2959101"/>
              <a:gd name="T71" fmla="*/ 1198460 h 2789237"/>
              <a:gd name="T72" fmla="*/ 1531517 w 2959101"/>
              <a:gd name="T73" fmla="*/ 727463 h 2789237"/>
              <a:gd name="T74" fmla="*/ 1310612 w 2959101"/>
              <a:gd name="T75" fmla="*/ 512 h 2789237"/>
              <a:gd name="T76" fmla="*/ 1333869 w 2959101"/>
              <a:gd name="T77" fmla="*/ 7934 h 2789237"/>
              <a:gd name="T78" fmla="*/ 1352526 w 2959101"/>
              <a:gd name="T79" fmla="*/ 26874 h 2789237"/>
              <a:gd name="T80" fmla="*/ 1493861 w 2959101"/>
              <a:gd name="T81" fmla="*/ 264384 h 2789237"/>
              <a:gd name="T82" fmla="*/ 892487 w 2959101"/>
              <a:gd name="T83" fmla="*/ 95976 h 2789237"/>
              <a:gd name="T84" fmla="*/ 832682 w 2959101"/>
              <a:gd name="T85" fmla="*/ 21499 h 2789237"/>
              <a:gd name="T86" fmla="*/ 658932 w 2959101"/>
              <a:gd name="T87" fmla="*/ 0 h 2789237"/>
              <a:gd name="T88" fmla="*/ 706710 w 2959101"/>
              <a:gd name="T89" fmla="*/ 3069 h 2789237"/>
              <a:gd name="T90" fmla="*/ 746568 w 2959101"/>
              <a:gd name="T91" fmla="*/ 12022 h 2789237"/>
              <a:gd name="T92" fmla="*/ 779783 w 2959101"/>
              <a:gd name="T93" fmla="*/ 26347 h 2789237"/>
              <a:gd name="T94" fmla="*/ 807888 w 2959101"/>
              <a:gd name="T95" fmla="*/ 45788 h 2789237"/>
              <a:gd name="T96" fmla="*/ 831905 w 2959101"/>
              <a:gd name="T97" fmla="*/ 69578 h 2789237"/>
              <a:gd name="T98" fmla="*/ 862565 w 2959101"/>
              <a:gd name="T99" fmla="*/ 112553 h 2789237"/>
              <a:gd name="T100" fmla="*/ 861798 w 2959101"/>
              <a:gd name="T101" fmla="*/ 328704 h 2789237"/>
              <a:gd name="T102" fmla="*/ 501800 w 2959101"/>
              <a:gd name="T103" fmla="*/ 83903 h 2789237"/>
              <a:gd name="T104" fmla="*/ 531183 w 2959101"/>
              <a:gd name="T105" fmla="*/ 43998 h 2789237"/>
              <a:gd name="T106" fmla="*/ 566697 w 2959101"/>
              <a:gd name="T107" fmla="*/ 17394 h 2789237"/>
              <a:gd name="T108" fmla="*/ 612431 w 2959101"/>
              <a:gd name="T109" fmla="*/ 3325 h 2789237"/>
              <a:gd name="T110" fmla="*/ 658932 w 2959101"/>
              <a:gd name="T111" fmla="*/ 0 h 2789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959101" h="2789237">
                <a:moveTo>
                  <a:pt x="230188" y="1878012"/>
                </a:moveTo>
                <a:lnTo>
                  <a:pt x="253199" y="1889137"/>
                </a:lnTo>
                <a:lnTo>
                  <a:pt x="265102" y="1894302"/>
                </a:lnTo>
                <a:lnTo>
                  <a:pt x="277004" y="1898673"/>
                </a:lnTo>
                <a:lnTo>
                  <a:pt x="289303" y="1903440"/>
                </a:lnTo>
                <a:lnTo>
                  <a:pt x="301999" y="1907414"/>
                </a:lnTo>
                <a:lnTo>
                  <a:pt x="315092" y="1911387"/>
                </a:lnTo>
                <a:lnTo>
                  <a:pt x="328978" y="1914963"/>
                </a:lnTo>
                <a:lnTo>
                  <a:pt x="343657" y="1918538"/>
                </a:lnTo>
                <a:lnTo>
                  <a:pt x="358337" y="1920922"/>
                </a:lnTo>
                <a:lnTo>
                  <a:pt x="374207" y="1923704"/>
                </a:lnTo>
                <a:lnTo>
                  <a:pt x="391267" y="1925690"/>
                </a:lnTo>
                <a:lnTo>
                  <a:pt x="408724" y="1927279"/>
                </a:lnTo>
                <a:lnTo>
                  <a:pt x="427767" y="1928471"/>
                </a:lnTo>
                <a:lnTo>
                  <a:pt x="448001" y="1929266"/>
                </a:lnTo>
                <a:lnTo>
                  <a:pt x="469029" y="1929266"/>
                </a:lnTo>
                <a:lnTo>
                  <a:pt x="1446213" y="1929266"/>
                </a:lnTo>
                <a:lnTo>
                  <a:pt x="1293069" y="2273739"/>
                </a:lnTo>
                <a:lnTo>
                  <a:pt x="1446213" y="2593975"/>
                </a:lnTo>
                <a:lnTo>
                  <a:pt x="745164" y="2593975"/>
                </a:lnTo>
                <a:lnTo>
                  <a:pt x="733261" y="2593975"/>
                </a:lnTo>
                <a:lnTo>
                  <a:pt x="722946" y="2593181"/>
                </a:lnTo>
                <a:lnTo>
                  <a:pt x="713424" y="2591989"/>
                </a:lnTo>
                <a:lnTo>
                  <a:pt x="703902" y="2590399"/>
                </a:lnTo>
                <a:lnTo>
                  <a:pt x="695571" y="2588810"/>
                </a:lnTo>
                <a:lnTo>
                  <a:pt x="688032" y="2586029"/>
                </a:lnTo>
                <a:lnTo>
                  <a:pt x="680891" y="2582850"/>
                </a:lnTo>
                <a:lnTo>
                  <a:pt x="673750" y="2578877"/>
                </a:lnTo>
                <a:lnTo>
                  <a:pt x="667402" y="2574507"/>
                </a:lnTo>
                <a:lnTo>
                  <a:pt x="661054" y="2569739"/>
                </a:lnTo>
                <a:lnTo>
                  <a:pt x="655103" y="2564177"/>
                </a:lnTo>
                <a:lnTo>
                  <a:pt x="649151" y="2557422"/>
                </a:lnTo>
                <a:lnTo>
                  <a:pt x="643200" y="2550668"/>
                </a:lnTo>
                <a:lnTo>
                  <a:pt x="637646" y="2542324"/>
                </a:lnTo>
                <a:lnTo>
                  <a:pt x="631298" y="2533583"/>
                </a:lnTo>
                <a:lnTo>
                  <a:pt x="625347" y="2523650"/>
                </a:lnTo>
                <a:lnTo>
                  <a:pt x="230188" y="1878012"/>
                </a:lnTo>
                <a:close/>
                <a:moveTo>
                  <a:pt x="1932679" y="1738312"/>
                </a:moveTo>
                <a:lnTo>
                  <a:pt x="1932679" y="1917109"/>
                </a:lnTo>
                <a:lnTo>
                  <a:pt x="2615872" y="1917109"/>
                </a:lnTo>
                <a:lnTo>
                  <a:pt x="2636106" y="1916711"/>
                </a:lnTo>
                <a:lnTo>
                  <a:pt x="2654356" y="1915917"/>
                </a:lnTo>
                <a:lnTo>
                  <a:pt x="2671416" y="1914725"/>
                </a:lnTo>
                <a:lnTo>
                  <a:pt x="2687286" y="1912738"/>
                </a:lnTo>
                <a:lnTo>
                  <a:pt x="2701965" y="1910751"/>
                </a:lnTo>
                <a:lnTo>
                  <a:pt x="2715851" y="1907970"/>
                </a:lnTo>
                <a:lnTo>
                  <a:pt x="2728547" y="1904791"/>
                </a:lnTo>
                <a:lnTo>
                  <a:pt x="2740449" y="1901216"/>
                </a:lnTo>
                <a:lnTo>
                  <a:pt x="2751955" y="1897640"/>
                </a:lnTo>
                <a:lnTo>
                  <a:pt x="2762667" y="1892872"/>
                </a:lnTo>
                <a:lnTo>
                  <a:pt x="2772982" y="1888104"/>
                </a:lnTo>
                <a:lnTo>
                  <a:pt x="2782901" y="1883336"/>
                </a:lnTo>
                <a:lnTo>
                  <a:pt x="2792423" y="1878171"/>
                </a:lnTo>
                <a:lnTo>
                  <a:pt x="2802341" y="1872608"/>
                </a:lnTo>
                <a:lnTo>
                  <a:pt x="2820988" y="1860688"/>
                </a:lnTo>
                <a:lnTo>
                  <a:pt x="2473441" y="2504355"/>
                </a:lnTo>
                <a:lnTo>
                  <a:pt x="2465506" y="2519056"/>
                </a:lnTo>
                <a:lnTo>
                  <a:pt x="2458364" y="2532168"/>
                </a:lnTo>
                <a:lnTo>
                  <a:pt x="2451223" y="2544088"/>
                </a:lnTo>
                <a:lnTo>
                  <a:pt x="2444478" y="2554021"/>
                </a:lnTo>
                <a:lnTo>
                  <a:pt x="2438130" y="2562365"/>
                </a:lnTo>
                <a:lnTo>
                  <a:pt x="2434956" y="2566338"/>
                </a:lnTo>
                <a:lnTo>
                  <a:pt x="2431386" y="2569914"/>
                </a:lnTo>
                <a:lnTo>
                  <a:pt x="2428212" y="2573092"/>
                </a:lnTo>
                <a:lnTo>
                  <a:pt x="2424641" y="2576271"/>
                </a:lnTo>
                <a:lnTo>
                  <a:pt x="2420674" y="2578655"/>
                </a:lnTo>
                <a:lnTo>
                  <a:pt x="2416706" y="2581039"/>
                </a:lnTo>
                <a:lnTo>
                  <a:pt x="2412342" y="2583025"/>
                </a:lnTo>
                <a:lnTo>
                  <a:pt x="2407978" y="2585012"/>
                </a:lnTo>
                <a:lnTo>
                  <a:pt x="2403614" y="2586601"/>
                </a:lnTo>
                <a:lnTo>
                  <a:pt x="2398059" y="2587793"/>
                </a:lnTo>
                <a:lnTo>
                  <a:pt x="2387347" y="2590575"/>
                </a:lnTo>
                <a:lnTo>
                  <a:pt x="2375048" y="2591767"/>
                </a:lnTo>
                <a:lnTo>
                  <a:pt x="2361162" y="2593356"/>
                </a:lnTo>
                <a:lnTo>
                  <a:pt x="2344896" y="2593753"/>
                </a:lnTo>
                <a:lnTo>
                  <a:pt x="2326645" y="2594151"/>
                </a:lnTo>
                <a:lnTo>
                  <a:pt x="2306411" y="2594151"/>
                </a:lnTo>
                <a:lnTo>
                  <a:pt x="1958864" y="2594151"/>
                </a:lnTo>
                <a:lnTo>
                  <a:pt x="1958864" y="2789237"/>
                </a:lnTo>
                <a:lnTo>
                  <a:pt x="1622425" y="2273907"/>
                </a:lnTo>
                <a:lnTo>
                  <a:pt x="1932679" y="1738312"/>
                </a:lnTo>
                <a:close/>
                <a:moveTo>
                  <a:pt x="0" y="995362"/>
                </a:moveTo>
                <a:lnTo>
                  <a:pt x="674158" y="995362"/>
                </a:lnTo>
                <a:lnTo>
                  <a:pt x="950888" y="1437085"/>
                </a:lnTo>
                <a:lnTo>
                  <a:pt x="1014413" y="1536394"/>
                </a:lnTo>
                <a:lnTo>
                  <a:pt x="950888" y="1504615"/>
                </a:lnTo>
                <a:lnTo>
                  <a:pt x="840911" y="1449797"/>
                </a:lnTo>
                <a:lnTo>
                  <a:pt x="608251" y="1876425"/>
                </a:lnTo>
                <a:lnTo>
                  <a:pt x="426411" y="1876425"/>
                </a:lnTo>
                <a:lnTo>
                  <a:pt x="407353" y="1875631"/>
                </a:lnTo>
                <a:lnTo>
                  <a:pt x="388296" y="1874439"/>
                </a:lnTo>
                <a:lnTo>
                  <a:pt x="369635" y="1871658"/>
                </a:lnTo>
                <a:lnTo>
                  <a:pt x="350975" y="1868083"/>
                </a:lnTo>
                <a:lnTo>
                  <a:pt x="333506" y="1864111"/>
                </a:lnTo>
                <a:lnTo>
                  <a:pt x="315639" y="1858947"/>
                </a:lnTo>
                <a:lnTo>
                  <a:pt x="298567" y="1852988"/>
                </a:lnTo>
                <a:lnTo>
                  <a:pt x="281892" y="1845838"/>
                </a:lnTo>
                <a:lnTo>
                  <a:pt x="265614" y="1838291"/>
                </a:lnTo>
                <a:lnTo>
                  <a:pt x="249732" y="1829949"/>
                </a:lnTo>
                <a:lnTo>
                  <a:pt x="234645" y="1821210"/>
                </a:lnTo>
                <a:lnTo>
                  <a:pt x="219955" y="1811676"/>
                </a:lnTo>
                <a:lnTo>
                  <a:pt x="205662" y="1801745"/>
                </a:lnTo>
                <a:lnTo>
                  <a:pt x="192163" y="1791020"/>
                </a:lnTo>
                <a:lnTo>
                  <a:pt x="179061" y="1779500"/>
                </a:lnTo>
                <a:lnTo>
                  <a:pt x="165959" y="1767981"/>
                </a:lnTo>
                <a:lnTo>
                  <a:pt x="154445" y="1755666"/>
                </a:lnTo>
                <a:lnTo>
                  <a:pt x="142931" y="1743352"/>
                </a:lnTo>
                <a:lnTo>
                  <a:pt x="132211" y="1730243"/>
                </a:lnTo>
                <a:lnTo>
                  <a:pt x="122285" y="1716738"/>
                </a:lnTo>
                <a:lnTo>
                  <a:pt x="113154" y="1703232"/>
                </a:lnTo>
                <a:lnTo>
                  <a:pt x="104419" y="1689328"/>
                </a:lnTo>
                <a:lnTo>
                  <a:pt x="96479" y="1675425"/>
                </a:lnTo>
                <a:lnTo>
                  <a:pt x="89332" y="1661125"/>
                </a:lnTo>
                <a:lnTo>
                  <a:pt x="82979" y="1646824"/>
                </a:lnTo>
                <a:lnTo>
                  <a:pt x="77024" y="1632127"/>
                </a:lnTo>
                <a:lnTo>
                  <a:pt x="72657" y="1617826"/>
                </a:lnTo>
                <a:lnTo>
                  <a:pt x="68289" y="1602732"/>
                </a:lnTo>
                <a:lnTo>
                  <a:pt x="65510" y="1588431"/>
                </a:lnTo>
                <a:lnTo>
                  <a:pt x="63128" y="1574131"/>
                </a:lnTo>
                <a:lnTo>
                  <a:pt x="61937" y="1559433"/>
                </a:lnTo>
                <a:lnTo>
                  <a:pt x="61540" y="1545133"/>
                </a:lnTo>
                <a:lnTo>
                  <a:pt x="61937" y="1528846"/>
                </a:lnTo>
                <a:lnTo>
                  <a:pt x="63128" y="1512560"/>
                </a:lnTo>
                <a:lnTo>
                  <a:pt x="65907" y="1496273"/>
                </a:lnTo>
                <a:lnTo>
                  <a:pt x="69083" y="1480384"/>
                </a:lnTo>
                <a:lnTo>
                  <a:pt x="73848" y="1465289"/>
                </a:lnTo>
                <a:lnTo>
                  <a:pt x="79009" y="1449400"/>
                </a:lnTo>
                <a:lnTo>
                  <a:pt x="85362" y="1433908"/>
                </a:lnTo>
                <a:lnTo>
                  <a:pt x="92508" y="1418813"/>
                </a:lnTo>
                <a:lnTo>
                  <a:pt x="242983" y="1122874"/>
                </a:lnTo>
                <a:lnTo>
                  <a:pt x="0" y="995362"/>
                </a:lnTo>
                <a:close/>
                <a:moveTo>
                  <a:pt x="2574057" y="833437"/>
                </a:moveTo>
                <a:lnTo>
                  <a:pt x="2912705" y="1366837"/>
                </a:lnTo>
                <a:lnTo>
                  <a:pt x="2917861" y="1375172"/>
                </a:lnTo>
                <a:lnTo>
                  <a:pt x="2923016" y="1384300"/>
                </a:lnTo>
                <a:lnTo>
                  <a:pt x="2927378" y="1393428"/>
                </a:lnTo>
                <a:lnTo>
                  <a:pt x="2931740" y="1402953"/>
                </a:lnTo>
                <a:lnTo>
                  <a:pt x="2936102" y="1412478"/>
                </a:lnTo>
                <a:lnTo>
                  <a:pt x="2940067" y="1422797"/>
                </a:lnTo>
                <a:lnTo>
                  <a:pt x="2943239" y="1433116"/>
                </a:lnTo>
                <a:lnTo>
                  <a:pt x="2946808" y="1443434"/>
                </a:lnTo>
                <a:lnTo>
                  <a:pt x="2949188" y="1453753"/>
                </a:lnTo>
                <a:lnTo>
                  <a:pt x="2951963" y="1464469"/>
                </a:lnTo>
                <a:lnTo>
                  <a:pt x="2954343" y="1474788"/>
                </a:lnTo>
                <a:lnTo>
                  <a:pt x="2955929" y="1485503"/>
                </a:lnTo>
                <a:lnTo>
                  <a:pt x="2957118" y="1495822"/>
                </a:lnTo>
                <a:lnTo>
                  <a:pt x="2958308" y="1505744"/>
                </a:lnTo>
                <a:lnTo>
                  <a:pt x="2958705" y="1516063"/>
                </a:lnTo>
                <a:lnTo>
                  <a:pt x="2959101" y="1525588"/>
                </a:lnTo>
                <a:lnTo>
                  <a:pt x="2958705" y="1543050"/>
                </a:lnTo>
                <a:lnTo>
                  <a:pt x="2956722" y="1560116"/>
                </a:lnTo>
                <a:lnTo>
                  <a:pt x="2954739" y="1576784"/>
                </a:lnTo>
                <a:lnTo>
                  <a:pt x="2951170" y="1593453"/>
                </a:lnTo>
                <a:lnTo>
                  <a:pt x="2946808" y="1609725"/>
                </a:lnTo>
                <a:lnTo>
                  <a:pt x="2941653" y="1625600"/>
                </a:lnTo>
                <a:lnTo>
                  <a:pt x="2935705" y="1641475"/>
                </a:lnTo>
                <a:lnTo>
                  <a:pt x="2928964" y="1656556"/>
                </a:lnTo>
                <a:lnTo>
                  <a:pt x="2921429" y="1671638"/>
                </a:lnTo>
                <a:lnTo>
                  <a:pt x="2913102" y="1685925"/>
                </a:lnTo>
                <a:lnTo>
                  <a:pt x="2904378" y="1700213"/>
                </a:lnTo>
                <a:lnTo>
                  <a:pt x="2894464" y="1713706"/>
                </a:lnTo>
                <a:lnTo>
                  <a:pt x="2884154" y="1726803"/>
                </a:lnTo>
                <a:lnTo>
                  <a:pt x="2873448" y="1739106"/>
                </a:lnTo>
                <a:lnTo>
                  <a:pt x="2862344" y="1751410"/>
                </a:lnTo>
                <a:lnTo>
                  <a:pt x="2850052" y="1763316"/>
                </a:lnTo>
                <a:lnTo>
                  <a:pt x="2837759" y="1774031"/>
                </a:lnTo>
                <a:lnTo>
                  <a:pt x="2825069" y="1784747"/>
                </a:lnTo>
                <a:lnTo>
                  <a:pt x="2811983" y="1794272"/>
                </a:lnTo>
                <a:lnTo>
                  <a:pt x="2797708" y="1803797"/>
                </a:lnTo>
                <a:lnTo>
                  <a:pt x="2783829" y="1812131"/>
                </a:lnTo>
                <a:lnTo>
                  <a:pt x="2769950" y="1820466"/>
                </a:lnTo>
                <a:lnTo>
                  <a:pt x="2754881" y="1827610"/>
                </a:lnTo>
                <a:lnTo>
                  <a:pt x="2740209" y="1834753"/>
                </a:lnTo>
                <a:lnTo>
                  <a:pt x="2725140" y="1840310"/>
                </a:lnTo>
                <a:lnTo>
                  <a:pt x="2709675" y="1845469"/>
                </a:lnTo>
                <a:lnTo>
                  <a:pt x="2694606" y="1849835"/>
                </a:lnTo>
                <a:lnTo>
                  <a:pt x="2679141" y="1853803"/>
                </a:lnTo>
                <a:lnTo>
                  <a:pt x="2663279" y="1856978"/>
                </a:lnTo>
                <a:lnTo>
                  <a:pt x="2648211" y="1858566"/>
                </a:lnTo>
                <a:lnTo>
                  <a:pt x="2632349" y="1860153"/>
                </a:lnTo>
                <a:lnTo>
                  <a:pt x="2616487" y="1860550"/>
                </a:lnTo>
                <a:lnTo>
                  <a:pt x="2418215" y="1860550"/>
                </a:lnTo>
                <a:lnTo>
                  <a:pt x="2078376" y="1290637"/>
                </a:lnTo>
                <a:lnTo>
                  <a:pt x="2008188" y="1171972"/>
                </a:lnTo>
                <a:lnTo>
                  <a:pt x="2378957" y="1129109"/>
                </a:lnTo>
                <a:lnTo>
                  <a:pt x="2574057" y="833437"/>
                </a:lnTo>
                <a:close/>
                <a:moveTo>
                  <a:pt x="1239838" y="0"/>
                </a:moveTo>
                <a:lnTo>
                  <a:pt x="2017953" y="0"/>
                </a:lnTo>
                <a:lnTo>
                  <a:pt x="2027084" y="397"/>
                </a:lnTo>
                <a:lnTo>
                  <a:pt x="2035818" y="794"/>
                </a:lnTo>
                <a:lnTo>
                  <a:pt x="2044155" y="1986"/>
                </a:lnTo>
                <a:lnTo>
                  <a:pt x="2051697" y="3178"/>
                </a:lnTo>
                <a:lnTo>
                  <a:pt x="2058843" y="5561"/>
                </a:lnTo>
                <a:lnTo>
                  <a:pt x="2065195" y="8739"/>
                </a:lnTo>
                <a:lnTo>
                  <a:pt x="2071944" y="12314"/>
                </a:lnTo>
                <a:lnTo>
                  <a:pt x="2077899" y="16684"/>
                </a:lnTo>
                <a:lnTo>
                  <a:pt x="2083854" y="21451"/>
                </a:lnTo>
                <a:lnTo>
                  <a:pt x="2089015" y="27013"/>
                </a:lnTo>
                <a:lnTo>
                  <a:pt x="2094970" y="34163"/>
                </a:lnTo>
                <a:lnTo>
                  <a:pt x="2100925" y="41711"/>
                </a:lnTo>
                <a:lnTo>
                  <a:pt x="2106880" y="50053"/>
                </a:lnTo>
                <a:lnTo>
                  <a:pt x="2112835" y="59587"/>
                </a:lnTo>
                <a:lnTo>
                  <a:pt x="2119584" y="69518"/>
                </a:lnTo>
                <a:lnTo>
                  <a:pt x="2126730" y="81435"/>
                </a:lnTo>
                <a:lnTo>
                  <a:pt x="2320465" y="410355"/>
                </a:lnTo>
                <a:lnTo>
                  <a:pt x="2530476" y="296742"/>
                </a:lnTo>
                <a:lnTo>
                  <a:pt x="2219230" y="850900"/>
                </a:lnTo>
                <a:lnTo>
                  <a:pt x="1584035" y="850900"/>
                </a:lnTo>
                <a:lnTo>
                  <a:pt x="1749979" y="743246"/>
                </a:lnTo>
                <a:lnTo>
                  <a:pt x="1386330" y="148967"/>
                </a:lnTo>
                <a:lnTo>
                  <a:pt x="1337499" y="76668"/>
                </a:lnTo>
                <a:lnTo>
                  <a:pt x="1327177" y="64354"/>
                </a:lnTo>
                <a:lnTo>
                  <a:pt x="1316061" y="52834"/>
                </a:lnTo>
                <a:lnTo>
                  <a:pt x="1304945" y="42902"/>
                </a:lnTo>
                <a:lnTo>
                  <a:pt x="1293433" y="33369"/>
                </a:lnTo>
                <a:lnTo>
                  <a:pt x="1281126" y="23835"/>
                </a:lnTo>
                <a:lnTo>
                  <a:pt x="1268422" y="15492"/>
                </a:lnTo>
                <a:lnTo>
                  <a:pt x="1254527" y="7945"/>
                </a:lnTo>
                <a:lnTo>
                  <a:pt x="1239838" y="0"/>
                </a:lnTo>
                <a:close/>
                <a:moveTo>
                  <a:pt x="1023541" y="0"/>
                </a:moveTo>
                <a:lnTo>
                  <a:pt x="1039416" y="397"/>
                </a:lnTo>
                <a:lnTo>
                  <a:pt x="1054895" y="794"/>
                </a:lnTo>
                <a:lnTo>
                  <a:pt x="1069579" y="1588"/>
                </a:lnTo>
                <a:lnTo>
                  <a:pt x="1084263" y="2779"/>
                </a:lnTo>
                <a:lnTo>
                  <a:pt x="1097757" y="4764"/>
                </a:lnTo>
                <a:lnTo>
                  <a:pt x="1110854" y="6749"/>
                </a:lnTo>
                <a:lnTo>
                  <a:pt x="1123951" y="9132"/>
                </a:lnTo>
                <a:lnTo>
                  <a:pt x="1136254" y="12308"/>
                </a:lnTo>
                <a:lnTo>
                  <a:pt x="1148160" y="15087"/>
                </a:lnTo>
                <a:lnTo>
                  <a:pt x="1159670" y="18660"/>
                </a:lnTo>
                <a:lnTo>
                  <a:pt x="1170385" y="22234"/>
                </a:lnTo>
                <a:lnTo>
                  <a:pt x="1181498" y="26601"/>
                </a:lnTo>
                <a:lnTo>
                  <a:pt x="1191420" y="30968"/>
                </a:lnTo>
                <a:lnTo>
                  <a:pt x="1201738" y="35733"/>
                </a:lnTo>
                <a:lnTo>
                  <a:pt x="1211263" y="40894"/>
                </a:lnTo>
                <a:lnTo>
                  <a:pt x="1220391" y="46453"/>
                </a:lnTo>
                <a:lnTo>
                  <a:pt x="1229520" y="52011"/>
                </a:lnTo>
                <a:lnTo>
                  <a:pt x="1238251" y="57967"/>
                </a:lnTo>
                <a:lnTo>
                  <a:pt x="1246585" y="64319"/>
                </a:lnTo>
                <a:lnTo>
                  <a:pt x="1254920" y="71069"/>
                </a:lnTo>
                <a:lnTo>
                  <a:pt x="1262857" y="77818"/>
                </a:lnTo>
                <a:lnTo>
                  <a:pt x="1270398" y="85362"/>
                </a:lnTo>
                <a:lnTo>
                  <a:pt x="1277938" y="92906"/>
                </a:lnTo>
                <a:lnTo>
                  <a:pt x="1285082" y="100052"/>
                </a:lnTo>
                <a:lnTo>
                  <a:pt x="1292226" y="107993"/>
                </a:lnTo>
                <a:lnTo>
                  <a:pt x="1299370" y="116331"/>
                </a:lnTo>
                <a:lnTo>
                  <a:pt x="1312863" y="133800"/>
                </a:lnTo>
                <a:lnTo>
                  <a:pt x="1325960" y="152064"/>
                </a:lnTo>
                <a:lnTo>
                  <a:pt x="1338660" y="171121"/>
                </a:lnTo>
                <a:lnTo>
                  <a:pt x="1339851" y="174695"/>
                </a:lnTo>
                <a:lnTo>
                  <a:pt x="1341835" y="178268"/>
                </a:lnTo>
                <a:lnTo>
                  <a:pt x="1343423" y="181047"/>
                </a:lnTo>
                <a:lnTo>
                  <a:pt x="1345010" y="183826"/>
                </a:lnTo>
                <a:lnTo>
                  <a:pt x="1435101" y="335096"/>
                </a:lnTo>
                <a:lnTo>
                  <a:pt x="1338660" y="510188"/>
                </a:lnTo>
                <a:lnTo>
                  <a:pt x="1069579" y="995363"/>
                </a:lnTo>
                <a:lnTo>
                  <a:pt x="835820" y="696397"/>
                </a:lnTo>
                <a:lnTo>
                  <a:pt x="481013" y="681706"/>
                </a:lnTo>
                <a:lnTo>
                  <a:pt x="771129" y="144917"/>
                </a:lnTo>
                <a:lnTo>
                  <a:pt x="779463" y="130227"/>
                </a:lnTo>
                <a:lnTo>
                  <a:pt x="788194" y="115934"/>
                </a:lnTo>
                <a:lnTo>
                  <a:pt x="796926" y="102832"/>
                </a:lnTo>
                <a:lnTo>
                  <a:pt x="806451" y="90524"/>
                </a:lnTo>
                <a:lnTo>
                  <a:pt x="815579" y="78613"/>
                </a:lnTo>
                <a:lnTo>
                  <a:pt x="825104" y="68290"/>
                </a:lnTo>
                <a:lnTo>
                  <a:pt x="835026" y="57967"/>
                </a:lnTo>
                <a:lnTo>
                  <a:pt x="845741" y="49232"/>
                </a:lnTo>
                <a:lnTo>
                  <a:pt x="856854" y="40894"/>
                </a:lnTo>
                <a:lnTo>
                  <a:pt x="867966" y="33748"/>
                </a:lnTo>
                <a:lnTo>
                  <a:pt x="880269" y="26998"/>
                </a:lnTo>
                <a:lnTo>
                  <a:pt x="892970" y="21440"/>
                </a:lnTo>
                <a:lnTo>
                  <a:pt x="906066" y="15881"/>
                </a:lnTo>
                <a:lnTo>
                  <a:pt x="920751" y="11514"/>
                </a:lnTo>
                <a:lnTo>
                  <a:pt x="935435" y="8338"/>
                </a:lnTo>
                <a:lnTo>
                  <a:pt x="951310" y="5161"/>
                </a:lnTo>
                <a:lnTo>
                  <a:pt x="959248" y="3970"/>
                </a:lnTo>
                <a:lnTo>
                  <a:pt x="967582" y="2779"/>
                </a:lnTo>
                <a:lnTo>
                  <a:pt x="985441" y="1191"/>
                </a:lnTo>
                <a:lnTo>
                  <a:pt x="1004491" y="397"/>
                </a:lnTo>
                <a:lnTo>
                  <a:pt x="1023541" y="0"/>
                </a:lnTo>
                <a:close/>
              </a:path>
            </a:pathLst>
          </a:custGeom>
          <a:solidFill>
            <a:srgbClr val="1AA3AA"/>
          </a:solidFill>
          <a:ln>
            <a:solidFill>
              <a:srgbClr val="1AA3AA"/>
            </a:solidFill>
          </a:ln>
        </p:spPr>
        <p:txBody>
          <a:bodyPr anchor="ctr">
            <a:normAutofit lnSpcReduction="10000"/>
            <a:scene3d>
              <a:camera prst="orthographicFront"/>
              <a:lightRig rig="threePt" dir="t"/>
            </a:scene3d>
            <a:sp3d>
              <a:contourClr>
                <a:srgbClr val="FFFFFF"/>
              </a:contourClr>
            </a:sp3d>
          </a:bodyPr>
          <a:lstStyle/>
          <a:p>
            <a:pPr algn="ctr"/>
            <a:endParaRPr lang="zh-CN" altLang="en-US">
              <a:solidFill>
                <a:srgbClr val="FFFFFF"/>
              </a:solidFill>
              <a:latin typeface="微软雅黑" panose="020B0503020204020204" charset="-122"/>
              <a:ea typeface="微软雅黑" panose="020B0503020204020204" charset="-122"/>
              <a:sym typeface="Arial" panose="020B0604020202020204" pitchFamily="34" charset="0"/>
            </a:endParaRPr>
          </a:p>
        </p:txBody>
      </p:sp>
      <p:sp>
        <p:nvSpPr>
          <p:cNvPr id="74" name="文本框 73"/>
          <p:cNvSpPr txBox="1"/>
          <p:nvPr>
            <p:custDataLst>
              <p:tags r:id="rId19"/>
            </p:custDataLst>
          </p:nvPr>
        </p:nvSpPr>
        <p:spPr>
          <a:xfrm>
            <a:off x="2495624" y="4316369"/>
            <a:ext cx="1443389" cy="670831"/>
          </a:xfrm>
          <a:prstGeom prst="rect">
            <a:avLst/>
          </a:prstGeom>
          <a:noFill/>
        </p:spPr>
        <p:txBody>
          <a:bodyPr wrap="square" rtlCol="0" anchor="ctr" anchorCtr="0">
            <a:normAutofit lnSpcReduction="20000"/>
          </a:bodyPr>
          <a:lstStyle/>
          <a:p>
            <a:pPr algn="ctr">
              <a:lnSpc>
                <a:spcPct val="120000"/>
              </a:lnSpc>
            </a:pPr>
            <a:r>
              <a:rPr lang="zh-CN" altLang="en-US" b="1" kern="0" spc="300">
                <a:latin typeface="微软雅黑" panose="020B0503020204020204" charset="-122"/>
                <a:ea typeface="微软雅黑" panose="020B0503020204020204" charset="-122"/>
              </a:rPr>
              <a:t>出库软件</a:t>
            </a:r>
          </a:p>
        </p:txBody>
      </p:sp>
      <p:sp>
        <p:nvSpPr>
          <p:cNvPr id="77" name="圆角矩形 6"/>
          <p:cNvSpPr/>
          <p:nvPr>
            <p:custDataLst>
              <p:tags r:id="rId20"/>
            </p:custDataLst>
          </p:nvPr>
        </p:nvSpPr>
        <p:spPr>
          <a:xfrm>
            <a:off x="6568236" y="4272712"/>
            <a:ext cx="2486095" cy="717430"/>
          </a:xfrm>
          <a:prstGeom prst="roundRect">
            <a:avLst>
              <a:gd name="adj" fmla="val 50000"/>
            </a:avLst>
          </a:prstGeom>
          <a:solidFill>
            <a:sysClr val="window" lastClr="FFFFFF"/>
          </a:solidFill>
          <a:ln w="38100" cap="flat" cmpd="sng" algn="ctr">
            <a:solidFill>
              <a:srgbClr val="1F74AD"/>
            </a:solidFill>
            <a:prstDash val="solid"/>
            <a:miter lim="800000"/>
          </a:ln>
          <a:effectLst/>
        </p:spPr>
        <p:txBody>
          <a:bodyPr rtlCol="0" anchor="ctr">
            <a:normAutofit/>
          </a:bodyPr>
          <a:lstStyle/>
          <a:p>
            <a:pPr algn="r">
              <a:lnSpc>
                <a:spcPct val="120000"/>
              </a:lnSpc>
            </a:pPr>
            <a:endParaRPr lang="zh-CN" altLang="en-US" sz="2000" b="1" kern="0" spc="300" dirty="0">
              <a:solidFill>
                <a:srgbClr val="000000"/>
              </a:solidFill>
              <a:latin typeface="微软雅黑" panose="020B0503020204020204" charset="-122"/>
              <a:ea typeface="微软雅黑" panose="020B0503020204020204" charset="-122"/>
            </a:endParaRPr>
          </a:p>
        </p:txBody>
      </p:sp>
      <p:sp>
        <p:nvSpPr>
          <p:cNvPr id="78" name="椭圆 77"/>
          <p:cNvSpPr/>
          <p:nvPr>
            <p:custDataLst>
              <p:tags r:id="rId21"/>
            </p:custDataLst>
          </p:nvPr>
        </p:nvSpPr>
        <p:spPr>
          <a:xfrm>
            <a:off x="6550032" y="4281008"/>
            <a:ext cx="717430" cy="717430"/>
          </a:xfrm>
          <a:prstGeom prst="ellipse">
            <a:avLst/>
          </a:prstGeom>
          <a:solidFill>
            <a:sysClr val="window" lastClr="FFFFFF"/>
          </a:solidFill>
          <a:ln w="38100" cap="flat" cmpd="sng" algn="ctr">
            <a:solidFill>
              <a:srgbClr val="1F74AD"/>
            </a:solidFill>
            <a:prstDash val="solid"/>
            <a:miter lim="800000"/>
          </a:ln>
          <a:effectLst/>
        </p:spPr>
        <p:txBody>
          <a:bodyPr rtlCol="0" anchor="ctr">
            <a:normAutofit/>
          </a:bodyPr>
          <a:lstStyle/>
          <a:p>
            <a:pPr algn="ctr"/>
            <a:endParaRPr lang="zh-CN" altLang="en-US">
              <a:latin typeface="微软雅黑" panose="020B0503020204020204" charset="-122"/>
              <a:ea typeface="微软雅黑" panose="020B0503020204020204" charset="-122"/>
              <a:sym typeface="Arial" panose="020B0604020202020204" pitchFamily="34" charset="0"/>
            </a:endParaRPr>
          </a:p>
        </p:txBody>
      </p:sp>
      <p:sp>
        <p:nvSpPr>
          <p:cNvPr id="79" name="KSO_Shape"/>
          <p:cNvSpPr/>
          <p:nvPr>
            <p:custDataLst>
              <p:tags r:id="rId22"/>
            </p:custDataLst>
          </p:nvPr>
        </p:nvSpPr>
        <p:spPr bwMode="auto">
          <a:xfrm>
            <a:off x="6726399" y="4502400"/>
            <a:ext cx="364694" cy="274646"/>
          </a:xfrm>
          <a:custGeom>
            <a:avLst/>
            <a:gdLst>
              <a:gd name="T0" fmla="*/ 1800397 w 3421"/>
              <a:gd name="T1" fmla="*/ 1243052 h 2574"/>
              <a:gd name="T2" fmla="*/ 1775662 w 3421"/>
              <a:gd name="T3" fmla="*/ 1330976 h 2574"/>
              <a:gd name="T4" fmla="*/ 1694089 w 3421"/>
              <a:gd name="T5" fmla="*/ 1355195 h 2574"/>
              <a:gd name="T6" fmla="*/ 105782 w 3421"/>
              <a:gd name="T7" fmla="*/ 1355195 h 2574"/>
              <a:gd name="T8" fmla="*/ 33682 w 3421"/>
              <a:gd name="T9" fmla="*/ 1330976 h 2574"/>
              <a:gd name="T10" fmla="*/ 0 w 3421"/>
              <a:gd name="T11" fmla="*/ 1243052 h 2574"/>
              <a:gd name="T12" fmla="*/ 0 w 3421"/>
              <a:gd name="T13" fmla="*/ 102666 h 2574"/>
              <a:gd name="T14" fmla="*/ 33156 w 3421"/>
              <a:gd name="T15" fmla="*/ 30010 h 2574"/>
              <a:gd name="T16" fmla="*/ 105782 w 3421"/>
              <a:gd name="T17" fmla="*/ 0 h 2574"/>
              <a:gd name="T18" fmla="*/ 1694089 w 3421"/>
              <a:gd name="T19" fmla="*/ 0 h 2574"/>
              <a:gd name="T20" fmla="*/ 1773557 w 3421"/>
              <a:gd name="T21" fmla="*/ 28431 h 2574"/>
              <a:gd name="T22" fmla="*/ 1800397 w 3421"/>
              <a:gd name="T23" fmla="*/ 102666 h 2574"/>
              <a:gd name="T24" fmla="*/ 1800397 w 3421"/>
              <a:gd name="T25" fmla="*/ 1243052 h 2574"/>
              <a:gd name="T26" fmla="*/ 576274 w 3421"/>
              <a:gd name="T27" fmla="*/ 677071 h 2574"/>
              <a:gd name="T28" fmla="*/ 105256 w 3421"/>
              <a:gd name="T29" fmla="*/ 211651 h 2574"/>
              <a:gd name="T30" fmla="*/ 105256 w 3421"/>
              <a:gd name="T31" fmla="*/ 1155654 h 2574"/>
              <a:gd name="T32" fmla="*/ 576274 w 3421"/>
              <a:gd name="T33" fmla="*/ 677071 h 2574"/>
              <a:gd name="T34" fmla="*/ 1619884 w 3421"/>
              <a:gd name="T35" fmla="*/ 100560 h 2574"/>
              <a:gd name="T36" fmla="*/ 180513 w 3421"/>
              <a:gd name="T37" fmla="*/ 100560 h 2574"/>
              <a:gd name="T38" fmla="*/ 783628 w 3421"/>
              <a:gd name="T39" fmla="*/ 702869 h 2574"/>
              <a:gd name="T40" fmla="*/ 899935 w 3421"/>
              <a:gd name="T41" fmla="*/ 781843 h 2574"/>
              <a:gd name="T42" fmla="*/ 1016769 w 3421"/>
              <a:gd name="T43" fmla="*/ 702869 h 2574"/>
              <a:gd name="T44" fmla="*/ 1619884 w 3421"/>
              <a:gd name="T45" fmla="*/ 100560 h 2574"/>
              <a:gd name="T46" fmla="*/ 1615673 w 3421"/>
              <a:gd name="T47" fmla="*/ 1241999 h 2574"/>
              <a:gd name="T48" fmla="*/ 1143076 w 3421"/>
              <a:gd name="T49" fmla="*/ 769207 h 2574"/>
              <a:gd name="T50" fmla="*/ 1065713 w 3421"/>
              <a:gd name="T51" fmla="*/ 845549 h 2574"/>
              <a:gd name="T52" fmla="*/ 900462 w 3421"/>
              <a:gd name="T53" fmla="*/ 912940 h 2574"/>
              <a:gd name="T54" fmla="*/ 734684 w 3421"/>
              <a:gd name="T55" fmla="*/ 845549 h 2574"/>
              <a:gd name="T56" fmla="*/ 657321 w 3421"/>
              <a:gd name="T57" fmla="*/ 769207 h 2574"/>
              <a:gd name="T58" fmla="*/ 184724 w 3421"/>
              <a:gd name="T59" fmla="*/ 1241999 h 2574"/>
              <a:gd name="T60" fmla="*/ 1615673 w 3421"/>
              <a:gd name="T61" fmla="*/ 1241999 h 2574"/>
              <a:gd name="T62" fmla="*/ 1695141 w 3421"/>
              <a:gd name="T63" fmla="*/ 1155654 h 2574"/>
              <a:gd name="T64" fmla="*/ 1695141 w 3421"/>
              <a:gd name="T65" fmla="*/ 211651 h 2574"/>
              <a:gd name="T66" fmla="*/ 1224123 w 3421"/>
              <a:gd name="T67" fmla="*/ 677071 h 2574"/>
              <a:gd name="T68" fmla="*/ 1695141 w 3421"/>
              <a:gd name="T69" fmla="*/ 1155654 h 25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421" h="2574">
                <a:moveTo>
                  <a:pt x="3421" y="2361"/>
                </a:moveTo>
                <a:cubicBezTo>
                  <a:pt x="3421" y="2441"/>
                  <a:pt x="3405" y="2497"/>
                  <a:pt x="3374" y="2528"/>
                </a:cubicBezTo>
                <a:cubicBezTo>
                  <a:pt x="3343" y="2559"/>
                  <a:pt x="3291" y="2574"/>
                  <a:pt x="3219" y="2574"/>
                </a:cubicBezTo>
                <a:cubicBezTo>
                  <a:pt x="201" y="2574"/>
                  <a:pt x="201" y="2574"/>
                  <a:pt x="201" y="2574"/>
                </a:cubicBezTo>
                <a:cubicBezTo>
                  <a:pt x="146" y="2574"/>
                  <a:pt x="100" y="2559"/>
                  <a:pt x="64" y="2528"/>
                </a:cubicBezTo>
                <a:cubicBezTo>
                  <a:pt x="21" y="2490"/>
                  <a:pt x="0" y="2434"/>
                  <a:pt x="0" y="2361"/>
                </a:cubicBezTo>
                <a:cubicBezTo>
                  <a:pt x="0" y="195"/>
                  <a:pt x="0" y="195"/>
                  <a:pt x="0" y="195"/>
                </a:cubicBezTo>
                <a:cubicBezTo>
                  <a:pt x="0" y="142"/>
                  <a:pt x="21" y="96"/>
                  <a:pt x="63" y="57"/>
                </a:cubicBezTo>
                <a:cubicBezTo>
                  <a:pt x="105" y="19"/>
                  <a:pt x="151" y="0"/>
                  <a:pt x="201" y="0"/>
                </a:cubicBezTo>
                <a:cubicBezTo>
                  <a:pt x="3219" y="0"/>
                  <a:pt x="3219" y="0"/>
                  <a:pt x="3219" y="0"/>
                </a:cubicBezTo>
                <a:cubicBezTo>
                  <a:pt x="3286" y="0"/>
                  <a:pt x="3337" y="18"/>
                  <a:pt x="3370" y="54"/>
                </a:cubicBezTo>
                <a:cubicBezTo>
                  <a:pt x="3404" y="90"/>
                  <a:pt x="3421" y="137"/>
                  <a:pt x="3421" y="195"/>
                </a:cubicBezTo>
                <a:cubicBezTo>
                  <a:pt x="3421" y="2361"/>
                  <a:pt x="3421" y="2361"/>
                  <a:pt x="3421" y="2361"/>
                </a:cubicBezTo>
                <a:close/>
                <a:moveTo>
                  <a:pt x="1095" y="1286"/>
                </a:moveTo>
                <a:cubicBezTo>
                  <a:pt x="200" y="402"/>
                  <a:pt x="200" y="402"/>
                  <a:pt x="200" y="402"/>
                </a:cubicBezTo>
                <a:cubicBezTo>
                  <a:pt x="200" y="2195"/>
                  <a:pt x="200" y="2195"/>
                  <a:pt x="200" y="2195"/>
                </a:cubicBezTo>
                <a:cubicBezTo>
                  <a:pt x="1095" y="1286"/>
                  <a:pt x="1095" y="1286"/>
                  <a:pt x="1095" y="1286"/>
                </a:cubicBezTo>
                <a:close/>
                <a:moveTo>
                  <a:pt x="3078" y="191"/>
                </a:moveTo>
                <a:cubicBezTo>
                  <a:pt x="343" y="191"/>
                  <a:pt x="343" y="191"/>
                  <a:pt x="343" y="191"/>
                </a:cubicBezTo>
                <a:cubicBezTo>
                  <a:pt x="1489" y="1335"/>
                  <a:pt x="1489" y="1335"/>
                  <a:pt x="1489" y="1335"/>
                </a:cubicBezTo>
                <a:cubicBezTo>
                  <a:pt x="1589" y="1435"/>
                  <a:pt x="1663" y="1485"/>
                  <a:pt x="1710" y="1485"/>
                </a:cubicBezTo>
                <a:cubicBezTo>
                  <a:pt x="1758" y="1485"/>
                  <a:pt x="1832" y="1435"/>
                  <a:pt x="1932" y="1335"/>
                </a:cubicBezTo>
                <a:cubicBezTo>
                  <a:pt x="3078" y="191"/>
                  <a:pt x="3078" y="191"/>
                  <a:pt x="3078" y="191"/>
                </a:cubicBezTo>
                <a:close/>
                <a:moveTo>
                  <a:pt x="3070" y="2359"/>
                </a:moveTo>
                <a:cubicBezTo>
                  <a:pt x="2172" y="1461"/>
                  <a:pt x="2172" y="1461"/>
                  <a:pt x="2172" y="1461"/>
                </a:cubicBezTo>
                <a:cubicBezTo>
                  <a:pt x="2025" y="1606"/>
                  <a:pt x="2025" y="1606"/>
                  <a:pt x="2025" y="1606"/>
                </a:cubicBezTo>
                <a:cubicBezTo>
                  <a:pt x="1940" y="1691"/>
                  <a:pt x="1835" y="1734"/>
                  <a:pt x="1711" y="1734"/>
                </a:cubicBezTo>
                <a:cubicBezTo>
                  <a:pt x="1586" y="1734"/>
                  <a:pt x="1481" y="1691"/>
                  <a:pt x="1396" y="1606"/>
                </a:cubicBezTo>
                <a:cubicBezTo>
                  <a:pt x="1249" y="1461"/>
                  <a:pt x="1249" y="1461"/>
                  <a:pt x="1249" y="1461"/>
                </a:cubicBezTo>
                <a:cubicBezTo>
                  <a:pt x="351" y="2359"/>
                  <a:pt x="351" y="2359"/>
                  <a:pt x="351" y="2359"/>
                </a:cubicBezTo>
                <a:cubicBezTo>
                  <a:pt x="3070" y="2359"/>
                  <a:pt x="3070" y="2359"/>
                  <a:pt x="3070" y="2359"/>
                </a:cubicBezTo>
                <a:close/>
                <a:moveTo>
                  <a:pt x="3221" y="2195"/>
                </a:moveTo>
                <a:cubicBezTo>
                  <a:pt x="3221" y="402"/>
                  <a:pt x="3221" y="402"/>
                  <a:pt x="3221" y="402"/>
                </a:cubicBezTo>
                <a:cubicBezTo>
                  <a:pt x="2326" y="1286"/>
                  <a:pt x="2326" y="1286"/>
                  <a:pt x="2326" y="1286"/>
                </a:cubicBezTo>
                <a:cubicBezTo>
                  <a:pt x="3221" y="2195"/>
                  <a:pt x="3221" y="2195"/>
                  <a:pt x="3221" y="2195"/>
                </a:cubicBezTo>
                <a:close/>
              </a:path>
            </a:pathLst>
          </a:custGeom>
          <a:solidFill>
            <a:srgbClr val="1F74AD"/>
          </a:solidFill>
          <a:ln>
            <a:solidFill>
              <a:srgbClr val="1F74AD"/>
            </a:solidFill>
          </a:ln>
        </p:spPr>
        <p:txBody>
          <a:bodyPr anchor="ctr" anchorCtr="1">
            <a:normAutofit fontScale="62500" lnSpcReduction="20000"/>
          </a:bodyPr>
          <a:lstStyle/>
          <a:p>
            <a:endParaRPr lang="zh-CN" altLang="en-US">
              <a:latin typeface="微软雅黑" panose="020B0503020204020204" charset="-122"/>
              <a:ea typeface="微软雅黑" panose="020B0503020204020204" charset="-122"/>
              <a:sym typeface="Arial" panose="020B0604020202020204" pitchFamily="34" charset="0"/>
            </a:endParaRPr>
          </a:p>
        </p:txBody>
      </p:sp>
      <p:sp>
        <p:nvSpPr>
          <p:cNvPr id="80" name="文本框 79"/>
          <p:cNvSpPr txBox="1"/>
          <p:nvPr>
            <p:custDataLst>
              <p:tags r:id="rId23"/>
            </p:custDataLst>
          </p:nvPr>
        </p:nvSpPr>
        <p:spPr>
          <a:xfrm>
            <a:off x="7298941" y="4294945"/>
            <a:ext cx="1443389" cy="670831"/>
          </a:xfrm>
          <a:prstGeom prst="rect">
            <a:avLst/>
          </a:prstGeom>
          <a:noFill/>
        </p:spPr>
        <p:txBody>
          <a:bodyPr wrap="square" rtlCol="0" anchor="ctr" anchorCtr="0">
            <a:normAutofit/>
          </a:bodyPr>
          <a:lstStyle/>
          <a:p>
            <a:pPr algn="ctr">
              <a:lnSpc>
                <a:spcPct val="120000"/>
              </a:lnSpc>
            </a:pPr>
            <a:r>
              <a:rPr lang="zh-CN" altLang="en-US" b="1" kern="0" spc="300">
                <a:latin typeface="微软雅黑" panose="020B0503020204020204" charset="-122"/>
                <a:ea typeface="微软雅黑" panose="020B0503020204020204" charset="-122"/>
              </a:rPr>
              <a:t>溯源软件</a:t>
            </a:r>
          </a:p>
        </p:txBody>
      </p:sp>
      <p:sp>
        <p:nvSpPr>
          <p:cNvPr id="2" name="椭圆 1"/>
          <p:cNvSpPr/>
          <p:nvPr/>
        </p:nvSpPr>
        <p:spPr>
          <a:xfrm>
            <a:off x="5006340" y="2922270"/>
            <a:ext cx="1238250" cy="11385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t>UDI</a:t>
            </a:r>
            <a:r>
              <a:rPr lang="zh-CN" altLang="en-US" sz="2000"/>
              <a:t>数据库</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30"/>
          <p:cNvSpPr>
            <a:spLocks noGrp="1"/>
          </p:cNvSpPr>
          <p:nvPr>
            <p:custDataLst>
              <p:tags r:id="rId1"/>
            </p:custDataLst>
          </p:nvPr>
        </p:nvSpPr>
        <p:spPr>
          <a:xfrm>
            <a:off x="3898581" y="154989"/>
            <a:ext cx="3123655" cy="6838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2800" b="1" dirty="0">
                <a:solidFill>
                  <a:schemeClr val="lt1"/>
                </a:solidFill>
                <a:latin typeface="微软雅黑" panose="020B0503020204020204" charset="-122"/>
                <a:ea typeface="微软雅黑" panose="020B0503020204020204" charset="-122"/>
                <a:sym typeface="+mn-ea"/>
              </a:rPr>
              <a:t>UDI</a:t>
            </a:r>
            <a:r>
              <a:rPr lang="zh-CN" altLang="en-US" sz="2800" b="1" dirty="0">
                <a:solidFill>
                  <a:schemeClr val="lt1"/>
                </a:solidFill>
                <a:latin typeface="微软雅黑" panose="020B0503020204020204" charset="-122"/>
                <a:ea typeface="微软雅黑" panose="020B0503020204020204" charset="-122"/>
                <a:sym typeface="+mn-ea"/>
              </a:rPr>
              <a:t>应用</a:t>
            </a:r>
          </a:p>
        </p:txBody>
      </p:sp>
      <p:sp>
        <p:nvSpPr>
          <p:cNvPr id="3" name="矩形 2"/>
          <p:cNvSpPr/>
          <p:nvPr/>
        </p:nvSpPr>
        <p:spPr>
          <a:xfrm>
            <a:off x="0" y="3093085"/>
            <a:ext cx="6010275" cy="198882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itle 6"/>
          <p:cNvSpPr txBox="1"/>
          <p:nvPr>
            <p:custDataLst>
              <p:tags r:id="rId2"/>
            </p:custDataLst>
          </p:nvPr>
        </p:nvSpPr>
        <p:spPr>
          <a:xfrm>
            <a:off x="567690" y="1136650"/>
            <a:ext cx="4909185" cy="680085"/>
          </a:xfrm>
          <a:prstGeom prst="rect">
            <a:avLst/>
          </a:prstGeom>
          <a:noFill/>
          <a:ln w="3175">
            <a:noFill/>
            <a:prstDash val="dash"/>
          </a:ln>
        </p:spPr>
        <p:txBody>
          <a:bodyPr wrap="square" lIns="63500" tIns="25400" rIns="63500" bIns="25400" anchor="ctr" anchorCtr="0">
            <a:normAutofit lnSpcReduction="1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1" algn="l" fontAlgn="ctr">
              <a:lnSpc>
                <a:spcPct val="150000"/>
              </a:lnSpc>
              <a:spcBef>
                <a:spcPts val="0"/>
              </a:spcBef>
              <a:spcAft>
                <a:spcPts val="0"/>
              </a:spcAft>
              <a:buSzPct val="100000"/>
            </a:pPr>
            <a:r>
              <a:rPr lang="zh-CN" altLang="en-US" sz="2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赋码关联管理（前置关联）</a:t>
            </a:r>
            <a:endParaRPr lang="zh-CN" altLang="en-US" sz="2800" b="1"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endParaRPr>
          </a:p>
        </p:txBody>
      </p:sp>
      <p:sp>
        <p:nvSpPr>
          <p:cNvPr id="4" name="Title 6"/>
          <p:cNvSpPr txBox="1"/>
          <p:nvPr>
            <p:custDataLst>
              <p:tags r:id="rId3"/>
            </p:custDataLst>
          </p:nvPr>
        </p:nvSpPr>
        <p:spPr>
          <a:xfrm>
            <a:off x="1169670" y="2114550"/>
            <a:ext cx="4307205" cy="3733165"/>
          </a:xfrm>
          <a:prstGeom prst="rect">
            <a:avLst/>
          </a:prstGeom>
          <a:noFill/>
          <a:ln w="3175">
            <a:solidFill>
              <a:schemeClr val="accent5">
                <a:lumMod val="75000"/>
              </a:schemeClr>
            </a:solidFill>
            <a:prstDash val="dash"/>
          </a:ln>
        </p:spPr>
        <p:txBody>
          <a:bodyPr wrap="square" lIns="63500" tIns="25400" rIns="63500" bIns="25400" anchor="ctr"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1" algn="just" fontAlgn="ctr">
              <a:lnSpc>
                <a:spcPct val="200000"/>
              </a:lnSpc>
              <a:spcBef>
                <a:spcPts val="0"/>
              </a:spcBef>
              <a:spcAft>
                <a:spcPts val="0"/>
              </a:spcAft>
              <a:buSzPct val="100000"/>
            </a:pP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通过对医疗器械产品赋予有层级关系的UDI编码，关联不同包装等级之间的数据，实现产品在仓储、运输和配送环节可识别、可记录、可追溯。赋码关联功能通过对不同等级包装生成有关联关系的UDI编码来实现编码关联。</a:t>
            </a:r>
          </a:p>
        </p:txBody>
      </p:sp>
      <p:pic>
        <p:nvPicPr>
          <p:cNvPr id="5" name="图片 4" descr="32303038313137383b32303131373238303bc1b4bdd3"/>
          <p:cNvPicPr>
            <a:picLocks noChangeAspect="1"/>
          </p:cNvPicPr>
          <p:nvPr/>
        </p:nvPicPr>
        <p:blipFill>
          <a:blip r:embed="rId10" cstate="print">
            <a:extLst>
              <a:ext uri="{96DAC541-7B7A-43D3-8B79-37D633B846F1}">
                <asvg:svgBlip xmlns:asvg="http://schemas.microsoft.com/office/drawing/2016/SVG/main" xmlns="" r:embed="rId11"/>
              </a:ext>
            </a:extLst>
          </a:blip>
          <a:stretch>
            <a:fillRect/>
          </a:stretch>
        </p:blipFill>
        <p:spPr>
          <a:xfrm>
            <a:off x="6298565" y="3359785"/>
            <a:ext cx="914400" cy="914400"/>
          </a:xfrm>
          <a:prstGeom prst="rect">
            <a:avLst/>
          </a:prstGeom>
        </p:spPr>
      </p:pic>
      <p:pic>
        <p:nvPicPr>
          <p:cNvPr id="6" name="图片 5" descr="32303038313137383b32303131373236383bcafdbedd"/>
          <p:cNvPicPr>
            <a:picLocks noChangeAspect="1"/>
          </p:cNvPicPr>
          <p:nvPr/>
        </p:nvPicPr>
        <p:blipFill>
          <a:blip r:embed="rId12" cstate="print">
            <a:extLst>
              <a:ext uri="{96DAC541-7B7A-43D3-8B79-37D633B846F1}">
                <asvg:svgBlip xmlns:asvg="http://schemas.microsoft.com/office/drawing/2016/SVG/main" xmlns="" r:embed="rId13"/>
              </a:ext>
            </a:extLst>
          </a:blip>
          <a:stretch>
            <a:fillRect/>
          </a:stretch>
        </p:blipFill>
        <p:spPr>
          <a:xfrm>
            <a:off x="6298565" y="4281170"/>
            <a:ext cx="914400" cy="914400"/>
          </a:xfrm>
          <a:prstGeom prst="rect">
            <a:avLst/>
          </a:prstGeom>
        </p:spPr>
      </p:pic>
      <p:pic>
        <p:nvPicPr>
          <p:cNvPr id="9" name="图片 8" descr="32303038313137383b32303131373236353bbfd8d6c6b9dcc0ed"/>
          <p:cNvPicPr>
            <a:picLocks noChangeAspect="1"/>
          </p:cNvPicPr>
          <p:nvPr/>
        </p:nvPicPr>
        <p:blipFill>
          <a:blip r:embed="rId14" cstate="print">
            <a:extLst>
              <a:ext uri="{96DAC541-7B7A-43D3-8B79-37D633B846F1}">
                <asvg:svgBlip xmlns:asvg="http://schemas.microsoft.com/office/drawing/2016/SVG/main" xmlns="" r:embed="rId15"/>
              </a:ext>
            </a:extLst>
          </a:blip>
          <a:stretch>
            <a:fillRect/>
          </a:stretch>
        </p:blipFill>
        <p:spPr>
          <a:xfrm>
            <a:off x="6298565" y="2438400"/>
            <a:ext cx="914400" cy="914400"/>
          </a:xfrm>
          <a:prstGeom prst="rect">
            <a:avLst/>
          </a:prstGeom>
        </p:spPr>
      </p:pic>
      <p:pic>
        <p:nvPicPr>
          <p:cNvPr id="10" name="图片 9" descr="32303038313137383b32303131373235343bbba5c1aacdf8"/>
          <p:cNvPicPr>
            <a:picLocks noChangeAspect="1"/>
          </p:cNvPicPr>
          <p:nvPr/>
        </p:nvPicPr>
        <p:blipFill>
          <a:blip r:embed="rId16" cstate="print">
            <a:extLst>
              <a:ext uri="{96DAC541-7B7A-43D3-8B79-37D633B846F1}">
                <asvg:svgBlip xmlns:asvg="http://schemas.microsoft.com/office/drawing/2016/SVG/main" xmlns="" r:embed="rId17"/>
              </a:ext>
            </a:extLst>
          </a:blip>
          <a:stretch>
            <a:fillRect/>
          </a:stretch>
        </p:blipFill>
        <p:spPr>
          <a:xfrm>
            <a:off x="6298565" y="1517015"/>
            <a:ext cx="914400" cy="914400"/>
          </a:xfrm>
          <a:prstGeom prst="rect">
            <a:avLst/>
          </a:prstGeom>
        </p:spPr>
      </p:pic>
      <p:pic>
        <p:nvPicPr>
          <p:cNvPr id="11" name="图片 10" descr="32303038313137383b32303131373237373bbcc6bbaeb7bdb0b8"/>
          <p:cNvPicPr>
            <a:picLocks noChangeAspect="1"/>
          </p:cNvPicPr>
          <p:nvPr/>
        </p:nvPicPr>
        <p:blipFill>
          <a:blip r:embed="rId18" cstate="print">
            <a:extLst>
              <a:ext uri="{96DAC541-7B7A-43D3-8B79-37D633B846F1}">
                <asvg:svgBlip xmlns:asvg="http://schemas.microsoft.com/office/drawing/2016/SVG/main" xmlns="" r:embed="rId19"/>
              </a:ext>
            </a:extLst>
          </a:blip>
          <a:stretch>
            <a:fillRect/>
          </a:stretch>
        </p:blipFill>
        <p:spPr>
          <a:xfrm>
            <a:off x="6298565" y="5202555"/>
            <a:ext cx="914400" cy="914400"/>
          </a:xfrm>
          <a:prstGeom prst="rect">
            <a:avLst/>
          </a:prstGeom>
        </p:spPr>
      </p:pic>
      <p:sp>
        <p:nvSpPr>
          <p:cNvPr id="12" name="Title 6"/>
          <p:cNvSpPr txBox="1"/>
          <p:nvPr>
            <p:custDataLst>
              <p:tags r:id="rId4"/>
            </p:custDataLst>
          </p:nvPr>
        </p:nvSpPr>
        <p:spPr>
          <a:xfrm>
            <a:off x="6868160" y="1445895"/>
            <a:ext cx="4679315" cy="66865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1" algn="l" fontAlgn="ctr">
              <a:lnSpc>
                <a:spcPct val="150000"/>
              </a:lnSpc>
              <a:spcBef>
                <a:spcPts val="0"/>
              </a:spcBef>
              <a:spcAft>
                <a:spcPts val="0"/>
              </a:spcAft>
              <a:buSzPct val="100000"/>
            </a:pPr>
            <a:r>
              <a:rPr lang="zh-CN" altLang="en-US" sz="2000" b="1" spc="100" dirty="0">
                <a:ln w="3175">
                  <a:noFill/>
                  <a:prstDash val="dash"/>
                </a:ln>
                <a:solidFill>
                  <a:schemeClr val="accent1">
                    <a:lumMod val="75000"/>
                  </a:schemeClr>
                </a:solidFill>
                <a:latin typeface="黑体" panose="02010609060101010101" charset="-122"/>
                <a:ea typeface="黑体" panose="02010609060101010101" charset="-122"/>
                <a:cs typeface="黑体" panose="02010609060101010101" charset="-122"/>
              </a:rPr>
              <a:t>关联码生成：</a:t>
            </a:r>
          </a:p>
        </p:txBody>
      </p:sp>
      <p:sp>
        <p:nvSpPr>
          <p:cNvPr id="13" name="Title 6"/>
          <p:cNvSpPr txBox="1"/>
          <p:nvPr>
            <p:custDataLst>
              <p:tags r:id="rId5"/>
            </p:custDataLst>
          </p:nvPr>
        </p:nvSpPr>
        <p:spPr>
          <a:xfrm>
            <a:off x="6896735" y="2350770"/>
            <a:ext cx="4679315" cy="66865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1" algn="l" fontAlgn="ctr">
              <a:lnSpc>
                <a:spcPct val="150000"/>
              </a:lnSpc>
              <a:spcBef>
                <a:spcPts val="0"/>
              </a:spcBef>
              <a:spcAft>
                <a:spcPts val="0"/>
              </a:spcAft>
              <a:buSzPct val="100000"/>
            </a:pPr>
            <a:r>
              <a:rPr lang="zh-CN" altLang="en-US" sz="2000" b="1" spc="100" dirty="0">
                <a:ln w="3175">
                  <a:noFill/>
                  <a:prstDash val="dash"/>
                </a:ln>
                <a:solidFill>
                  <a:schemeClr val="accent1">
                    <a:lumMod val="75000"/>
                  </a:schemeClr>
                </a:solidFill>
                <a:latin typeface="黑体" panose="02010609060101010101" charset="-122"/>
                <a:ea typeface="黑体" panose="02010609060101010101" charset="-122"/>
                <a:cs typeface="黑体" panose="02010609060101010101" charset="-122"/>
              </a:rPr>
              <a:t>关联查询：</a:t>
            </a:r>
          </a:p>
        </p:txBody>
      </p:sp>
      <p:sp>
        <p:nvSpPr>
          <p:cNvPr id="14" name="Title 6"/>
          <p:cNvSpPr txBox="1"/>
          <p:nvPr>
            <p:custDataLst>
              <p:tags r:id="rId6"/>
            </p:custDataLst>
          </p:nvPr>
        </p:nvSpPr>
        <p:spPr>
          <a:xfrm>
            <a:off x="6896735" y="3414395"/>
            <a:ext cx="4679315" cy="66865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1" algn="l" fontAlgn="ctr">
              <a:lnSpc>
                <a:spcPct val="150000"/>
              </a:lnSpc>
              <a:spcBef>
                <a:spcPts val="0"/>
              </a:spcBef>
              <a:spcAft>
                <a:spcPts val="0"/>
              </a:spcAft>
              <a:buSzPct val="100000"/>
            </a:pPr>
            <a:r>
              <a:rPr lang="zh-CN" altLang="en-US" sz="2000" b="1" spc="100" dirty="0">
                <a:ln w="3175">
                  <a:noFill/>
                  <a:prstDash val="dash"/>
                </a:ln>
                <a:solidFill>
                  <a:schemeClr val="accent1">
                    <a:lumMod val="75000"/>
                  </a:schemeClr>
                </a:solidFill>
                <a:latin typeface="黑体" panose="02010609060101010101" charset="-122"/>
                <a:ea typeface="黑体" panose="02010609060101010101" charset="-122"/>
                <a:cs typeface="黑体" panose="02010609060101010101" charset="-122"/>
              </a:rPr>
              <a:t>解除关联关系：</a:t>
            </a:r>
            <a:endPar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endParaRPr>
          </a:p>
        </p:txBody>
      </p:sp>
      <p:sp>
        <p:nvSpPr>
          <p:cNvPr id="15" name="Title 6"/>
          <p:cNvSpPr txBox="1"/>
          <p:nvPr>
            <p:custDataLst>
              <p:tags r:id="rId7"/>
            </p:custDataLst>
          </p:nvPr>
        </p:nvSpPr>
        <p:spPr>
          <a:xfrm>
            <a:off x="6896735" y="4298950"/>
            <a:ext cx="4679315" cy="66865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1" algn="l" fontAlgn="ctr">
              <a:lnSpc>
                <a:spcPct val="150000"/>
              </a:lnSpc>
              <a:spcBef>
                <a:spcPts val="0"/>
              </a:spcBef>
              <a:spcAft>
                <a:spcPts val="0"/>
              </a:spcAft>
              <a:buSzPct val="100000"/>
            </a:pPr>
            <a:r>
              <a:rPr lang="zh-CN" altLang="en-US" sz="2000" b="1" spc="100" dirty="0">
                <a:ln w="3175">
                  <a:noFill/>
                  <a:prstDash val="dash"/>
                </a:ln>
                <a:solidFill>
                  <a:schemeClr val="accent1">
                    <a:lumMod val="75000"/>
                  </a:schemeClr>
                </a:solidFill>
                <a:latin typeface="黑体" panose="02010609060101010101" charset="-122"/>
                <a:ea typeface="黑体" panose="02010609060101010101" charset="-122"/>
                <a:cs typeface="黑体" panose="02010609060101010101" charset="-122"/>
              </a:rPr>
              <a:t>关联码替换：</a:t>
            </a:r>
            <a:endPar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endParaRPr>
          </a:p>
        </p:txBody>
      </p:sp>
      <p:sp>
        <p:nvSpPr>
          <p:cNvPr id="16" name="Title 6"/>
          <p:cNvSpPr txBox="1"/>
          <p:nvPr>
            <p:custDataLst>
              <p:tags r:id="rId8"/>
            </p:custDataLst>
          </p:nvPr>
        </p:nvSpPr>
        <p:spPr>
          <a:xfrm>
            <a:off x="6896735" y="5132070"/>
            <a:ext cx="4679315" cy="66865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1" algn="l" fontAlgn="ctr">
              <a:lnSpc>
                <a:spcPct val="150000"/>
              </a:lnSpc>
              <a:spcBef>
                <a:spcPts val="0"/>
              </a:spcBef>
              <a:spcAft>
                <a:spcPts val="0"/>
              </a:spcAft>
              <a:buSzPct val="100000"/>
            </a:pPr>
            <a:r>
              <a:rPr lang="zh-CN" altLang="en-US" sz="2000" b="1" spc="100" dirty="0">
                <a:ln w="3175">
                  <a:noFill/>
                  <a:prstDash val="dash"/>
                </a:ln>
                <a:solidFill>
                  <a:schemeClr val="accent1">
                    <a:lumMod val="75000"/>
                  </a:schemeClr>
                </a:solidFill>
                <a:latin typeface="黑体" panose="02010609060101010101" charset="-122"/>
                <a:ea typeface="黑体" panose="02010609060101010101" charset="-122"/>
                <a:cs typeface="黑体" panose="02010609060101010101" charset="-122"/>
              </a:rPr>
              <a:t>关联数据导出：</a:t>
            </a:r>
          </a:p>
        </p:txBody>
      </p:sp>
      <p:sp>
        <p:nvSpPr>
          <p:cNvPr id="17" name="文本框 16"/>
          <p:cNvSpPr txBox="1"/>
          <p:nvPr/>
        </p:nvSpPr>
        <p:spPr>
          <a:xfrm>
            <a:off x="7140575" y="2027555"/>
            <a:ext cx="4653915" cy="521970"/>
          </a:xfrm>
          <a:prstGeom prst="rect">
            <a:avLst/>
          </a:prstGeom>
          <a:noFill/>
        </p:spPr>
        <p:txBody>
          <a:bodyPr wrap="square" rtlCol="0" anchor="ctr" anchorCtr="0">
            <a:spAutoFit/>
          </a:bodyPr>
          <a:lstStyle/>
          <a:p>
            <a:pPr algn="just"/>
            <a:r>
              <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rPr>
              <a:t>选择主DI并输入需要生成的包装层级数量与</a:t>
            </a:r>
            <a:r>
              <a:rPr lang="en-US" altLang="zh-CN" sz="1400">
                <a:solidFill>
                  <a:schemeClr val="tx1">
                    <a:lumMod val="85000"/>
                    <a:lumOff val="15000"/>
                  </a:schemeClr>
                </a:solidFill>
                <a:latin typeface="黑体" panose="02010609060101010101" charset="-122"/>
                <a:ea typeface="黑体" panose="02010609060101010101" charset="-122"/>
                <a:cs typeface="黑体" panose="02010609060101010101" charset="-122"/>
              </a:rPr>
              <a:t>PI</a:t>
            </a:r>
            <a:r>
              <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rPr>
              <a:t>数量，平台将为用户直接生成有关联关系的UDI编码；</a:t>
            </a:r>
          </a:p>
        </p:txBody>
      </p:sp>
      <p:sp>
        <p:nvSpPr>
          <p:cNvPr id="19" name="文本框 18"/>
          <p:cNvSpPr txBox="1"/>
          <p:nvPr/>
        </p:nvSpPr>
        <p:spPr>
          <a:xfrm>
            <a:off x="7140575" y="2883535"/>
            <a:ext cx="4653280" cy="737235"/>
          </a:xfrm>
          <a:prstGeom prst="rect">
            <a:avLst/>
          </a:prstGeom>
          <a:noFill/>
        </p:spPr>
        <p:txBody>
          <a:bodyPr wrap="square" rtlCol="0" anchor="ctr" anchorCtr="0">
            <a:spAutoFit/>
          </a:bodyPr>
          <a:lstStyle/>
          <a:p>
            <a:pPr algn="just">
              <a:buClrTx/>
              <a:buSzTx/>
              <a:buFontTx/>
            </a:pPr>
            <a:r>
              <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rPr>
              <a:t>用户可以通过输入产品表上的UDI码进行关联关系查询，已关联的产品会展示本箱箱码以及中间包装与产品的具体关联关系。</a:t>
            </a:r>
          </a:p>
        </p:txBody>
      </p:sp>
      <p:sp>
        <p:nvSpPr>
          <p:cNvPr id="20" name="文本框 19"/>
          <p:cNvSpPr txBox="1"/>
          <p:nvPr/>
        </p:nvSpPr>
        <p:spPr>
          <a:xfrm>
            <a:off x="7140575" y="3945255"/>
            <a:ext cx="4712335" cy="521970"/>
          </a:xfrm>
          <a:prstGeom prst="rect">
            <a:avLst/>
          </a:prstGeom>
          <a:noFill/>
        </p:spPr>
        <p:txBody>
          <a:bodyPr wrap="square" rtlCol="0" anchor="ctr" anchorCtr="0">
            <a:spAutoFit/>
          </a:bodyPr>
          <a:lstStyle/>
          <a:p>
            <a:pPr algn="just"/>
            <a:r>
              <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rPr>
              <a:t>可对已关联的UDI编码解除关联关系，解除后，关联树中的所有数据将移出，后续使用需要重新进行关联。</a:t>
            </a:r>
            <a:endParaRPr lang="zh-CN" altLang="en-US"/>
          </a:p>
        </p:txBody>
      </p:sp>
      <p:sp>
        <p:nvSpPr>
          <p:cNvPr id="21" name="文本框 20"/>
          <p:cNvSpPr txBox="1"/>
          <p:nvPr/>
        </p:nvSpPr>
        <p:spPr>
          <a:xfrm>
            <a:off x="7178675" y="4818380"/>
            <a:ext cx="4615180" cy="521970"/>
          </a:xfrm>
          <a:prstGeom prst="rect">
            <a:avLst/>
          </a:prstGeom>
          <a:noFill/>
        </p:spPr>
        <p:txBody>
          <a:bodyPr wrap="square" rtlCol="0" anchor="ctr" anchorCtr="0">
            <a:spAutoFit/>
          </a:bodyPr>
          <a:lstStyle/>
          <a:p>
            <a:pPr algn="just"/>
            <a:r>
              <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rPr>
              <a:t>如果出现单个产品贴码错误或老旧编码报废，可对单个UDI码进行替换，码替换不影响上下包装等级的关联关系。</a:t>
            </a:r>
          </a:p>
        </p:txBody>
      </p:sp>
      <p:sp>
        <p:nvSpPr>
          <p:cNvPr id="22" name="文本框 21"/>
          <p:cNvSpPr txBox="1"/>
          <p:nvPr/>
        </p:nvSpPr>
        <p:spPr>
          <a:xfrm>
            <a:off x="7183120" y="5694680"/>
            <a:ext cx="4570095" cy="306705"/>
          </a:xfrm>
          <a:prstGeom prst="rect">
            <a:avLst/>
          </a:prstGeom>
          <a:noFill/>
        </p:spPr>
        <p:txBody>
          <a:bodyPr wrap="square" rtlCol="0" anchor="ctr" anchorCtr="0">
            <a:spAutoFit/>
          </a:bodyPr>
          <a:lstStyle/>
          <a:p>
            <a:r>
              <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rPr>
              <a:t>支持下载为excel或通过API输出给其他信息系统；</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1"/>
          </p:nvPr>
        </p:nvSpPr>
        <p:spPr>
          <a:xfrm>
            <a:off x="356293" y="1133661"/>
            <a:ext cx="5273541" cy="328613"/>
          </a:xfrm>
        </p:spPr>
        <p:txBody>
          <a:bodyPr>
            <a:noAutofit/>
          </a:bodyPr>
          <a:lstStyle/>
          <a:p>
            <a:pPr marL="0" indent="0" algn="l">
              <a:buNone/>
            </a:pPr>
            <a:r>
              <a:rPr lang="zh-CN" altLang="en-US" sz="2400" b="1" dirty="0">
                <a:solidFill>
                  <a:srgbClr val="003F97"/>
                </a:solidFill>
                <a:latin typeface="微软雅黑" panose="020B0503020204020204" charset="-122"/>
                <a:ea typeface="微软雅黑" panose="020B0503020204020204" charset="-122"/>
              </a:rPr>
              <a:t>前置关联工作流程</a:t>
            </a:r>
            <a:r>
              <a:rPr lang="en-US" altLang="zh-CN" sz="2400" b="1" dirty="0">
                <a:solidFill>
                  <a:srgbClr val="003F97"/>
                </a:solidFill>
                <a:latin typeface="微软雅黑" panose="020B0503020204020204" charset="-122"/>
                <a:ea typeface="微软雅黑" panose="020B0503020204020204" charset="-122"/>
              </a:rPr>
              <a:t>-</a:t>
            </a:r>
            <a:r>
              <a:rPr lang="zh-CN" altLang="en-US" sz="2400" b="1" dirty="0">
                <a:solidFill>
                  <a:srgbClr val="003F97"/>
                </a:solidFill>
                <a:latin typeface="微软雅黑" panose="020B0503020204020204" charset="-122"/>
                <a:ea typeface="微软雅黑" panose="020B0503020204020204" charset="-122"/>
              </a:rPr>
              <a:t>半自动线</a:t>
            </a:r>
          </a:p>
        </p:txBody>
      </p:sp>
      <p:sp>
        <p:nvSpPr>
          <p:cNvPr id="5" name="文本占位符 1"/>
          <p:cNvSpPr>
            <a:spLocks noGrp="1"/>
          </p:cNvSpPr>
          <p:nvPr>
            <p:ph type="body" sz="quarter" idx="10"/>
          </p:nvPr>
        </p:nvSpPr>
        <p:spPr>
          <a:xfrm>
            <a:off x="3893786" y="323307"/>
            <a:ext cx="5353083" cy="447515"/>
          </a:xfrm>
        </p:spPr>
        <p:txBody>
          <a:bodyPr>
            <a:noAutofit/>
          </a:bodyPr>
          <a:lstStyle/>
          <a:p>
            <a:pPr marL="0" indent="0">
              <a:buNone/>
            </a:pPr>
            <a:r>
              <a:rPr lang="zh-CN" altLang="en-US" sz="2800" b="1" dirty="0">
                <a:solidFill>
                  <a:schemeClr val="bg1"/>
                </a:solidFill>
                <a:latin typeface="微软雅黑" panose="020B0503020204020204" charset="-122"/>
                <a:ea typeface="微软雅黑" panose="020B0503020204020204" charset="-122"/>
              </a:rPr>
              <a:t>包装关联</a:t>
            </a:r>
          </a:p>
        </p:txBody>
      </p:sp>
      <p:grpSp>
        <p:nvGrpSpPr>
          <p:cNvPr id="7" name="组合 6"/>
          <p:cNvGrpSpPr/>
          <p:nvPr/>
        </p:nvGrpSpPr>
        <p:grpSpPr>
          <a:xfrm>
            <a:off x="3293616" y="2367892"/>
            <a:ext cx="8452167" cy="3975400"/>
            <a:chOff x="2787589" y="2669732"/>
            <a:chExt cx="8452167" cy="3975400"/>
          </a:xfrm>
        </p:grpSpPr>
        <p:pic>
          <p:nvPicPr>
            <p:cNvPr id="10" name="图片 9"/>
            <p:cNvPicPr>
              <a:picLocks noChangeAspect="1"/>
            </p:cNvPicPr>
            <p:nvPr/>
          </p:nvPicPr>
          <p:blipFill rotWithShape="1">
            <a:blip r:embed="rId2" cstate="print">
              <a:clrChange>
                <a:clrFrom>
                  <a:srgbClr val="C3C3C3">
                    <a:alpha val="100000"/>
                  </a:srgbClr>
                </a:clrFrom>
                <a:clrTo>
                  <a:srgbClr val="C3C3C3">
                    <a:alpha val="100000"/>
                    <a:alpha val="0"/>
                  </a:srgbClr>
                </a:clrTo>
              </a:clrChange>
            </a:blip>
            <a:srcRect t="28398"/>
            <a:stretch>
              <a:fillRect/>
            </a:stretch>
          </p:blipFill>
          <p:spPr>
            <a:xfrm>
              <a:off x="2787589" y="3193876"/>
              <a:ext cx="8452167" cy="3451256"/>
            </a:xfrm>
            <a:prstGeom prst="rect">
              <a:avLst/>
            </a:prstGeom>
          </p:spPr>
        </p:pic>
        <p:grpSp>
          <p:nvGrpSpPr>
            <p:cNvPr id="6" name="组合 5"/>
            <p:cNvGrpSpPr/>
            <p:nvPr/>
          </p:nvGrpSpPr>
          <p:grpSpPr>
            <a:xfrm>
              <a:off x="2944893" y="2669732"/>
              <a:ext cx="7041712" cy="3691317"/>
              <a:chOff x="2944893" y="2669732"/>
              <a:chExt cx="7041712" cy="3691317"/>
            </a:xfrm>
          </p:grpSpPr>
          <p:sp>
            <p:nvSpPr>
              <p:cNvPr id="11" name="文本框 21"/>
              <p:cNvSpPr txBox="1"/>
              <p:nvPr/>
            </p:nvSpPr>
            <p:spPr>
              <a:xfrm>
                <a:off x="6211890" y="5655537"/>
                <a:ext cx="668543" cy="28467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solidFill>
                    <a:latin typeface="微软雅黑" panose="020B0503020204020204" charset="-122"/>
                    <a:ea typeface="微软雅黑" panose="020B0503020204020204" charset="-122"/>
                  </a:rPr>
                  <a:t>读码器</a:t>
                </a:r>
              </a:p>
            </p:txBody>
          </p:sp>
          <p:cxnSp>
            <p:nvCxnSpPr>
              <p:cNvPr id="13" name="直接箭头连接符 12"/>
              <p:cNvCxnSpPr/>
              <p:nvPr/>
            </p:nvCxnSpPr>
            <p:spPr>
              <a:xfrm>
                <a:off x="4945826" y="3478546"/>
                <a:ext cx="663260" cy="1287178"/>
              </a:xfrm>
              <a:prstGeom prst="straightConnector1">
                <a:avLst/>
              </a:prstGeom>
              <a:ln>
                <a:solidFill>
                  <a:srgbClr val="003F97"/>
                </a:solidFill>
                <a:tailEnd type="arrow" w="med" len="med"/>
              </a:ln>
            </p:spPr>
            <p:style>
              <a:lnRef idx="1">
                <a:schemeClr val="accent6"/>
              </a:lnRef>
              <a:fillRef idx="0">
                <a:schemeClr val="accent6"/>
              </a:fillRef>
              <a:effectRef idx="0">
                <a:schemeClr val="accent6"/>
              </a:effectRef>
              <a:fontRef idx="minor">
                <a:schemeClr val="tx1"/>
              </a:fontRef>
            </p:style>
          </p:cxnSp>
          <p:sp>
            <p:nvSpPr>
              <p:cNvPr id="14" name="文本框 25"/>
              <p:cNvSpPr txBox="1"/>
              <p:nvPr/>
            </p:nvSpPr>
            <p:spPr>
              <a:xfrm>
                <a:off x="3474914" y="4111863"/>
                <a:ext cx="502434" cy="28467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solidFill>
                    <a:latin typeface="微软雅黑" panose="020B0503020204020204" charset="-122"/>
                    <a:ea typeface="微软雅黑" panose="020B0503020204020204" charset="-122"/>
                  </a:rPr>
                  <a:t>纸盒</a:t>
                </a:r>
              </a:p>
            </p:txBody>
          </p:sp>
          <p:sp>
            <p:nvSpPr>
              <p:cNvPr id="15" name="文本框 26"/>
              <p:cNvSpPr txBox="1"/>
              <p:nvPr/>
            </p:nvSpPr>
            <p:spPr>
              <a:xfrm>
                <a:off x="4694609" y="3193876"/>
                <a:ext cx="502434" cy="28467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solidFill>
                    <a:latin typeface="微软雅黑" panose="020B0503020204020204" charset="-122"/>
                    <a:ea typeface="微软雅黑" panose="020B0503020204020204" charset="-122"/>
                  </a:rPr>
                  <a:t>喷头</a:t>
                </a:r>
              </a:p>
            </p:txBody>
          </p:sp>
          <p:sp>
            <p:nvSpPr>
              <p:cNvPr id="16" name="文本框 29"/>
              <p:cNvSpPr txBox="1"/>
              <p:nvPr/>
            </p:nvSpPr>
            <p:spPr>
              <a:xfrm>
                <a:off x="7938128" y="4024995"/>
                <a:ext cx="502434" cy="28467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solidFill>
                    <a:latin typeface="微软雅黑" panose="020B0503020204020204" charset="-122"/>
                    <a:ea typeface="微软雅黑" panose="020B0503020204020204" charset="-122"/>
                  </a:rPr>
                  <a:t>纸箱</a:t>
                </a:r>
              </a:p>
            </p:txBody>
          </p:sp>
          <p:sp>
            <p:nvSpPr>
              <p:cNvPr id="17" name="文本框 30"/>
              <p:cNvSpPr txBox="1"/>
              <p:nvPr/>
            </p:nvSpPr>
            <p:spPr>
              <a:xfrm>
                <a:off x="6617477" y="4110103"/>
                <a:ext cx="502434" cy="28467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solidFill>
                    <a:latin typeface="微软雅黑" panose="020B0503020204020204" charset="-122"/>
                    <a:ea typeface="微软雅黑" panose="020B0503020204020204" charset="-122"/>
                  </a:rPr>
                  <a:t>纸盒</a:t>
                </a:r>
              </a:p>
            </p:txBody>
          </p:sp>
          <p:sp>
            <p:nvSpPr>
              <p:cNvPr id="18" name="文本框 33"/>
              <p:cNvSpPr txBox="1"/>
              <p:nvPr/>
            </p:nvSpPr>
            <p:spPr>
              <a:xfrm>
                <a:off x="6821738" y="5417823"/>
                <a:ext cx="834651" cy="28467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solidFill>
                    <a:latin typeface="微软雅黑" panose="020B0503020204020204" charset="-122"/>
                    <a:ea typeface="微软雅黑" panose="020B0503020204020204" charset="-122"/>
                  </a:rPr>
                  <a:t>剔除装置</a:t>
                </a:r>
              </a:p>
            </p:txBody>
          </p:sp>
          <p:cxnSp>
            <p:nvCxnSpPr>
              <p:cNvPr id="19" name="直接箭头连接符 18"/>
              <p:cNvCxnSpPr/>
              <p:nvPr/>
            </p:nvCxnSpPr>
            <p:spPr>
              <a:xfrm>
                <a:off x="8967649" y="3008988"/>
                <a:ext cx="1018956" cy="739555"/>
              </a:xfrm>
              <a:prstGeom prst="straightConnector1">
                <a:avLst/>
              </a:prstGeom>
              <a:ln>
                <a:solidFill>
                  <a:srgbClr val="003F97"/>
                </a:solidFill>
                <a:tailEnd type="triangle"/>
              </a:ln>
            </p:spPr>
            <p:style>
              <a:lnRef idx="1">
                <a:schemeClr val="accent2"/>
              </a:lnRef>
              <a:fillRef idx="0">
                <a:schemeClr val="accent2"/>
              </a:fillRef>
              <a:effectRef idx="0">
                <a:schemeClr val="accent2"/>
              </a:effectRef>
              <a:fontRef idx="minor">
                <a:schemeClr val="tx1"/>
              </a:fontRef>
            </p:style>
          </p:cxnSp>
          <p:sp>
            <p:nvSpPr>
              <p:cNvPr id="20" name="文本框 21"/>
              <p:cNvSpPr txBox="1"/>
              <p:nvPr/>
            </p:nvSpPr>
            <p:spPr>
              <a:xfrm>
                <a:off x="8404171" y="2669732"/>
                <a:ext cx="834651" cy="28467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solidFill>
                    <a:latin typeface="微软雅黑" panose="020B0503020204020204" charset="-122"/>
                    <a:ea typeface="微软雅黑" panose="020B0503020204020204" charset="-122"/>
                  </a:rPr>
                  <a:t>人工贴码</a:t>
                </a:r>
              </a:p>
            </p:txBody>
          </p:sp>
          <p:sp>
            <p:nvSpPr>
              <p:cNvPr id="28" name="文本框 27"/>
              <p:cNvSpPr txBox="1"/>
              <p:nvPr/>
            </p:nvSpPr>
            <p:spPr>
              <a:xfrm>
                <a:off x="2944893" y="4882526"/>
                <a:ext cx="1450955" cy="1478523"/>
              </a:xfrm>
              <a:prstGeom prst="rect">
                <a:avLst/>
              </a:prstGeom>
              <a:noFill/>
              <a:ln>
                <a:noFill/>
              </a:ln>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solidFill>
                    <a:latin typeface="微软雅黑" panose="020B0503020204020204" charset="-122"/>
                    <a:ea typeface="微软雅黑" panose="020B0503020204020204" charset="-122"/>
                  </a:rPr>
                  <a:t>机柜</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含喷码机</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工控机</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控制单元</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配置多级扫码枪</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配置关联软件</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对接</a:t>
                </a:r>
                <a:r>
                  <a:rPr lang="en-US" altLang="zh-CN" sz="1400" dirty="0">
                    <a:solidFill>
                      <a:schemeClr val="tx1"/>
                    </a:solidFill>
                    <a:latin typeface="微软雅黑" panose="020B0503020204020204" charset="-122"/>
                    <a:ea typeface="微软雅黑" panose="020B0503020204020204" charset="-122"/>
                  </a:rPr>
                  <a:t>UDI</a:t>
                </a:r>
                <a:r>
                  <a:rPr lang="zh-CN" altLang="en-US" sz="1400" dirty="0">
                    <a:solidFill>
                      <a:schemeClr val="tx1"/>
                    </a:solidFill>
                    <a:latin typeface="微软雅黑" panose="020B0503020204020204" charset="-122"/>
                    <a:ea typeface="微软雅黑" panose="020B0503020204020204" charset="-122"/>
                  </a:rPr>
                  <a:t>公共平台</a:t>
                </a:r>
                <a:endParaRPr lang="zh-CN" altLang="en-US" sz="1400" dirty="0">
                  <a:solidFill>
                    <a:srgbClr val="FF0000"/>
                  </a:solidFill>
                  <a:latin typeface="微软雅黑" panose="020B0503020204020204" charset="-122"/>
                  <a:ea typeface="微软雅黑" panose="020B0503020204020204" charset="-122"/>
                </a:endParaRPr>
              </a:p>
            </p:txBody>
          </p:sp>
        </p:grpSp>
      </p:grpSp>
      <p:pic>
        <p:nvPicPr>
          <p:cNvPr id="4" name="图片 3"/>
          <p:cNvPicPr>
            <a:picLocks noChangeAspect="1"/>
          </p:cNvPicPr>
          <p:nvPr/>
        </p:nvPicPr>
        <p:blipFill>
          <a:blip r:embed="rId3" cstate="print"/>
          <a:stretch>
            <a:fillRect/>
          </a:stretch>
        </p:blipFill>
        <p:spPr>
          <a:xfrm>
            <a:off x="9473676" y="5201695"/>
            <a:ext cx="1571429" cy="1409524"/>
          </a:xfrm>
          <a:prstGeom prst="rect">
            <a:avLst/>
          </a:prstGeom>
        </p:spPr>
      </p:pic>
      <p:sp>
        <p:nvSpPr>
          <p:cNvPr id="12" name="文本框 23"/>
          <p:cNvSpPr txBox="1"/>
          <p:nvPr/>
        </p:nvSpPr>
        <p:spPr>
          <a:xfrm>
            <a:off x="10432287" y="4909942"/>
            <a:ext cx="1000173" cy="28467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solidFill>
                <a:latin typeface="微软雅黑" panose="020B0503020204020204" charset="-122"/>
                <a:ea typeface="微软雅黑" panose="020B0503020204020204" charset="-122"/>
              </a:rPr>
              <a:t>条码打印机</a:t>
            </a:r>
          </a:p>
        </p:txBody>
      </p:sp>
      <p:cxnSp>
        <p:nvCxnSpPr>
          <p:cNvPr id="29" name="直接箭头连接符 28"/>
          <p:cNvCxnSpPr>
            <a:stCxn id="4" idx="0"/>
          </p:cNvCxnSpPr>
          <p:nvPr/>
        </p:nvCxnSpPr>
        <p:spPr>
          <a:xfrm flipV="1">
            <a:off x="10259391" y="3604334"/>
            <a:ext cx="233241" cy="15973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文本框 21"/>
          <p:cNvSpPr txBox="1"/>
          <p:nvPr/>
        </p:nvSpPr>
        <p:spPr>
          <a:xfrm>
            <a:off x="842033" y="4715063"/>
            <a:ext cx="1585690" cy="738664"/>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latin typeface="微软雅黑" panose="020B0503020204020204" charset="-122"/>
                <a:ea typeface="微软雅黑" panose="020B0503020204020204" charset="-122"/>
              </a:rPr>
              <a:t>在</a:t>
            </a:r>
            <a:r>
              <a:rPr lang="en-US" altLang="zh-CN" sz="1400" dirty="0">
                <a:latin typeface="微软雅黑" panose="020B0503020204020204" charset="-122"/>
                <a:ea typeface="微软雅黑" panose="020B0503020204020204" charset="-122"/>
              </a:rPr>
              <a:t>UDI</a:t>
            </a:r>
            <a:r>
              <a:rPr lang="zh-CN" altLang="en-US" sz="1400" dirty="0">
                <a:latin typeface="微软雅黑" panose="020B0503020204020204" charset="-122"/>
                <a:ea typeface="微软雅黑" panose="020B0503020204020204" charset="-122"/>
              </a:rPr>
              <a:t>公共平台上</a:t>
            </a:r>
            <a:endParaRPr lang="en-US" altLang="zh-CN" sz="1400" dirty="0">
              <a:latin typeface="微软雅黑" panose="020B0503020204020204" charset="-122"/>
              <a:ea typeface="微软雅黑" panose="020B0503020204020204" charset="-122"/>
            </a:endParaRPr>
          </a:p>
          <a:p>
            <a:pPr algn="ctr"/>
            <a:r>
              <a:rPr lang="zh-CN" altLang="en-US" sz="1400" dirty="0">
                <a:latin typeface="微软雅黑" panose="020B0503020204020204" charset="-122"/>
                <a:ea typeface="微软雅黑" panose="020B0503020204020204" charset="-122"/>
              </a:rPr>
              <a:t>生成多组</a:t>
            </a:r>
            <a:endParaRPr lang="en-US" altLang="zh-CN" sz="1400" dirty="0">
              <a:latin typeface="微软雅黑" panose="020B0503020204020204" charset="-122"/>
              <a:ea typeface="微软雅黑" panose="020B0503020204020204" charset="-122"/>
            </a:endParaRPr>
          </a:p>
          <a:p>
            <a:pPr algn="ctr"/>
            <a:r>
              <a:rPr lang="zh-CN" altLang="en-US" sz="1400" dirty="0">
                <a:latin typeface="微软雅黑" panose="020B0503020204020204" charset="-122"/>
                <a:ea typeface="微软雅黑" panose="020B0503020204020204" charset="-122"/>
              </a:rPr>
              <a:t>有关联关系的</a:t>
            </a:r>
            <a:r>
              <a:rPr lang="en-US" altLang="zh-CN" sz="1400" dirty="0">
                <a:latin typeface="微软雅黑" panose="020B0503020204020204" charset="-122"/>
                <a:ea typeface="微软雅黑" panose="020B0503020204020204" charset="-122"/>
              </a:rPr>
              <a:t>UDI</a:t>
            </a:r>
            <a:endParaRPr lang="zh-CN" altLang="en-US" sz="1400" dirty="0">
              <a:solidFill>
                <a:schemeClr val="tx1"/>
              </a:solidFill>
              <a:latin typeface="微软雅黑" panose="020B0503020204020204" charset="-122"/>
              <a:ea typeface="微软雅黑" panose="020B0503020204020204" charset="-122"/>
            </a:endParaRPr>
          </a:p>
        </p:txBody>
      </p:sp>
      <p:pic>
        <p:nvPicPr>
          <p:cNvPr id="23" name="图片 22"/>
          <p:cNvPicPr>
            <a:picLocks noChangeAspect="1"/>
          </p:cNvPicPr>
          <p:nvPr/>
        </p:nvPicPr>
        <p:blipFill>
          <a:blip r:embed="rId4" cstate="print"/>
          <a:stretch>
            <a:fillRect/>
          </a:stretch>
        </p:blipFill>
        <p:spPr>
          <a:xfrm>
            <a:off x="475571" y="3176706"/>
            <a:ext cx="2598109" cy="13045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30"/>
          <p:cNvSpPr>
            <a:spLocks noGrp="1"/>
          </p:cNvSpPr>
          <p:nvPr>
            <p:custDataLst>
              <p:tags r:id="rId1"/>
            </p:custDataLst>
          </p:nvPr>
        </p:nvSpPr>
        <p:spPr>
          <a:xfrm>
            <a:off x="3898581" y="154989"/>
            <a:ext cx="3123655" cy="6838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2800" b="1" dirty="0">
                <a:solidFill>
                  <a:schemeClr val="lt1"/>
                </a:solidFill>
                <a:latin typeface="微软雅黑" panose="020B0503020204020204" charset="-122"/>
                <a:ea typeface="微软雅黑" panose="020B0503020204020204" charset="-122"/>
                <a:sym typeface="+mn-ea"/>
              </a:rPr>
              <a:t>UDI</a:t>
            </a:r>
            <a:r>
              <a:rPr lang="zh-CN" altLang="en-US" sz="2800" b="1" dirty="0">
                <a:solidFill>
                  <a:schemeClr val="lt1"/>
                </a:solidFill>
                <a:latin typeface="微软雅黑" panose="020B0503020204020204" charset="-122"/>
                <a:ea typeface="微软雅黑" panose="020B0503020204020204" charset="-122"/>
                <a:sym typeface="+mn-ea"/>
              </a:rPr>
              <a:t>应用</a:t>
            </a:r>
          </a:p>
        </p:txBody>
      </p:sp>
      <p:sp>
        <p:nvSpPr>
          <p:cNvPr id="3" name="矩形 2"/>
          <p:cNvSpPr/>
          <p:nvPr/>
        </p:nvSpPr>
        <p:spPr>
          <a:xfrm>
            <a:off x="0" y="1136650"/>
            <a:ext cx="11115675" cy="158051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itle 6"/>
          <p:cNvSpPr txBox="1"/>
          <p:nvPr>
            <p:custDataLst>
              <p:tags r:id="rId2"/>
            </p:custDataLst>
          </p:nvPr>
        </p:nvSpPr>
        <p:spPr>
          <a:xfrm>
            <a:off x="567690" y="1136650"/>
            <a:ext cx="4909185" cy="680085"/>
          </a:xfrm>
          <a:prstGeom prst="rect">
            <a:avLst/>
          </a:prstGeom>
          <a:noFill/>
          <a:ln w="3175">
            <a:noFill/>
            <a:prstDash val="dash"/>
          </a:ln>
        </p:spPr>
        <p:txBody>
          <a:bodyPr wrap="square" lIns="63500" tIns="25400" rIns="63500" bIns="25400" anchor="ctr" anchorCtr="0">
            <a:normAutofit lnSpcReduction="1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1" algn="l" fontAlgn="ctr">
              <a:lnSpc>
                <a:spcPct val="150000"/>
              </a:lnSpc>
              <a:spcBef>
                <a:spcPts val="0"/>
              </a:spcBef>
              <a:spcAft>
                <a:spcPts val="0"/>
              </a:spcAft>
              <a:buSzPct val="100000"/>
            </a:pPr>
            <a:r>
              <a:rPr lang="zh-CN" altLang="en-US" sz="2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赋码关联管理（后置关联）</a:t>
            </a:r>
            <a:endParaRPr lang="zh-CN" altLang="en-US" sz="2800" b="1"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endParaRPr>
          </a:p>
        </p:txBody>
      </p:sp>
      <p:sp>
        <p:nvSpPr>
          <p:cNvPr id="4" name="Title 6"/>
          <p:cNvSpPr txBox="1"/>
          <p:nvPr>
            <p:custDataLst>
              <p:tags r:id="rId3"/>
            </p:custDataLst>
          </p:nvPr>
        </p:nvSpPr>
        <p:spPr>
          <a:xfrm>
            <a:off x="852170" y="1621790"/>
            <a:ext cx="9935845" cy="1050925"/>
          </a:xfrm>
          <a:prstGeom prst="rect">
            <a:avLst/>
          </a:prstGeom>
          <a:noFill/>
          <a:ln w="3175">
            <a:noFill/>
            <a:prstDash val="dash"/>
          </a:ln>
        </p:spPr>
        <p:txBody>
          <a:bodyPr wrap="square" lIns="63500" tIns="25400" rIns="63500" bIns="25400" anchor="ctr"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1" algn="just" fontAlgn="ctr">
              <a:lnSpc>
                <a:spcPct val="125000"/>
              </a:lnSpc>
              <a:spcBef>
                <a:spcPts val="0"/>
              </a:spcBef>
              <a:spcAft>
                <a:spcPts val="0"/>
              </a:spcAft>
              <a:buSzPct val="100000"/>
            </a:pP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独立应用系统，配置数据库，</a:t>
            </a: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自行</a:t>
            </a: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配置企业信息。管理</a:t>
            </a:r>
            <a:r>
              <a:rPr lang="en-US" altLang="zh-CN"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DI</a:t>
            </a: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和</a:t>
            </a:r>
            <a:r>
              <a:rPr lang="en-US" altLang="zh-CN"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PI</a:t>
            </a: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管理管理信息，生产线、设备、任务同步管理操作，企业信息窗口自定义展示。</a:t>
            </a:r>
          </a:p>
        </p:txBody>
      </p:sp>
      <p:sp>
        <p:nvSpPr>
          <p:cNvPr id="12" name="Title 6"/>
          <p:cNvSpPr txBox="1"/>
          <p:nvPr>
            <p:custDataLst>
              <p:tags r:id="rId4"/>
            </p:custDataLst>
          </p:nvPr>
        </p:nvSpPr>
        <p:spPr>
          <a:xfrm>
            <a:off x="685800" y="3543300"/>
            <a:ext cx="2456815" cy="66865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1" algn="l" fontAlgn="ctr">
              <a:lnSpc>
                <a:spcPct val="150000"/>
              </a:lnSpc>
              <a:spcBef>
                <a:spcPts val="0"/>
              </a:spcBef>
              <a:spcAft>
                <a:spcPts val="0"/>
              </a:spcAft>
              <a:buSzPct val="100000"/>
            </a:pPr>
            <a:r>
              <a:rPr lang="zh-CN" altLang="en-US" sz="2000" b="1" spc="100" dirty="0">
                <a:ln w="3175">
                  <a:noFill/>
                  <a:prstDash val="dash"/>
                </a:ln>
                <a:solidFill>
                  <a:schemeClr val="accent1">
                    <a:lumMod val="75000"/>
                  </a:schemeClr>
                </a:solidFill>
                <a:latin typeface="黑体" panose="02010609060101010101" charset="-122"/>
                <a:ea typeface="黑体" panose="02010609060101010101" charset="-122"/>
                <a:cs typeface="黑体" panose="02010609060101010101" charset="-122"/>
              </a:rPr>
              <a:t>生产线管理</a:t>
            </a:r>
          </a:p>
        </p:txBody>
      </p:sp>
      <p:sp>
        <p:nvSpPr>
          <p:cNvPr id="13" name="Title 6"/>
          <p:cNvSpPr txBox="1"/>
          <p:nvPr>
            <p:custDataLst>
              <p:tags r:id="rId5"/>
            </p:custDataLst>
          </p:nvPr>
        </p:nvSpPr>
        <p:spPr>
          <a:xfrm>
            <a:off x="3476625" y="3524250"/>
            <a:ext cx="2012315" cy="66865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1" algn="l" fontAlgn="ctr">
              <a:lnSpc>
                <a:spcPct val="150000"/>
              </a:lnSpc>
              <a:spcBef>
                <a:spcPts val="0"/>
              </a:spcBef>
              <a:spcAft>
                <a:spcPts val="0"/>
              </a:spcAft>
              <a:buSzPct val="100000"/>
            </a:pPr>
            <a:r>
              <a:rPr lang="zh-CN" altLang="en-US" sz="2000" b="1" spc="100" dirty="0">
                <a:ln w="3175">
                  <a:noFill/>
                  <a:prstDash val="dash"/>
                </a:ln>
                <a:solidFill>
                  <a:schemeClr val="accent1">
                    <a:lumMod val="75000"/>
                  </a:schemeClr>
                </a:solidFill>
                <a:latin typeface="黑体" panose="02010609060101010101" charset="-122"/>
                <a:ea typeface="黑体" panose="02010609060101010101" charset="-122"/>
                <a:cs typeface="黑体" panose="02010609060101010101" charset="-122"/>
              </a:rPr>
              <a:t>设备管理</a:t>
            </a:r>
          </a:p>
        </p:txBody>
      </p:sp>
      <p:sp>
        <p:nvSpPr>
          <p:cNvPr id="14" name="Title 6"/>
          <p:cNvSpPr txBox="1"/>
          <p:nvPr>
            <p:custDataLst>
              <p:tags r:id="rId6"/>
            </p:custDataLst>
          </p:nvPr>
        </p:nvSpPr>
        <p:spPr>
          <a:xfrm>
            <a:off x="6268085" y="3524250"/>
            <a:ext cx="2573655" cy="66865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1" algn="l" fontAlgn="ctr">
              <a:lnSpc>
                <a:spcPct val="150000"/>
              </a:lnSpc>
              <a:spcBef>
                <a:spcPts val="0"/>
              </a:spcBef>
              <a:spcAft>
                <a:spcPts val="0"/>
              </a:spcAft>
              <a:buSzPct val="100000"/>
            </a:pPr>
            <a:r>
              <a:rPr lang="zh-CN" altLang="en-US" sz="2000" b="1" spc="100" dirty="0">
                <a:ln w="3175">
                  <a:noFill/>
                  <a:prstDash val="dash"/>
                </a:ln>
                <a:solidFill>
                  <a:schemeClr val="accent1">
                    <a:lumMod val="75000"/>
                  </a:schemeClr>
                </a:solidFill>
                <a:latin typeface="黑体" panose="02010609060101010101" charset="-122"/>
                <a:ea typeface="黑体" panose="02010609060101010101" charset="-122"/>
                <a:cs typeface="黑体" panose="02010609060101010101" charset="-122"/>
              </a:rPr>
              <a:t>任务管理</a:t>
            </a:r>
            <a:endPar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endParaRPr>
          </a:p>
        </p:txBody>
      </p:sp>
      <p:sp>
        <p:nvSpPr>
          <p:cNvPr id="15" name="Title 6"/>
          <p:cNvSpPr txBox="1"/>
          <p:nvPr>
            <p:custDataLst>
              <p:tags r:id="rId7"/>
            </p:custDataLst>
          </p:nvPr>
        </p:nvSpPr>
        <p:spPr>
          <a:xfrm>
            <a:off x="9039860" y="3533775"/>
            <a:ext cx="1850390" cy="66865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1" algn="l" fontAlgn="ctr">
              <a:lnSpc>
                <a:spcPct val="150000"/>
              </a:lnSpc>
              <a:spcBef>
                <a:spcPts val="0"/>
              </a:spcBef>
              <a:spcAft>
                <a:spcPts val="0"/>
              </a:spcAft>
              <a:buSzPct val="100000"/>
            </a:pPr>
            <a:r>
              <a:rPr lang="zh-CN" altLang="en-US" sz="2000" b="1" spc="100" dirty="0">
                <a:ln w="3175">
                  <a:noFill/>
                  <a:prstDash val="dash"/>
                </a:ln>
                <a:solidFill>
                  <a:schemeClr val="accent1">
                    <a:lumMod val="75000"/>
                  </a:schemeClr>
                </a:solidFill>
                <a:latin typeface="黑体" panose="02010609060101010101" charset="-122"/>
                <a:ea typeface="黑体" panose="02010609060101010101" charset="-122"/>
                <a:cs typeface="黑体" panose="02010609060101010101" charset="-122"/>
              </a:rPr>
              <a:t>企业信息</a:t>
            </a:r>
            <a:endPar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endParaRPr>
          </a:p>
        </p:txBody>
      </p:sp>
      <p:sp>
        <p:nvSpPr>
          <p:cNvPr id="17" name="文本框 16"/>
          <p:cNvSpPr txBox="1"/>
          <p:nvPr/>
        </p:nvSpPr>
        <p:spPr>
          <a:xfrm>
            <a:off x="685800" y="4077335"/>
            <a:ext cx="1796415" cy="1437640"/>
          </a:xfrm>
          <a:prstGeom prst="rect">
            <a:avLst/>
          </a:prstGeom>
          <a:noFill/>
        </p:spPr>
        <p:txBody>
          <a:bodyPr wrap="square" rtlCol="0" anchor="ctr" anchorCtr="0">
            <a:spAutoFit/>
          </a:bodyPr>
          <a:lstStyle/>
          <a:p>
            <a:pPr algn="just" fontAlgn="auto">
              <a:lnSpc>
                <a:spcPct val="125000"/>
              </a:lnSpc>
            </a:pPr>
            <a:r>
              <a:rPr sz="1400">
                <a:solidFill>
                  <a:schemeClr val="tx1">
                    <a:lumMod val="85000"/>
                    <a:lumOff val="15000"/>
                  </a:schemeClr>
                </a:solidFill>
                <a:latin typeface="黑体" panose="02010609060101010101" charset="-122"/>
                <a:ea typeface="黑体" panose="02010609060101010101" charset="-122"/>
                <a:cs typeface="黑体" panose="02010609060101010101" charset="-122"/>
              </a:rPr>
              <a:t>生产线管理界面</a:t>
            </a:r>
            <a:r>
              <a:rPr lang="zh-CN" sz="1400">
                <a:solidFill>
                  <a:schemeClr val="tx1">
                    <a:lumMod val="85000"/>
                    <a:lumOff val="15000"/>
                  </a:schemeClr>
                </a:solidFill>
                <a:latin typeface="黑体" panose="02010609060101010101" charset="-122"/>
                <a:ea typeface="黑体" panose="02010609060101010101" charset="-122"/>
                <a:cs typeface="黑体" panose="02010609060101010101" charset="-122"/>
              </a:rPr>
              <a:t>，可查看已添加的生产线，可操作添加新的生产线，修改已有生产线信息。</a:t>
            </a:r>
          </a:p>
        </p:txBody>
      </p:sp>
      <p:sp>
        <p:nvSpPr>
          <p:cNvPr id="19" name="文本框 18"/>
          <p:cNvSpPr txBox="1"/>
          <p:nvPr/>
        </p:nvSpPr>
        <p:spPr>
          <a:xfrm>
            <a:off x="3467100" y="4173538"/>
            <a:ext cx="1901190" cy="1168400"/>
          </a:xfrm>
          <a:prstGeom prst="rect">
            <a:avLst/>
          </a:prstGeom>
          <a:noFill/>
        </p:spPr>
        <p:txBody>
          <a:bodyPr wrap="square" rtlCol="0" anchor="ctr" anchorCtr="0">
            <a:spAutoFit/>
          </a:bodyPr>
          <a:lstStyle/>
          <a:p>
            <a:pPr algn="just" fontAlgn="auto">
              <a:lnSpc>
                <a:spcPct val="125000"/>
              </a:lnSpc>
              <a:buClrTx/>
              <a:buSzTx/>
              <a:buFontTx/>
            </a:pPr>
            <a:r>
              <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rPr>
              <a:t>设备管理界面，配置某一条生产线设备信息。可进行添加设备，修改设备信息。</a:t>
            </a:r>
          </a:p>
        </p:txBody>
      </p:sp>
      <p:sp>
        <p:nvSpPr>
          <p:cNvPr id="20" name="文本框 19"/>
          <p:cNvSpPr txBox="1"/>
          <p:nvPr/>
        </p:nvSpPr>
        <p:spPr>
          <a:xfrm>
            <a:off x="6278880" y="4240213"/>
            <a:ext cx="1857375" cy="953135"/>
          </a:xfrm>
          <a:prstGeom prst="rect">
            <a:avLst/>
          </a:prstGeom>
          <a:noFill/>
        </p:spPr>
        <p:txBody>
          <a:bodyPr wrap="square" rtlCol="0" anchor="ctr" anchorCtr="0">
            <a:spAutoFit/>
          </a:bodyPr>
          <a:lstStyle/>
          <a:p>
            <a:pPr algn="just"/>
            <a:r>
              <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rPr>
              <a:t>任务管理系统，可创建新的生产任务。任务</a:t>
            </a:r>
            <a:r>
              <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rPr>
              <a:t>采集通过扫描枪设备扫描存储数据。</a:t>
            </a:r>
            <a:endPar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endParaRPr>
          </a:p>
        </p:txBody>
      </p:sp>
      <p:sp>
        <p:nvSpPr>
          <p:cNvPr id="21" name="文本框 20"/>
          <p:cNvSpPr txBox="1"/>
          <p:nvPr/>
        </p:nvSpPr>
        <p:spPr>
          <a:xfrm>
            <a:off x="9046845" y="4319905"/>
            <a:ext cx="2091055" cy="737235"/>
          </a:xfrm>
          <a:prstGeom prst="rect">
            <a:avLst/>
          </a:prstGeom>
          <a:noFill/>
        </p:spPr>
        <p:txBody>
          <a:bodyPr wrap="square" rtlCol="0" anchor="ctr" anchorCtr="0">
            <a:spAutoFit/>
          </a:bodyPr>
          <a:lstStyle/>
          <a:p>
            <a:pPr algn="just"/>
            <a:r>
              <a:rPr lang="zh-CN" altLang="en-US" sz="1400">
                <a:solidFill>
                  <a:schemeClr val="tx1">
                    <a:lumMod val="85000"/>
                    <a:lumOff val="15000"/>
                  </a:schemeClr>
                </a:solidFill>
                <a:latin typeface="黑体" panose="02010609060101010101" charset="-122"/>
                <a:ea typeface="黑体" panose="02010609060101010101" charset="-122"/>
                <a:cs typeface="黑体" panose="02010609060101010101" charset="-122"/>
              </a:rPr>
              <a:t>展示当前软件用户企业信息，可自行修改填写，同步产品注册信息。</a:t>
            </a:r>
          </a:p>
        </p:txBody>
      </p:sp>
      <p:sp>
        <p:nvSpPr>
          <p:cNvPr id="2" name="矩形 1"/>
          <p:cNvSpPr/>
          <p:nvPr/>
        </p:nvSpPr>
        <p:spPr>
          <a:xfrm>
            <a:off x="485775" y="3340735"/>
            <a:ext cx="76200" cy="2258060"/>
          </a:xfrm>
          <a:prstGeom prst="rect">
            <a:avLst/>
          </a:prstGeom>
          <a:solidFill>
            <a:srgbClr val="002F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271520" y="3340735"/>
            <a:ext cx="76200" cy="2258060"/>
          </a:xfrm>
          <a:prstGeom prst="rect">
            <a:avLst/>
          </a:prstGeom>
          <a:solidFill>
            <a:srgbClr val="002F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056630" y="3340735"/>
            <a:ext cx="76200" cy="2258060"/>
          </a:xfrm>
          <a:prstGeom prst="rect">
            <a:avLst/>
          </a:prstGeom>
          <a:solidFill>
            <a:srgbClr val="002F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8842375" y="3340735"/>
            <a:ext cx="76200" cy="2258060"/>
          </a:xfrm>
          <a:prstGeom prst="rect">
            <a:avLst/>
          </a:prstGeom>
          <a:solidFill>
            <a:srgbClr val="002F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1"/>
          </p:nvPr>
        </p:nvSpPr>
        <p:spPr>
          <a:xfrm>
            <a:off x="356293" y="1133661"/>
            <a:ext cx="5273541" cy="328613"/>
          </a:xfrm>
        </p:spPr>
        <p:txBody>
          <a:bodyPr>
            <a:noAutofit/>
          </a:bodyPr>
          <a:lstStyle/>
          <a:p>
            <a:pPr marL="0" indent="0" algn="l">
              <a:buNone/>
            </a:pPr>
            <a:r>
              <a:rPr lang="zh-CN" altLang="en-US" sz="2400" b="1" dirty="0">
                <a:solidFill>
                  <a:srgbClr val="003F97"/>
                </a:solidFill>
                <a:latin typeface="微软雅黑" panose="020B0503020204020204" charset="-122"/>
                <a:ea typeface="微软雅黑" panose="020B0503020204020204" charset="-122"/>
              </a:rPr>
              <a:t>后置关联工作流程</a:t>
            </a:r>
          </a:p>
        </p:txBody>
      </p:sp>
      <p:sp>
        <p:nvSpPr>
          <p:cNvPr id="5" name="文本占位符 1"/>
          <p:cNvSpPr>
            <a:spLocks noGrp="1"/>
          </p:cNvSpPr>
          <p:nvPr>
            <p:ph type="body" sz="quarter" idx="10"/>
          </p:nvPr>
        </p:nvSpPr>
        <p:spPr>
          <a:xfrm>
            <a:off x="3893786" y="323307"/>
            <a:ext cx="5353083" cy="447515"/>
          </a:xfrm>
        </p:spPr>
        <p:txBody>
          <a:bodyPr>
            <a:noAutofit/>
          </a:bodyPr>
          <a:lstStyle/>
          <a:p>
            <a:pPr marL="0" indent="0">
              <a:buNone/>
            </a:pPr>
            <a:r>
              <a:rPr lang="zh-CN" altLang="en-US" sz="2800" b="1" dirty="0">
                <a:solidFill>
                  <a:schemeClr val="bg1"/>
                </a:solidFill>
                <a:latin typeface="微软雅黑" panose="020B0503020204020204" charset="-122"/>
                <a:ea typeface="微软雅黑" panose="020B0503020204020204" charset="-122"/>
              </a:rPr>
              <a:t>包装关联</a:t>
            </a:r>
          </a:p>
        </p:txBody>
      </p:sp>
      <p:grpSp>
        <p:nvGrpSpPr>
          <p:cNvPr id="2" name="组合 1"/>
          <p:cNvGrpSpPr/>
          <p:nvPr/>
        </p:nvGrpSpPr>
        <p:grpSpPr>
          <a:xfrm>
            <a:off x="938720" y="1204494"/>
            <a:ext cx="10921847" cy="5532088"/>
            <a:chOff x="464393" y="662956"/>
            <a:chExt cx="10921847" cy="5532088"/>
          </a:xfrm>
        </p:grpSpPr>
        <p:sp>
          <p:nvSpPr>
            <p:cNvPr id="29" name="圆角矩形 44"/>
            <p:cNvSpPr/>
            <p:nvPr/>
          </p:nvSpPr>
          <p:spPr>
            <a:xfrm>
              <a:off x="464393" y="2759515"/>
              <a:ext cx="10921847" cy="1118587"/>
            </a:xfrm>
            <a:prstGeom prst="roundRect">
              <a:avLst/>
            </a:prstGeom>
            <a:noFill/>
            <a:ln w="28575">
              <a:solidFill>
                <a:srgbClr val="7030A0"/>
              </a:solidFill>
            </a:ln>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30" name="图片 29"/>
            <p:cNvPicPr>
              <a:picLocks noChangeAspect="1"/>
            </p:cNvPicPr>
            <p:nvPr/>
          </p:nvPicPr>
          <p:blipFill>
            <a:blip r:embed="rId2" cstate="print"/>
            <a:stretch>
              <a:fillRect/>
            </a:stretch>
          </p:blipFill>
          <p:spPr>
            <a:xfrm>
              <a:off x="1033298" y="4603269"/>
              <a:ext cx="813819" cy="1288029"/>
            </a:xfrm>
            <a:prstGeom prst="rect">
              <a:avLst/>
            </a:prstGeom>
          </p:spPr>
        </p:pic>
        <p:pic>
          <p:nvPicPr>
            <p:cNvPr id="31" name="图片 30"/>
            <p:cNvPicPr>
              <a:picLocks noChangeAspect="1"/>
            </p:cNvPicPr>
            <p:nvPr/>
          </p:nvPicPr>
          <p:blipFill>
            <a:blip r:embed="rId3" cstate="print"/>
            <a:stretch>
              <a:fillRect/>
            </a:stretch>
          </p:blipFill>
          <p:spPr>
            <a:xfrm>
              <a:off x="6295031" y="969882"/>
              <a:ext cx="4677410" cy="2349500"/>
            </a:xfrm>
            <a:prstGeom prst="rect">
              <a:avLst/>
            </a:prstGeom>
            <a:ln>
              <a:noFill/>
            </a:ln>
            <a:effectLst>
              <a:outerShdw blurRad="292100" dist="139700" dir="2700000" algn="tl" rotWithShape="0">
                <a:srgbClr val="333333">
                  <a:alpha val="65000"/>
                </a:srgbClr>
              </a:outerShdw>
            </a:effectLst>
          </p:spPr>
        </p:pic>
        <p:cxnSp>
          <p:nvCxnSpPr>
            <p:cNvPr id="32" name="直接箭头连接符 31"/>
            <p:cNvCxnSpPr/>
            <p:nvPr/>
          </p:nvCxnSpPr>
          <p:spPr>
            <a:xfrm flipV="1">
              <a:off x="1440208" y="3652208"/>
              <a:ext cx="0" cy="785187"/>
            </a:xfrm>
            <a:prstGeom prst="straightConnector1">
              <a:avLst/>
            </a:prstGeom>
            <a:ln>
              <a:solidFill>
                <a:srgbClr val="003F97"/>
              </a:solidFill>
              <a:tailEnd type="triangle"/>
            </a:ln>
          </p:spPr>
          <p:style>
            <a:lnRef idx="1">
              <a:schemeClr val="accent2"/>
            </a:lnRef>
            <a:fillRef idx="0">
              <a:schemeClr val="accent2"/>
            </a:fillRef>
            <a:effectRef idx="0">
              <a:schemeClr val="accent2"/>
            </a:effectRef>
            <a:fontRef idx="minor">
              <a:schemeClr val="tx1"/>
            </a:fontRef>
          </p:style>
        </p:cxnSp>
        <p:sp>
          <p:nvSpPr>
            <p:cNvPr id="33" name="文本框 21"/>
            <p:cNvSpPr txBox="1"/>
            <p:nvPr/>
          </p:nvSpPr>
          <p:spPr>
            <a:xfrm>
              <a:off x="2108164" y="4364154"/>
              <a:ext cx="902811" cy="307777"/>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solidFill>
                  <a:latin typeface="微软雅黑" panose="020B0503020204020204" charset="-122"/>
                  <a:ea typeface="微软雅黑" panose="020B0503020204020204" charset="-122"/>
                </a:rPr>
                <a:t>手动扫码</a:t>
              </a:r>
            </a:p>
          </p:txBody>
        </p:sp>
        <p:sp>
          <p:nvSpPr>
            <p:cNvPr id="34" name="文本框 23"/>
            <p:cNvSpPr txBox="1"/>
            <p:nvPr/>
          </p:nvSpPr>
          <p:spPr>
            <a:xfrm>
              <a:off x="9106319" y="4230318"/>
              <a:ext cx="1261884" cy="307777"/>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solidFill>
                  <a:latin typeface="微软雅黑" panose="020B0503020204020204" charset="-122"/>
                  <a:ea typeface="微软雅黑" panose="020B0503020204020204" charset="-122"/>
                </a:rPr>
                <a:t>生成关联数据</a:t>
              </a:r>
            </a:p>
          </p:txBody>
        </p:sp>
        <p:sp>
          <p:nvSpPr>
            <p:cNvPr id="35" name="矩形 34"/>
            <p:cNvSpPr/>
            <p:nvPr/>
          </p:nvSpPr>
          <p:spPr>
            <a:xfrm>
              <a:off x="997053" y="3134597"/>
              <a:ext cx="1074198" cy="450542"/>
            </a:xfrm>
            <a:prstGeom prst="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solidFill>
                    <a:schemeClr val="tx1"/>
                  </a:solidFill>
                  <a:latin typeface="微软雅黑" panose="020B0503020204020204" charset="-122"/>
                  <a:ea typeface="微软雅黑" panose="020B0503020204020204" charset="-122"/>
                </a:rPr>
                <a:t>纸盒</a:t>
              </a:r>
            </a:p>
          </p:txBody>
        </p:sp>
        <p:pic>
          <p:nvPicPr>
            <p:cNvPr id="36" name="图片 35"/>
            <p:cNvPicPr>
              <a:picLocks noChangeAspect="1"/>
            </p:cNvPicPr>
            <p:nvPr/>
          </p:nvPicPr>
          <p:blipFill>
            <a:blip r:embed="rId4" cstate="print"/>
            <a:stretch>
              <a:fillRect/>
            </a:stretch>
          </p:blipFill>
          <p:spPr>
            <a:xfrm>
              <a:off x="2674933" y="662956"/>
              <a:ext cx="1395040" cy="1221095"/>
            </a:xfrm>
            <a:prstGeom prst="rect">
              <a:avLst/>
            </a:prstGeom>
          </p:spPr>
        </p:pic>
        <p:cxnSp>
          <p:nvCxnSpPr>
            <p:cNvPr id="37" name="直接箭头连接符 36"/>
            <p:cNvCxnSpPr/>
            <p:nvPr/>
          </p:nvCxnSpPr>
          <p:spPr>
            <a:xfrm flipH="1">
              <a:off x="1620817" y="2034348"/>
              <a:ext cx="1054116" cy="1009253"/>
            </a:xfrm>
            <a:prstGeom prst="straightConnector1">
              <a:avLst/>
            </a:prstGeom>
            <a:ln>
              <a:solidFill>
                <a:srgbClr val="003F97"/>
              </a:solidFill>
              <a:tailEnd type="triangle"/>
            </a:ln>
          </p:spPr>
          <p:style>
            <a:lnRef idx="1">
              <a:schemeClr val="accent2"/>
            </a:lnRef>
            <a:fillRef idx="0">
              <a:schemeClr val="accent2"/>
            </a:fillRef>
            <a:effectRef idx="0">
              <a:schemeClr val="accent2"/>
            </a:effectRef>
            <a:fontRef idx="minor">
              <a:schemeClr val="tx1"/>
            </a:fontRef>
          </p:style>
        </p:cxnSp>
        <p:sp>
          <p:nvSpPr>
            <p:cNvPr id="38" name="文本框 21"/>
            <p:cNvSpPr txBox="1"/>
            <p:nvPr/>
          </p:nvSpPr>
          <p:spPr>
            <a:xfrm>
              <a:off x="997053" y="2048754"/>
              <a:ext cx="1082348" cy="52322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solidFill>
                  <a:latin typeface="微软雅黑" panose="020B0503020204020204" charset="-122"/>
                  <a:ea typeface="微软雅黑" panose="020B0503020204020204" charset="-122"/>
                </a:rPr>
                <a:t>打印后手动</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张贴标签</a:t>
              </a:r>
            </a:p>
          </p:txBody>
        </p:sp>
        <p:grpSp>
          <p:nvGrpSpPr>
            <p:cNvPr id="39" name="组合 38"/>
            <p:cNvGrpSpPr/>
            <p:nvPr/>
          </p:nvGrpSpPr>
          <p:grpSpPr>
            <a:xfrm>
              <a:off x="3619422" y="2315631"/>
              <a:ext cx="2331868" cy="2006353"/>
              <a:chOff x="3661056" y="2725445"/>
              <a:chExt cx="2331868" cy="2006353"/>
            </a:xfrm>
          </p:grpSpPr>
          <p:sp>
            <p:nvSpPr>
              <p:cNvPr id="50" name="圆角矩形 9"/>
              <p:cNvSpPr/>
              <p:nvPr/>
            </p:nvSpPr>
            <p:spPr>
              <a:xfrm>
                <a:off x="3661056" y="2725445"/>
                <a:ext cx="2331868" cy="2006353"/>
              </a:xfrm>
              <a:prstGeom prst="roundRect">
                <a:avLst/>
              </a:prstGeom>
              <a:solidFill>
                <a:srgbClr val="ED7D31"/>
              </a:solidFill>
              <a:ln w="28575">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1" name="圆角矩形 50"/>
              <p:cNvSpPr/>
              <p:nvPr/>
            </p:nvSpPr>
            <p:spPr>
              <a:xfrm>
                <a:off x="3872653" y="2978458"/>
                <a:ext cx="1074198" cy="450542"/>
              </a:xfrm>
              <a:prstGeom prst="round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solidFill>
                      <a:schemeClr val="tx1"/>
                    </a:solidFill>
                    <a:latin typeface="微软雅黑" panose="020B0503020204020204" charset="-122"/>
                    <a:ea typeface="微软雅黑" panose="020B0503020204020204" charset="-122"/>
                  </a:rPr>
                  <a:t>纸盒</a:t>
                </a:r>
              </a:p>
            </p:txBody>
          </p:sp>
          <p:sp>
            <p:nvSpPr>
              <p:cNvPr id="52" name="圆角矩形 53"/>
              <p:cNvSpPr/>
              <p:nvPr/>
            </p:nvSpPr>
            <p:spPr>
              <a:xfrm>
                <a:off x="3872653" y="3436564"/>
                <a:ext cx="1074198" cy="450542"/>
              </a:xfrm>
              <a:prstGeom prst="round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solidFill>
                      <a:schemeClr val="tx1"/>
                    </a:solidFill>
                    <a:latin typeface="微软雅黑" panose="020B0503020204020204" charset="-122"/>
                    <a:ea typeface="微软雅黑" panose="020B0503020204020204" charset="-122"/>
                  </a:rPr>
                  <a:t>纸盒</a:t>
                </a:r>
              </a:p>
            </p:txBody>
          </p:sp>
          <p:sp>
            <p:nvSpPr>
              <p:cNvPr id="53" name="圆角矩形 54"/>
              <p:cNvSpPr/>
              <p:nvPr/>
            </p:nvSpPr>
            <p:spPr>
              <a:xfrm>
                <a:off x="3872653" y="3877114"/>
                <a:ext cx="1074198" cy="450542"/>
              </a:xfrm>
              <a:prstGeom prst="round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solidFill>
                      <a:schemeClr val="tx1"/>
                    </a:solidFill>
                    <a:latin typeface="微软雅黑" panose="020B0503020204020204" charset="-122"/>
                    <a:ea typeface="微软雅黑" panose="020B0503020204020204" charset="-122"/>
                  </a:rPr>
                  <a:t>纸盒</a:t>
                </a:r>
              </a:p>
            </p:txBody>
          </p:sp>
          <p:sp>
            <p:nvSpPr>
              <p:cNvPr id="54" name="文本框 21"/>
              <p:cNvSpPr txBox="1"/>
              <p:nvPr/>
            </p:nvSpPr>
            <p:spPr>
              <a:xfrm>
                <a:off x="5181805" y="3105458"/>
                <a:ext cx="516008" cy="1218778"/>
              </a:xfrm>
              <a:prstGeom prst="round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tx1"/>
                    </a:solidFill>
                    <a:latin typeface="微软雅黑" panose="020B0503020204020204" charset="-122"/>
                    <a:ea typeface="微软雅黑" panose="020B0503020204020204" charset="-122"/>
                  </a:rPr>
                  <a:t>高层级包装</a:t>
                </a:r>
              </a:p>
            </p:txBody>
          </p:sp>
          <p:sp>
            <p:nvSpPr>
              <p:cNvPr id="55" name="文本框 21"/>
              <p:cNvSpPr txBox="1"/>
              <p:nvPr/>
            </p:nvSpPr>
            <p:spPr>
              <a:xfrm>
                <a:off x="5087523" y="4233353"/>
                <a:ext cx="701243" cy="336753"/>
              </a:xfrm>
              <a:prstGeom prst="round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tx1"/>
                    </a:solidFill>
                    <a:latin typeface="微软雅黑" panose="020B0503020204020204" charset="-122"/>
                    <a:ea typeface="微软雅黑" panose="020B0503020204020204" charset="-122"/>
                  </a:rPr>
                  <a:t>（箱）</a:t>
                </a:r>
              </a:p>
            </p:txBody>
          </p:sp>
        </p:grpSp>
        <p:sp>
          <p:nvSpPr>
            <p:cNvPr id="40" name="文本框 21"/>
            <p:cNvSpPr txBox="1"/>
            <p:nvPr/>
          </p:nvSpPr>
          <p:spPr>
            <a:xfrm>
              <a:off x="4460205" y="1720866"/>
              <a:ext cx="1082348" cy="52322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solidFill>
                  <a:latin typeface="微软雅黑" panose="020B0503020204020204" charset="-122"/>
                  <a:ea typeface="微软雅黑" panose="020B0503020204020204" charset="-122"/>
                </a:rPr>
                <a:t>打印后手动</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张贴标签</a:t>
              </a:r>
            </a:p>
          </p:txBody>
        </p:sp>
        <p:cxnSp>
          <p:nvCxnSpPr>
            <p:cNvPr id="41" name="直接箭头连接符 40"/>
            <p:cNvCxnSpPr/>
            <p:nvPr/>
          </p:nvCxnSpPr>
          <p:spPr>
            <a:xfrm>
              <a:off x="3953440" y="1769014"/>
              <a:ext cx="234895" cy="601089"/>
            </a:xfrm>
            <a:prstGeom prst="straightConnector1">
              <a:avLst/>
            </a:prstGeom>
            <a:ln>
              <a:solidFill>
                <a:srgbClr val="003F97"/>
              </a:solidFill>
              <a:tailEnd type="triangle"/>
            </a:ln>
          </p:spPr>
          <p:style>
            <a:lnRef idx="1">
              <a:schemeClr val="accent2"/>
            </a:lnRef>
            <a:fillRef idx="0">
              <a:schemeClr val="accent2"/>
            </a:fillRef>
            <a:effectRef idx="0">
              <a:schemeClr val="accent2"/>
            </a:effectRef>
            <a:fontRef idx="minor">
              <a:schemeClr val="tx1"/>
            </a:fontRef>
          </p:style>
        </p:cxnSp>
        <p:pic>
          <p:nvPicPr>
            <p:cNvPr id="42" name="图片 41"/>
            <p:cNvPicPr>
              <a:picLocks noChangeAspect="1"/>
            </p:cNvPicPr>
            <p:nvPr/>
          </p:nvPicPr>
          <p:blipFill>
            <a:blip r:embed="rId2" cstate="print"/>
            <a:stretch>
              <a:fillRect/>
            </a:stretch>
          </p:blipFill>
          <p:spPr>
            <a:xfrm>
              <a:off x="4326352" y="4678007"/>
              <a:ext cx="813819" cy="1288029"/>
            </a:xfrm>
            <a:prstGeom prst="rect">
              <a:avLst/>
            </a:prstGeom>
          </p:spPr>
        </p:pic>
        <p:cxnSp>
          <p:nvCxnSpPr>
            <p:cNvPr id="43" name="直接箭头连接符 42"/>
            <p:cNvCxnSpPr/>
            <p:nvPr/>
          </p:nvCxnSpPr>
          <p:spPr>
            <a:xfrm flipV="1">
              <a:off x="4707862" y="3904746"/>
              <a:ext cx="0" cy="785187"/>
            </a:xfrm>
            <a:prstGeom prst="straightConnector1">
              <a:avLst/>
            </a:prstGeom>
            <a:ln>
              <a:solidFill>
                <a:srgbClr val="003F97"/>
              </a:solidFill>
              <a:tailEnd type="triangle"/>
            </a:ln>
          </p:spPr>
          <p:style>
            <a:lnRef idx="1">
              <a:schemeClr val="accent2"/>
            </a:lnRef>
            <a:fillRef idx="0">
              <a:schemeClr val="accent2"/>
            </a:fillRef>
            <a:effectRef idx="0">
              <a:schemeClr val="accent2"/>
            </a:effectRef>
            <a:fontRef idx="minor">
              <a:schemeClr val="tx1"/>
            </a:fontRef>
          </p:style>
        </p:cxnSp>
        <p:sp>
          <p:nvSpPr>
            <p:cNvPr id="44" name="文本框 21"/>
            <p:cNvSpPr txBox="1"/>
            <p:nvPr/>
          </p:nvSpPr>
          <p:spPr>
            <a:xfrm>
              <a:off x="2071251" y="5157748"/>
              <a:ext cx="902811" cy="52322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solidFill>
                  <a:latin typeface="微软雅黑" panose="020B0503020204020204" charset="-122"/>
                  <a:ea typeface="微软雅黑" panose="020B0503020204020204" charset="-122"/>
                </a:rPr>
                <a:t>一级包装</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扫码枪</a:t>
              </a:r>
            </a:p>
          </p:txBody>
        </p:sp>
        <p:sp>
          <p:nvSpPr>
            <p:cNvPr id="45" name="文本框 21"/>
            <p:cNvSpPr txBox="1"/>
            <p:nvPr/>
          </p:nvSpPr>
          <p:spPr>
            <a:xfrm>
              <a:off x="5193189" y="5111698"/>
              <a:ext cx="902811" cy="52322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solidFill>
                  <a:latin typeface="微软雅黑" panose="020B0503020204020204" charset="-122"/>
                  <a:ea typeface="微软雅黑" panose="020B0503020204020204" charset="-122"/>
                </a:rPr>
                <a:t>二级包装</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扫码枪</a:t>
              </a:r>
            </a:p>
          </p:txBody>
        </p:sp>
        <p:sp>
          <p:nvSpPr>
            <p:cNvPr id="46" name="文本框 17"/>
            <p:cNvSpPr txBox="1"/>
            <p:nvPr/>
          </p:nvSpPr>
          <p:spPr>
            <a:xfrm>
              <a:off x="6762221" y="3097968"/>
              <a:ext cx="63919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rgbClr val="C00000"/>
                  </a:solidFill>
                  <a:latin typeface="微软雅黑" panose="020B0503020204020204" charset="-122"/>
                  <a:ea typeface="微软雅黑" panose="020B0503020204020204" charset="-122"/>
                </a:rPr>
                <a:t>……</a:t>
              </a:r>
              <a:endParaRPr lang="zh-CN" altLang="en-US" dirty="0">
                <a:solidFill>
                  <a:srgbClr val="C00000"/>
                </a:solidFill>
                <a:latin typeface="微软雅黑" panose="020B0503020204020204" charset="-122"/>
                <a:ea typeface="微软雅黑" panose="020B0503020204020204" charset="-122"/>
              </a:endParaRPr>
            </a:p>
          </p:txBody>
        </p:sp>
        <p:cxnSp>
          <p:nvCxnSpPr>
            <p:cNvPr id="47" name="直接箭头连接符 46"/>
            <p:cNvCxnSpPr/>
            <p:nvPr/>
          </p:nvCxnSpPr>
          <p:spPr>
            <a:xfrm flipV="1">
              <a:off x="8368902" y="3433596"/>
              <a:ext cx="0" cy="685020"/>
            </a:xfrm>
            <a:prstGeom prst="straightConnector1">
              <a:avLst/>
            </a:prstGeom>
            <a:ln>
              <a:solidFill>
                <a:srgbClr val="003F97"/>
              </a:solidFill>
              <a:tailEnd type="triangle"/>
            </a:ln>
          </p:spPr>
          <p:style>
            <a:lnRef idx="1">
              <a:schemeClr val="accent2"/>
            </a:lnRef>
            <a:fillRef idx="0">
              <a:schemeClr val="accent2"/>
            </a:fillRef>
            <a:effectRef idx="0">
              <a:schemeClr val="accent2"/>
            </a:effectRef>
            <a:fontRef idx="minor">
              <a:schemeClr val="tx1"/>
            </a:fontRef>
          </p:style>
        </p:cxnSp>
        <p:sp>
          <p:nvSpPr>
            <p:cNvPr id="48" name="文本框 21"/>
            <p:cNvSpPr txBox="1"/>
            <p:nvPr/>
          </p:nvSpPr>
          <p:spPr>
            <a:xfrm>
              <a:off x="9037143" y="4879439"/>
              <a:ext cx="1585692" cy="954107"/>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solidFill>
                  <a:latin typeface="微软雅黑" panose="020B0503020204020204" charset="-122"/>
                  <a:ea typeface="微软雅黑" panose="020B0503020204020204" charset="-122"/>
                </a:rPr>
                <a:t>工控机</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配置多级扫码枪</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配置关联软件</a:t>
              </a:r>
              <a:endParaRPr lang="en-US" altLang="zh-CN" sz="1400" dirty="0">
                <a:solidFill>
                  <a:schemeClr val="tx1"/>
                </a:solidFill>
                <a:latin typeface="微软雅黑" panose="020B0503020204020204" charset="-122"/>
                <a:ea typeface="微软雅黑" panose="020B0503020204020204" charset="-122"/>
              </a:endParaRPr>
            </a:p>
            <a:p>
              <a:pPr algn="ctr"/>
              <a:r>
                <a:rPr lang="zh-CN" altLang="en-US" sz="1400" dirty="0">
                  <a:solidFill>
                    <a:schemeClr val="tx1"/>
                  </a:solidFill>
                  <a:latin typeface="微软雅黑" panose="020B0503020204020204" charset="-122"/>
                  <a:ea typeface="微软雅黑" panose="020B0503020204020204" charset="-122"/>
                </a:rPr>
                <a:t>对接</a:t>
              </a:r>
              <a:r>
                <a:rPr lang="en-US" altLang="zh-CN" sz="1400" dirty="0">
                  <a:solidFill>
                    <a:schemeClr val="tx1"/>
                  </a:solidFill>
                  <a:latin typeface="微软雅黑" panose="020B0503020204020204" charset="-122"/>
                  <a:ea typeface="微软雅黑" panose="020B0503020204020204" charset="-122"/>
                </a:rPr>
                <a:t>UDI</a:t>
              </a:r>
              <a:r>
                <a:rPr lang="zh-CN" altLang="en-US" sz="1400" dirty="0">
                  <a:solidFill>
                    <a:schemeClr val="tx1"/>
                  </a:solidFill>
                  <a:latin typeface="微软雅黑" panose="020B0503020204020204" charset="-122"/>
                  <a:ea typeface="微软雅黑" panose="020B0503020204020204" charset="-122"/>
                </a:rPr>
                <a:t>公共平台</a:t>
              </a:r>
            </a:p>
          </p:txBody>
        </p:sp>
        <p:pic>
          <p:nvPicPr>
            <p:cNvPr id="49" name="图片 48"/>
            <p:cNvPicPr>
              <a:picLocks noChangeAspect="1"/>
            </p:cNvPicPr>
            <p:nvPr/>
          </p:nvPicPr>
          <p:blipFill>
            <a:blip r:embed="rId5" cstate="print"/>
            <a:stretch>
              <a:fillRect/>
            </a:stretch>
          </p:blipFill>
          <p:spPr>
            <a:xfrm>
              <a:off x="7775177" y="4232894"/>
              <a:ext cx="1238250" cy="1962150"/>
            </a:xfrm>
            <a:prstGeom prst="rect">
              <a:avLst/>
            </a:prstGeom>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a:xfrm>
            <a:off x="356293" y="1133661"/>
            <a:ext cx="5906721" cy="32861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rgbClr val="003F97"/>
                </a:solidFill>
                <a:latin typeface="微软雅黑" panose="020B0503020204020204" charset="-122"/>
                <a:ea typeface="微软雅黑" panose="020B0503020204020204" charset="-122"/>
              </a:rPr>
              <a:t>包装关联功能使用客户</a:t>
            </a:r>
          </a:p>
        </p:txBody>
      </p:sp>
      <p:sp>
        <p:nvSpPr>
          <p:cNvPr id="32" name="内容占位符 2"/>
          <p:cNvSpPr txBox="1"/>
          <p:nvPr/>
        </p:nvSpPr>
        <p:spPr>
          <a:xfrm>
            <a:off x="2200582" y="2177725"/>
            <a:ext cx="7632349" cy="32861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rgbClr val="4472C4"/>
                </a:solidFill>
                <a:latin typeface="微软雅黑" panose="020B0503020204020204" charset="-122"/>
                <a:ea typeface="微软雅黑" panose="020B0503020204020204" charset="-122"/>
              </a:rPr>
              <a:t>北京美康基因科学股份有限公司</a:t>
            </a:r>
          </a:p>
        </p:txBody>
      </p:sp>
      <p:sp>
        <p:nvSpPr>
          <p:cNvPr id="8" name="内容占位符 2"/>
          <p:cNvSpPr txBox="1"/>
          <p:nvPr/>
        </p:nvSpPr>
        <p:spPr>
          <a:xfrm>
            <a:off x="2200582" y="3659136"/>
            <a:ext cx="5978913" cy="32861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rgbClr val="4472C4"/>
                </a:solidFill>
                <a:latin typeface="微软雅黑" panose="020B0503020204020204" charset="-122"/>
                <a:ea typeface="微软雅黑" panose="020B0503020204020204" charset="-122"/>
              </a:rPr>
              <a:t>桂林紫竹乳胶制品有限公司（前置关联）</a:t>
            </a:r>
          </a:p>
        </p:txBody>
      </p:sp>
      <p:sp>
        <p:nvSpPr>
          <p:cNvPr id="6" name="内容占位符 2"/>
          <p:cNvSpPr txBox="1"/>
          <p:nvPr/>
        </p:nvSpPr>
        <p:spPr>
          <a:xfrm>
            <a:off x="2200582" y="4399842"/>
            <a:ext cx="6154277" cy="32861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rgbClr val="4472C4"/>
                </a:solidFill>
                <a:latin typeface="微软雅黑" panose="020B0503020204020204" charset="-122"/>
                <a:ea typeface="微软雅黑" panose="020B0503020204020204" charset="-122"/>
              </a:rPr>
              <a:t>江西狼和医疗器械有限公司（包装内关联）</a:t>
            </a:r>
          </a:p>
        </p:txBody>
      </p:sp>
      <p:sp>
        <p:nvSpPr>
          <p:cNvPr id="7" name="内容占位符 2"/>
          <p:cNvSpPr txBox="1"/>
          <p:nvPr/>
        </p:nvSpPr>
        <p:spPr>
          <a:xfrm>
            <a:off x="2200583" y="2918431"/>
            <a:ext cx="5310858" cy="32861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rgbClr val="4472C4"/>
                </a:solidFill>
                <a:latin typeface="微软雅黑" panose="020B0503020204020204" charset="-122"/>
                <a:ea typeface="微软雅黑" panose="020B0503020204020204" charset="-122"/>
              </a:rPr>
              <a:t>南京美宁康诚生物科技有限公司</a:t>
            </a:r>
          </a:p>
        </p:txBody>
      </p:sp>
      <p:sp>
        <p:nvSpPr>
          <p:cNvPr id="9" name="标题 30"/>
          <p:cNvSpPr>
            <a:spLocks noGrp="1"/>
          </p:cNvSpPr>
          <p:nvPr>
            <p:custDataLst>
              <p:tags r:id="rId1"/>
            </p:custDataLst>
          </p:nvPr>
        </p:nvSpPr>
        <p:spPr>
          <a:xfrm>
            <a:off x="3898581" y="154989"/>
            <a:ext cx="3123655" cy="6838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2800" b="1" dirty="0">
                <a:solidFill>
                  <a:schemeClr val="lt1"/>
                </a:solidFill>
                <a:latin typeface="微软雅黑" panose="020B0503020204020204" charset="-122"/>
                <a:ea typeface="微软雅黑" panose="020B0503020204020204" charset="-122"/>
                <a:sym typeface="+mn-ea"/>
              </a:rPr>
              <a:t>包装关联</a:t>
            </a:r>
          </a:p>
        </p:txBody>
      </p:sp>
      <p:sp>
        <p:nvSpPr>
          <p:cNvPr id="10" name="内容占位符 2"/>
          <p:cNvSpPr txBox="1"/>
          <p:nvPr/>
        </p:nvSpPr>
        <p:spPr>
          <a:xfrm>
            <a:off x="2200582" y="5140547"/>
            <a:ext cx="7720031" cy="32861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rgbClr val="4472C4"/>
                </a:solidFill>
                <a:latin typeface="微软雅黑" panose="020B0503020204020204" charset="-122"/>
                <a:ea typeface="微软雅黑" panose="020B0503020204020204" charset="-122"/>
              </a:rPr>
              <a:t>长沙海润生物技术有限公司（赋码采集数据关联软件）</a:t>
            </a:r>
          </a:p>
        </p:txBody>
      </p:sp>
      <p:sp>
        <p:nvSpPr>
          <p:cNvPr id="11" name="内容占位符 2"/>
          <p:cNvSpPr txBox="1"/>
          <p:nvPr/>
        </p:nvSpPr>
        <p:spPr>
          <a:xfrm>
            <a:off x="2200583" y="5881252"/>
            <a:ext cx="7532140" cy="32861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rgbClr val="4472C4"/>
                </a:solidFill>
                <a:latin typeface="微软雅黑" panose="020B0503020204020204" charset="-122"/>
                <a:ea typeface="微软雅黑" panose="020B0503020204020204" charset="-122"/>
              </a:rPr>
              <a:t>英华融泰医疗科技股份有限公司（后置包装）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4735830"/>
            <a:ext cx="12192000" cy="162750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30"/>
          <p:cNvSpPr>
            <a:spLocks noGrp="1"/>
          </p:cNvSpPr>
          <p:nvPr>
            <p:custDataLst>
              <p:tags r:id="rId1"/>
            </p:custDataLst>
          </p:nvPr>
        </p:nvSpPr>
        <p:spPr>
          <a:xfrm>
            <a:off x="3898581" y="154989"/>
            <a:ext cx="3123655" cy="6838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2800" b="1" dirty="0">
                <a:solidFill>
                  <a:schemeClr val="lt1"/>
                </a:solidFill>
                <a:latin typeface="微软雅黑" panose="020B0503020204020204" charset="-122"/>
                <a:ea typeface="微软雅黑" panose="020B0503020204020204" charset="-122"/>
                <a:sym typeface="+mn-ea"/>
              </a:rPr>
              <a:t>UDI</a:t>
            </a:r>
            <a:r>
              <a:rPr lang="zh-CN" altLang="en-US" sz="2800" b="1" dirty="0">
                <a:solidFill>
                  <a:schemeClr val="lt1"/>
                </a:solidFill>
                <a:latin typeface="微软雅黑" panose="020B0503020204020204" charset="-122"/>
                <a:ea typeface="微软雅黑" panose="020B0503020204020204" charset="-122"/>
                <a:sym typeface="+mn-ea"/>
              </a:rPr>
              <a:t>应用</a:t>
            </a:r>
          </a:p>
        </p:txBody>
      </p:sp>
      <p:sp>
        <p:nvSpPr>
          <p:cNvPr id="18" name="Title 6"/>
          <p:cNvSpPr txBox="1"/>
          <p:nvPr>
            <p:custDataLst>
              <p:tags r:id="rId2"/>
            </p:custDataLst>
          </p:nvPr>
        </p:nvSpPr>
        <p:spPr>
          <a:xfrm>
            <a:off x="567690" y="1136650"/>
            <a:ext cx="4909185" cy="680085"/>
          </a:xfrm>
          <a:prstGeom prst="rect">
            <a:avLst/>
          </a:prstGeom>
          <a:noFill/>
          <a:ln w="3175">
            <a:noFill/>
            <a:prstDash val="dash"/>
          </a:ln>
        </p:spPr>
        <p:txBody>
          <a:bodyPr wrap="square" lIns="63500" tIns="25400" rIns="63500" bIns="25400" anchor="ctr" anchorCtr="0">
            <a:normAutofit lnSpcReduction="1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1" algn="l" fontAlgn="ctr">
              <a:lnSpc>
                <a:spcPct val="150000"/>
              </a:lnSpc>
              <a:spcBef>
                <a:spcPts val="0"/>
              </a:spcBef>
              <a:spcAft>
                <a:spcPts val="0"/>
              </a:spcAft>
              <a:buSzPct val="100000"/>
            </a:pPr>
            <a:r>
              <a:rPr lang="zh-CN" altLang="en-US" sz="2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防窜货管理</a:t>
            </a:r>
          </a:p>
        </p:txBody>
      </p:sp>
      <p:sp>
        <p:nvSpPr>
          <p:cNvPr id="4" name="Title 6"/>
          <p:cNvSpPr txBox="1"/>
          <p:nvPr>
            <p:custDataLst>
              <p:tags r:id="rId3"/>
            </p:custDataLst>
          </p:nvPr>
        </p:nvSpPr>
        <p:spPr>
          <a:xfrm>
            <a:off x="354965" y="4864100"/>
            <a:ext cx="11468100" cy="1361440"/>
          </a:xfrm>
          <a:prstGeom prst="rect">
            <a:avLst/>
          </a:prstGeom>
          <a:noFill/>
          <a:ln w="3175">
            <a:solidFill>
              <a:srgbClr val="0070C0"/>
            </a:solidFill>
            <a:prstDash val="dash"/>
          </a:ln>
        </p:spPr>
        <p:txBody>
          <a:bodyPr wrap="square" lIns="63500" tIns="25400" rIns="63500" bIns="25400" anchor="ctr"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1" algn="just" fontAlgn="ctr">
              <a:lnSpc>
                <a:spcPct val="150000"/>
              </a:lnSpc>
              <a:spcBef>
                <a:spcPts val="0"/>
              </a:spcBef>
              <a:spcAft>
                <a:spcPts val="0"/>
              </a:spcAft>
              <a:buSzPct val="100000"/>
            </a:pP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防窜货管理，管理各级代理商，</a:t>
            </a: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产品去向追踪、商品价格控制，随时随地查看产品动向，</a:t>
            </a: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阻止各类窜货现象的发生。通过后台数据可以追踪经销商和产品流向信息，查看每一个经销商的产品销售状态以及销售区域，防止销售区域发生窜货现象。</a:t>
            </a:r>
          </a:p>
        </p:txBody>
      </p:sp>
      <p:pic>
        <p:nvPicPr>
          <p:cNvPr id="7" name="Picture 5"/>
          <p:cNvPicPr>
            <a:picLocks noChangeAspect="1"/>
          </p:cNvPicPr>
          <p:nvPr/>
        </p:nvPicPr>
        <p:blipFill>
          <a:blip r:embed="rId5" cstate="print">
            <a:alphaModFix amt="80000"/>
            <a:grayscl/>
          </a:blip>
          <a:stretch>
            <a:fillRect/>
          </a:stretch>
        </p:blipFill>
        <p:spPr>
          <a:xfrm>
            <a:off x="2879090" y="2437130"/>
            <a:ext cx="6597015" cy="1160780"/>
          </a:xfrm>
          <a:prstGeom prst="rect">
            <a:avLst/>
          </a:prstGeom>
        </p:spPr>
      </p:pic>
      <p:sp>
        <p:nvSpPr>
          <p:cNvPr id="17" name="TextBox 6"/>
          <p:cNvSpPr txBox="1"/>
          <p:nvPr/>
        </p:nvSpPr>
        <p:spPr>
          <a:xfrm>
            <a:off x="434975" y="2333625"/>
            <a:ext cx="2167890" cy="1875790"/>
          </a:xfrm>
          <a:prstGeom prst="rect">
            <a:avLst/>
          </a:prstGeom>
        </p:spPr>
        <p:txBody>
          <a:bodyPr lIns="0" tIns="0" rIns="0" bIns="0" rtlCol="0" anchor="t"/>
          <a:lstStyle/>
          <a:p>
            <a:pPr algn="just">
              <a:lnSpc>
                <a:spcPct val="113000"/>
              </a:lnSpc>
            </a:pPr>
            <a:r>
              <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rPr>
              <a:t>输入编码，或扫码可以查看该产品所发货销售的区域（含扫码枪）；</a:t>
            </a:r>
            <a:endParaRPr lang="en-US" sz="2800" b="1">
              <a:solidFill>
                <a:srgbClr val="445469"/>
              </a:solidFill>
              <a:latin typeface="黑体" panose="02010609060101010101" charset="-122"/>
            </a:endParaRPr>
          </a:p>
          <a:p>
            <a:pPr algn="just">
              <a:lnSpc>
                <a:spcPct val="113000"/>
              </a:lnSpc>
            </a:pPr>
            <a:endParaRPr lang="en-US" sz="2800" b="1">
              <a:solidFill>
                <a:srgbClr val="445469"/>
              </a:solidFill>
              <a:latin typeface="黑体" panose="02010609060101010101" charset="-122"/>
            </a:endParaRPr>
          </a:p>
        </p:txBody>
      </p:sp>
      <p:sp>
        <p:nvSpPr>
          <p:cNvPr id="20" name="TextBox 8"/>
          <p:cNvSpPr txBox="1"/>
          <p:nvPr/>
        </p:nvSpPr>
        <p:spPr>
          <a:xfrm>
            <a:off x="3974465" y="3665855"/>
            <a:ext cx="4171950" cy="923290"/>
          </a:xfrm>
          <a:prstGeom prst="rect">
            <a:avLst/>
          </a:prstGeom>
        </p:spPr>
        <p:txBody>
          <a:bodyPr lIns="0" tIns="0" rIns="0" bIns="0" rtlCol="0" anchor="t"/>
          <a:lstStyle/>
          <a:p>
            <a:pPr algn="just">
              <a:lnSpc>
                <a:spcPct val="113000"/>
              </a:lnSpc>
            </a:pPr>
            <a:r>
              <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rPr>
              <a:t>发货时关联经销商信息，每批次货物与经销商所销售的区域进行绑定；</a:t>
            </a:r>
            <a:endParaRPr lang="en-US" sz="2800" b="1">
              <a:solidFill>
                <a:srgbClr val="445469"/>
              </a:solidFill>
              <a:latin typeface="黑体" panose="02010609060101010101" charset="-122"/>
            </a:endParaRPr>
          </a:p>
          <a:p>
            <a:pPr algn="ctr">
              <a:lnSpc>
                <a:spcPct val="113000"/>
              </a:lnSpc>
            </a:pPr>
            <a:endParaRPr lang="en-US" sz="2800" b="1">
              <a:solidFill>
                <a:srgbClr val="445469"/>
              </a:solidFill>
              <a:latin typeface="黑体" panose="02010609060101010101" charset="-122"/>
            </a:endParaRPr>
          </a:p>
        </p:txBody>
      </p:sp>
      <p:sp>
        <p:nvSpPr>
          <p:cNvPr id="22" name="TextBox 10"/>
          <p:cNvSpPr txBox="1"/>
          <p:nvPr/>
        </p:nvSpPr>
        <p:spPr>
          <a:xfrm>
            <a:off x="3974465" y="1933575"/>
            <a:ext cx="4551045" cy="713740"/>
          </a:xfrm>
          <a:prstGeom prst="rect">
            <a:avLst/>
          </a:prstGeom>
        </p:spPr>
        <p:txBody>
          <a:bodyPr lIns="0" tIns="0" rIns="0" bIns="0" rtlCol="0" anchor="t"/>
          <a:lstStyle/>
          <a:p>
            <a:pPr algn="just">
              <a:lnSpc>
                <a:spcPct val="113000"/>
              </a:lnSpc>
            </a:pPr>
            <a:r>
              <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rPr>
              <a:t>出现窜货情况，厂家可以发现窜货区域；</a:t>
            </a:r>
            <a:endPar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endParaRPr>
          </a:p>
          <a:p>
            <a:pPr algn="ctr">
              <a:lnSpc>
                <a:spcPct val="113000"/>
              </a:lnSpc>
            </a:pPr>
            <a:endParaRPr lang="en-US" sz="2800" b="1">
              <a:solidFill>
                <a:srgbClr val="445469"/>
              </a:solidFill>
              <a:latin typeface="黑体" panose="02010609060101010101" charset="-122"/>
            </a:endParaRPr>
          </a:p>
        </p:txBody>
      </p:sp>
      <p:sp>
        <p:nvSpPr>
          <p:cNvPr id="23" name="TextBox 11"/>
          <p:cNvSpPr txBox="1"/>
          <p:nvPr/>
        </p:nvSpPr>
        <p:spPr>
          <a:xfrm>
            <a:off x="9780270" y="2597150"/>
            <a:ext cx="2134235" cy="1143000"/>
          </a:xfrm>
          <a:prstGeom prst="rect">
            <a:avLst/>
          </a:prstGeom>
        </p:spPr>
        <p:txBody>
          <a:bodyPr lIns="0" tIns="0" rIns="0" bIns="0" rtlCol="0" anchor="t"/>
          <a:lstStyle/>
          <a:p>
            <a:pPr marL="0" lvl="1" algn="just">
              <a:lnSpc>
                <a:spcPct val="113000"/>
              </a:lnSpc>
            </a:pPr>
            <a:r>
              <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rPr>
              <a:t>微信公众号查询产品是否窜货信息</a:t>
            </a:r>
            <a:endParaRPr lang="zh-CN" altLang="en-US" sz="2800"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endParaRPr>
          </a:p>
          <a:p>
            <a:pPr algn="ctr">
              <a:lnSpc>
                <a:spcPct val="113000"/>
              </a:lnSpc>
            </a:pPr>
            <a:endParaRPr lang="en-US" sz="2800" b="1">
              <a:solidFill>
                <a:srgbClr val="445469"/>
              </a:solidFill>
              <a:latin typeface="黑体" panose="02010609060101010101"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1779055" y="1811763"/>
            <a:ext cx="2232000" cy="3961924"/>
          </a:xfrm>
          <a:prstGeom prst="rect">
            <a:avLst/>
          </a:prstGeom>
          <a:effectLst>
            <a:outerShdw blurRad="50800" dist="38100" dir="5400000" algn="t" rotWithShape="0">
              <a:prstClr val="black">
                <a:alpha val="40000"/>
              </a:prstClr>
            </a:outerShdw>
          </a:effectLst>
        </p:spPr>
      </p:pic>
      <p:pic>
        <p:nvPicPr>
          <p:cNvPr id="7" name="图片 6"/>
          <p:cNvPicPr>
            <a:picLocks noChangeAspect="1"/>
          </p:cNvPicPr>
          <p:nvPr/>
        </p:nvPicPr>
        <p:blipFill>
          <a:blip r:embed="rId4" cstate="print"/>
          <a:stretch>
            <a:fillRect/>
          </a:stretch>
        </p:blipFill>
        <p:spPr>
          <a:xfrm>
            <a:off x="7295046" y="1756339"/>
            <a:ext cx="2232000" cy="3968000"/>
          </a:xfrm>
          <a:prstGeom prst="rect">
            <a:avLst/>
          </a:prstGeom>
          <a:effectLst>
            <a:outerShdw blurRad="50800" dist="38100" dir="5400000" algn="t" rotWithShape="0">
              <a:prstClr val="black">
                <a:alpha val="40000"/>
              </a:prstClr>
            </a:outerShdw>
          </a:effectLst>
        </p:spPr>
      </p:pic>
      <p:sp>
        <p:nvSpPr>
          <p:cNvPr id="8" name="内容占位符 2"/>
          <p:cNvSpPr txBox="1"/>
          <p:nvPr/>
        </p:nvSpPr>
        <p:spPr>
          <a:xfrm>
            <a:off x="356293" y="1133661"/>
            <a:ext cx="5273541" cy="32861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rgbClr val="003F97"/>
                </a:solidFill>
                <a:latin typeface="微软雅黑" panose="020B0503020204020204" charset="-122"/>
                <a:ea typeface="微软雅黑" panose="020B0503020204020204" charset="-122"/>
              </a:rPr>
              <a:t>防窜货公众号</a:t>
            </a:r>
          </a:p>
        </p:txBody>
      </p:sp>
      <p:pic>
        <p:nvPicPr>
          <p:cNvPr id="9" name="图片 8"/>
          <p:cNvPicPr>
            <a:picLocks noChangeAspect="1"/>
          </p:cNvPicPr>
          <p:nvPr/>
        </p:nvPicPr>
        <p:blipFill>
          <a:blip r:embed="rId5" cstate="print"/>
          <a:stretch>
            <a:fillRect/>
          </a:stretch>
        </p:blipFill>
        <p:spPr>
          <a:xfrm>
            <a:off x="4537050" y="1756339"/>
            <a:ext cx="2232000" cy="3990045"/>
          </a:xfrm>
          <a:prstGeom prst="rect">
            <a:avLst/>
          </a:prstGeom>
          <a:effectLst>
            <a:outerShdw blurRad="50800" dist="38100" dir="5400000" algn="t" rotWithShape="0">
              <a:prstClr val="black">
                <a:alpha val="40000"/>
              </a:prstClr>
            </a:outerShdw>
          </a:effectLst>
        </p:spPr>
      </p:pic>
      <p:sp>
        <p:nvSpPr>
          <p:cNvPr id="6" name="标题 30"/>
          <p:cNvSpPr>
            <a:spLocks noGrp="1"/>
          </p:cNvSpPr>
          <p:nvPr>
            <p:custDataLst>
              <p:tags r:id="rId1"/>
            </p:custDataLst>
          </p:nvPr>
        </p:nvSpPr>
        <p:spPr>
          <a:xfrm>
            <a:off x="3898581" y="154989"/>
            <a:ext cx="3123655" cy="6838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2800" b="1" dirty="0">
                <a:solidFill>
                  <a:schemeClr val="lt1"/>
                </a:solidFill>
                <a:latin typeface="微软雅黑" panose="020B0503020204020204" charset="-122"/>
                <a:ea typeface="微软雅黑" panose="020B0503020204020204" charset="-122"/>
                <a:sym typeface="+mn-ea"/>
              </a:rPr>
              <a:t>防窜货</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62904" y="4240822"/>
            <a:ext cx="3038921" cy="1361436"/>
          </a:xfrm>
          <a:prstGeom prst="rect">
            <a:avLst/>
          </a:prstGeom>
          <a:effectLst/>
        </p:spPr>
      </p:pic>
      <p:pic>
        <p:nvPicPr>
          <p:cNvPr id="26" name="图片 1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19769" y="3177685"/>
            <a:ext cx="1870463" cy="3651858"/>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图片 1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732856" y="3174253"/>
            <a:ext cx="1870462" cy="3641958"/>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图片 21"/>
          <p:cNvPicPr>
            <a:picLocks noChangeAspect="1"/>
          </p:cNvPicPr>
          <p:nvPr/>
        </p:nvPicPr>
        <p:blipFill>
          <a:blip r:embed="rId6" cstate="print"/>
          <a:stretch>
            <a:fillRect/>
          </a:stretch>
        </p:blipFill>
        <p:spPr>
          <a:xfrm>
            <a:off x="4870016" y="1133661"/>
            <a:ext cx="3100317" cy="1622747"/>
          </a:xfrm>
          <a:prstGeom prst="rect">
            <a:avLst/>
          </a:prstGeom>
          <a:ln>
            <a:noFill/>
          </a:ln>
          <a:effectLst/>
        </p:spPr>
      </p:pic>
      <p:pic>
        <p:nvPicPr>
          <p:cNvPr id="24" name="图片 23"/>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8369282" y="1259291"/>
            <a:ext cx="1919773" cy="1437715"/>
          </a:xfrm>
          <a:prstGeom prst="rect">
            <a:avLst/>
          </a:prstGeom>
          <a:solidFill>
            <a:srgbClr val="FFFFFF">
              <a:shade val="85000"/>
            </a:srgbClr>
          </a:solidFill>
          <a:ln w="88900" cap="sq">
            <a:solidFill>
              <a:srgbClr val="FFFFFF"/>
            </a:solidFill>
            <a:miter lim="800000"/>
            <a:headEnd/>
            <a:tailEnd/>
          </a:ln>
          <a:effectLst/>
          <a:scene3d>
            <a:camera prst="orthographicFront"/>
            <a:lightRig rig="twoPt" dir="t">
              <a:rot lat="0" lon="0" rev="7200000"/>
            </a:lightRig>
          </a:scene3d>
          <a:sp3d>
            <a:bevelT w="25400" h="19050"/>
            <a:contourClr>
              <a:srgbClr val="FFFFFF"/>
            </a:contourClr>
          </a:sp3d>
        </p:spPr>
      </p:pic>
      <p:sp>
        <p:nvSpPr>
          <p:cNvPr id="5" name="内容占位符 2"/>
          <p:cNvSpPr txBox="1"/>
          <p:nvPr/>
        </p:nvSpPr>
        <p:spPr>
          <a:xfrm>
            <a:off x="356293" y="1133661"/>
            <a:ext cx="3226151" cy="32861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rgbClr val="003F97"/>
                </a:solidFill>
                <a:latin typeface="微软雅黑" panose="020B0503020204020204" charset="-122"/>
                <a:ea typeface="微软雅黑" panose="020B0503020204020204" charset="-122"/>
              </a:rPr>
              <a:t>客户案例</a:t>
            </a:r>
          </a:p>
        </p:txBody>
      </p:sp>
      <p:sp>
        <p:nvSpPr>
          <p:cNvPr id="6" name="文本框 5"/>
          <p:cNvSpPr txBox="1"/>
          <p:nvPr/>
        </p:nvSpPr>
        <p:spPr>
          <a:xfrm>
            <a:off x="1326749" y="2116731"/>
            <a:ext cx="648223" cy="1015663"/>
          </a:xfrm>
          <a:prstGeom prst="rect">
            <a:avLst/>
          </a:prstGeom>
          <a:noFill/>
        </p:spPr>
        <p:txBody>
          <a:bodyPr wrap="square" rtlCol="0">
            <a:spAutoFit/>
          </a:bodyPr>
          <a:lstStyle/>
          <a:p>
            <a:pPr algn="ctr"/>
            <a:r>
              <a:rPr lang="zh-CN" altLang="en-US" sz="2000" b="1" dirty="0">
                <a:latin typeface="微软雅黑" panose="020B0503020204020204" charset="-122"/>
                <a:ea typeface="微软雅黑" panose="020B0503020204020204" charset="-122"/>
              </a:rPr>
              <a:t>管</a:t>
            </a:r>
            <a:endParaRPr lang="en-US" altLang="zh-CN" sz="2000" b="1" dirty="0">
              <a:latin typeface="微软雅黑" panose="020B0503020204020204" charset="-122"/>
              <a:ea typeface="微软雅黑" panose="020B0503020204020204" charset="-122"/>
            </a:endParaRPr>
          </a:p>
          <a:p>
            <a:pPr algn="ctr"/>
            <a:r>
              <a:rPr lang="zh-CN" altLang="en-US" sz="2000" b="1" dirty="0">
                <a:latin typeface="微软雅黑" panose="020B0503020204020204" charset="-122"/>
                <a:ea typeface="微软雅黑" panose="020B0503020204020204" charset="-122"/>
              </a:rPr>
              <a:t>理</a:t>
            </a:r>
            <a:endParaRPr lang="en-US" altLang="zh-CN" sz="2000" b="1" dirty="0">
              <a:latin typeface="微软雅黑" panose="020B0503020204020204" charset="-122"/>
              <a:ea typeface="微软雅黑" panose="020B0503020204020204" charset="-122"/>
            </a:endParaRPr>
          </a:p>
          <a:p>
            <a:pPr algn="ctr"/>
            <a:r>
              <a:rPr lang="zh-CN" altLang="en-US" sz="2000" b="1" dirty="0">
                <a:latin typeface="微软雅黑" panose="020B0503020204020204" charset="-122"/>
                <a:ea typeface="微软雅黑" panose="020B0503020204020204" charset="-122"/>
              </a:rPr>
              <a:t>员</a:t>
            </a:r>
          </a:p>
        </p:txBody>
      </p:sp>
      <p:sp>
        <p:nvSpPr>
          <p:cNvPr id="7" name="矩形: 圆角 6"/>
          <p:cNvSpPr/>
          <p:nvPr/>
        </p:nvSpPr>
        <p:spPr>
          <a:xfrm>
            <a:off x="2405242" y="2333784"/>
            <a:ext cx="2169581" cy="588475"/>
          </a:xfrm>
          <a:prstGeom prst="roundRect">
            <a:avLst/>
          </a:prstGeom>
          <a:solidFill>
            <a:srgbClr val="DD6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charset="-122"/>
                <a:ea typeface="微软雅黑" panose="020B0503020204020204" charset="-122"/>
              </a:rPr>
              <a:t>关联车间机床等信息生成生产流程</a:t>
            </a:r>
          </a:p>
        </p:txBody>
      </p:sp>
      <p:cxnSp>
        <p:nvCxnSpPr>
          <p:cNvPr id="8" name="直接箭头连接符 7"/>
          <p:cNvCxnSpPr>
            <a:stCxn id="6" idx="3"/>
            <a:endCxn id="7" idx="1"/>
          </p:cNvCxnSpPr>
          <p:nvPr/>
        </p:nvCxnSpPr>
        <p:spPr>
          <a:xfrm>
            <a:off x="1974972" y="2624563"/>
            <a:ext cx="430270" cy="34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426255" y="5271342"/>
            <a:ext cx="648224" cy="1015663"/>
          </a:xfrm>
          <a:prstGeom prst="rect">
            <a:avLst/>
          </a:prstGeom>
          <a:noFill/>
        </p:spPr>
        <p:txBody>
          <a:bodyPr wrap="square" rtlCol="0">
            <a:spAutoFit/>
          </a:bodyPr>
          <a:lstStyle/>
          <a:p>
            <a:pPr algn="ctr"/>
            <a:r>
              <a:rPr lang="zh-CN" altLang="en-US" sz="2000" b="1" dirty="0">
                <a:latin typeface="微软雅黑" panose="020B0503020204020204" charset="-122"/>
                <a:ea typeface="微软雅黑" panose="020B0503020204020204" charset="-122"/>
              </a:rPr>
              <a:t>操</a:t>
            </a:r>
            <a:endParaRPr lang="en-US" altLang="zh-CN" sz="2000" b="1" dirty="0">
              <a:latin typeface="微软雅黑" panose="020B0503020204020204" charset="-122"/>
              <a:ea typeface="微软雅黑" panose="020B0503020204020204" charset="-122"/>
            </a:endParaRPr>
          </a:p>
          <a:p>
            <a:pPr algn="ctr"/>
            <a:r>
              <a:rPr lang="zh-CN" altLang="en-US" sz="2000" b="1" dirty="0">
                <a:latin typeface="微软雅黑" panose="020B0503020204020204" charset="-122"/>
                <a:ea typeface="微软雅黑" panose="020B0503020204020204" charset="-122"/>
              </a:rPr>
              <a:t>作</a:t>
            </a:r>
            <a:endParaRPr lang="en-US" altLang="zh-CN" sz="2000" b="1" dirty="0">
              <a:latin typeface="微软雅黑" panose="020B0503020204020204" charset="-122"/>
              <a:ea typeface="微软雅黑" panose="020B0503020204020204" charset="-122"/>
            </a:endParaRPr>
          </a:p>
          <a:p>
            <a:pPr algn="ctr"/>
            <a:r>
              <a:rPr lang="zh-CN" altLang="en-US" sz="2000" b="1" dirty="0">
                <a:latin typeface="微软雅黑" panose="020B0503020204020204" charset="-122"/>
                <a:ea typeface="微软雅黑" panose="020B0503020204020204" charset="-122"/>
              </a:rPr>
              <a:t>员</a:t>
            </a:r>
          </a:p>
        </p:txBody>
      </p:sp>
      <p:sp>
        <p:nvSpPr>
          <p:cNvPr id="10" name="矩形: 圆角 9"/>
          <p:cNvSpPr/>
          <p:nvPr/>
        </p:nvSpPr>
        <p:spPr>
          <a:xfrm>
            <a:off x="2568686" y="5484936"/>
            <a:ext cx="1923580" cy="588475"/>
          </a:xfrm>
          <a:prstGeom prst="roundRect">
            <a:avLst/>
          </a:prstGeom>
          <a:solidFill>
            <a:srgbClr val="DD6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charset="-122"/>
                <a:ea typeface="微软雅黑" panose="020B0503020204020204" charset="-122"/>
              </a:rPr>
              <a:t>打开统一二维码</a:t>
            </a:r>
            <a:endParaRPr lang="en-US" altLang="zh-CN" sz="1600" b="1" dirty="0">
              <a:latin typeface="微软雅黑" panose="020B0503020204020204" charset="-122"/>
              <a:ea typeface="微软雅黑" panose="020B0503020204020204" charset="-122"/>
            </a:endParaRPr>
          </a:p>
          <a:p>
            <a:pPr algn="ctr"/>
            <a:r>
              <a:rPr lang="zh-CN" altLang="en-US" sz="1600" b="1" dirty="0">
                <a:latin typeface="微软雅黑" panose="020B0503020204020204" charset="-122"/>
                <a:ea typeface="微软雅黑" panose="020B0503020204020204" charset="-122"/>
              </a:rPr>
              <a:t>追溯公众号</a:t>
            </a:r>
          </a:p>
        </p:txBody>
      </p:sp>
      <p:sp>
        <p:nvSpPr>
          <p:cNvPr id="11" name="矩形: 圆角 10"/>
          <p:cNvSpPr/>
          <p:nvPr/>
        </p:nvSpPr>
        <p:spPr>
          <a:xfrm>
            <a:off x="4922275" y="5484936"/>
            <a:ext cx="1267485" cy="588475"/>
          </a:xfrm>
          <a:prstGeom prst="roundRect">
            <a:avLst/>
          </a:prstGeom>
          <a:solidFill>
            <a:srgbClr val="DD6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charset="-122"/>
                <a:ea typeface="微软雅黑" panose="020B0503020204020204" charset="-122"/>
              </a:rPr>
              <a:t>手机扫描</a:t>
            </a:r>
            <a:endParaRPr lang="en-US" altLang="zh-CN" sz="1600" b="1" dirty="0">
              <a:latin typeface="微软雅黑" panose="020B0503020204020204" charset="-122"/>
              <a:ea typeface="微软雅黑" panose="020B0503020204020204" charset="-122"/>
            </a:endParaRPr>
          </a:p>
          <a:p>
            <a:pPr algn="ctr"/>
            <a:r>
              <a:rPr lang="zh-CN" altLang="en-US" sz="1600" b="1" dirty="0">
                <a:latin typeface="微软雅黑" panose="020B0503020204020204" charset="-122"/>
                <a:ea typeface="微软雅黑" panose="020B0503020204020204" charset="-122"/>
              </a:rPr>
              <a:t>追溯码</a:t>
            </a:r>
          </a:p>
        </p:txBody>
      </p:sp>
      <p:cxnSp>
        <p:nvCxnSpPr>
          <p:cNvPr id="12" name="直接箭头连接符 11"/>
          <p:cNvCxnSpPr>
            <a:stCxn id="10" idx="3"/>
            <a:endCxn id="11" idx="1"/>
          </p:cNvCxnSpPr>
          <p:nvPr/>
        </p:nvCxnSpPr>
        <p:spPr>
          <a:xfrm>
            <a:off x="4492266" y="5779174"/>
            <a:ext cx="4300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stCxn id="11" idx="3"/>
            <a:endCxn id="20" idx="1"/>
          </p:cNvCxnSpPr>
          <p:nvPr/>
        </p:nvCxnSpPr>
        <p:spPr>
          <a:xfrm flipV="1">
            <a:off x="6189760" y="5769630"/>
            <a:ext cx="430009" cy="95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矩形: 圆角 13"/>
          <p:cNvSpPr/>
          <p:nvPr/>
        </p:nvSpPr>
        <p:spPr>
          <a:xfrm>
            <a:off x="5005093" y="2333784"/>
            <a:ext cx="1267485" cy="588475"/>
          </a:xfrm>
          <a:prstGeom prst="roundRect">
            <a:avLst/>
          </a:prstGeom>
          <a:solidFill>
            <a:srgbClr val="DD6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charset="-122"/>
                <a:ea typeface="微软雅黑" panose="020B0503020204020204" charset="-122"/>
              </a:rPr>
              <a:t>为产品生成</a:t>
            </a:r>
            <a:r>
              <a:rPr lang="en-US" altLang="zh-CN" sz="1600" b="1" dirty="0">
                <a:latin typeface="微软雅黑" panose="020B0503020204020204" charset="-122"/>
                <a:ea typeface="微软雅黑" panose="020B0503020204020204" charset="-122"/>
              </a:rPr>
              <a:t>DI</a:t>
            </a:r>
            <a:r>
              <a:rPr lang="zh-CN" altLang="en-US" sz="1600" b="1" dirty="0">
                <a:latin typeface="微软雅黑" panose="020B0503020204020204" charset="-122"/>
                <a:ea typeface="微软雅黑" panose="020B0503020204020204" charset="-122"/>
              </a:rPr>
              <a:t>编码</a:t>
            </a:r>
          </a:p>
        </p:txBody>
      </p:sp>
      <p:sp>
        <p:nvSpPr>
          <p:cNvPr id="15" name="矩形: 圆角 14"/>
          <p:cNvSpPr/>
          <p:nvPr/>
        </p:nvSpPr>
        <p:spPr>
          <a:xfrm>
            <a:off x="6702848" y="2333784"/>
            <a:ext cx="1267485" cy="588475"/>
          </a:xfrm>
          <a:prstGeom prst="roundRect">
            <a:avLst/>
          </a:prstGeom>
          <a:solidFill>
            <a:srgbClr val="DD6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charset="-122"/>
                <a:ea typeface="微软雅黑" panose="020B0503020204020204" charset="-122"/>
              </a:rPr>
              <a:t>为产品生成</a:t>
            </a:r>
            <a:r>
              <a:rPr lang="en-US" altLang="zh-CN" sz="1600" b="1" dirty="0">
                <a:latin typeface="微软雅黑" panose="020B0503020204020204" charset="-122"/>
                <a:ea typeface="微软雅黑" panose="020B0503020204020204" charset="-122"/>
              </a:rPr>
              <a:t>PI</a:t>
            </a:r>
            <a:r>
              <a:rPr lang="zh-CN" altLang="en-US" sz="1600" b="1" dirty="0">
                <a:latin typeface="微软雅黑" panose="020B0503020204020204" charset="-122"/>
                <a:ea typeface="微软雅黑" panose="020B0503020204020204" charset="-122"/>
              </a:rPr>
              <a:t>编码</a:t>
            </a:r>
          </a:p>
        </p:txBody>
      </p:sp>
      <p:cxnSp>
        <p:nvCxnSpPr>
          <p:cNvPr id="16" name="直接箭头连接符 15"/>
          <p:cNvCxnSpPr>
            <a:stCxn id="14" idx="3"/>
            <a:endCxn id="15" idx="1"/>
          </p:cNvCxnSpPr>
          <p:nvPr/>
        </p:nvCxnSpPr>
        <p:spPr>
          <a:xfrm>
            <a:off x="6272578" y="2628022"/>
            <a:ext cx="43027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矩形: 圆角 16"/>
          <p:cNvSpPr/>
          <p:nvPr/>
        </p:nvSpPr>
        <p:spPr>
          <a:xfrm>
            <a:off x="8400602" y="2333784"/>
            <a:ext cx="1267485" cy="588475"/>
          </a:xfrm>
          <a:prstGeom prst="roundRect">
            <a:avLst/>
          </a:prstGeom>
          <a:solidFill>
            <a:srgbClr val="DD6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charset="-122"/>
                <a:ea typeface="微软雅黑" panose="020B0503020204020204" charset="-122"/>
              </a:rPr>
              <a:t>打印二维码</a:t>
            </a:r>
          </a:p>
        </p:txBody>
      </p:sp>
      <p:cxnSp>
        <p:nvCxnSpPr>
          <p:cNvPr id="18" name="直接箭头连接符 17"/>
          <p:cNvCxnSpPr>
            <a:stCxn id="15" idx="3"/>
            <a:endCxn id="17" idx="1"/>
          </p:cNvCxnSpPr>
          <p:nvPr/>
        </p:nvCxnSpPr>
        <p:spPr>
          <a:xfrm>
            <a:off x="7970333" y="2628022"/>
            <a:ext cx="4302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9" idx="3"/>
            <a:endCxn id="10" idx="1"/>
          </p:cNvCxnSpPr>
          <p:nvPr/>
        </p:nvCxnSpPr>
        <p:spPr>
          <a:xfrm>
            <a:off x="2074479" y="5779174"/>
            <a:ext cx="4942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矩形: 圆角 19"/>
          <p:cNvSpPr/>
          <p:nvPr/>
        </p:nvSpPr>
        <p:spPr>
          <a:xfrm>
            <a:off x="6619769" y="5475392"/>
            <a:ext cx="2239041" cy="588475"/>
          </a:xfrm>
          <a:prstGeom prst="roundRect">
            <a:avLst/>
          </a:prstGeom>
          <a:solidFill>
            <a:srgbClr val="DD6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charset="-122"/>
                <a:ea typeface="微软雅黑" panose="020B0503020204020204" charset="-122"/>
              </a:rPr>
              <a:t>系统自动录入员工、操作时间等生产信息</a:t>
            </a:r>
          </a:p>
        </p:txBody>
      </p:sp>
      <p:cxnSp>
        <p:nvCxnSpPr>
          <p:cNvPr id="21" name="直接箭头连接符 20"/>
          <p:cNvCxnSpPr>
            <a:stCxn id="7" idx="3"/>
            <a:endCxn id="14" idx="1"/>
          </p:cNvCxnSpPr>
          <p:nvPr/>
        </p:nvCxnSpPr>
        <p:spPr>
          <a:xfrm>
            <a:off x="4574823" y="2628022"/>
            <a:ext cx="43027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标题 30"/>
          <p:cNvSpPr>
            <a:spLocks noGrp="1"/>
          </p:cNvSpPr>
          <p:nvPr>
            <p:custDataLst>
              <p:tags r:id="rId1"/>
            </p:custDataLst>
          </p:nvPr>
        </p:nvSpPr>
        <p:spPr>
          <a:xfrm>
            <a:off x="3898581" y="154989"/>
            <a:ext cx="3123655" cy="6838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2800" b="1" dirty="0">
                <a:solidFill>
                  <a:schemeClr val="lt1"/>
                </a:solidFill>
                <a:latin typeface="微软雅黑" panose="020B0503020204020204" charset="-122"/>
                <a:ea typeface="微软雅黑" panose="020B0503020204020204" charset="-122"/>
                <a:sym typeface="+mn-ea"/>
              </a:rPr>
              <a:t>防窜货</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txBox="1"/>
          <p:nvPr/>
        </p:nvSpPr>
        <p:spPr>
          <a:xfrm>
            <a:off x="3893787" y="323307"/>
            <a:ext cx="2551402" cy="447515"/>
          </a:xfrm>
          <a:prstGeom prst="rect">
            <a:avLst/>
          </a:prstGeom>
        </p:spPr>
        <p:txBody>
          <a:bodyPr vert="horz" lIns="91440" tIns="45720" rIns="91440" bIns="45720" rtlCol="0" anchor="ctr">
            <a:no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bg1"/>
                </a:solidFill>
                <a:latin typeface="微软雅黑" panose="020B0503020204020204" charset="-122"/>
                <a:ea typeface="微软雅黑" panose="020B0503020204020204" charset="-122"/>
              </a:rPr>
              <a:t>追溯防伪</a:t>
            </a:r>
          </a:p>
        </p:txBody>
      </p:sp>
      <p:pic>
        <p:nvPicPr>
          <p:cNvPr id="7" name="图片 6"/>
          <p:cNvPicPr>
            <a:picLocks noChangeAspect="1"/>
          </p:cNvPicPr>
          <p:nvPr/>
        </p:nvPicPr>
        <p:blipFill>
          <a:blip r:embed="rId2" cstate="print"/>
          <a:stretch>
            <a:fillRect/>
          </a:stretch>
        </p:blipFill>
        <p:spPr>
          <a:xfrm>
            <a:off x="263507" y="1855432"/>
            <a:ext cx="2153137" cy="3960000"/>
          </a:xfrm>
          <a:prstGeom prst="rect">
            <a:avLst/>
          </a:prstGeom>
          <a:effectLst>
            <a:outerShdw blurRad="50800" dist="38100" dir="2700000" algn="tl" rotWithShape="0">
              <a:prstClr val="black">
                <a:alpha val="40000"/>
              </a:prstClr>
            </a:outerShdw>
          </a:effectLst>
        </p:spPr>
      </p:pic>
      <p:pic>
        <p:nvPicPr>
          <p:cNvPr id="9" name="图片 8"/>
          <p:cNvPicPr>
            <a:picLocks noChangeAspect="1"/>
          </p:cNvPicPr>
          <p:nvPr/>
        </p:nvPicPr>
        <p:blipFill>
          <a:blip r:embed="rId3" cstate="print"/>
          <a:stretch>
            <a:fillRect/>
          </a:stretch>
        </p:blipFill>
        <p:spPr>
          <a:xfrm>
            <a:off x="2679754" y="1855432"/>
            <a:ext cx="2060890" cy="3960000"/>
          </a:xfrm>
          <a:prstGeom prst="rect">
            <a:avLst/>
          </a:prstGeom>
          <a:effectLst>
            <a:outerShdw blurRad="50800" dist="38100" dir="2700000" algn="tl" rotWithShape="0">
              <a:prstClr val="black">
                <a:alpha val="40000"/>
              </a:prstClr>
            </a:outerShdw>
          </a:effectLst>
        </p:spPr>
      </p:pic>
      <p:pic>
        <p:nvPicPr>
          <p:cNvPr id="11" name="图片 10"/>
          <p:cNvPicPr>
            <a:picLocks noChangeAspect="1"/>
          </p:cNvPicPr>
          <p:nvPr/>
        </p:nvPicPr>
        <p:blipFill>
          <a:blip r:embed="rId4" cstate="print"/>
          <a:stretch>
            <a:fillRect/>
          </a:stretch>
        </p:blipFill>
        <p:spPr>
          <a:xfrm>
            <a:off x="7327754" y="1855432"/>
            <a:ext cx="2158248" cy="3960000"/>
          </a:xfrm>
          <a:prstGeom prst="rect">
            <a:avLst/>
          </a:prstGeom>
          <a:effectLst>
            <a:outerShdw blurRad="50800" dist="38100" dir="2700000" algn="tl" rotWithShape="0">
              <a:prstClr val="black">
                <a:alpha val="40000"/>
              </a:prstClr>
            </a:outerShdw>
          </a:effectLst>
        </p:spPr>
      </p:pic>
      <p:pic>
        <p:nvPicPr>
          <p:cNvPr id="13" name="图片 12"/>
          <p:cNvPicPr>
            <a:picLocks noChangeAspect="1"/>
          </p:cNvPicPr>
          <p:nvPr/>
        </p:nvPicPr>
        <p:blipFill>
          <a:blip r:embed="rId5" cstate="print"/>
          <a:stretch>
            <a:fillRect/>
          </a:stretch>
        </p:blipFill>
        <p:spPr>
          <a:xfrm>
            <a:off x="5003754" y="1855432"/>
            <a:ext cx="2060890" cy="3960000"/>
          </a:xfrm>
          <a:prstGeom prst="rect">
            <a:avLst/>
          </a:prstGeom>
          <a:effectLst>
            <a:outerShdw blurRad="50800" dist="38100" dir="2700000" algn="tl" rotWithShape="0">
              <a:prstClr val="black">
                <a:alpha val="40000"/>
              </a:prstClr>
            </a:outerShdw>
          </a:effectLst>
        </p:spPr>
      </p:pic>
      <p:pic>
        <p:nvPicPr>
          <p:cNvPr id="15" name="图片 14"/>
          <p:cNvPicPr>
            <a:picLocks noChangeAspect="1"/>
          </p:cNvPicPr>
          <p:nvPr/>
        </p:nvPicPr>
        <p:blipFill>
          <a:blip r:embed="rId6" cstate="print"/>
          <a:stretch>
            <a:fillRect/>
          </a:stretch>
        </p:blipFill>
        <p:spPr>
          <a:xfrm>
            <a:off x="9749112" y="1855432"/>
            <a:ext cx="2062840" cy="3960000"/>
          </a:xfrm>
          <a:prstGeom prst="rect">
            <a:avLst/>
          </a:prstGeom>
          <a:effectLst>
            <a:outerShdw blurRad="50800" dist="38100" dir="2700000" algn="tl" rotWithShape="0">
              <a:prstClr val="black">
                <a:alpha val="40000"/>
              </a:prstClr>
            </a:outerShdw>
          </a:effectLst>
        </p:spPr>
      </p:pic>
      <p:sp>
        <p:nvSpPr>
          <p:cNvPr id="16" name="内容占位符 2"/>
          <p:cNvSpPr txBox="1"/>
          <p:nvPr/>
        </p:nvSpPr>
        <p:spPr>
          <a:xfrm>
            <a:off x="356293" y="1133661"/>
            <a:ext cx="5273541" cy="32861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rgbClr val="003F97"/>
                </a:solidFill>
                <a:latin typeface="微软雅黑" panose="020B0503020204020204" charset="-122"/>
                <a:ea typeface="微软雅黑" panose="020B0503020204020204" charset="-122"/>
              </a:rPr>
              <a:t>追溯防伪小程序</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897890" y="3157220"/>
            <a:ext cx="1892300" cy="3159125"/>
          </a:xfrm>
          <a:prstGeom prst="rect">
            <a:avLst/>
          </a:prstGeom>
          <a:noFill/>
          <a:ln w="38100">
            <a:solidFill>
              <a:srgbClr val="002F93"/>
            </a:solidFill>
            <a:prstDash val="sysDash"/>
          </a:ln>
          <a:extLst>
            <a:ext uri="{909E8E84-426E-40DD-AFC4-6F175D3DCCD1}">
              <a14:hiddenFill xmlns:a14="http://schemas.microsoft.com/office/drawing/2010/main" xmlns="">
                <a:solidFill>
                  <a:schemeClr val="accent5">
                    <a:lumMod val="20000"/>
                    <a:lumOff val="8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30"/>
          <p:cNvSpPr>
            <a:spLocks noGrp="1"/>
          </p:cNvSpPr>
          <p:nvPr>
            <p:custDataLst>
              <p:tags r:id="rId1"/>
            </p:custDataLst>
          </p:nvPr>
        </p:nvSpPr>
        <p:spPr>
          <a:xfrm>
            <a:off x="3898581" y="154989"/>
            <a:ext cx="3123655" cy="6838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2800" b="1" dirty="0">
                <a:solidFill>
                  <a:schemeClr val="lt1"/>
                </a:solidFill>
                <a:latin typeface="微软雅黑" panose="020B0503020204020204" charset="-122"/>
                <a:ea typeface="微软雅黑" panose="020B0503020204020204" charset="-122"/>
                <a:sym typeface="+mn-ea"/>
              </a:rPr>
              <a:t>UDI</a:t>
            </a:r>
            <a:r>
              <a:rPr lang="zh-CN" altLang="en-US" sz="2800" b="1" dirty="0">
                <a:solidFill>
                  <a:schemeClr val="lt1"/>
                </a:solidFill>
                <a:latin typeface="微软雅黑" panose="020B0503020204020204" charset="-122"/>
                <a:ea typeface="微软雅黑" panose="020B0503020204020204" charset="-122"/>
                <a:sym typeface="+mn-ea"/>
              </a:rPr>
              <a:t>应用</a:t>
            </a:r>
          </a:p>
        </p:txBody>
      </p:sp>
      <p:sp>
        <p:nvSpPr>
          <p:cNvPr id="18" name="Title 6"/>
          <p:cNvSpPr txBox="1"/>
          <p:nvPr>
            <p:custDataLst>
              <p:tags r:id="rId2"/>
            </p:custDataLst>
          </p:nvPr>
        </p:nvSpPr>
        <p:spPr>
          <a:xfrm>
            <a:off x="567690" y="1136650"/>
            <a:ext cx="4909185" cy="680085"/>
          </a:xfrm>
          <a:prstGeom prst="rect">
            <a:avLst/>
          </a:prstGeom>
          <a:noFill/>
          <a:ln w="3175">
            <a:noFill/>
            <a:prstDash val="dash"/>
          </a:ln>
        </p:spPr>
        <p:txBody>
          <a:bodyPr wrap="square" lIns="63500" tIns="25400" rIns="63500" bIns="25400" anchor="ctr" anchorCtr="0">
            <a:normAutofit lnSpcReduction="1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1" algn="l" fontAlgn="ctr">
              <a:lnSpc>
                <a:spcPct val="150000"/>
              </a:lnSpc>
              <a:spcBef>
                <a:spcPts val="0"/>
              </a:spcBef>
              <a:spcAft>
                <a:spcPts val="0"/>
              </a:spcAft>
              <a:buSzPct val="100000"/>
            </a:pPr>
            <a:r>
              <a:rPr lang="zh-CN" altLang="en-US" sz="2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追溯</a:t>
            </a:r>
            <a:r>
              <a:rPr lang="en-US" altLang="zh-CN" sz="2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a:t>
            </a:r>
            <a:r>
              <a:rPr lang="zh-CN" altLang="en-US" sz="2800" b="1" spc="100">
                <a:ln w="3175">
                  <a:noFill/>
                  <a:prstDash val="dash"/>
                </a:ln>
                <a:solidFill>
                  <a:srgbClr val="404040"/>
                </a:solidFill>
                <a:latin typeface="微软雅黑" panose="020B0503020204020204" charset="-122"/>
                <a:ea typeface="微软雅黑" panose="020B0503020204020204" charset="-122"/>
                <a:cs typeface="微软雅黑" panose="020B0503020204020204" charset="-122"/>
                <a:sym typeface="+mn-ea"/>
              </a:rPr>
              <a:t>防伪管理</a:t>
            </a:r>
          </a:p>
        </p:txBody>
      </p:sp>
      <p:sp>
        <p:nvSpPr>
          <p:cNvPr id="4" name="Title 6"/>
          <p:cNvSpPr txBox="1"/>
          <p:nvPr>
            <p:custDataLst>
              <p:tags r:id="rId3"/>
            </p:custDataLst>
          </p:nvPr>
        </p:nvSpPr>
        <p:spPr>
          <a:xfrm>
            <a:off x="829945" y="1537335"/>
            <a:ext cx="10874375" cy="1233805"/>
          </a:xfrm>
          <a:prstGeom prst="rect">
            <a:avLst/>
          </a:prstGeom>
          <a:noFill/>
          <a:ln w="3175">
            <a:noFill/>
            <a:prstDash val="dash"/>
          </a:ln>
        </p:spPr>
        <p:txBody>
          <a:bodyPr wrap="square" lIns="63500" tIns="25400" rIns="63500" bIns="25400" anchor="ctr"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1" algn="just" fontAlgn="ctr">
              <a:lnSpc>
                <a:spcPct val="150000"/>
              </a:lnSpc>
              <a:spcBef>
                <a:spcPts val="0"/>
              </a:spcBef>
              <a:spcAft>
                <a:spcPts val="0"/>
              </a:spcAft>
              <a:buSzPct val="100000"/>
            </a:pPr>
            <a:r>
              <a:rPr lang="zh-CN" altLang="en-US"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打击假冒伪劣产品，建立对医疗器械产品的溯源，保障民生健康与安全。当前追溯功能分为网页端和小程序端。</a:t>
            </a:r>
          </a:p>
        </p:txBody>
      </p:sp>
      <p:sp>
        <p:nvSpPr>
          <p:cNvPr id="17" name="TextBox 6"/>
          <p:cNvSpPr txBox="1"/>
          <p:nvPr/>
        </p:nvSpPr>
        <p:spPr>
          <a:xfrm>
            <a:off x="1011555" y="3656965"/>
            <a:ext cx="1664335" cy="2900045"/>
          </a:xfrm>
          <a:prstGeom prst="rect">
            <a:avLst/>
          </a:prstGeom>
        </p:spPr>
        <p:txBody>
          <a:bodyPr lIns="0" tIns="0" rIns="0" bIns="0" rtlCol="0" anchor="t"/>
          <a:lstStyle/>
          <a:p>
            <a:pPr algn="just">
              <a:lnSpc>
                <a:spcPct val="113000"/>
              </a:lnSpc>
            </a:pPr>
            <a:r>
              <a:rPr lang="zh-CN" altLang="en-US" sz="1600" b="1" spc="100" dirty="0">
                <a:ln w="3175">
                  <a:noFill/>
                  <a:prstDash val="dash"/>
                </a:ln>
                <a:solidFill>
                  <a:srgbClr val="002F93"/>
                </a:solidFill>
                <a:latin typeface="黑体" panose="02010609060101010101" charset="-122"/>
                <a:ea typeface="黑体" panose="02010609060101010101" charset="-122"/>
                <a:cs typeface="黑体" panose="02010609060101010101" charset="-122"/>
                <a:sym typeface="+mn-ea"/>
              </a:rPr>
              <a:t>手动输入/扫码输入。</a:t>
            </a:r>
            <a:r>
              <a:rPr lang="zh-CN" altLang="en-US" sz="16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rPr>
              <a:t>手动输入产品的UDI编码进行信息查询，或直接进行扫一扫，相机扫描码图查询。</a:t>
            </a:r>
            <a:endPar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endParaRPr>
          </a:p>
          <a:p>
            <a:pPr algn="just">
              <a:lnSpc>
                <a:spcPct val="113000"/>
              </a:lnSpc>
            </a:pPr>
            <a:endParaRPr lang="en-US" sz="2800" b="1">
              <a:solidFill>
                <a:srgbClr val="445469"/>
              </a:solidFill>
              <a:latin typeface="黑体" panose="02010609060101010101" charset="-122"/>
            </a:endParaRPr>
          </a:p>
        </p:txBody>
      </p:sp>
      <p:sp>
        <p:nvSpPr>
          <p:cNvPr id="20" name="TextBox 8"/>
          <p:cNvSpPr txBox="1"/>
          <p:nvPr/>
        </p:nvSpPr>
        <p:spPr>
          <a:xfrm>
            <a:off x="5353050" y="3272790"/>
            <a:ext cx="1771015" cy="3043555"/>
          </a:xfrm>
          <a:prstGeom prst="rect">
            <a:avLst/>
          </a:prstGeom>
        </p:spPr>
        <p:txBody>
          <a:bodyPr lIns="0" tIns="0" rIns="0" bIns="0" rtlCol="0" anchor="t"/>
          <a:lstStyle/>
          <a:p>
            <a:pPr algn="just" fontAlgn="auto">
              <a:lnSpc>
                <a:spcPct val="120000"/>
              </a:lnSpc>
            </a:pPr>
            <a:r>
              <a:rPr lang="zh-CN" altLang="en-US" sz="1600" b="1" spc="100" dirty="0">
                <a:ln w="3175">
                  <a:noFill/>
                  <a:prstDash val="dash"/>
                </a:ln>
                <a:solidFill>
                  <a:srgbClr val="002F93"/>
                </a:solidFill>
                <a:latin typeface="黑体" panose="02010609060101010101" charset="-122"/>
                <a:ea typeface="黑体" panose="02010609060101010101" charset="-122"/>
                <a:cs typeface="黑体" panose="02010609060101010101" charset="-122"/>
              </a:rPr>
              <a:t>产品验证查看。</a:t>
            </a:r>
            <a:r>
              <a:rPr lang="zh-CN" altLang="en-US" sz="1600" spc="100" dirty="0">
                <a:ln w="3175">
                  <a:noFill/>
                  <a:prstDash val="dash"/>
                </a:ln>
                <a:solidFill>
                  <a:srgbClr val="404040"/>
                </a:solidFill>
                <a:latin typeface="黑体" panose="02010609060101010101" charset="-122"/>
                <a:ea typeface="黑体" panose="02010609060101010101" charset="-122"/>
                <a:cs typeface="黑体" panose="02010609060101010101" charset="-122"/>
              </a:rPr>
              <a:t>产品验证详情查看包括产品编码、扫码人数、追溯信息的展示，其中追溯信息会抓取曾经扫描该产品的手机地址与扫描次数，当编码扫描次数过多，页面将预警提示。</a:t>
            </a:r>
          </a:p>
          <a:p>
            <a:pPr algn="ctr">
              <a:lnSpc>
                <a:spcPct val="113000"/>
              </a:lnSpc>
            </a:pPr>
            <a:endParaRPr lang="zh-CN" altLang="en-US" sz="1600" b="1" spc="100" dirty="0">
              <a:ln w="3175">
                <a:noFill/>
                <a:prstDash val="dash"/>
              </a:ln>
              <a:solidFill>
                <a:srgbClr val="404040"/>
              </a:solidFill>
              <a:latin typeface="黑体" panose="02010609060101010101" charset="-122"/>
              <a:ea typeface="黑体" panose="02010609060101010101" charset="-122"/>
              <a:cs typeface="黑体" panose="02010609060101010101" charset="-122"/>
            </a:endParaRPr>
          </a:p>
        </p:txBody>
      </p:sp>
      <p:sp>
        <p:nvSpPr>
          <p:cNvPr id="22" name="TextBox 10"/>
          <p:cNvSpPr txBox="1"/>
          <p:nvPr/>
        </p:nvSpPr>
        <p:spPr>
          <a:xfrm>
            <a:off x="3213735" y="3656965"/>
            <a:ext cx="1708150" cy="1991360"/>
          </a:xfrm>
          <a:prstGeom prst="rect">
            <a:avLst/>
          </a:prstGeom>
        </p:spPr>
        <p:txBody>
          <a:bodyPr lIns="0" tIns="0" rIns="0" bIns="0" rtlCol="0" anchor="t"/>
          <a:lstStyle/>
          <a:p>
            <a:pPr algn="just">
              <a:lnSpc>
                <a:spcPct val="113000"/>
              </a:lnSpc>
            </a:pPr>
            <a:r>
              <a:rPr lang="zh-CN" altLang="en-US" sz="1600" b="1" spc="100" dirty="0">
                <a:ln w="3175">
                  <a:noFill/>
                  <a:prstDash val="dash"/>
                </a:ln>
                <a:solidFill>
                  <a:srgbClr val="002F93"/>
                </a:solidFill>
                <a:latin typeface="黑体" panose="02010609060101010101" charset="-122"/>
                <a:ea typeface="黑体" panose="02010609060101010101" charset="-122"/>
                <a:cs typeface="黑体" panose="02010609060101010101" charset="-122"/>
                <a:sym typeface="+mn-ea"/>
              </a:rPr>
              <a:t>显示该编码对应产品的当前状态。</a:t>
            </a:r>
            <a:r>
              <a:rPr lang="zh-CN" altLang="en-US" sz="16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rPr>
              <a:t>包括产品详情、产品验证信息、产品生产商等信息。</a:t>
            </a:r>
            <a:endPar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endParaRPr>
          </a:p>
          <a:p>
            <a:pPr algn="ctr">
              <a:lnSpc>
                <a:spcPct val="113000"/>
              </a:lnSpc>
            </a:pPr>
            <a:endParaRPr lang="en-US" sz="2800" b="1">
              <a:solidFill>
                <a:srgbClr val="445469"/>
              </a:solidFill>
              <a:latin typeface="黑体" panose="02010609060101010101" charset="-122"/>
            </a:endParaRPr>
          </a:p>
        </p:txBody>
      </p:sp>
      <p:sp>
        <p:nvSpPr>
          <p:cNvPr id="23" name="TextBox 11"/>
          <p:cNvSpPr txBox="1"/>
          <p:nvPr/>
        </p:nvSpPr>
        <p:spPr>
          <a:xfrm>
            <a:off x="7606030" y="3656965"/>
            <a:ext cx="1679575" cy="2186940"/>
          </a:xfrm>
          <a:prstGeom prst="rect">
            <a:avLst/>
          </a:prstGeom>
        </p:spPr>
        <p:txBody>
          <a:bodyPr lIns="0" tIns="0" rIns="0" bIns="0" rtlCol="0" anchor="t"/>
          <a:lstStyle/>
          <a:p>
            <a:pPr marL="0" lvl="1" algn="just">
              <a:lnSpc>
                <a:spcPct val="113000"/>
              </a:lnSpc>
            </a:pPr>
            <a:r>
              <a:rPr lang="zh-CN" altLang="en-US" sz="1600" b="1" spc="100" dirty="0">
                <a:ln w="3175">
                  <a:noFill/>
                  <a:prstDash val="dash"/>
                </a:ln>
                <a:solidFill>
                  <a:srgbClr val="002F93"/>
                </a:solidFill>
                <a:latin typeface="黑体" panose="02010609060101010101" charset="-122"/>
                <a:ea typeface="黑体" panose="02010609060101010101" charset="-122"/>
                <a:cs typeface="黑体" panose="02010609060101010101" charset="-122"/>
                <a:sym typeface="+mn-ea"/>
              </a:rPr>
              <a:t>产品详情。</a:t>
            </a:r>
            <a:r>
              <a:rPr lang="zh-CN" altLang="en-US" sz="16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rPr>
              <a:t>产品详情中会具体展示产品的编码信息、企业信息、产品信息、原材料信息等具体的生产信息。</a:t>
            </a:r>
            <a:endPar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endParaRPr>
          </a:p>
          <a:p>
            <a:pPr algn="ctr">
              <a:lnSpc>
                <a:spcPct val="113000"/>
              </a:lnSpc>
            </a:pPr>
            <a:endParaRPr lang="en-US" sz="2800" b="1">
              <a:solidFill>
                <a:srgbClr val="445469"/>
              </a:solidFill>
              <a:latin typeface="黑体" panose="02010609060101010101" charset="-122"/>
            </a:endParaRPr>
          </a:p>
        </p:txBody>
      </p:sp>
      <p:sp>
        <p:nvSpPr>
          <p:cNvPr id="3" name="TextBox 11"/>
          <p:cNvSpPr txBox="1"/>
          <p:nvPr/>
        </p:nvSpPr>
        <p:spPr>
          <a:xfrm>
            <a:off x="9820910" y="3682365"/>
            <a:ext cx="1665605" cy="1143000"/>
          </a:xfrm>
          <a:prstGeom prst="rect">
            <a:avLst/>
          </a:prstGeom>
        </p:spPr>
        <p:txBody>
          <a:bodyPr lIns="0" tIns="0" rIns="0" bIns="0" rtlCol="0" anchor="t"/>
          <a:lstStyle/>
          <a:p>
            <a:pPr marL="0" lvl="1" algn="just">
              <a:lnSpc>
                <a:spcPct val="113000"/>
              </a:lnSpc>
            </a:pPr>
            <a:r>
              <a:rPr lang="zh-CN" altLang="en-US" sz="1600" b="1" spc="100" dirty="0">
                <a:ln w="3175">
                  <a:noFill/>
                  <a:prstDash val="dash"/>
                </a:ln>
                <a:solidFill>
                  <a:srgbClr val="002F93"/>
                </a:solidFill>
                <a:latin typeface="黑体" panose="02010609060101010101" charset="-122"/>
                <a:ea typeface="黑体" panose="02010609060101010101" charset="-122"/>
                <a:cs typeface="黑体" panose="02010609060101010101" charset="-122"/>
                <a:sym typeface="+mn-ea"/>
              </a:rPr>
              <a:t>产品生产商。</a:t>
            </a:r>
            <a:r>
              <a:rPr lang="zh-CN" altLang="en-US" sz="16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rPr>
              <a:t>展示对企业信息的详细介绍。的生产信息。</a:t>
            </a:r>
            <a:endParaRPr lang="zh-CN" altLang="en-US" sz="2000" spc="100" dirty="0">
              <a:ln w="3175">
                <a:noFill/>
                <a:prstDash val="dash"/>
              </a:ln>
              <a:solidFill>
                <a:srgbClr val="404040"/>
              </a:solidFill>
              <a:latin typeface="黑体" panose="02010609060101010101" charset="-122"/>
              <a:ea typeface="黑体" panose="02010609060101010101" charset="-122"/>
              <a:cs typeface="黑体" panose="02010609060101010101" charset="-122"/>
              <a:sym typeface="+mn-ea"/>
            </a:endParaRPr>
          </a:p>
          <a:p>
            <a:pPr algn="ctr">
              <a:lnSpc>
                <a:spcPct val="113000"/>
              </a:lnSpc>
            </a:pPr>
            <a:endParaRPr lang="en-US" sz="2800" b="1">
              <a:solidFill>
                <a:srgbClr val="445469"/>
              </a:solidFill>
              <a:latin typeface="黑体" panose="02010609060101010101" charset="-122"/>
            </a:endParaRPr>
          </a:p>
        </p:txBody>
      </p:sp>
      <p:sp>
        <p:nvSpPr>
          <p:cNvPr id="5" name="矩形 4"/>
          <p:cNvSpPr/>
          <p:nvPr/>
        </p:nvSpPr>
        <p:spPr>
          <a:xfrm>
            <a:off x="897255" y="2771140"/>
            <a:ext cx="1892935" cy="134620"/>
          </a:xfrm>
          <a:prstGeom prst="rect">
            <a:avLst/>
          </a:prstGeom>
          <a:solidFill>
            <a:srgbClr val="002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100070" y="3157220"/>
            <a:ext cx="1892300" cy="3159125"/>
          </a:xfrm>
          <a:prstGeom prst="rect">
            <a:avLst/>
          </a:prstGeom>
          <a:noFill/>
          <a:ln w="38100">
            <a:solidFill>
              <a:srgbClr val="002F93"/>
            </a:solidFill>
            <a:prstDash val="sysDash"/>
          </a:ln>
          <a:extLst>
            <a:ext uri="{909E8E84-426E-40DD-AFC4-6F175D3DCCD1}">
              <a14:hiddenFill xmlns:a14="http://schemas.microsoft.com/office/drawing/2010/main" xmlns="">
                <a:solidFill>
                  <a:schemeClr val="accent5">
                    <a:lumMod val="20000"/>
                    <a:lumOff val="8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099435" y="2771140"/>
            <a:ext cx="1892935" cy="134620"/>
          </a:xfrm>
          <a:prstGeom prst="rect">
            <a:avLst/>
          </a:prstGeom>
          <a:solidFill>
            <a:srgbClr val="002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302250" y="3157220"/>
            <a:ext cx="1892300" cy="3159125"/>
          </a:xfrm>
          <a:prstGeom prst="rect">
            <a:avLst/>
          </a:prstGeom>
          <a:noFill/>
          <a:ln w="38100">
            <a:solidFill>
              <a:srgbClr val="002F93"/>
            </a:solidFill>
            <a:prstDash val="sysDash"/>
          </a:ln>
          <a:extLst>
            <a:ext uri="{909E8E84-426E-40DD-AFC4-6F175D3DCCD1}">
              <a14:hiddenFill xmlns:a14="http://schemas.microsoft.com/office/drawing/2010/main" xmlns="">
                <a:solidFill>
                  <a:schemeClr val="accent5">
                    <a:lumMod val="20000"/>
                    <a:lumOff val="8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301615" y="2771140"/>
            <a:ext cx="1892935" cy="134620"/>
          </a:xfrm>
          <a:prstGeom prst="rect">
            <a:avLst/>
          </a:prstGeom>
          <a:solidFill>
            <a:srgbClr val="002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504430" y="3157220"/>
            <a:ext cx="1892300" cy="3159125"/>
          </a:xfrm>
          <a:prstGeom prst="rect">
            <a:avLst/>
          </a:prstGeom>
          <a:noFill/>
          <a:ln w="38100">
            <a:solidFill>
              <a:srgbClr val="002F93"/>
            </a:solidFill>
            <a:prstDash val="sysDash"/>
          </a:ln>
          <a:extLst>
            <a:ext uri="{909E8E84-426E-40DD-AFC4-6F175D3DCCD1}">
              <a14:hiddenFill xmlns:a14="http://schemas.microsoft.com/office/drawing/2010/main" xmlns="">
                <a:solidFill>
                  <a:schemeClr val="accent5">
                    <a:lumMod val="20000"/>
                    <a:lumOff val="8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503795" y="2771140"/>
            <a:ext cx="1892935" cy="134620"/>
          </a:xfrm>
          <a:prstGeom prst="rect">
            <a:avLst/>
          </a:prstGeom>
          <a:solidFill>
            <a:srgbClr val="002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06610" y="3157220"/>
            <a:ext cx="1892300" cy="3159125"/>
          </a:xfrm>
          <a:prstGeom prst="rect">
            <a:avLst/>
          </a:prstGeom>
          <a:noFill/>
          <a:ln w="38100">
            <a:solidFill>
              <a:srgbClr val="002F93"/>
            </a:solidFill>
            <a:prstDash val="sysDash"/>
          </a:ln>
          <a:extLst>
            <a:ext uri="{909E8E84-426E-40DD-AFC4-6F175D3DCCD1}">
              <a14:hiddenFill xmlns:a14="http://schemas.microsoft.com/office/drawing/2010/main" xmlns="">
                <a:solidFill>
                  <a:schemeClr val="accent5">
                    <a:lumMod val="20000"/>
                    <a:lumOff val="8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9705975" y="2771140"/>
            <a:ext cx="1892935" cy="134620"/>
          </a:xfrm>
          <a:prstGeom prst="rect">
            <a:avLst/>
          </a:prstGeom>
          <a:solidFill>
            <a:srgbClr val="002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30"/>
          <p:cNvSpPr>
            <a:spLocks noGrp="1"/>
          </p:cNvSpPr>
          <p:nvPr>
            <p:custDataLst>
              <p:tags r:id="rId1"/>
            </p:custDataLst>
          </p:nvPr>
        </p:nvSpPr>
        <p:spPr>
          <a:xfrm>
            <a:off x="3898581" y="154989"/>
            <a:ext cx="3123655" cy="6838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2800" b="1" dirty="0">
                <a:solidFill>
                  <a:schemeClr val="lt1"/>
                </a:solidFill>
                <a:latin typeface="微软雅黑" panose="020B0503020204020204" charset="-122"/>
                <a:ea typeface="微软雅黑" panose="020B0503020204020204" charset="-122"/>
                <a:sym typeface="+mn-ea"/>
              </a:rPr>
              <a:t>出库管理</a:t>
            </a:r>
          </a:p>
        </p:txBody>
      </p:sp>
      <p:sp>
        <p:nvSpPr>
          <p:cNvPr id="11" name="文本框 10"/>
          <p:cNvSpPr txBox="1"/>
          <p:nvPr/>
        </p:nvSpPr>
        <p:spPr>
          <a:xfrm>
            <a:off x="587464" y="949647"/>
            <a:ext cx="10165053" cy="874407"/>
          </a:xfrm>
          <a:prstGeom prst="rect">
            <a:avLst/>
          </a:prstGeom>
          <a:noFill/>
        </p:spPr>
        <p:txBody>
          <a:bodyPr wrap="square" rtlCol="0" anchor="t">
            <a:spAutoFit/>
          </a:bodyPr>
          <a:lstStyle/>
          <a:p>
            <a:pPr>
              <a:lnSpc>
                <a:spcPct val="150000"/>
              </a:lnSpc>
            </a:pPr>
            <a:r>
              <a:rPr lang="zh-CN" altLang="en-US" dirty="0">
                <a:latin typeface="微软雅黑" panose="020B0503020204020204" charset="-122"/>
                <a:ea typeface="微软雅黑" panose="020B0503020204020204" charset="-122"/>
              </a:rPr>
              <a:t>针对已经完成关联的产品，平台将产品箱码与代理商信息或销售区域等出库信息绑定，发货人员通过扫码发货完成产品出库操作。</a:t>
            </a:r>
          </a:p>
        </p:txBody>
      </p:sp>
      <p:sp>
        <p:nvSpPr>
          <p:cNvPr id="13" name="文本框 12"/>
          <p:cNvSpPr txBox="1"/>
          <p:nvPr/>
        </p:nvSpPr>
        <p:spPr>
          <a:xfrm>
            <a:off x="587464" y="2475221"/>
            <a:ext cx="10165053" cy="787523"/>
          </a:xfrm>
          <a:prstGeom prst="rect">
            <a:avLst/>
          </a:prstGeom>
          <a:noFill/>
        </p:spPr>
        <p:txBody>
          <a:bodyPr wrap="square" rtlCol="0">
            <a:spAutoFit/>
          </a:bodyPr>
          <a:lstStyle/>
          <a:p>
            <a:pPr marL="285750" indent="-285750" algn="l">
              <a:lnSpc>
                <a:spcPct val="150000"/>
              </a:lnSpc>
              <a:buFont typeface="Wingdings" panose="05000000000000000000" charset="0"/>
              <a:buChar char="l"/>
            </a:pPr>
            <a:r>
              <a:rPr lang="zh-CN" altLang="en-US" sz="1600" dirty="0">
                <a:solidFill>
                  <a:schemeClr val="tx1">
                    <a:lumMod val="85000"/>
                    <a:lumOff val="15000"/>
                  </a:schemeClr>
                </a:solidFill>
                <a:latin typeface="微软雅黑" panose="020B0503020204020204" charset="-122"/>
                <a:ea typeface="微软雅黑" panose="020B0503020204020204" charset="-122"/>
                <a:cs typeface="黑体" panose="02010609060101010101" charset="-122"/>
              </a:rPr>
              <a:t>建立出库任务：任务中包含产品信息以及出库信息，用户选择需要出库的产品与数量，并填写该批产品销往的区域和代理商等信息。</a:t>
            </a:r>
          </a:p>
        </p:txBody>
      </p:sp>
      <p:sp>
        <p:nvSpPr>
          <p:cNvPr id="15" name="文本框 14"/>
          <p:cNvSpPr txBox="1"/>
          <p:nvPr/>
        </p:nvSpPr>
        <p:spPr>
          <a:xfrm>
            <a:off x="587464" y="2087217"/>
            <a:ext cx="9080931" cy="400110"/>
          </a:xfrm>
          <a:prstGeom prst="rect">
            <a:avLst/>
          </a:prstGeom>
          <a:noFill/>
        </p:spPr>
        <p:txBody>
          <a:bodyPr wrap="square" rtlCol="0">
            <a:spAutoFit/>
          </a:bodyPr>
          <a:lstStyle/>
          <a:p>
            <a:pPr algn="l"/>
            <a:r>
              <a:rPr lang="zh-CN" altLang="en-US" sz="2000" b="1" dirty="0">
                <a:solidFill>
                  <a:srgbClr val="003F97"/>
                </a:solidFill>
                <a:latin typeface="微软雅黑" panose="020B0503020204020204" charset="-122"/>
                <a:ea typeface="微软雅黑" panose="020B0503020204020204" charset="-122"/>
                <a:cs typeface="黑体" panose="02010609060101010101" charset="-122"/>
              </a:rPr>
              <a:t>出库管理功能：</a:t>
            </a:r>
          </a:p>
        </p:txBody>
      </p:sp>
      <p:pic>
        <p:nvPicPr>
          <p:cNvPr id="7" name="图片 6"/>
          <p:cNvPicPr>
            <a:picLocks noChangeAspect="1"/>
          </p:cNvPicPr>
          <p:nvPr/>
        </p:nvPicPr>
        <p:blipFill>
          <a:blip r:embed="rId3" cstate="print"/>
          <a:stretch>
            <a:fillRect/>
          </a:stretch>
        </p:blipFill>
        <p:spPr>
          <a:xfrm>
            <a:off x="3733408" y="3256317"/>
            <a:ext cx="1886024" cy="3345945"/>
          </a:xfrm>
          <a:prstGeom prst="rect">
            <a:avLst/>
          </a:prstGeom>
          <a:effectLst>
            <a:outerShdw blurRad="50800" dist="38100" dir="5400000" algn="t" rotWithShape="0">
              <a:prstClr val="black">
                <a:alpha val="40000"/>
              </a:prstClr>
            </a:outerShdw>
          </a:effectLst>
        </p:spPr>
      </p:pic>
      <p:pic>
        <p:nvPicPr>
          <p:cNvPr id="9" name="图片 8"/>
          <p:cNvPicPr>
            <a:picLocks noChangeAspect="1"/>
          </p:cNvPicPr>
          <p:nvPr/>
        </p:nvPicPr>
        <p:blipFill>
          <a:blip r:embed="rId4" cstate="print"/>
          <a:stretch>
            <a:fillRect/>
          </a:stretch>
        </p:blipFill>
        <p:spPr>
          <a:xfrm>
            <a:off x="5820520" y="3246592"/>
            <a:ext cx="1886024" cy="3365395"/>
          </a:xfrm>
          <a:prstGeom prst="rect">
            <a:avLst/>
          </a:prstGeom>
          <a:effectLst>
            <a:outerShdw blurRad="50800" dist="38100" dir="5400000" algn="t" rotWithShape="0">
              <a:prstClr val="black">
                <a:alpha val="40000"/>
              </a:prstClr>
            </a:outerShdw>
          </a:effectLst>
        </p:spPr>
      </p:pic>
      <p:pic>
        <p:nvPicPr>
          <p:cNvPr id="10" name="图片 9"/>
          <p:cNvPicPr>
            <a:picLocks noChangeAspect="1"/>
          </p:cNvPicPr>
          <p:nvPr/>
        </p:nvPicPr>
        <p:blipFill>
          <a:blip r:embed="rId5" cstate="print"/>
          <a:stretch>
            <a:fillRect/>
          </a:stretch>
        </p:blipFill>
        <p:spPr>
          <a:xfrm>
            <a:off x="7907632" y="3253602"/>
            <a:ext cx="1886024" cy="3351374"/>
          </a:xfrm>
          <a:prstGeom prst="rect">
            <a:avLst/>
          </a:prstGeom>
          <a:effectLst>
            <a:outerShdw blurRad="50800" dist="38100" dir="5400000" algn="t" rotWithShape="0">
              <a:prstClr val="black">
                <a:alpha val="40000"/>
              </a:prstClr>
            </a:outerShdw>
          </a:effectLst>
        </p:spPr>
      </p:pic>
      <p:pic>
        <p:nvPicPr>
          <p:cNvPr id="12" name="图片 11"/>
          <p:cNvPicPr>
            <a:picLocks noChangeAspect="1"/>
          </p:cNvPicPr>
          <p:nvPr/>
        </p:nvPicPr>
        <p:blipFill>
          <a:blip r:embed="rId6" cstate="print"/>
          <a:stretch>
            <a:fillRect/>
          </a:stretch>
        </p:blipFill>
        <p:spPr>
          <a:xfrm>
            <a:off x="9994743" y="3256317"/>
            <a:ext cx="1886024" cy="3345945"/>
          </a:xfrm>
          <a:prstGeom prst="rect">
            <a:avLst/>
          </a:prstGeom>
          <a:effectLst>
            <a:outerShdw blurRad="50800" dist="38100" dir="5400000" algn="t" rotWithShape="0">
              <a:prstClr val="black">
                <a:alpha val="40000"/>
              </a:prstClr>
            </a:outerShdw>
          </a:effectLst>
        </p:spPr>
      </p:pic>
      <p:sp>
        <p:nvSpPr>
          <p:cNvPr id="3" name="文本框 2"/>
          <p:cNvSpPr txBox="1"/>
          <p:nvPr/>
        </p:nvSpPr>
        <p:spPr>
          <a:xfrm>
            <a:off x="587464" y="3245643"/>
            <a:ext cx="2944855" cy="1526187"/>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600" dirty="0">
                <a:solidFill>
                  <a:schemeClr val="tx1">
                    <a:lumMod val="85000"/>
                    <a:lumOff val="15000"/>
                  </a:schemeClr>
                </a:solidFill>
                <a:latin typeface="微软雅黑" panose="020B0503020204020204" charset="-122"/>
                <a:ea typeface="微软雅黑" panose="020B0503020204020204" charset="-122"/>
                <a:cs typeface="黑体" panose="02010609060101010101" charset="-122"/>
              </a:rPr>
              <a:t>出库操作：根据出库列表中产品数量，用户扫码需要出库的外箱码进行产品出库采集。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6"/>
          <p:cNvSpPr txBox="1"/>
          <p:nvPr>
            <p:custDataLst>
              <p:tags r:id="rId1"/>
            </p:custDataLst>
          </p:nvPr>
        </p:nvSpPr>
        <p:spPr>
          <a:xfrm>
            <a:off x="747906" y="619881"/>
            <a:ext cx="8388597" cy="223987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1" algn="l" fontAlgn="ctr">
              <a:lnSpc>
                <a:spcPct val="150000"/>
              </a:lnSpc>
              <a:spcBef>
                <a:spcPts val="0"/>
              </a:spcBef>
              <a:spcAft>
                <a:spcPts val="0"/>
              </a:spcAft>
              <a:buSzPct val="100000"/>
            </a:pPr>
            <a:endParaRPr lang="zh-CN" altLang="en-US" sz="1600"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endParaRPr>
          </a:p>
          <a:p>
            <a:pPr lvl="0" indent="0" algn="l" fontAlgn="ctr">
              <a:lnSpc>
                <a:spcPct val="150000"/>
              </a:lnSpc>
              <a:spcBef>
                <a:spcPts val="1000"/>
              </a:spcBef>
              <a:spcAft>
                <a:spcPts val="0"/>
              </a:spcAft>
              <a:buSzPct val="100000"/>
              <a:buFont typeface="+mj-ea"/>
            </a:pPr>
            <a:r>
              <a:rPr lang="zh-CN" altLang="en-US" sz="1800" b="1"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  </a:t>
            </a:r>
            <a:r>
              <a:rPr altLang="zh-CN" sz="1800" b="1"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800" b="1"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产线改造方案、本地化部署方案</a:t>
            </a:r>
          </a:p>
          <a:p>
            <a:pPr lvl="0" indent="0" algn="l" fontAlgn="ctr">
              <a:lnSpc>
                <a:spcPct val="150000"/>
              </a:lnSpc>
              <a:spcBef>
                <a:spcPts val="1000"/>
              </a:spcBef>
              <a:spcAft>
                <a:spcPts val="0"/>
              </a:spcAft>
              <a:buSzPct val="100000"/>
              <a:buFont typeface="+mj-ea"/>
            </a:pPr>
            <a:r>
              <a:rPr lang="zh-CN" altLang="en-US" sz="1600" spc="100" dirty="0">
                <a:ln w="3175">
                  <a:noFill/>
                  <a:prstDash val="dash"/>
                </a:ln>
                <a:solidFill>
                  <a:srgbClr val="404040"/>
                </a:solidFill>
                <a:latin typeface="微软雅黑" panose="020B0503020204020204" charset="-122"/>
                <a:ea typeface="微软雅黑" panose="020B0503020204020204" charset="-122"/>
                <a:cs typeface="微软雅黑" panose="020B0503020204020204" charset="-122"/>
              </a:rPr>
              <a:t>根据企业实际需求，结合国家药监局及各省市UDI相关法规要求，UDI公共平台发码专家为企业量身打造产线改造、包装关联和产品溯源等方案，在确保合规的前提下，以低风险、高性价比的模式指导企业完成相关改造，实现数据的本地化部署。</a:t>
            </a:r>
          </a:p>
        </p:txBody>
      </p:sp>
      <p:pic>
        <p:nvPicPr>
          <p:cNvPr id="7" name="图片 6"/>
          <p:cNvPicPr>
            <a:picLocks noChangeAspect="1"/>
          </p:cNvPicPr>
          <p:nvPr/>
        </p:nvPicPr>
        <p:blipFill>
          <a:blip r:embed="rId4" cstate="print"/>
          <a:stretch>
            <a:fillRect/>
          </a:stretch>
        </p:blipFill>
        <p:spPr>
          <a:xfrm>
            <a:off x="1113568" y="3053942"/>
            <a:ext cx="8692459" cy="3123852"/>
          </a:xfrm>
          <a:prstGeom prst="rect">
            <a:avLst/>
          </a:prstGeom>
        </p:spPr>
      </p:pic>
      <p:sp>
        <p:nvSpPr>
          <p:cNvPr id="8" name="标题 30"/>
          <p:cNvSpPr>
            <a:spLocks noGrp="1"/>
          </p:cNvSpPr>
          <p:nvPr>
            <p:custDataLst>
              <p:tags r:id="rId2"/>
            </p:custDataLst>
          </p:nvPr>
        </p:nvSpPr>
        <p:spPr>
          <a:xfrm>
            <a:off x="3898581" y="154989"/>
            <a:ext cx="3123655" cy="6838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2800" b="1" dirty="0">
                <a:solidFill>
                  <a:schemeClr val="lt1"/>
                </a:solidFill>
                <a:latin typeface="微软雅黑" panose="020B0503020204020204" charset="-122"/>
                <a:ea typeface="微软雅黑" panose="020B0503020204020204" charset="-122"/>
                <a:sym typeface="+mn-ea"/>
              </a:rPr>
              <a:t>产线改造</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a:xfrm>
            <a:off x="361315" y="3281680"/>
            <a:ext cx="11192510" cy="3179445"/>
          </a:xfrm>
          <a:prstGeom prst="rect">
            <a:avLst/>
          </a:prstGeom>
        </p:spPr>
      </p:pic>
      <p:pic>
        <p:nvPicPr>
          <p:cNvPr id="5" name="图片 4"/>
          <p:cNvPicPr>
            <a:picLocks noChangeAspect="1"/>
          </p:cNvPicPr>
          <p:nvPr/>
        </p:nvPicPr>
        <p:blipFill>
          <a:blip r:embed="rId3" cstate="print"/>
          <a:stretch>
            <a:fillRect/>
          </a:stretch>
        </p:blipFill>
        <p:spPr>
          <a:xfrm>
            <a:off x="361315" y="842010"/>
            <a:ext cx="10953750" cy="243967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1" name="图片 3" descr="UDI公共平台二维码"/>
          <p:cNvPicPr/>
          <p:nvPr/>
        </p:nvPicPr>
        <p:blipFill>
          <a:blip r:embed="rId2" cstate="print"/>
          <a:stretch>
            <a:fillRect/>
          </a:stretch>
        </p:blipFill>
        <p:spPr>
          <a:xfrm>
            <a:off x="5601960" y="1998360"/>
            <a:ext cx="3136320" cy="3136320"/>
          </a:xfrm>
          <a:prstGeom prst="rect">
            <a:avLst/>
          </a:prstGeom>
          <a:ln w="0">
            <a:noFill/>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TEMPLATE_INDEX" val="20185797"/>
  <p:tag name="KSO_WM_TAG_VERSION" val="1.0"/>
  <p:tag name="KSO_WM_SLIDE_INDEX" val="1"/>
  <p:tag name="KSO_WM_SLIDE_ITEM_CNT" val="4"/>
  <p:tag name="KSO_WM_SLIDE_LAYOUT" val="a_f_d"/>
  <p:tag name="KSO_WM_SLIDE_LAYOUT_CNT" val="1_2_2"/>
  <p:tag name="KSO_WM_SLIDE_TYPE" val="text"/>
  <p:tag name="KSO_WM_SLIDE_SUBTYPE" val="picTxt"/>
  <p:tag name="KSO_WM_BEAUTIFY_FLAG" val="#wm#"/>
  <p:tag name="KSO_WM_SLIDE_POSITION" val="70*77"/>
  <p:tag name="KSO_WM_SLIDE_SIZE" val="805*414"/>
  <p:tag name="KSO_WM_TEMPLATE_CATEGORY" val="diagram"/>
  <p:tag name="KSO_WM_SLIDE_ID" val="diagram20185797_3"/>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85797_3*i*0"/>
  <p:tag name="KSO_WM_TEMPLATE_CATEGORY" val="diagram"/>
  <p:tag name="KSO_WM_TEMPLATE_INDEX" val="20185797"/>
  <p:tag name="KSO_WM_UNIT_INDEX" val="0"/>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85797_3*i*1"/>
  <p:tag name="KSO_WM_TEMPLATE_CATEGORY" val="diagram"/>
  <p:tag name="KSO_WM_TEMPLATE_INDEX" val="20185797"/>
  <p:tag name="KSO_WM_UNIT_INDEX" val="1"/>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85797_3*i*6"/>
  <p:tag name="KSO_WM_TEMPLATE_CATEGORY" val="diagram"/>
  <p:tag name="KSO_WM_TEMPLATE_INDEX" val="20185797"/>
  <p:tag name="KSO_WM_UNIT_INDEX" val="6"/>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85797_3*i*7"/>
  <p:tag name="KSO_WM_TEMPLATE_CATEGORY" val="diagram"/>
  <p:tag name="KSO_WM_TEMPLATE_INDEX" val="20185797"/>
  <p:tag name="KSO_WM_UNIT_INDEX" val="7"/>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85797_3*i*8"/>
  <p:tag name="KSO_WM_TEMPLATE_CATEGORY" val="diagram"/>
  <p:tag name="KSO_WM_TEMPLATE_INDEX" val="20185797"/>
  <p:tag name="KSO_WM_UNIT_INDEX" val="8"/>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5797"/>
  <p:tag name="KSO_WM_UNIT_TYPE" val="d"/>
  <p:tag name="KSO_WM_UNIT_INDEX" val="2"/>
  <p:tag name="KSO_WM_UNIT_ID" val="diagram20185797_3*d*2"/>
  <p:tag name="KSO_WM_UNIT_LAYERLEVEL" val="1"/>
  <p:tag name="KSO_WM_UNIT_VALUE" val="855*695"/>
  <p:tag name="KSO_WM_UNIT_HIGHLIGHT" val="0"/>
  <p:tag name="KSO_WM_UNIT_COMPATIBLE" val="0"/>
  <p:tag name="KSO_WM_UNIT_CLEAR" val="0"/>
  <p:tag name="KSO_WM_BEAUTIFY_FLAG" val="#wm#"/>
  <p:tag name="KSO_WM_TAG_VERSION" val="1.0"/>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5797"/>
  <p:tag name="KSO_WM_UNIT_TYPE" val="f"/>
  <p:tag name="KSO_WM_UNIT_INDEX" val="2"/>
  <p:tag name="KSO_WM_UNIT_ID" val="diagram20185797_3*f*2"/>
  <p:tag name="KSO_WM_UNIT_LAYERLEVEL" val="1"/>
  <p:tag name="KSO_WM_UNIT_VALUE" val="140"/>
  <p:tag name="KSO_WM_UNIT_HIGHLIGHT" val="0"/>
  <p:tag name="KSO_WM_UNIT_COMPATIBLE" val="0"/>
  <p:tag name="KSO_WM_UNIT_CLEAR" val="0"/>
  <p:tag name="KSO_WM_BEAUTIFY_FLAG" val="#wm#"/>
  <p:tag name="KSO_WM_TAG_VERSION" val="1.0"/>
  <p:tag name="KSO_WM_UNIT_PRESET_TEXT" val="Lorem Ipsum Dolor Sit Er Elit Lamet, Consectetaur Cillium Adipisicing Pecu. Lorem Ipsum Dolor Sit Er Elit Lamet, Consectetaur Cillium Adipisicing Pecu. Lorem Ipsum Dolor Sit Er Elit Lamet, Consectetaur Cillium Adipisicing Pecu."/>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5797"/>
  <p:tag name="KSO_WM_UNIT_TYPE" val="a"/>
  <p:tag name="KSO_WM_UNIT_INDEX" val="1"/>
  <p:tag name="KSO_WM_UNIT_ID" val="diagram20185797_3*a*1"/>
  <p:tag name="KSO_WM_UNIT_LAYERLEVEL" val="1"/>
  <p:tag name="KSO_WM_UNIT_VALUE" val="6"/>
  <p:tag name="KSO_WM_UNIT_ISCONTENTSTITLE" val="0"/>
  <p:tag name="KSO_WM_UNIT_HIGHLIGHT" val="0"/>
  <p:tag name="KSO_WM_UNIT_COMPATIBLE" val="0"/>
  <p:tag name="KSO_WM_UNIT_CLEAR" val="0"/>
  <p:tag name="KSO_WM_BEAUTIFY_FLAG" val="#wm#"/>
  <p:tag name="KSO_WM_TAG_VERSION" val="1.0"/>
  <p:tag name="KSO_WM_UNIT_PRESET_TEXT" val="Lorem ipsum"/>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5797"/>
  <p:tag name="KSO_WM_UNIT_TYPE" val="f"/>
  <p:tag name="KSO_WM_UNIT_INDEX" val="1"/>
  <p:tag name="KSO_WM_UNIT_ID" val="diagram20185797_3*f*1"/>
  <p:tag name="KSO_WM_UNIT_LAYERLEVEL" val="1"/>
  <p:tag name="KSO_WM_UNIT_VALUE" val="260"/>
  <p:tag name="KSO_WM_UNIT_HIGHLIGHT" val="0"/>
  <p:tag name="KSO_WM_UNIT_COMPATIBLE" val="0"/>
  <p:tag name="KSO_WM_UNIT_CLEAR" val="0"/>
  <p:tag name="KSO_WM_BEAUTIFY_FLAG" val="#wm#"/>
  <p:tag name="KSO_WM_TAG_VERSION" val="1.0"/>
  <p:tag name="KSO_WM_UNIT_PRESET_TEXT" val="There are many variations of passages of Lorem Ipsum available, but the majority have suffered alteration in some form, by injected humour, or randomised words which don't look even slightly believable._x000B_There are many variations of passages of Lorem Ipsum available, but the majority have suffered alteration in some form, by injected humour, or randomised words which don't look even slightly believable."/>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8717_1*i*10"/>
  <p:tag name="KSO_WM_TEMPLATE_CATEGORY" val="diagram"/>
  <p:tag name="KSO_WM_TEMPLATE_INDEX" val="20208717"/>
  <p:tag name="KSO_WM_UNIT_LAYERLEVEL" val="1"/>
  <p:tag name="KSO_WM_TAG_VERSION" val="1.0"/>
  <p:tag name="KSO_WM_BEAUTIFY_FLAG" val="#wm#"/>
  <p:tag name="KSO_WM_UNIT_BLOCK" val="0"/>
  <p:tag name="KSO_WM_UNIT_SM_LIMIT_TYPE" val="2"/>
  <p:tag name="KSO_WM_UNIT_DEC_AREA_ID" val="57e5a6b987a34785bde16a89b8bf199b"/>
  <p:tag name="KSO_WM_UNIT_DECORATE_INFO" val="{&quot;DecorateInfoH&quot;:{&quot;IsAbs&quot;:true},&quot;DecorateInfoW&quot;:{&quot;IsAbs&quot;:true},&quot;DecorateInfoX&quot;:{&quot;IsAbs&quot;:true,&quot;Pos&quot;:1},&quot;DecorateInfoY&quot;:{&quot;IsAbs&quot;:true,&quot;Pos&quot;:1},&quot;ReferentInfo&quot;:{&quot;Id&quot;:&quot;05d45741001344b8953852a55e4d9147&quot;,&quot;X&quot;:{&quot;Pos&quot;:1},&quot;Y&quot;:{&quot;Pos&quot;:1}},&quot;whChangeMode&quot;:0}"/>
  <p:tag name="KSO_WM_CHIP_GROUPID" val="5ef1707e5bb2a422ac9a2b53"/>
  <p:tag name="KSO_WM_CHIP_XID" val="5ef1707e5bb2a422ac9a2b54"/>
  <p:tag name="KSO_WM_UNIT_FILL_FORE_SCHEMECOLOR_INDEX_BRIGHTNESS" val="0"/>
  <p:tag name="KSO_WM_UNIT_FILL_FORE_SCHEMECOLOR_INDEX" val="14"/>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720"/>
  <p:tag name="KSO_WM_TEMPLATE_ASSEMBLE_XID" val="5fd0a5ec1fa9d42129dcde0b"/>
  <p:tag name="KSO_WM_TEMPLATE_ASSEMBLE_GROUPID" val="5fd0a5ec1fa9d42129dcde0b"/>
</p:tagLst>
</file>

<file path=ppt/tags/tag12.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717_1*f*1"/>
  <p:tag name="KSO_WM_TEMPLATE_CATEGORY" val="diagram"/>
  <p:tag name="KSO_WM_TEMPLATE_INDEX" val="20208717"/>
  <p:tag name="KSO_WM_UNIT_LAYERLEVEL" val="1"/>
  <p:tag name="KSO_WM_TAG_VERSION" val="1.0"/>
  <p:tag name="KSO_WM_BEAUTIFY_FLAG" val="#wm#"/>
  <p:tag name="KSO_WM_UNIT_DEFAULT_FONT" val="14;20;2"/>
  <p:tag name="KSO_WM_UNIT_BLOCK" val="0"/>
  <p:tag name="KSO_WM_UNIT_VALUE" val="342"/>
  <p:tag name="KSO_WM_UNIT_SHOW_EDIT_AREA_INDICATION" val="1"/>
  <p:tag name="KSO_WM_CHIP_GROUPID" val="5e6b05596848fb12bee65ac8"/>
  <p:tag name="KSO_WM_CHIP_XID" val="5e6b05596848fb12bee65aca"/>
  <p:tag name="KSO_WM_UNIT_DEC_AREA_ID" val="05d45741001344b8953852a55e4d91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a67cf6aff19c469381f67399c1738a18"/>
  <p:tag name="KSO_WM_UNIT_SUPPORT_BIG_FONT" val="1"/>
  <p:tag name="KSO_WM_UNIT_TEXT_FILL_FORE_SCHEMECOLOR_INDEX_BRIGHTNESS" val="0.25"/>
  <p:tag name="KSO_WM_UNIT_TEXT_FILL_FORE_SCHEMECOLOR_INDEX" val="13"/>
  <p:tag name="KSO_WM_UNIT_TEXT_FILL_TYPE" val="1"/>
  <p:tag name="KSO_WM_TEMPLATE_ASSEMBLE_XID" val="5fd0a5ec1fa9d42129dcde0b"/>
  <p:tag name="KSO_WM_TEMPLATE_ASSEMBLE_GROUPID" val="5fd0a5ec1fa9d42129dcde0b"/>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169_1*i*1"/>
  <p:tag name="KSO_WM_TEMPLATE_CATEGORY" val="diagram"/>
  <p:tag name="KSO_WM_TEMPLATE_INDEX" val="20212169"/>
  <p:tag name="KSO_WM_UNIT_LAYERLEVEL" val="1"/>
  <p:tag name="KSO_WM_TAG_VERSION" val="1.0"/>
  <p:tag name="KSO_WM_BEAUTIFY_FLAG" val="#wm#"/>
  <p:tag name="KSO_WM_UNIT_BLOCK" val="0"/>
  <p:tag name="KSO_WM_UNIT_SM_LIMIT_TYPE" val="2"/>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0}"/>
  <p:tag name="KSO_WM_UNIT_DEC_AREA_ID" val="544e3ac726024a87a4e983faf016091e"/>
  <p:tag name="KSO_WM_CHIP_GROUPID" val="5eedbca6fa6683b8872baa7d"/>
  <p:tag name="KSO_WM_CHIP_XID" val="5eedbca6fa6683b8872baa7e"/>
  <p:tag name="KSO_WM_UNIT_TEXT_FILL_FORE_SCHEMECOLOR_INDEX_BRIGHTNESS" val="0"/>
  <p:tag name="KSO_WM_UNIT_TEXT_FILL_FORE_SCHEMECOLOR_INDEX" val="2"/>
  <p:tag name="KSO_WM_UNIT_TEXT_FILL_TYPE" val="1"/>
  <p:tag name="KSO_WM_UNIT_VALUE" val="675"/>
  <p:tag name="KSO_WM_TEMPLATE_ASSEMBLE_XID" val="5fd0d1a11fa9d42129dd7d91"/>
  <p:tag name="KSO_WM_TEMPLATE_ASSEMBLE_GROUPID" val="5fd0d1a11fa9d42129dd7d91"/>
</p:tagLst>
</file>

<file path=ppt/tags/tag14.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请尽量言简意赅的阐述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169_1*f*1"/>
  <p:tag name="KSO_WM_TEMPLATE_CATEGORY" val="diagram"/>
  <p:tag name="KSO_WM_TEMPLATE_INDEX" val="20212169"/>
  <p:tag name="KSO_WM_UNIT_LAYERLEVEL" val="1"/>
  <p:tag name="KSO_WM_TAG_VERSION" val="1.0"/>
  <p:tag name="KSO_WM_BEAUTIFY_FLAG" val="#wm#"/>
  <p:tag name="KSO_WM_UNIT_DEFAULT_FONT" val="14;20;2"/>
  <p:tag name="KSO_WM_UNIT_BLOCK" val="0"/>
  <p:tag name="KSO_WM_UNIT_VALUE" val="42"/>
  <p:tag name="KSO_WM_UNIT_SHOW_EDIT_AREA_INDICATION" val="1"/>
  <p:tag name="KSO_WM_CHIP_GROUPID" val="5e6b05596848fb12bee65ac8"/>
  <p:tag name="KSO_WM_CHIP_XID" val="5e6b05596848fb12bee65aca"/>
  <p:tag name="KSO_WM_UNIT_DEC_AREA_ID" val="fae66eb41a2e48bc87ecddb02bcfd07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0c13a1699bbb4d6492ee54f3da176b38"/>
  <p:tag name="KSO_WM_UNIT_SUPPORT_BIG_FONT" val="1"/>
  <p:tag name="KSO_WM_UNIT_TEXT_FILL_FORE_SCHEMECOLOR_INDEX_BRIGHTNESS" val="0.25"/>
  <p:tag name="KSO_WM_UNIT_TEXT_FILL_FORE_SCHEMECOLOR_INDEX" val="13"/>
  <p:tag name="KSO_WM_UNIT_TEXT_FILL_TYPE" val="1"/>
  <p:tag name="KSO_WM_TEMPLATE_ASSEMBLE_XID" val="5fd0d1a11fa9d42129dd7d91"/>
  <p:tag name="KSO_WM_TEMPLATE_ASSEMBLE_GROUPID" val="5fd0d1a11fa9d42129dd7d91"/>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12169_1*i*4"/>
  <p:tag name="KSO_WM_TEMPLATE_CATEGORY" val="diagram"/>
  <p:tag name="KSO_WM_TEMPLATE_INDEX" val="20212169"/>
  <p:tag name="KSO_WM_UNIT_LAYERLEVEL" val="1"/>
  <p:tag name="KSO_WM_TAG_VERSION" val="1.0"/>
  <p:tag name="KSO_WM_BEAUTIFY_FLAG" val="#wm#"/>
  <p:tag name="KSO_WM_UNIT_BLOCK" val="0"/>
  <p:tag name="KSO_WM_UNIT_SM_LIMIT_TYPE" val="2"/>
  <p:tag name="KSO_WM_UNIT_DECORATE_INFO" val="{&quot;DecorateInfoH&quot;:{&quot;IsAbs&quot;:true},&quot;DecorateInfoW&quot;:{&quot;IsAbs&quot;:true},&quot;DecorateInfoX&quot;:{&quot;IsAbs&quot;:true,&quot;Pos&quot;:1},&quot;DecorateInfoY&quot;:{&quot;IsAbs&quot;:true,&quot;Pos&quot;:1},&quot;ReferentInfo&quot;:{&quot;Id&quot;:&quot;2a7fe35673804300b408a2d4cd3dbbf9&quot;,&quot;X&quot;:{&quot;Pos&quot;:1},&quot;Y&quot;:{&quot;Pos&quot;:1}},&quot;whChangeMode&quot;:0}"/>
  <p:tag name="KSO_WM_UNIT_DEC_AREA_ID" val="96c40a96f7584674a08077675d2b3879"/>
  <p:tag name="KSO_WM_CHIP_GROUPID" val="5eedbca6fa6683b8872baa7d"/>
  <p:tag name="KSO_WM_CHIP_XID" val="5eedbca6fa6683b8872baa7e"/>
  <p:tag name="KSO_WM_UNIT_SHADOW_SCHEMECOLOR_INDEX_BRIGHTNESS" val="0.05"/>
  <p:tag name="KSO_WM_UNIT_SHADOW_SCHEMECOLOR_INDEX" val="13"/>
  <p:tag name="KSO_WM_UNIT_TEXT_FILL_FORE_SCHEMECOLOR_INDEX_BRIGHTNESS" val="0"/>
  <p:tag name="KSO_WM_UNIT_TEXT_FILL_FORE_SCHEMECOLOR_INDEX" val="14"/>
  <p:tag name="KSO_WM_UNIT_TEXT_FILL_TYPE" val="1"/>
  <p:tag name="KSO_WM_UNIT_VALUE" val="480"/>
  <p:tag name="KSO_WM_TEMPLATE_ASSEMBLE_XID" val="5fd0d1a11fa9d42129dd7d91"/>
  <p:tag name="KSO_WM_TEMPLATE_ASSEMBLE_GROUPID" val="5fd0d1a11fa9d42129dd7d91"/>
</p:tagLst>
</file>

<file path=ppt/tags/tag16.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12169_1*f*2"/>
  <p:tag name="KSO_WM_TEMPLATE_CATEGORY" val="diagram"/>
  <p:tag name="KSO_WM_TEMPLATE_INDEX" val="20212169"/>
  <p:tag name="KSO_WM_UNIT_LAYERLEVEL" val="1"/>
  <p:tag name="KSO_WM_TAG_VERSION" val="1.0"/>
  <p:tag name="KSO_WM_BEAUTIFY_FLAG" val="#wm#"/>
  <p:tag name="KSO_WM_UNIT_DEFAULT_FONT" val="14;20;2"/>
  <p:tag name="KSO_WM_UNIT_BLOCK" val="0"/>
  <p:tag name="KSO_WM_UNIT_VALUE" val="247"/>
  <p:tag name="KSO_WM_UNIT_SHOW_EDIT_AREA_INDICATION" val="1"/>
  <p:tag name="KSO_WM_CHIP_GROUPID" val="5e6b05596848fb12bee65ac8"/>
  <p:tag name="KSO_WM_CHIP_XID" val="5e6b05596848fb12bee65aca"/>
  <p:tag name="KSO_WM_UNIT_DEC_AREA_ID" val="2a7fe35673804300b408a2d4cd3dbbf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28943c2f8f61474c9761b22e92b2cfb5"/>
  <p:tag name="KSO_WM_UNIT_SUPPORT_BIG_FONT" val="1"/>
  <p:tag name="KSO_WM_UNIT_SUPPORT_UNIT_TYPE" val="[&quot;d&quot;,&quot;α&quot;,&quot;β&quot;,&quot;θ&quot;]"/>
  <p:tag name="KSO_WM_UNIT_TEXT_FILL_FORE_SCHEMECOLOR_INDEX_BRIGHTNESS" val="0.25"/>
  <p:tag name="KSO_WM_UNIT_TEXT_FILL_FORE_SCHEMECOLOR_INDEX" val="13"/>
  <p:tag name="KSO_WM_UNIT_TEXT_FILL_TYPE" val="1"/>
  <p:tag name="KSO_WM_TEMPLATE_ASSEMBLE_XID" val="5fd0d1a11fa9d42129dd7d91"/>
  <p:tag name="KSO_WM_TEMPLATE_ASSEMBLE_GROUPID" val="5fd0d1a11fa9d42129dd7d91"/>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12169_1*i*2"/>
  <p:tag name="KSO_WM_TEMPLATE_CATEGORY" val="diagram"/>
  <p:tag name="KSO_WM_TEMPLATE_INDEX" val="20212169"/>
  <p:tag name="KSO_WM_UNIT_LAYERLEVEL" val="1"/>
  <p:tag name="KSO_WM_TAG_VERSION" val="1.0"/>
  <p:tag name="KSO_WM_BEAUTIFY_FLAG" val="#wm#"/>
  <p:tag name="KSO_WM_UNIT_SM_LIMIT_TYPE" val="2"/>
  <p:tag name="KSO_WM_UNIT_BLOCK" val="0"/>
  <p:tag name="KSO_WM_UNIT_DEC_AREA_ID" val="a9c2b6eb11da47fb875a3341252664a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1}"/>
  <p:tag name="KSO_WM_CHIP_GROUPID" val="5eedbca6fa6683b8872baa7d"/>
  <p:tag name="KSO_WM_CHIP_XID" val="5eedbca6fa6683b8872baa7e"/>
  <p:tag name="KSO_WM_UNIT_VALUE" val="20"/>
  <p:tag name="KSO_WM_TEMPLATE_ASSEMBLE_XID" val="5fd0d1a11fa9d42129dd7d91"/>
  <p:tag name="KSO_WM_TEMPLATE_ASSEMBLE_GROUPID" val="5fd0d1a11fa9d42129dd7d91"/>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12933_1*i*3"/>
  <p:tag name="KSO_WM_TEMPLATE_CATEGORY" val="diagram"/>
  <p:tag name="KSO_WM_TEMPLATE_INDEX" val="20212933"/>
  <p:tag name="KSO_WM_UNIT_LAYERLEVEL" val="1"/>
  <p:tag name="KSO_WM_TAG_VERSION" val="1.0"/>
  <p:tag name="KSO_WM_BEAUTIFY_FLAG" val="#wm#"/>
  <p:tag name="KSO_WM_UNIT_TYPE" val="i"/>
  <p:tag name="KSO_WM_UNIT_INDEX" val="3"/>
  <p:tag name="KSO_WM_UNIT_BLOCK" val="0"/>
  <p:tag name="KSO_WM_UNIT_SM_LIMIT_TYPE" val="2"/>
  <p:tag name="KSO_WM_UNIT_DEC_AREA_ID" val="ff09ea2cc6a345298978bf2d3398b52a"/>
  <p:tag name="KSO_WM_UNIT_DECORATE_INFO" val="{&quot;DecorateInfoH&quot;:{&quot;IsAbs&quot;:false},&quot;DecorateInfoW&quot;:{&quot;IsAbs&quot;:false},&quot;DecorateInfoX&quot;:{&quot;IsAbs&quot;:false,&quot;Pos&quot;:1},&quot;DecorateInfoY&quot;:{&quot;IsAbs&quot;:false,&quot;Pos&quot;:1},&quot;ReferentInfo&quot;:{&quot;Id&quot;:&quot;e8d311c5708741b6976ba4a82cd8b403&quot;,&quot;X&quot;:{&quot;Pos&quot;:1},&quot;Y&quot;:{&quot;Pos&quot;:1}},&quot;whChangeMode&quot;:0}"/>
  <p:tag name="KSO_WM_CHIP_GROUPID" val="5f7009630ff15d9a40eb5fda"/>
  <p:tag name="KSO_WM_CHIP_XID" val="5f7009630ff15d9a40eb5fdb"/>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315"/>
  <p:tag name="KSO_WM_TEMPLATE_ASSEMBLE_XID" val="60656f0e4054ed1e2fb802a7"/>
  <p:tag name="KSO_WM_TEMPLATE_ASSEMBLE_GROUPID" val="60656f0e4054ed1e2fb802a7"/>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12933_1*i*2"/>
  <p:tag name="KSO_WM_TEMPLATE_CATEGORY" val="diagram"/>
  <p:tag name="KSO_WM_TEMPLATE_INDEX" val="20212933"/>
  <p:tag name="KSO_WM_UNIT_LAYERLEVEL" val="1"/>
  <p:tag name="KSO_WM_TAG_VERSION" val="1.0"/>
  <p:tag name="KSO_WM_BEAUTIFY_FLAG" val="#wm#"/>
  <p:tag name="KSO_WM_UNIT_TYPE" val="i"/>
  <p:tag name="KSO_WM_UNIT_INDEX" val="2"/>
  <p:tag name="KSO_WM_UNIT_BLOCK" val="0"/>
  <p:tag name="KSO_WM_UNIT_SM_LIMIT_TYPE" val="2"/>
  <p:tag name="KSO_WM_UNIT_DEC_AREA_ID" val="fa279cf1b3a04d2482f9a1fdf430beb8"/>
  <p:tag name="KSO_WM_UNIT_DECORATE_INFO" val="{&quot;DecorateInfoH&quot;:{&quot;IsAbs&quot;:false},&quot;DecorateInfoW&quot;:{&quot;IsAbs&quot;:false},&quot;DecorateInfoX&quot;:{&quot;IsAbs&quot;:false,&quot;Pos&quot;:1},&quot;DecorateInfoY&quot;:{&quot;IsAbs&quot;:false,&quot;Pos&quot;:1},&quot;ReferentInfo&quot;:{&quot;Id&quot;:&quot;727056fd929241599b9e08c8752faf9f&quot;,&quot;X&quot;:{&quot;Pos&quot;:1},&quot;Y&quot;:{&quot;Pos&quot;:1}},&quot;whChangeMode&quot;:0}"/>
  <p:tag name="KSO_WM_CHIP_GROUPID" val="5f7009630ff15d9a40eb5fda"/>
  <p:tag name="KSO_WM_CHIP_XID" val="5f7009630ff15d9a40eb5fdb"/>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315"/>
  <p:tag name="KSO_WM_TEMPLATE_ASSEMBLE_XID" val="60656f0e4054ed1e2fb802a7"/>
  <p:tag name="KSO_WM_TEMPLATE_ASSEMBLE_GROUPID" val="60656f0e4054ed1e2fb802a7"/>
</p:tagLst>
</file>

<file path=ppt/tags/tag20.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34_1*f*1"/>
  <p:tag name="KSO_WM_TEMPLATE_CATEGORY" val="diagram"/>
  <p:tag name="KSO_WM_TEMPLATE_INDEX" val="20217034"/>
  <p:tag name="KSO_WM_UNIT_LAYERLEVEL" val="1"/>
  <p:tag name="KSO_WM_TAG_VERSION" val="1.0"/>
  <p:tag name="KSO_WM_BEAUTIFY_FLAG" val="#wm#"/>
  <p:tag name="KSO_WM_UNIT_DEFAULT_FONT" val="14;20;2"/>
  <p:tag name="KSO_WM_UNIT_BLOCK" val="0"/>
  <p:tag name="KSO_WM_UNIT_VALUE" val="144"/>
  <p:tag name="KSO_WM_UNIT_SHOW_EDIT_AREA_INDICATION" val="1"/>
  <p:tag name="KSO_WM_CHIP_GROUPID" val="5e6b05596848fb12bee65ac8"/>
  <p:tag name="KSO_WM_CHIP_XID" val="5e6b05596848fb12bee65aca"/>
  <p:tag name="KSO_WM_UNIT_DEC_AREA_ID" val="fcfb6491c6474251baf080c86c8573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8f818371ca6e430d9cc46fdc0af25308"/>
  <p:tag name="KSO_WM_UNIT_SUPPORT_BIG_FONT" val="1"/>
  <p:tag name="KSO_WM_UNIT_TEXT_FILL_FORE_SCHEMECOLOR_INDEX_BRIGHTNESS" val="0.25"/>
  <p:tag name="KSO_WM_UNIT_TEXT_FILL_FORE_SCHEMECOLOR_INDEX" val="13"/>
  <p:tag name="KSO_WM_UNIT_TEXT_FILL_TYPE" val="1"/>
  <p:tag name="KSO_WM_TEMPLATE_ASSEMBLE_XID" val="6065703f4054ed1e2fb81496"/>
  <p:tag name="KSO_WM_TEMPLATE_ASSEMBLE_GROUPID" val="6065703f4054ed1e2fb81496"/>
</p:tagLst>
</file>

<file path=ppt/tags/tag21.xml><?xml version="1.0" encoding="utf-8"?>
<p:tagLst xmlns:a="http://schemas.openxmlformats.org/drawingml/2006/main" xmlns:r="http://schemas.openxmlformats.org/officeDocument/2006/relationships" xmlns:p="http://schemas.openxmlformats.org/presentationml/2006/main">
  <p:tag name="REFSHAPE" val="396655916"/>
</p:tagLst>
</file>

<file path=ppt/tags/tag22.xml><?xml version="1.0" encoding="utf-8"?>
<p:tagLst xmlns:a="http://schemas.openxmlformats.org/drawingml/2006/main" xmlns:r="http://schemas.openxmlformats.org/officeDocument/2006/relationships" xmlns:p="http://schemas.openxmlformats.org/presentationml/2006/main">
  <p:tag name="REFSHAPE" val="396656732"/>
</p:tagLst>
</file>

<file path=ppt/tags/tag23.xml><?xml version="1.0" encoding="utf-8"?>
<p:tagLst xmlns:a="http://schemas.openxmlformats.org/drawingml/2006/main" xmlns:r="http://schemas.openxmlformats.org/officeDocument/2006/relationships" xmlns:p="http://schemas.openxmlformats.org/presentationml/2006/main">
  <p:tag name="REFSHAPE" val="396655508"/>
</p:tagLst>
</file>

<file path=ppt/tags/tag24.xml><?xml version="1.0" encoding="utf-8"?>
<p:tagLst xmlns:a="http://schemas.openxmlformats.org/drawingml/2006/main" xmlns:r="http://schemas.openxmlformats.org/officeDocument/2006/relationships" xmlns:p="http://schemas.openxmlformats.org/presentationml/2006/main">
  <p:tag name="REFSHAPE" val="396657140"/>
</p:tagLst>
</file>

<file path=ppt/tags/tag25.xml><?xml version="1.0" encoding="utf-8"?>
<p:tagLst xmlns:a="http://schemas.openxmlformats.org/drawingml/2006/main" xmlns:r="http://schemas.openxmlformats.org/officeDocument/2006/relationships" xmlns:p="http://schemas.openxmlformats.org/presentationml/2006/main">
  <p:tag name="REFSHAPE" val="396655508"/>
</p:tagLst>
</file>

<file path=ppt/tags/tag26.xml><?xml version="1.0" encoding="utf-8"?>
<p:tagLst xmlns:a="http://schemas.openxmlformats.org/drawingml/2006/main" xmlns:r="http://schemas.openxmlformats.org/officeDocument/2006/relationships" xmlns:p="http://schemas.openxmlformats.org/presentationml/2006/main">
  <p:tag name="REFSHAPE" val="396655508"/>
</p:tagLst>
</file>

<file path=ppt/tags/tag27.xml><?xml version="1.0" encoding="utf-8"?>
<p:tagLst xmlns:a="http://schemas.openxmlformats.org/drawingml/2006/main" xmlns:r="http://schemas.openxmlformats.org/officeDocument/2006/relationships" xmlns:p="http://schemas.openxmlformats.org/presentationml/2006/main">
  <p:tag name="REFSHAPE" val="396654828"/>
</p:tagLst>
</file>

<file path=ppt/tags/tag28.xml><?xml version="1.0" encoding="utf-8"?>
<p:tagLst xmlns:a="http://schemas.openxmlformats.org/drawingml/2006/main" xmlns:r="http://schemas.openxmlformats.org/officeDocument/2006/relationships" xmlns:p="http://schemas.openxmlformats.org/presentationml/2006/main">
  <p:tag name="REFSHAPE" val="396654828"/>
</p:tagLst>
</file>

<file path=ppt/tags/tag29.xml><?xml version="1.0" encoding="utf-8"?>
<p:tagLst xmlns:a="http://schemas.openxmlformats.org/drawingml/2006/main" xmlns:r="http://schemas.openxmlformats.org/officeDocument/2006/relationships" xmlns:p="http://schemas.openxmlformats.org/presentationml/2006/main">
  <p:tag name="REFSHAPE" val="396654828"/>
</p:tagLst>
</file>

<file path=ppt/tags/tag30.xml><?xml version="1.0" encoding="utf-8"?>
<p:tagLst xmlns:a="http://schemas.openxmlformats.org/drawingml/2006/main" xmlns:r="http://schemas.openxmlformats.org/officeDocument/2006/relationships" xmlns:p="http://schemas.openxmlformats.org/presentationml/2006/main">
  <p:tag name="REFSHAPE" val="396654828"/>
</p:tagLst>
</file>

<file path=ppt/tags/tag31.xml><?xml version="1.0" encoding="utf-8"?>
<p:tagLst xmlns:a="http://schemas.openxmlformats.org/drawingml/2006/main" xmlns:r="http://schemas.openxmlformats.org/officeDocument/2006/relationships" xmlns:p="http://schemas.openxmlformats.org/presentationml/2006/main">
  <p:tag name="REFSHAPE" val="396654828"/>
</p:tagLst>
</file>

<file path=ppt/tags/tag32.xml><?xml version="1.0" encoding="utf-8"?>
<p:tagLst xmlns:a="http://schemas.openxmlformats.org/drawingml/2006/main" xmlns:r="http://schemas.openxmlformats.org/officeDocument/2006/relationships" xmlns:p="http://schemas.openxmlformats.org/presentationml/2006/main">
  <p:tag name="REFSHAPE" val="396654828"/>
</p:tagLst>
</file>

<file path=ppt/tags/tag33.xml><?xml version="1.0" encoding="utf-8"?>
<p:tagLst xmlns:a="http://schemas.openxmlformats.org/drawingml/2006/main" xmlns:r="http://schemas.openxmlformats.org/officeDocument/2006/relationships" xmlns:p="http://schemas.openxmlformats.org/presentationml/2006/main">
  <p:tag name="REFSHAPE" val="396654828"/>
</p:tagLst>
</file>

<file path=ppt/tags/tag34.xml><?xml version="1.0" encoding="utf-8"?>
<p:tagLst xmlns:a="http://schemas.openxmlformats.org/drawingml/2006/main" xmlns:r="http://schemas.openxmlformats.org/officeDocument/2006/relationships" xmlns:p="http://schemas.openxmlformats.org/presentationml/2006/main">
  <p:tag name="REFSHAPE" val="396654828"/>
</p:tagLst>
</file>

<file path=ppt/tags/tag35.xml><?xml version="1.0" encoding="utf-8"?>
<p:tagLst xmlns:a="http://schemas.openxmlformats.org/drawingml/2006/main" xmlns:r="http://schemas.openxmlformats.org/officeDocument/2006/relationships" xmlns:p="http://schemas.openxmlformats.org/presentationml/2006/main">
  <p:tag name="REFSHAPE" val="396654828"/>
</p:tagLst>
</file>

<file path=ppt/tags/tag36.xml><?xml version="1.0" encoding="utf-8"?>
<p:tagLst xmlns:a="http://schemas.openxmlformats.org/drawingml/2006/main" xmlns:r="http://schemas.openxmlformats.org/officeDocument/2006/relationships" xmlns:p="http://schemas.openxmlformats.org/presentationml/2006/main">
  <p:tag name="REFSHAPE" val="396654828"/>
</p:tagLst>
</file>

<file path=ppt/tags/tag37.xml><?xml version="1.0" encoding="utf-8"?>
<p:tagLst xmlns:a="http://schemas.openxmlformats.org/drawingml/2006/main" xmlns:r="http://schemas.openxmlformats.org/officeDocument/2006/relationships" xmlns:p="http://schemas.openxmlformats.org/presentationml/2006/main">
  <p:tag name="KSO_WM_UNIT_NOCLEAR" val="0"/>
  <p:tag name="KSO_WM_UNIT_VALUE" val="205"/>
  <p:tag name="KSO_WM_UNIT_HIGHLIGHT" val="0"/>
  <p:tag name="KSO_WM_UNIT_COMPATIBLE" val="0"/>
  <p:tag name="KSO_WM_UNIT_DIAGRAM_ISNUMVISUAL" val="0"/>
  <p:tag name="KSO_WM_UNIT_DIAGRAM_ISREFERUNIT" val="0"/>
  <p:tag name="KSO_WM_DIAGRAM_GROUP_CODE" val="l1-1"/>
  <p:tag name="KSO_WM_UNIT_TYPE" val="l_f"/>
  <p:tag name="KSO_WM_UNIT_INDEX" val="1_1"/>
  <p:tag name="KSO_WM_UNIT_ID" val="diagram649_4*l_f*1_1"/>
  <p:tag name="KSO_WM_TEMPLATE_CATEGORY" val="diagram"/>
  <p:tag name="KSO_WM_TEMPLATE_INDEX" val="649"/>
  <p:tag name="KSO_WM_UNIT_LAYERLEVEL" val="1_1"/>
  <p:tag name="KSO_WM_TAG_VERSION" val="1.0"/>
  <p:tag name="KSO_WM_BEAUTIFY_FLAG" val="#wm#"/>
  <p:tag name="KSO_WM_UNIT_PRESET_TEXT" val="单击此处添加文本具体内容，简明扼要的阐述您的观点。根据需要可酌情增减文字，以便观者准确的理解您传达的思想。"/>
  <p:tag name="KSO_WM_UNIT_TEXT_FILL_FORE_SCHEMECOLOR_INDEX" val="13"/>
  <p:tag name="KSO_WM_UNIT_TEXT_FILL_TYPE" val="1"/>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649_4*l_i*1_1"/>
  <p:tag name="KSO_WM_TEMPLATE_CATEGORY" val="diagram"/>
  <p:tag name="KSO_WM_TEMPLATE_INDEX" val="649"/>
  <p:tag name="KSO_WM_UNIT_LAYERLEVEL" val="1_1"/>
  <p:tag name="KSO_WM_TAG_VERSION" val="1.0"/>
  <p:tag name="KSO_WM_BEAUTIFY_FLAG" val="#wm#"/>
  <p:tag name="KSO_WM_UNIT_LINE_FORE_SCHEMECOLOR_INDEX" val="16"/>
  <p:tag name="KSO_WM_UNIT_LINE_FILL_TYPE" val="2"/>
  <p:tag name="KSO_WM_UNIT_TEXT_FILL_FORE_SCHEMECOLOR_INDEX" val="2"/>
  <p:tag name="KSO_WM_UNIT_TEXT_FILL_TYPE" val="1"/>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649_4*l_i*1_2"/>
  <p:tag name="KSO_WM_TEMPLATE_CATEGORY" val="diagram"/>
  <p:tag name="KSO_WM_TEMPLATE_INDEX" val="649"/>
  <p:tag name="KSO_WM_UNIT_LAYERLEVEL" val="1_1"/>
  <p:tag name="KSO_WM_TAG_VERSION" val="1.0"/>
  <p:tag name="KSO_WM_BEAUTIFY_FLAG" val="#wm#"/>
  <p:tag name="KSO_WM_UNIT_FILL_FORE_SCHEMECOLOR_INDEX" val="16"/>
  <p:tag name="KSO_WM_UNIT_FILL_TYPE" val="1"/>
  <p:tag name="KSO_WM_UNIT_TEXT_FILL_FORE_SCHEMECOLOR_INDEX" val="2"/>
  <p:tag name="KSO_WM_UNIT_TEXT_FILL_TYPE" val="1"/>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649_4*l_h_i*1_3_4"/>
  <p:tag name="KSO_WM_TEMPLATE_CATEGORY" val="diagram"/>
  <p:tag name="KSO_WM_TEMPLATE_INDEX" val="649"/>
  <p:tag name="KSO_WM_UNIT_LAYERLEVEL" val="1_1_1"/>
  <p:tag name="KSO_WM_TAG_VERSION" val="1.0"/>
  <p:tag name="KSO_WM_BEAUTIFY_FLAG" val="#wm#"/>
  <p:tag name="KSO_WM_UNIT_LINE_FORE_SCHEMECOLOR_INDEX" val="7"/>
  <p:tag name="KSO_WM_UNIT_LINE_FILL_TYPE" val="2"/>
</p:tagLst>
</file>

<file path=ppt/tags/tag41.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649_4*l_h_i*1_1_4"/>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649_4*l_h_i*1_1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43.xml><?xml version="1.0" encoding="utf-8"?>
<p:tagLst xmlns:a="http://schemas.openxmlformats.org/drawingml/2006/main" xmlns:r="http://schemas.openxmlformats.org/officeDocument/2006/relationships" xmlns:p="http://schemas.openxmlformats.org/presentationml/2006/main">
  <p:tag name="KSO_WM_UNIT_VALUE" val="105*105"/>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649_4*l_h_x*1_1_1"/>
  <p:tag name="KSO_WM_TEMPLATE_CATEGORY" val="diagram"/>
  <p:tag name="KSO_WM_TEMPLATE_INDEX" val="649"/>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649_4*l_h_i*1_1_1"/>
  <p:tag name="KSO_WM_TEMPLATE_CATEGORY" val="diagram"/>
  <p:tag name="KSO_WM_TEMPLATE_INDEX" val="649"/>
  <p:tag name="KSO_WM_UNIT_LAYERLEVEL" val="1_1_1"/>
  <p:tag name="KSO_WM_TAG_VERSION" val="1.0"/>
  <p:tag name="KSO_WM_BEAUTIFY_FLAG" val="#wm#"/>
  <p:tag name="KSO_WM_UNIT_LINE_FORE_SCHEMECOLOR_INDEX" val="5"/>
  <p:tag name="KSO_WM_UNIT_LINE_FILL_TYPE" val="2"/>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649_4*l_h_i*1_4_4"/>
  <p:tag name="KSO_WM_TEMPLATE_CATEGORY" val="diagram"/>
  <p:tag name="KSO_WM_TEMPLATE_INDEX" val="649"/>
  <p:tag name="KSO_WM_UNIT_LAYERLEVEL" val="1_1_1"/>
  <p:tag name="KSO_WM_TAG_VERSION" val="1.0"/>
  <p:tag name="KSO_WM_BEAUTIFY_FLAG" val="#wm#"/>
  <p:tag name="KSO_WM_UNIT_LINE_FORE_SCHEMECOLOR_INDEX" val="5"/>
  <p:tag name="KSO_WM_UNIT_LINE_FILL_TYPE" val="2"/>
</p:tagLst>
</file>

<file path=ppt/tags/tag46.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649_4*l_h_i*1_2_4"/>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6"/>
  <p:tag name="KSO_WM_UNIT_LINE_FILL_TYPE" val="2"/>
  <p:tag name="KSO_WM_UNIT_TEXT_FILL_FORE_SCHEMECOLOR_INDEX" val="13"/>
  <p:tag name="KSO_WM_UNIT_TEXT_FILL_TYPE" val="1"/>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649_4*l_h_i*1_2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6"/>
  <p:tag name="KSO_WM_UNIT_LINE_FILL_TYPE" val="2"/>
  <p:tag name="KSO_WM_UNIT_TEXT_FILL_FORE_SCHEMECOLOR_INDEX" val="2"/>
  <p:tag name="KSO_WM_UNIT_TEXT_FILL_TYPE" val="1"/>
</p:tagLst>
</file>

<file path=ppt/tags/tag48.xml><?xml version="1.0" encoding="utf-8"?>
<p:tagLst xmlns:a="http://schemas.openxmlformats.org/drawingml/2006/main" xmlns:r="http://schemas.openxmlformats.org/officeDocument/2006/relationships" xmlns:p="http://schemas.openxmlformats.org/presentationml/2006/main">
  <p:tag name="KSO_WM_UNIT_VALUE" val="96*101"/>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649_4*l_h_x*1_2_1"/>
  <p:tag name="KSO_WM_TEMPLATE_CATEGORY" val="diagram"/>
  <p:tag name="KSO_WM_TEMPLATE_INDEX" val="649"/>
  <p:tag name="KSO_WM_UNIT_LAYERLEVEL" val="1_1_1"/>
  <p:tag name="KSO_WM_TAG_VERSION" val="1.0"/>
  <p:tag name="KSO_WM_BEAUTIFY_FLAG" val="#wm#"/>
  <p:tag name="KSO_WM_UNIT_FILL_FORE_SCHEMECOLOR_INDEX" val="6"/>
  <p:tag name="KSO_WM_UNIT_FILL_TYPE" val="1"/>
  <p:tag name="KSO_WM_UNIT_LINE_FORE_SCHEMECOLOR_INDEX" val="6"/>
  <p:tag name="KSO_WM_UNIT_LINE_FILL_TYPE" val="2"/>
  <p:tag name="KSO_WM_UNIT_TEXT_FILL_FORE_SCHEMECOLOR_INDEX" val="13"/>
  <p:tag name="KSO_WM_UNIT_TEXT_FILL_TYPE" val="1"/>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649_4*l_h_i*1_2_1"/>
  <p:tag name="KSO_WM_TEMPLATE_CATEGORY" val="diagram"/>
  <p:tag name="KSO_WM_TEMPLATE_INDEX" val="649"/>
  <p:tag name="KSO_WM_UNIT_LAYERLEVEL" val="1_1_1"/>
  <p:tag name="KSO_WM_TAG_VERSION" val="1.0"/>
  <p:tag name="KSO_WM_BEAUTIFY_FLAG" val="#wm#"/>
  <p:tag name="KSO_WM_UNIT_LINE_FORE_SCHEMECOLOR_INDEX" val="6"/>
  <p:tag name="KSO_WM_UNIT_LINE_FILL_TYPE" val="2"/>
</p:tagLst>
</file>

<file path=ppt/tags/tag50.xml><?xml version="1.0" encoding="utf-8"?>
<p:tagLst xmlns:a="http://schemas.openxmlformats.org/drawingml/2006/main" xmlns:r="http://schemas.openxmlformats.org/officeDocument/2006/relationships"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49_4*l_h_f*1_1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51.xml><?xml version="1.0" encoding="utf-8"?>
<p:tagLst xmlns:a="http://schemas.openxmlformats.org/drawingml/2006/main" xmlns:r="http://schemas.openxmlformats.org/officeDocument/2006/relationships"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649_4*l_h_f*1_2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52.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649_4*l_h_i*1_3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7"/>
  <p:tag name="KSO_WM_UNIT_LINE_FILL_TYPE" val="2"/>
  <p:tag name="KSO_WM_UNIT_TEXT_FILL_FORE_SCHEMECOLOR_INDEX" val="13"/>
  <p:tag name="KSO_WM_UNIT_TEXT_FILL_TYPE" val="1"/>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649_4*l_h_i*1_3_2"/>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7"/>
  <p:tag name="KSO_WM_UNIT_LINE_FILL_TYPE" val="2"/>
  <p:tag name="KSO_WM_UNIT_TEXT_FILL_FORE_SCHEMECOLOR_INDEX" val="2"/>
  <p:tag name="KSO_WM_UNIT_TEXT_FILL_TYPE" val="1"/>
</p:tagLst>
</file>

<file path=ppt/tags/tag54.xml><?xml version="1.0" encoding="utf-8"?>
<p:tagLst xmlns:a="http://schemas.openxmlformats.org/drawingml/2006/main" xmlns:r="http://schemas.openxmlformats.org/officeDocument/2006/relationships" xmlns:p="http://schemas.openxmlformats.org/presentationml/2006/main">
  <p:tag name="KSO_WM_UNIT_VALUE" val="106*112"/>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649_4*l_h_x*1_3_1"/>
  <p:tag name="KSO_WM_TEMPLATE_CATEGORY" val="diagram"/>
  <p:tag name="KSO_WM_TEMPLATE_INDEX" val="649"/>
  <p:tag name="KSO_WM_UNIT_LAYERLEVEL" val="1_1_1"/>
  <p:tag name="KSO_WM_TAG_VERSION" val="1.0"/>
  <p:tag name="KSO_WM_BEAUTIFY_FLAG" val="#wm#"/>
  <p:tag name="KSO_WM_UNIT_FILL_FORE_SCHEMECOLOR_INDEX" val="7"/>
  <p:tag name="KSO_WM_UNIT_FILL_TYPE" val="1"/>
  <p:tag name="KSO_WM_UNIT_LINE_FORE_SCHEMECOLOR_INDEX" val="7"/>
  <p:tag name="KSO_WM_UNIT_LINE_FILL_TYPE" val="2"/>
</p:tagLst>
</file>

<file path=ppt/tags/tag55.xml><?xml version="1.0" encoding="utf-8"?>
<p:tagLst xmlns:a="http://schemas.openxmlformats.org/drawingml/2006/main" xmlns:r="http://schemas.openxmlformats.org/officeDocument/2006/relationships"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649_4*l_h_f*1_3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56.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649_4*l_h_i*1_4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649_4*l_h_i*1_4_2"/>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58.xml><?xml version="1.0" encoding="utf-8"?>
<p:tagLst xmlns:a="http://schemas.openxmlformats.org/drawingml/2006/main" xmlns:r="http://schemas.openxmlformats.org/officeDocument/2006/relationships" xmlns:p="http://schemas.openxmlformats.org/presentationml/2006/main">
  <p:tag name="KSO_WM_UNIT_VALUE" val="69*92"/>
  <p:tag name="KSO_WM_UNIT_HIGHLIGHT" val="0"/>
  <p:tag name="KSO_WM_UNIT_COMPATIBLE" val="0"/>
  <p:tag name="KSO_WM_UNIT_DIAGRAM_ISNUMVISUAL" val="0"/>
  <p:tag name="KSO_WM_UNIT_DIAGRAM_ISREFERUNIT" val="0"/>
  <p:tag name="KSO_WM_DIAGRAM_GROUP_CODE" val="l1-1"/>
  <p:tag name="KSO_WM_UNIT_TYPE" val="l_h_x"/>
  <p:tag name="KSO_WM_UNIT_INDEX" val="1_4_1"/>
  <p:tag name="KSO_WM_UNIT_ID" val="diagram649_4*l_h_x*1_4_1"/>
  <p:tag name="KSO_WM_TEMPLATE_CATEGORY" val="diagram"/>
  <p:tag name="KSO_WM_TEMPLATE_INDEX" val="649"/>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 name="KSO_WM_UNIT_TEXT_FILL_FORE_SCHEMECOLOR_INDEX" val="13"/>
  <p:tag name="KSO_WM_UNIT_TEXT_FILL_TYPE" val="1"/>
</p:tagLst>
</file>

<file path=ppt/tags/tag59.xml><?xml version="1.0" encoding="utf-8"?>
<p:tagLst xmlns:a="http://schemas.openxmlformats.org/drawingml/2006/main" xmlns:r="http://schemas.openxmlformats.org/officeDocument/2006/relationships"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649_4*l_h_f*1_4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6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9"/>
  <p:tag name="KSO_WM_UNIT_HIGHLIGHT" val="0"/>
  <p:tag name="KSO_WM_UNIT_COMPATIBLE" val="0"/>
  <p:tag name="KSO_WM_UNIT_TYPE" val="a"/>
  <p:tag name="KSO_WM_UNIT_INDEX" val="1"/>
  <p:tag name="KSO_WM_UNIT_ID" val="custom20190917_3*a*1"/>
  <p:tag name="KSO_WM_TEMPLATE_CATEGORY" val="custom"/>
  <p:tag name="KSO_WM_TEMPLATE_INDEX" val="20190917"/>
  <p:tag name="KSO_WM_UNIT_LAYERLEVEL" val="1"/>
  <p:tag name="KSO_WM_TAG_VERSION" val="1.0"/>
  <p:tag name="KSO_WM_BEAUTIFY_FLAG" val="#wm#"/>
  <p:tag name="KSO_WM_UNIT_NOCLEAR" val="0"/>
  <p:tag name="KSO_WM_UNIT_DIAGRAM_ISNUMVISUAL" val="0"/>
  <p:tag name="KSO_WM_UNIT_DIAGRAM_ISREFERUNIT" val="0"/>
  <p:tag name="KSO_WM_UNIT_COLOR_SCHEME_SHAPE_ID" val="5"/>
  <p:tag name="KSO_WM_UNIT_COLOR_SCHEME_PARENT_PAGE" val="0_3"/>
</p:tagLst>
</file>

<file path=ppt/tags/tag61.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62.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63.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64.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65.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66.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67.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68.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9"/>
  <p:tag name="KSO_WM_UNIT_HIGHLIGHT" val="0"/>
  <p:tag name="KSO_WM_UNIT_COMPATIBLE" val="0"/>
  <p:tag name="KSO_WM_UNIT_TYPE" val="a"/>
  <p:tag name="KSO_WM_UNIT_INDEX" val="1"/>
  <p:tag name="KSO_WM_UNIT_ID" val="custom20190917_3*a*1"/>
  <p:tag name="KSO_WM_TEMPLATE_CATEGORY" val="custom"/>
  <p:tag name="KSO_WM_TEMPLATE_INDEX" val="20190917"/>
  <p:tag name="KSO_WM_UNIT_LAYERLEVEL" val="1"/>
  <p:tag name="KSO_WM_TAG_VERSION" val="1.0"/>
  <p:tag name="KSO_WM_BEAUTIFY_FLAG" val="#wm#"/>
  <p:tag name="KSO_WM_UNIT_NOCLEAR" val="0"/>
  <p:tag name="KSO_WM_UNIT_DIAGRAM_ISNUMVISUAL" val="0"/>
  <p:tag name="KSO_WM_UNIT_DIAGRAM_ISREFERUNIT" val="0"/>
  <p:tag name="KSO_WM_UNIT_COLOR_SCHEME_SHAPE_ID" val="5"/>
  <p:tag name="KSO_WM_UNIT_COLOR_SCHEME_PARENT_PAGE" val="0_3"/>
</p:tagLst>
</file>

<file path=ppt/tags/tag69.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70.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71.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72.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73.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74.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75.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9"/>
  <p:tag name="KSO_WM_UNIT_HIGHLIGHT" val="0"/>
  <p:tag name="KSO_WM_UNIT_COMPATIBLE" val="0"/>
  <p:tag name="KSO_WM_UNIT_TYPE" val="a"/>
  <p:tag name="KSO_WM_UNIT_INDEX" val="1"/>
  <p:tag name="KSO_WM_UNIT_ID" val="custom20190917_3*a*1"/>
  <p:tag name="KSO_WM_TEMPLATE_CATEGORY" val="custom"/>
  <p:tag name="KSO_WM_TEMPLATE_INDEX" val="20190917"/>
  <p:tag name="KSO_WM_UNIT_LAYERLEVEL" val="1"/>
  <p:tag name="KSO_WM_TAG_VERSION" val="1.0"/>
  <p:tag name="KSO_WM_BEAUTIFY_FLAG" val="#wm#"/>
  <p:tag name="KSO_WM_UNIT_NOCLEAR" val="0"/>
  <p:tag name="KSO_WM_UNIT_DIAGRAM_ISNUMVISUAL" val="0"/>
  <p:tag name="KSO_WM_UNIT_DIAGRAM_ISREFERUNIT" val="0"/>
  <p:tag name="KSO_WM_UNIT_COLOR_SCHEME_SHAPE_ID" val="5"/>
  <p:tag name="KSO_WM_UNIT_COLOR_SCHEME_PARENT_PAGE" val="0_3"/>
</p:tagLst>
</file>

<file path=ppt/tags/tag76.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9"/>
  <p:tag name="KSO_WM_UNIT_HIGHLIGHT" val="0"/>
  <p:tag name="KSO_WM_UNIT_COMPATIBLE" val="0"/>
  <p:tag name="KSO_WM_UNIT_TYPE" val="a"/>
  <p:tag name="KSO_WM_UNIT_INDEX" val="1"/>
  <p:tag name="KSO_WM_UNIT_ID" val="custom20190917_3*a*1"/>
  <p:tag name="KSO_WM_TEMPLATE_CATEGORY" val="custom"/>
  <p:tag name="KSO_WM_TEMPLATE_INDEX" val="20190917"/>
  <p:tag name="KSO_WM_UNIT_LAYERLEVEL" val="1"/>
  <p:tag name="KSO_WM_TAG_VERSION" val="1.0"/>
  <p:tag name="KSO_WM_BEAUTIFY_FLAG" val="#wm#"/>
  <p:tag name="KSO_WM_UNIT_NOCLEAR" val="0"/>
  <p:tag name="KSO_WM_UNIT_DIAGRAM_ISNUMVISUAL" val="0"/>
  <p:tag name="KSO_WM_UNIT_DIAGRAM_ISREFERUNIT" val="0"/>
  <p:tag name="KSO_WM_UNIT_COLOR_SCHEME_SHAPE_ID" val="5"/>
  <p:tag name="KSO_WM_UNIT_COLOR_SCHEME_PARENT_PAGE" val="0_3"/>
</p:tagLst>
</file>

<file path=ppt/tags/tag77.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78.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7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9"/>
  <p:tag name="KSO_WM_UNIT_HIGHLIGHT" val="0"/>
  <p:tag name="KSO_WM_UNIT_COMPATIBLE" val="0"/>
  <p:tag name="KSO_WM_UNIT_TYPE" val="a"/>
  <p:tag name="KSO_WM_UNIT_INDEX" val="1"/>
  <p:tag name="KSO_WM_UNIT_ID" val="custom20190917_3*a*1"/>
  <p:tag name="KSO_WM_TEMPLATE_CATEGORY" val="custom"/>
  <p:tag name="KSO_WM_TEMPLATE_INDEX" val="20190917"/>
  <p:tag name="KSO_WM_UNIT_LAYERLEVEL" val="1"/>
  <p:tag name="KSO_WM_TAG_VERSION" val="1.0"/>
  <p:tag name="KSO_WM_BEAUTIFY_FLAG" val="#wm#"/>
  <p:tag name="KSO_WM_UNIT_NOCLEAR" val="0"/>
  <p:tag name="KSO_WM_UNIT_DIAGRAM_ISNUMVISUAL" val="0"/>
  <p:tag name="KSO_WM_UNIT_DIAGRAM_ISREFERUNIT" val="0"/>
  <p:tag name="KSO_WM_UNIT_COLOR_SCHEME_SHAPE_ID" val="5"/>
  <p:tag name="KSO_WM_UNIT_COLOR_SCHEME_PARENT_PAGE" val="0_3"/>
</p:tagLst>
</file>

<file path=ppt/tags/tag8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9"/>
  <p:tag name="KSO_WM_UNIT_HIGHLIGHT" val="0"/>
  <p:tag name="KSO_WM_UNIT_COMPATIBLE" val="0"/>
  <p:tag name="KSO_WM_UNIT_TYPE" val="a"/>
  <p:tag name="KSO_WM_UNIT_INDEX" val="1"/>
  <p:tag name="KSO_WM_UNIT_ID" val="custom20190917_3*a*1"/>
  <p:tag name="KSO_WM_TEMPLATE_CATEGORY" val="custom"/>
  <p:tag name="KSO_WM_TEMPLATE_INDEX" val="20190917"/>
  <p:tag name="KSO_WM_UNIT_LAYERLEVEL" val="1"/>
  <p:tag name="KSO_WM_TAG_VERSION" val="1.0"/>
  <p:tag name="KSO_WM_BEAUTIFY_FLAG" val="#wm#"/>
  <p:tag name="KSO_WM_UNIT_NOCLEAR" val="0"/>
  <p:tag name="KSO_WM_UNIT_DIAGRAM_ISNUMVISUAL" val="0"/>
  <p:tag name="KSO_WM_UNIT_DIAGRAM_ISREFERUNIT" val="0"/>
  <p:tag name="KSO_WM_UNIT_COLOR_SCHEME_SHAPE_ID" val="5"/>
  <p:tag name="KSO_WM_UNIT_COLOR_SCHEME_PARENT_PAGE" val="0_3"/>
</p:tagLst>
</file>

<file path=ppt/tags/tag8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9"/>
  <p:tag name="KSO_WM_UNIT_HIGHLIGHT" val="0"/>
  <p:tag name="KSO_WM_UNIT_COMPATIBLE" val="0"/>
  <p:tag name="KSO_WM_UNIT_TYPE" val="a"/>
  <p:tag name="KSO_WM_UNIT_INDEX" val="1"/>
  <p:tag name="KSO_WM_UNIT_ID" val="custom20190917_3*a*1"/>
  <p:tag name="KSO_WM_TEMPLATE_CATEGORY" val="custom"/>
  <p:tag name="KSO_WM_TEMPLATE_INDEX" val="20190917"/>
  <p:tag name="KSO_WM_UNIT_LAYERLEVEL" val="1"/>
  <p:tag name="KSO_WM_TAG_VERSION" val="1.0"/>
  <p:tag name="KSO_WM_BEAUTIFY_FLAG" val="#wm#"/>
  <p:tag name="KSO_WM_UNIT_NOCLEAR" val="0"/>
  <p:tag name="KSO_WM_UNIT_DIAGRAM_ISNUMVISUAL" val="0"/>
  <p:tag name="KSO_WM_UNIT_DIAGRAM_ISREFERUNIT" val="0"/>
  <p:tag name="KSO_WM_UNIT_COLOR_SCHEME_SHAPE_ID" val="5"/>
  <p:tag name="KSO_WM_UNIT_COLOR_SCHEME_PARENT_PAGE" val="0_3"/>
</p:tagLst>
</file>

<file path=ppt/tags/tag82.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83.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84.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9"/>
  <p:tag name="KSO_WM_UNIT_HIGHLIGHT" val="0"/>
  <p:tag name="KSO_WM_UNIT_COMPATIBLE" val="0"/>
  <p:tag name="KSO_WM_UNIT_TYPE" val="a"/>
  <p:tag name="KSO_WM_UNIT_INDEX" val="1"/>
  <p:tag name="KSO_WM_UNIT_ID" val="custom20190917_3*a*1"/>
  <p:tag name="KSO_WM_TEMPLATE_CATEGORY" val="custom"/>
  <p:tag name="KSO_WM_TEMPLATE_INDEX" val="20190917"/>
  <p:tag name="KSO_WM_UNIT_LAYERLEVEL" val="1"/>
  <p:tag name="KSO_WM_TAG_VERSION" val="1.0"/>
  <p:tag name="KSO_WM_BEAUTIFY_FLAG" val="#wm#"/>
  <p:tag name="KSO_WM_UNIT_NOCLEAR" val="0"/>
  <p:tag name="KSO_WM_UNIT_DIAGRAM_ISNUMVISUAL" val="0"/>
  <p:tag name="KSO_WM_UNIT_DIAGRAM_ISREFERUNIT" val="0"/>
  <p:tag name="KSO_WM_UNIT_COLOR_SCHEME_SHAPE_ID" val="5"/>
  <p:tag name="KSO_WM_UNIT_COLOR_SCHEME_PARENT_PAGE" val="0_3"/>
</p:tagLst>
</file>

<file path=ppt/tags/tag85.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9_1*f*1"/>
  <p:tag name="KSO_WM_TEMPLATE_CATEGORY" val="diagram"/>
  <p:tag name="KSO_WM_TEMPLATE_INDEX" val="20208609"/>
  <p:tag name="KSO_WM_UNIT_LAYERLEVEL" val="1"/>
  <p:tag name="KSO_WM_TAG_VERSION" val="1.0"/>
  <p:tag name="KSO_WM_BEAUTIFY_FLAG" val="#wm#"/>
  <p:tag name="KSO_WM_UNIT_DEFAULT_FONT" val="14;20;2"/>
  <p:tag name="KSO_WM_UNIT_BLOCK" val="0"/>
  <p:tag name="KSO_WM_UNIT_VALUE" val="238"/>
  <p:tag name="KSO_WM_UNIT_SHOW_EDIT_AREA_INDICATION" val="1"/>
  <p:tag name="KSO_WM_CHIP_GROUPID" val="5e6b05596848fb12bee65ac8"/>
  <p:tag name="KSO_WM_CHIP_XID" val="5e6b05596848fb12bee65aca"/>
  <p:tag name="KSO_WM_UNIT_DEC_AREA_ID" val="4ac8f81d0e30402a82c87fec8a2a6a3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a43f7a9394f455c9494bc9882bad942"/>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5fd0a51a1fa9d42129dcdd86"/>
  <p:tag name="KSO_WM_TEMPLATE_ASSEMBLE_GROUPID" val="5fd0a51a1fa9d42129dcdd86"/>
</p:tagLst>
</file>

<file path=ppt/tags/tag86.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9"/>
  <p:tag name="KSO_WM_UNIT_HIGHLIGHT" val="0"/>
  <p:tag name="KSO_WM_UNIT_COMPATIBLE" val="0"/>
  <p:tag name="KSO_WM_UNIT_TYPE" val="a"/>
  <p:tag name="KSO_WM_UNIT_INDEX" val="1"/>
  <p:tag name="KSO_WM_UNIT_ID" val="custom20190917_3*a*1"/>
  <p:tag name="KSO_WM_TEMPLATE_CATEGORY" val="custom"/>
  <p:tag name="KSO_WM_TEMPLATE_INDEX" val="20190917"/>
  <p:tag name="KSO_WM_UNIT_LAYERLEVEL" val="1"/>
  <p:tag name="KSO_WM_TAG_VERSION" val="1.0"/>
  <p:tag name="KSO_WM_BEAUTIFY_FLAG" val="#wm#"/>
  <p:tag name="KSO_WM_UNIT_NOCLEAR" val="0"/>
  <p:tag name="KSO_WM_UNIT_DIAGRAM_ISNUMVISUAL" val="0"/>
  <p:tag name="KSO_WM_UNIT_DIAGRAM_ISREFERUNIT" val="0"/>
  <p:tag name="KSO_WM_UNIT_COLOR_SCHEME_SHAPE_ID" val="5"/>
  <p:tag name="KSO_WM_UNIT_COLOR_SCHEME_PARENT_PAGE" val="0_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4199</Words>
  <Application>Microsoft Office PowerPoint</Application>
  <PresentationFormat>自定义</PresentationFormat>
  <Paragraphs>221</Paragraphs>
  <Slides>29</Slides>
  <Notes>0</Notes>
  <HiddenSlides>0</HiddenSlides>
  <MMClips>0</MMClips>
  <ScaleCrop>false</ScaleCrop>
  <HeadingPairs>
    <vt:vector size="4" baseType="variant">
      <vt:variant>
        <vt:lpstr>主题</vt:lpstr>
      </vt:variant>
      <vt:variant>
        <vt:i4>6</vt:i4>
      </vt:variant>
      <vt:variant>
        <vt:lpstr>幻灯片标题</vt:lpstr>
      </vt:variant>
      <vt:variant>
        <vt:i4>29</vt:i4>
      </vt:variant>
    </vt:vector>
  </HeadingPairs>
  <TitlesOfParts>
    <vt:vector size="35" baseType="lpstr">
      <vt:lpstr>Office Theme</vt:lpstr>
      <vt:lpstr>Office Theme</vt:lpstr>
      <vt:lpstr>Office Theme</vt:lpstr>
      <vt:lpstr>Office Theme</vt:lpstr>
      <vt:lpstr>4_Office Theme</vt: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vector>
  </TitlesOfParts>
  <Company>P R 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User</dc:creator>
  <cp:lastModifiedBy>Administrator</cp:lastModifiedBy>
  <cp:revision>1173</cp:revision>
  <dcterms:created xsi:type="dcterms:W3CDTF">2019-10-14T03:08:00Z</dcterms:created>
  <dcterms:modified xsi:type="dcterms:W3CDTF">2022-06-24T07:18:29Z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2052-11.1.0.9192</vt:lpwstr>
  </property>
  <property fmtid="{D5CDD505-2E9C-101B-9397-08002B2CF9AE}" pid="3" name="PresentationFormat">
    <vt:lpwstr>自定义</vt:lpwstr>
  </property>
  <property fmtid="{D5CDD505-2E9C-101B-9397-08002B2CF9AE}" pid="4" name="Slides">
    <vt:i4>21</vt:i4>
  </property>
</Properties>
</file>