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59" r:id="rId3"/>
    <p:sldId id="279" r:id="rId5"/>
    <p:sldId id="263" r:id="rId6"/>
    <p:sldId id="264" r:id="rId7"/>
    <p:sldId id="265" r:id="rId8"/>
    <p:sldId id="267" r:id="rId9"/>
    <p:sldId id="262" r:id="rId10"/>
    <p:sldId id="269" r:id="rId11"/>
    <p:sldId id="268" r:id="rId12"/>
    <p:sldId id="270" r:id="rId13"/>
    <p:sldId id="271" r:id="rId14"/>
    <p:sldId id="272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F42"/>
    <a:srgbClr val="157141"/>
    <a:srgbClr val="139651"/>
    <a:srgbClr val="68EBA6"/>
    <a:srgbClr val="0E97C5"/>
    <a:srgbClr val="0C82AC"/>
    <a:srgbClr val="0D8DBB"/>
    <a:srgbClr val="29BEF0"/>
    <a:srgbClr val="A855ED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39" autoAdjust="0"/>
    <p:restoredTop sz="96115" autoAdjust="0"/>
  </p:normalViewPr>
  <p:slideViewPr>
    <p:cSldViewPr snapToGrid="0">
      <p:cViewPr varScale="1">
        <p:scale>
          <a:sx n="87" d="100"/>
          <a:sy n="87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40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4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D4BB7-ADC9-E64E-AAAA-DB1E10F7C241}" type="datetimeFigureOut">
              <a:rPr kumimoji="1" lang="zh-CN" altLang="en-US" smtClean="0">
                <a:latin typeface="优设标题黑" panose="00000500000000000000" pitchFamily="2" charset="-122"/>
                <a:ea typeface="优设标题黑" panose="00000500000000000000" pitchFamily="2" charset="-122"/>
              </a:rPr>
            </a:fld>
            <a:endParaRPr kumimoji="1" lang="zh-CN" altLang="en-US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D9CB6-B921-3743-B681-02986F8A8226}" type="slidenum">
              <a:rPr kumimoji="1" lang="zh-CN" altLang="en-US" smtClean="0">
                <a:latin typeface="优设标题黑" panose="00000500000000000000" pitchFamily="2" charset="-122"/>
                <a:ea typeface="优设标题黑" panose="00000500000000000000" pitchFamily="2" charset="-122"/>
              </a:rPr>
            </a:fld>
            <a:endParaRPr kumimoji="1" lang="zh-CN" altLang="en-US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fld id="{7BB30C6B-F34A-4F02-BACE-D18C28E3B70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优设标题黑" panose="00000500000000000000" pitchFamily="2" charset="-122"/>
        <a:ea typeface="优设标题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优设标题黑" panose="00000500000000000000" pitchFamily="2" charset="-122"/>
        <a:ea typeface="优设标题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优设标题黑" panose="00000500000000000000" pitchFamily="2" charset="-122"/>
        <a:ea typeface="优设标题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优设标题黑" panose="00000500000000000000" pitchFamily="2" charset="-122"/>
        <a:ea typeface="优设标题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优设标题黑" panose="00000500000000000000" pitchFamily="2" charset="-122"/>
        <a:ea typeface="优设标题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DD2B1-1A58-4FDB-AD54-64407EF7A1E7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电脑显示屏&#10;&#10;中度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1994" cy="6857998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556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rgbClr val="000000">
                  <a:alpha val="90000"/>
                </a:srgbClr>
              </a:gs>
              <a:gs pos="100000">
                <a:srgbClr val="000000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/>
          <p:cNvPicPr/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8140" y="5502852"/>
            <a:ext cx="746760" cy="746760"/>
          </a:xfrm>
          <a:prstGeom prst="rect">
            <a:avLst/>
          </a:prstGeom>
        </p:spPr>
      </p:pic>
      <p:sp>
        <p:nvSpPr>
          <p:cNvPr id="7" name="圆: 空心 6"/>
          <p:cNvSpPr/>
          <p:nvPr userDrawn="1"/>
        </p:nvSpPr>
        <p:spPr>
          <a:xfrm>
            <a:off x="11034650" y="4261485"/>
            <a:ext cx="320040" cy="320040"/>
          </a:xfrm>
          <a:prstGeom prst="donut">
            <a:avLst>
              <a:gd name="adj" fmla="val 9421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圆: 空心 7"/>
          <p:cNvSpPr/>
          <p:nvPr userDrawn="1"/>
        </p:nvSpPr>
        <p:spPr>
          <a:xfrm>
            <a:off x="6839712" y="803053"/>
            <a:ext cx="377690" cy="377690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圆: 空心 8"/>
          <p:cNvSpPr/>
          <p:nvPr userDrawn="1"/>
        </p:nvSpPr>
        <p:spPr>
          <a:xfrm>
            <a:off x="1536156" y="3747135"/>
            <a:ext cx="538064" cy="538064"/>
          </a:xfrm>
          <a:prstGeom prst="donut">
            <a:avLst>
              <a:gd name="adj" fmla="val 8500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圆: 空心 9"/>
          <p:cNvSpPr/>
          <p:nvPr userDrawn="1"/>
        </p:nvSpPr>
        <p:spPr>
          <a:xfrm>
            <a:off x="3991229" y="5601272"/>
            <a:ext cx="177292" cy="177292"/>
          </a:xfrm>
          <a:prstGeom prst="donut">
            <a:avLst>
              <a:gd name="adj" fmla="val 9573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圆: 空心 10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0013" y="991898"/>
            <a:ext cx="816935" cy="816935"/>
          </a:xfrm>
          <a:prstGeom prst="rect">
            <a:avLst/>
          </a:prstGeom>
        </p:spPr>
      </p:pic>
      <p:sp>
        <p:nvSpPr>
          <p:cNvPr id="13" name="圆: 空心 12"/>
          <p:cNvSpPr/>
          <p:nvPr userDrawn="1"/>
        </p:nvSpPr>
        <p:spPr>
          <a:xfrm>
            <a:off x="10629428" y="1572019"/>
            <a:ext cx="139292" cy="139292"/>
          </a:xfrm>
          <a:prstGeom prst="donut">
            <a:avLst>
              <a:gd name="adj" fmla="val 1032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1945" y="2183692"/>
            <a:ext cx="691062" cy="69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1"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 flipV="1">
            <a:off x="-1900557" y="-7619844"/>
            <a:ext cx="12639313" cy="14069763"/>
            <a:chOff x="1450735" y="408491"/>
            <a:chExt cx="12639313" cy="14069763"/>
          </a:xfrm>
        </p:grpSpPr>
        <p:sp>
          <p:nvSpPr>
            <p:cNvPr id="4" name="任意多边形: 形状 3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  <a:alpha val="15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任意多边形: 形状 4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>
            <a:off x="3670050" y="269507"/>
            <a:ext cx="2305299" cy="607950"/>
            <a:chOff x="3277599" y="177340"/>
            <a:chExt cx="2305299" cy="607950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343235" y="331565"/>
              <a:ext cx="79001" cy="351603"/>
            </a:xfrm>
            <a:prstGeom prst="line">
              <a:avLst/>
            </a:prstGeom>
            <a:ln w="22225" cap="rnd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38100" algn="ctr" rotWithShape="0">
                <a:schemeClr val="accent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3422236" y="331565"/>
              <a:ext cx="2160662" cy="0"/>
            </a:xfrm>
            <a:prstGeom prst="line">
              <a:avLst/>
            </a:prstGeom>
            <a:ln w="22225" cap="rnd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0800000" scaled="0"/>
              </a:gradFill>
            </a:ln>
            <a:effectLst>
              <a:outerShdw blurRad="38100" algn="ctr" rotWithShape="0">
                <a:schemeClr val="accent1">
                  <a:lumMod val="60000"/>
                  <a:lumOff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3504380" y="177340"/>
              <a:ext cx="1040057" cy="94650"/>
              <a:chOff x="3291718" y="379849"/>
              <a:chExt cx="1379474" cy="125538"/>
            </a:xfrm>
            <a:gradFill>
              <a:gsLst>
                <a:gs pos="0">
                  <a:schemeClr val="accent1">
                    <a:alpha val="0"/>
                  </a:schemeClr>
                </a:gs>
                <a:gs pos="88000">
                  <a:schemeClr val="accent1"/>
                </a:gs>
                <a:gs pos="99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p:grpSpPr>
          <p:sp>
            <p:nvSpPr>
              <p:cNvPr id="12" name="任意多边形: 形状 11"/>
              <p:cNvSpPr/>
              <p:nvPr/>
            </p:nvSpPr>
            <p:spPr bwMode="auto">
              <a:xfrm flipV="1">
                <a:off x="3291718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/>
            </p:nvSpPr>
            <p:spPr bwMode="auto">
              <a:xfrm flipV="1">
                <a:off x="3429586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 flipV="1">
                <a:off x="3567454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 flipV="1">
                <a:off x="3705322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6" name="任意多边形: 形状 15"/>
              <p:cNvSpPr/>
              <p:nvPr/>
            </p:nvSpPr>
            <p:spPr bwMode="auto">
              <a:xfrm flipV="1">
                <a:off x="3843190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 flipV="1">
                <a:off x="3981058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 flipV="1">
                <a:off x="4118926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 flipV="1">
                <a:off x="4256794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 flipV="1">
                <a:off x="4394662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 flipV="1">
                <a:off x="4532530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dirty="0"/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3504380" y="395817"/>
              <a:ext cx="1420283" cy="0"/>
            </a:xfrm>
            <a:prstGeom prst="line">
              <a:avLst/>
            </a:prstGeom>
            <a:ln cmpd="sng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277599" y="675164"/>
              <a:ext cx="110126" cy="11012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38100" algn="ctr" rotWithShape="0">
                <a:schemeClr val="accent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 userDrawn="1"/>
        </p:nvGrpSpPr>
        <p:grpSpPr>
          <a:xfrm flipH="1" flipV="1">
            <a:off x="6216651" y="605073"/>
            <a:ext cx="2305299" cy="607950"/>
            <a:chOff x="3277599" y="177340"/>
            <a:chExt cx="2305299" cy="607950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3343235" y="331565"/>
              <a:ext cx="79001" cy="351603"/>
            </a:xfrm>
            <a:prstGeom prst="line">
              <a:avLst/>
            </a:prstGeom>
            <a:ln w="22225" cap="rnd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38100" algn="ctr" rotWithShape="0">
                <a:schemeClr val="accent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3422236" y="331565"/>
              <a:ext cx="2160662" cy="0"/>
            </a:xfrm>
            <a:prstGeom prst="line">
              <a:avLst/>
            </a:prstGeom>
            <a:ln w="22225" cap="rnd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0800000" scaled="0"/>
              </a:gradFill>
            </a:ln>
            <a:effectLst>
              <a:outerShdw blurRad="38100" algn="ctr" rotWithShape="0">
                <a:schemeClr val="accent1">
                  <a:lumMod val="60000"/>
                  <a:lumOff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/>
          </p:nvGrpSpPr>
          <p:grpSpPr>
            <a:xfrm>
              <a:off x="3504380" y="177340"/>
              <a:ext cx="1040057" cy="94650"/>
              <a:chOff x="3291718" y="379849"/>
              <a:chExt cx="1379474" cy="125538"/>
            </a:xfrm>
            <a:gradFill>
              <a:gsLst>
                <a:gs pos="0">
                  <a:schemeClr val="accent1">
                    <a:alpha val="0"/>
                  </a:schemeClr>
                </a:gs>
                <a:gs pos="88000">
                  <a:schemeClr val="accent1"/>
                </a:gs>
                <a:gs pos="99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</p:grpSpPr>
          <p:sp>
            <p:nvSpPr>
              <p:cNvPr id="28" name="任意多边形: 形状 27"/>
              <p:cNvSpPr/>
              <p:nvPr/>
            </p:nvSpPr>
            <p:spPr bwMode="auto">
              <a:xfrm flipV="1">
                <a:off x="3291718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 flipV="1">
                <a:off x="3429586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 flipV="1">
                <a:off x="3567454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 flipV="1">
                <a:off x="3705322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 flipV="1">
                <a:off x="3843190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 flipV="1">
                <a:off x="3981058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 flipV="1">
                <a:off x="4118926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 flipV="1">
                <a:off x="4256794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 flipV="1">
                <a:off x="4394662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 flipV="1">
                <a:off x="4532530" y="379849"/>
                <a:ext cx="138662" cy="125538"/>
              </a:xfrm>
              <a:custGeom>
                <a:avLst/>
                <a:gdLst>
                  <a:gd name="connsiteX0" fmla="*/ 42173 w 138662"/>
                  <a:gd name="connsiteY0" fmla="*/ 125538 h 125538"/>
                  <a:gd name="connsiteX1" fmla="*/ 75670 w 138662"/>
                  <a:gd name="connsiteY1" fmla="*/ 125538 h 125538"/>
                  <a:gd name="connsiteX2" fmla="*/ 97570 w 138662"/>
                  <a:gd name="connsiteY2" fmla="*/ 125538 h 125538"/>
                  <a:gd name="connsiteX3" fmla="*/ 138662 w 138662"/>
                  <a:gd name="connsiteY3" fmla="*/ 125538 h 125538"/>
                  <a:gd name="connsiteX4" fmla="*/ 97571 w 138662"/>
                  <a:gd name="connsiteY4" fmla="*/ 0 h 125538"/>
                  <a:gd name="connsiteX5" fmla="*/ 0 w 138662"/>
                  <a:gd name="connsiteY5" fmla="*/ 0 h 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662" h="125538">
                    <a:moveTo>
                      <a:pt x="42173" y="125538"/>
                    </a:moveTo>
                    <a:lnTo>
                      <a:pt x="75670" y="125538"/>
                    </a:lnTo>
                    <a:lnTo>
                      <a:pt x="97570" y="125538"/>
                    </a:lnTo>
                    <a:lnTo>
                      <a:pt x="138662" y="125538"/>
                    </a:lnTo>
                    <a:lnTo>
                      <a:pt x="975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dirty="0"/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3504380" y="395817"/>
              <a:ext cx="1420283" cy="0"/>
            </a:xfrm>
            <a:prstGeom prst="line">
              <a:avLst/>
            </a:prstGeom>
            <a:ln cmpd="sng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3277599" y="675164"/>
              <a:ext cx="110126" cy="11012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38100" algn="ctr" rotWithShape="0">
                <a:schemeClr val="accent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450735" y="408491"/>
            <a:ext cx="12639313" cy="14069763"/>
            <a:chOff x="1450735" y="408491"/>
            <a:chExt cx="12639313" cy="14069763"/>
          </a:xfrm>
        </p:grpSpPr>
        <p:sp>
          <p:nvSpPr>
            <p:cNvPr id="39" name="任意多边形: 形状 38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  <a:alpha val="15000"/>
                  </a:schemeClr>
                </a:gs>
                <a:gs pos="100000">
                  <a:schemeClr val="accent5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55" name="圆: 空心 54"/>
          <p:cNvSpPr/>
          <p:nvPr userDrawn="1"/>
        </p:nvSpPr>
        <p:spPr>
          <a:xfrm>
            <a:off x="11034650" y="4261485"/>
            <a:ext cx="320040" cy="320040"/>
          </a:xfrm>
          <a:prstGeom prst="donut">
            <a:avLst>
              <a:gd name="adj" fmla="val 9421"/>
            </a:avLst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圆: 空心 57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9" name="图片 58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63" name="图片 6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91" y="1125200"/>
            <a:ext cx="691062" cy="69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2"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 flipV="1">
            <a:off x="-1900557" y="-7619844"/>
            <a:ext cx="12639313" cy="14069763"/>
            <a:chOff x="1450735" y="408491"/>
            <a:chExt cx="12639313" cy="14069763"/>
          </a:xfrm>
        </p:grpSpPr>
        <p:sp>
          <p:nvSpPr>
            <p:cNvPr id="4" name="任意多边形: 形状 3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  <a:alpha val="15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任意多边形: 形状 4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450735" y="408491"/>
            <a:ext cx="12639313" cy="14069763"/>
            <a:chOff x="1450735" y="408491"/>
            <a:chExt cx="12639313" cy="14069763"/>
          </a:xfrm>
        </p:grpSpPr>
        <p:sp>
          <p:nvSpPr>
            <p:cNvPr id="39" name="任意多边形: 形状 38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  <a:alpha val="15000"/>
                  </a:schemeClr>
                </a:gs>
                <a:gs pos="100000">
                  <a:schemeClr val="accent5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55" name="圆: 空心 54"/>
          <p:cNvSpPr/>
          <p:nvPr userDrawn="1"/>
        </p:nvSpPr>
        <p:spPr>
          <a:xfrm>
            <a:off x="11034650" y="4261485"/>
            <a:ext cx="320040" cy="320040"/>
          </a:xfrm>
          <a:prstGeom prst="donut">
            <a:avLst>
              <a:gd name="adj" fmla="val 9421"/>
            </a:avLst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圆: 空心 57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63" name="图片 6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91" y="1125200"/>
            <a:ext cx="691062" cy="69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 flipH="1" flipV="1">
            <a:off x="-1900557" y="-7619844"/>
            <a:ext cx="12639313" cy="14069763"/>
            <a:chOff x="1450735" y="408491"/>
            <a:chExt cx="12639313" cy="14069763"/>
          </a:xfrm>
        </p:grpSpPr>
        <p:sp>
          <p:nvSpPr>
            <p:cNvPr id="4" name="任意多边形: 形状 3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  <a:alpha val="15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任意多边形: 形状 4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/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450735" y="408491"/>
            <a:ext cx="12639313" cy="14069763"/>
            <a:chOff x="1450735" y="408491"/>
            <a:chExt cx="12639313" cy="14069763"/>
          </a:xfrm>
        </p:grpSpPr>
        <p:sp>
          <p:nvSpPr>
            <p:cNvPr id="39" name="任意多边形: 形状 38"/>
            <p:cNvSpPr>
              <a:spLocks noChangeAspect="1"/>
            </p:cNvSpPr>
            <p:nvPr/>
          </p:nvSpPr>
          <p:spPr>
            <a:xfrm>
              <a:off x="6926048" y="1583497"/>
              <a:ext cx="7164000" cy="7924222"/>
            </a:xfrm>
            <a:custGeom>
              <a:avLst/>
              <a:gdLst>
                <a:gd name="connsiteX0" fmla="*/ 2463624 w 3503222"/>
                <a:gd name="connsiteY0" fmla="*/ 869940 h 3874968"/>
                <a:gd name="connsiteX1" fmla="*/ 2770208 w 3503222"/>
                <a:gd name="connsiteY1" fmla="*/ 562879 h 3874968"/>
                <a:gd name="connsiteX2" fmla="*/ 2757652 w 3503222"/>
                <a:gd name="connsiteY2" fmla="*/ 550403 h 3874968"/>
                <a:gd name="connsiteX3" fmla="*/ 2446221 w 3503222"/>
                <a:gd name="connsiteY3" fmla="*/ 862311 h 3874968"/>
                <a:gd name="connsiteX4" fmla="*/ 2438990 w 3503222"/>
                <a:gd name="connsiteY4" fmla="*/ 1089030 h 3874968"/>
                <a:gd name="connsiteX5" fmla="*/ 2050476 w 3503222"/>
                <a:gd name="connsiteY5" fmla="*/ 1478418 h 3874968"/>
                <a:gd name="connsiteX6" fmla="*/ 2050476 w 3503222"/>
                <a:gd name="connsiteY6" fmla="*/ 1683205 h 3874968"/>
                <a:gd name="connsiteX7" fmla="*/ 2000801 w 3503222"/>
                <a:gd name="connsiteY7" fmla="*/ 1744203 h 3874968"/>
                <a:gd name="connsiteX8" fmla="*/ 2061807 w 3503222"/>
                <a:gd name="connsiteY8" fmla="*/ 1793878 h 3874968"/>
                <a:gd name="connsiteX9" fmla="*/ 2111474 w 3503222"/>
                <a:gd name="connsiteY9" fmla="*/ 1732880 h 3874968"/>
                <a:gd name="connsiteX10" fmla="*/ 2068197 w 3503222"/>
                <a:gd name="connsiteY10" fmla="*/ 1684238 h 3874968"/>
                <a:gd name="connsiteX11" fmla="*/ 2068197 w 3503222"/>
                <a:gd name="connsiteY11" fmla="*/ 1485570 h 3874968"/>
                <a:gd name="connsiteX12" fmla="*/ 2456472 w 3503222"/>
                <a:gd name="connsiteY12" fmla="*/ 1096738 h 3874968"/>
                <a:gd name="connsiteX13" fmla="*/ 2082739 w 3503222"/>
                <a:gd name="connsiteY13" fmla="*/ 1711098 h 3874968"/>
                <a:gd name="connsiteX14" fmla="*/ 2082739 w 3503222"/>
                <a:gd name="connsiteY14" fmla="*/ 1764023 h 3874968"/>
                <a:gd name="connsiteX15" fmla="*/ 2029703 w 3503222"/>
                <a:gd name="connsiteY15" fmla="*/ 1763125 h 3874968"/>
                <a:gd name="connsiteX16" fmla="*/ 2019166 w 3503222"/>
                <a:gd name="connsiteY16" fmla="*/ 1737640 h 3874968"/>
                <a:gd name="connsiteX17" fmla="*/ 2057103 w 3503222"/>
                <a:gd name="connsiteY17" fmla="*/ 1700560 h 3874968"/>
                <a:gd name="connsiteX18" fmla="*/ 2082739 w 3503222"/>
                <a:gd name="connsiteY18" fmla="*/ 1711098 h 3874968"/>
                <a:gd name="connsiteX19" fmla="*/ 2599275 w 3503222"/>
                <a:gd name="connsiteY19" fmla="*/ 1185900 h 3874968"/>
                <a:gd name="connsiteX20" fmla="*/ 2210760 w 3503222"/>
                <a:gd name="connsiteY20" fmla="*/ 1575289 h 3874968"/>
                <a:gd name="connsiteX21" fmla="*/ 2210760 w 3503222"/>
                <a:gd name="connsiteY21" fmla="*/ 1784128 h 3874968"/>
                <a:gd name="connsiteX22" fmla="*/ 1900839 w 3503222"/>
                <a:gd name="connsiteY22" fmla="*/ 2094685 h 3874968"/>
                <a:gd name="connsiteX23" fmla="*/ 1825806 w 3503222"/>
                <a:gd name="connsiteY23" fmla="*/ 2116387 h 3874968"/>
                <a:gd name="connsiteX24" fmla="*/ 1847509 w 3503222"/>
                <a:gd name="connsiteY24" fmla="*/ 2191420 h 3874968"/>
                <a:gd name="connsiteX25" fmla="*/ 1913236 w 3503222"/>
                <a:gd name="connsiteY25" fmla="*/ 2182098 h 3874968"/>
                <a:gd name="connsiteX26" fmla="*/ 1914825 w 3503222"/>
                <a:gd name="connsiteY26" fmla="*/ 2105890 h 3874968"/>
                <a:gd name="connsiteX27" fmla="*/ 2228720 w 3503222"/>
                <a:gd name="connsiteY27" fmla="*/ 1791598 h 3874968"/>
                <a:gd name="connsiteX28" fmla="*/ 2228720 w 3503222"/>
                <a:gd name="connsiteY28" fmla="*/ 1582679 h 3874968"/>
                <a:gd name="connsiteX29" fmla="*/ 2616996 w 3503222"/>
                <a:gd name="connsiteY29" fmla="*/ 1193847 h 3874968"/>
                <a:gd name="connsiteX30" fmla="*/ 2624227 w 3503222"/>
                <a:gd name="connsiteY30" fmla="*/ 967128 h 3874968"/>
                <a:gd name="connsiteX31" fmla="*/ 2930811 w 3503222"/>
                <a:gd name="connsiteY31" fmla="*/ 660147 h 3874968"/>
                <a:gd name="connsiteX32" fmla="*/ 2918255 w 3503222"/>
                <a:gd name="connsiteY32" fmla="*/ 647591 h 3874968"/>
                <a:gd name="connsiteX33" fmla="*/ 2606744 w 3503222"/>
                <a:gd name="connsiteY33" fmla="*/ 959578 h 3874968"/>
                <a:gd name="connsiteX34" fmla="*/ 1900203 w 3503222"/>
                <a:gd name="connsiteY34" fmla="*/ 2169384 h 3874968"/>
                <a:gd name="connsiteX35" fmla="*/ 1847048 w 3503222"/>
                <a:gd name="connsiteY35" fmla="*/ 2169630 h 3874968"/>
                <a:gd name="connsiteX36" fmla="*/ 1846802 w 3503222"/>
                <a:gd name="connsiteY36" fmla="*/ 2116475 h 3874968"/>
                <a:gd name="connsiteX37" fmla="*/ 1899957 w 3503222"/>
                <a:gd name="connsiteY37" fmla="*/ 2116228 h 3874968"/>
                <a:gd name="connsiteX38" fmla="*/ 1911090 w 3503222"/>
                <a:gd name="connsiteY38" fmla="*/ 2142921 h 3874968"/>
                <a:gd name="connsiteX39" fmla="*/ 1900203 w 3503222"/>
                <a:gd name="connsiteY39" fmla="*/ 2169384 h 3874968"/>
                <a:gd name="connsiteX40" fmla="*/ 1888760 w 3503222"/>
                <a:gd name="connsiteY40" fmla="*/ 1512430 h 3874968"/>
                <a:gd name="connsiteX41" fmla="*/ 2267818 w 3503222"/>
                <a:gd name="connsiteY41" fmla="*/ 1132817 h 3874968"/>
                <a:gd name="connsiteX42" fmla="*/ 2280191 w 3503222"/>
                <a:gd name="connsiteY42" fmla="*/ 1088903 h 3874968"/>
                <a:gd name="connsiteX43" fmla="*/ 2324112 w 3503222"/>
                <a:gd name="connsiteY43" fmla="*/ 1101276 h 3874968"/>
                <a:gd name="connsiteX44" fmla="*/ 2311731 w 3503222"/>
                <a:gd name="connsiteY44" fmla="*/ 1145189 h 3874968"/>
                <a:gd name="connsiteX45" fmla="*/ 2280374 w 3503222"/>
                <a:gd name="connsiteY45" fmla="*/ 1145293 h 3874968"/>
                <a:gd name="connsiteX46" fmla="*/ 1898932 w 3503222"/>
                <a:gd name="connsiteY46" fmla="*/ 1527608 h 3874968"/>
                <a:gd name="connsiteX47" fmla="*/ 1723072 w 3503222"/>
                <a:gd name="connsiteY47" fmla="*/ 1594440 h 3874968"/>
                <a:gd name="connsiteX48" fmla="*/ 1691746 w 3503222"/>
                <a:gd name="connsiteY48" fmla="*/ 1626680 h 3874968"/>
                <a:gd name="connsiteX49" fmla="*/ 1659506 w 3503222"/>
                <a:gd name="connsiteY49" fmla="*/ 1595346 h 3874968"/>
                <a:gd name="connsiteX50" fmla="*/ 1690832 w 3503222"/>
                <a:gd name="connsiteY50" fmla="*/ 1563114 h 3874968"/>
                <a:gd name="connsiteX51" fmla="*/ 1713695 w 3503222"/>
                <a:gd name="connsiteY51" fmla="*/ 1572348 h 3874968"/>
                <a:gd name="connsiteX52" fmla="*/ 1717906 w 3503222"/>
                <a:gd name="connsiteY52" fmla="*/ 1577434 h 3874968"/>
                <a:gd name="connsiteX53" fmla="*/ 818340 w 3503222"/>
                <a:gd name="connsiteY53" fmla="*/ 1536270 h 3874968"/>
                <a:gd name="connsiteX54" fmla="*/ 857358 w 3503222"/>
                <a:gd name="connsiteY54" fmla="*/ 1520377 h 3874968"/>
                <a:gd name="connsiteX55" fmla="*/ 869437 w 3503222"/>
                <a:gd name="connsiteY55" fmla="*/ 1502417 h 3874968"/>
                <a:gd name="connsiteX56" fmla="*/ 1067151 w 3503222"/>
                <a:gd name="connsiteY56" fmla="*/ 1547396 h 3874968"/>
                <a:gd name="connsiteX57" fmla="*/ 1511610 w 3503222"/>
                <a:gd name="connsiteY57" fmla="*/ 1102381 h 3874968"/>
                <a:gd name="connsiteX58" fmla="*/ 1692954 w 3503222"/>
                <a:gd name="connsiteY58" fmla="*/ 1146882 h 3874968"/>
                <a:gd name="connsiteX59" fmla="*/ 2831556 w 3503222"/>
                <a:gd name="connsiteY59" fmla="*/ 12491 h 3874968"/>
                <a:gd name="connsiteX60" fmla="*/ 2819000 w 3503222"/>
                <a:gd name="connsiteY60" fmla="*/ -65 h 3874968"/>
                <a:gd name="connsiteX61" fmla="*/ 1687471 w 3503222"/>
                <a:gd name="connsiteY61" fmla="*/ 1127254 h 3874968"/>
                <a:gd name="connsiteX62" fmla="*/ 1506206 w 3503222"/>
                <a:gd name="connsiteY62" fmla="*/ 1082275 h 3874968"/>
                <a:gd name="connsiteX63" fmla="*/ 1061191 w 3503222"/>
                <a:gd name="connsiteY63" fmla="*/ 1527290 h 3874968"/>
                <a:gd name="connsiteX64" fmla="*/ 873014 w 3503222"/>
                <a:gd name="connsiteY64" fmla="*/ 1484378 h 3874968"/>
                <a:gd name="connsiteX65" fmla="*/ 873014 w 3503222"/>
                <a:gd name="connsiteY65" fmla="*/ 1480643 h 3874968"/>
                <a:gd name="connsiteX66" fmla="*/ 817784 w 3503222"/>
                <a:gd name="connsiteY66" fmla="*/ 1424619 h 3874968"/>
                <a:gd name="connsiteX67" fmla="*/ 761760 w 3503222"/>
                <a:gd name="connsiteY67" fmla="*/ 1479849 h 3874968"/>
                <a:gd name="connsiteX68" fmla="*/ 816989 w 3503222"/>
                <a:gd name="connsiteY68" fmla="*/ 1535873 h 3874968"/>
                <a:gd name="connsiteX69" fmla="*/ 817387 w 3503222"/>
                <a:gd name="connsiteY69" fmla="*/ 1535873 h 3874968"/>
                <a:gd name="connsiteX70" fmla="*/ 791798 w 3503222"/>
                <a:gd name="connsiteY70" fmla="*/ 1454578 h 3874968"/>
                <a:gd name="connsiteX71" fmla="*/ 844802 w 3503222"/>
                <a:gd name="connsiteY71" fmla="*/ 1452433 h 3874968"/>
                <a:gd name="connsiteX72" fmla="*/ 846948 w 3503222"/>
                <a:gd name="connsiteY72" fmla="*/ 1505429 h 3874968"/>
                <a:gd name="connsiteX73" fmla="*/ 844882 w 3503222"/>
                <a:gd name="connsiteY73" fmla="*/ 1507503 h 3874968"/>
                <a:gd name="connsiteX74" fmla="*/ 791957 w 3503222"/>
                <a:gd name="connsiteY74" fmla="*/ 1506867 h 3874968"/>
                <a:gd name="connsiteX75" fmla="*/ 781308 w 3503222"/>
                <a:gd name="connsiteY75" fmla="*/ 1481041 h 3874968"/>
                <a:gd name="connsiteX76" fmla="*/ 791798 w 3503222"/>
                <a:gd name="connsiteY76" fmla="*/ 1454499 h 3874968"/>
                <a:gd name="connsiteX77" fmla="*/ 1230376 w 3503222"/>
                <a:gd name="connsiteY77" fmla="*/ 1213316 h 3874968"/>
                <a:gd name="connsiteX78" fmla="*/ 1226912 w 3503222"/>
                <a:gd name="connsiteY78" fmla="*/ 1168497 h 3874968"/>
                <a:gd name="connsiteX79" fmla="*/ 1268520 w 3503222"/>
                <a:gd name="connsiteY79" fmla="*/ 1162617 h 3874968"/>
                <a:gd name="connsiteX80" fmla="*/ 1492617 w 3503222"/>
                <a:gd name="connsiteY80" fmla="*/ 937884 h 3874968"/>
                <a:gd name="connsiteX81" fmla="*/ 1689457 w 3503222"/>
                <a:gd name="connsiteY81" fmla="*/ 977618 h 3874968"/>
                <a:gd name="connsiteX82" fmla="*/ 1924362 w 3503222"/>
                <a:gd name="connsiteY82" fmla="*/ 742395 h 3874968"/>
                <a:gd name="connsiteX83" fmla="*/ 1936432 w 3503222"/>
                <a:gd name="connsiteY83" fmla="*/ 699094 h 3874968"/>
                <a:gd name="connsiteX84" fmla="*/ 1979734 w 3503222"/>
                <a:gd name="connsiteY84" fmla="*/ 711165 h 3874968"/>
                <a:gd name="connsiteX85" fmla="*/ 1967663 w 3503222"/>
                <a:gd name="connsiteY85" fmla="*/ 754466 h 3874968"/>
                <a:gd name="connsiteX86" fmla="*/ 1937632 w 3503222"/>
                <a:gd name="connsiteY86" fmla="*/ 755110 h 3874968"/>
                <a:gd name="connsiteX87" fmla="*/ 1695974 w 3503222"/>
                <a:gd name="connsiteY87" fmla="*/ 997087 h 3874968"/>
                <a:gd name="connsiteX88" fmla="*/ 1499134 w 3503222"/>
                <a:gd name="connsiteY88" fmla="*/ 957353 h 3874968"/>
                <a:gd name="connsiteX89" fmla="*/ 1281474 w 3503222"/>
                <a:gd name="connsiteY89" fmla="*/ 1175331 h 3874968"/>
                <a:gd name="connsiteX90" fmla="*/ 1273010 w 3503222"/>
                <a:gd name="connsiteY90" fmla="*/ 1219483 h 3874968"/>
                <a:gd name="connsiteX91" fmla="*/ 1230774 w 3503222"/>
                <a:gd name="connsiteY91" fmla="*/ 1213555 h 3874968"/>
                <a:gd name="connsiteX92" fmla="*/ 1922613 w 3503222"/>
                <a:gd name="connsiteY92" fmla="*/ 2479623 h 3874968"/>
                <a:gd name="connsiteX93" fmla="*/ 1955353 w 3503222"/>
                <a:gd name="connsiteY93" fmla="*/ 2490510 h 3874968"/>
                <a:gd name="connsiteX94" fmla="*/ 2011489 w 3503222"/>
                <a:gd name="connsiteY94" fmla="*/ 2435399 h 3874968"/>
                <a:gd name="connsiteX95" fmla="*/ 1956379 w 3503222"/>
                <a:gd name="connsiteY95" fmla="*/ 2379264 h 3874968"/>
                <a:gd name="connsiteX96" fmla="*/ 1900243 w 3503222"/>
                <a:gd name="connsiteY96" fmla="*/ 2434374 h 3874968"/>
                <a:gd name="connsiteX97" fmla="*/ 1910216 w 3503222"/>
                <a:gd name="connsiteY97" fmla="*/ 2466670 h 3874968"/>
                <a:gd name="connsiteX98" fmla="*/ 1782275 w 3503222"/>
                <a:gd name="connsiteY98" fmla="*/ 2594611 h 3874968"/>
                <a:gd name="connsiteX99" fmla="*/ 1794592 w 3503222"/>
                <a:gd name="connsiteY99" fmla="*/ 2686873 h 3874968"/>
                <a:gd name="connsiteX100" fmla="*/ 1125798 w 3503222"/>
                <a:gd name="connsiteY100" fmla="*/ 3356064 h 3874968"/>
                <a:gd name="connsiteX101" fmla="*/ 1138353 w 3503222"/>
                <a:gd name="connsiteY101" fmla="*/ 3368620 h 3874968"/>
                <a:gd name="connsiteX102" fmla="*/ 1813823 w 3503222"/>
                <a:gd name="connsiteY102" fmla="*/ 2693150 h 3874968"/>
                <a:gd name="connsiteX103" fmla="*/ 1801029 w 3503222"/>
                <a:gd name="connsiteY103" fmla="*/ 2601128 h 3874968"/>
                <a:gd name="connsiteX104" fmla="*/ 1928891 w 3503222"/>
                <a:gd name="connsiteY104" fmla="*/ 2408818 h 3874968"/>
                <a:gd name="connsiteX105" fmla="*/ 1981935 w 3503222"/>
                <a:gd name="connsiteY105" fmla="*/ 2408778 h 3874968"/>
                <a:gd name="connsiteX106" fmla="*/ 1981975 w 3503222"/>
                <a:gd name="connsiteY106" fmla="*/ 2461822 h 3874968"/>
                <a:gd name="connsiteX107" fmla="*/ 1928931 w 3503222"/>
                <a:gd name="connsiteY107" fmla="*/ 2461862 h 3874968"/>
                <a:gd name="connsiteX108" fmla="*/ 1917925 w 3503222"/>
                <a:gd name="connsiteY108" fmla="*/ 2435360 h 3874968"/>
                <a:gd name="connsiteX109" fmla="*/ 1928891 w 3503222"/>
                <a:gd name="connsiteY109" fmla="*/ 2408818 h 3874968"/>
                <a:gd name="connsiteX110" fmla="*/ -90 w 3503222"/>
                <a:gd name="connsiteY110" fmla="*/ 3341760 h 3874968"/>
                <a:gd name="connsiteX111" fmla="*/ 12465 w 3503222"/>
                <a:gd name="connsiteY111" fmla="*/ 3354316 h 3874968"/>
                <a:gd name="connsiteX112" fmla="*/ 227741 w 3503222"/>
                <a:gd name="connsiteY112" fmla="*/ 3139040 h 3874968"/>
                <a:gd name="connsiteX113" fmla="*/ 227741 w 3503222"/>
                <a:gd name="connsiteY113" fmla="*/ 3050275 h 3874968"/>
                <a:gd name="connsiteX114" fmla="*/ 546484 w 3503222"/>
                <a:gd name="connsiteY114" fmla="*/ 2731533 h 3874968"/>
                <a:gd name="connsiteX115" fmla="*/ 546484 w 3503222"/>
                <a:gd name="connsiteY115" fmla="*/ 2650080 h 3874968"/>
                <a:gd name="connsiteX116" fmla="*/ 672439 w 3503222"/>
                <a:gd name="connsiteY116" fmla="*/ 2524124 h 3874968"/>
                <a:gd name="connsiteX117" fmla="*/ 749760 w 3503222"/>
                <a:gd name="connsiteY117" fmla="*/ 2534534 h 3874968"/>
                <a:gd name="connsiteX118" fmla="*/ 1258984 w 3503222"/>
                <a:gd name="connsiteY118" fmla="*/ 2025310 h 3874968"/>
                <a:gd name="connsiteX119" fmla="*/ 1289341 w 3503222"/>
                <a:gd name="connsiteY119" fmla="*/ 2034449 h 3874968"/>
                <a:gd name="connsiteX120" fmla="*/ 1345731 w 3503222"/>
                <a:gd name="connsiteY120" fmla="*/ 1979593 h 3874968"/>
                <a:gd name="connsiteX121" fmla="*/ 1290874 w 3503222"/>
                <a:gd name="connsiteY121" fmla="*/ 1923203 h 3874968"/>
                <a:gd name="connsiteX122" fmla="*/ 1234485 w 3503222"/>
                <a:gd name="connsiteY122" fmla="*/ 1978059 h 3874968"/>
                <a:gd name="connsiteX123" fmla="*/ 1246270 w 3503222"/>
                <a:gd name="connsiteY123" fmla="*/ 2013072 h 3874968"/>
                <a:gd name="connsiteX124" fmla="*/ 743721 w 3503222"/>
                <a:gd name="connsiteY124" fmla="*/ 2515542 h 3874968"/>
                <a:gd name="connsiteX125" fmla="*/ 666161 w 3503222"/>
                <a:gd name="connsiteY125" fmla="*/ 2505767 h 3874968"/>
                <a:gd name="connsiteX126" fmla="*/ 528683 w 3503222"/>
                <a:gd name="connsiteY126" fmla="*/ 2642689 h 3874968"/>
                <a:gd name="connsiteX127" fmla="*/ 528683 w 3503222"/>
                <a:gd name="connsiteY127" fmla="*/ 2724222 h 3874968"/>
                <a:gd name="connsiteX128" fmla="*/ 209941 w 3503222"/>
                <a:gd name="connsiteY128" fmla="*/ 3042885 h 3874968"/>
                <a:gd name="connsiteX129" fmla="*/ 209941 w 3503222"/>
                <a:gd name="connsiteY129" fmla="*/ 3131729 h 3874968"/>
                <a:gd name="connsiteX130" fmla="*/ 1262719 w 3503222"/>
                <a:gd name="connsiteY130" fmla="*/ 1952757 h 3874968"/>
                <a:gd name="connsiteX131" fmla="*/ 1315875 w 3503222"/>
                <a:gd name="connsiteY131" fmla="*/ 1952510 h 3874968"/>
                <a:gd name="connsiteX132" fmla="*/ 1316121 w 3503222"/>
                <a:gd name="connsiteY132" fmla="*/ 2005666 h 3874968"/>
                <a:gd name="connsiteX133" fmla="*/ 1262966 w 3503222"/>
                <a:gd name="connsiteY133" fmla="*/ 2005912 h 3874968"/>
                <a:gd name="connsiteX134" fmla="*/ 1251833 w 3503222"/>
                <a:gd name="connsiteY134" fmla="*/ 1979219 h 3874968"/>
                <a:gd name="connsiteX135" fmla="*/ 1262719 w 3503222"/>
                <a:gd name="connsiteY135" fmla="*/ 1952757 h 3874968"/>
                <a:gd name="connsiteX136" fmla="*/ 1315327 w 3503222"/>
                <a:gd name="connsiteY136" fmla="*/ 1693535 h 3874968"/>
                <a:gd name="connsiteX137" fmla="*/ 1328916 w 3503222"/>
                <a:gd name="connsiteY137" fmla="*/ 1552164 h 3874968"/>
                <a:gd name="connsiteX138" fmla="*/ 1406157 w 3503222"/>
                <a:gd name="connsiteY138" fmla="*/ 1475001 h 3874968"/>
                <a:gd name="connsiteX139" fmla="*/ 1557621 w 3503222"/>
                <a:gd name="connsiteY139" fmla="*/ 1451161 h 3874968"/>
                <a:gd name="connsiteX140" fmla="*/ 1660292 w 3503222"/>
                <a:gd name="connsiteY140" fmla="*/ 1348490 h 3874968"/>
                <a:gd name="connsiteX141" fmla="*/ 1737479 w 3503222"/>
                <a:gd name="connsiteY141" fmla="*/ 1333296 h 3874968"/>
                <a:gd name="connsiteX142" fmla="*/ 1746912 w 3503222"/>
                <a:gd name="connsiteY142" fmla="*/ 1302876 h 3874968"/>
                <a:gd name="connsiteX143" fmla="*/ 1692461 w 3503222"/>
                <a:gd name="connsiteY143" fmla="*/ 1246096 h 3874968"/>
                <a:gd name="connsiteX144" fmla="*/ 1635682 w 3503222"/>
                <a:gd name="connsiteY144" fmla="*/ 1300555 h 3874968"/>
                <a:gd name="connsiteX145" fmla="*/ 1647817 w 3503222"/>
                <a:gd name="connsiteY145" fmla="*/ 1336411 h 3874968"/>
                <a:gd name="connsiteX146" fmla="*/ 1549595 w 3503222"/>
                <a:gd name="connsiteY146" fmla="*/ 1434632 h 3874968"/>
                <a:gd name="connsiteX147" fmla="*/ 1398051 w 3503222"/>
                <a:gd name="connsiteY147" fmla="*/ 1458472 h 3874968"/>
                <a:gd name="connsiteX148" fmla="*/ 1311910 w 3503222"/>
                <a:gd name="connsiteY148" fmla="*/ 1544217 h 3874968"/>
                <a:gd name="connsiteX149" fmla="*/ 1298320 w 3503222"/>
                <a:gd name="connsiteY149" fmla="*/ 1685271 h 3874968"/>
                <a:gd name="connsiteX150" fmla="*/ 339233 w 3503222"/>
                <a:gd name="connsiteY150" fmla="*/ 2644596 h 3874968"/>
                <a:gd name="connsiteX151" fmla="*/ 351789 w 3503222"/>
                <a:gd name="connsiteY151" fmla="*/ 2657073 h 3874968"/>
                <a:gd name="connsiteX152" fmla="*/ 1664981 w 3503222"/>
                <a:gd name="connsiteY152" fmla="*/ 1276493 h 3874968"/>
                <a:gd name="connsiteX153" fmla="*/ 1717914 w 3503222"/>
                <a:gd name="connsiteY153" fmla="*/ 1276342 h 3874968"/>
                <a:gd name="connsiteX154" fmla="*/ 1728952 w 3503222"/>
                <a:gd name="connsiteY154" fmla="*/ 1302876 h 3874968"/>
                <a:gd name="connsiteX155" fmla="*/ 1691921 w 3503222"/>
                <a:gd name="connsiteY155" fmla="*/ 1340384 h 3874968"/>
                <a:gd name="connsiteX156" fmla="*/ 1691523 w 3503222"/>
                <a:gd name="connsiteY156" fmla="*/ 1340384 h 3874968"/>
                <a:gd name="connsiteX157" fmla="*/ 1669431 w 3503222"/>
                <a:gd name="connsiteY157" fmla="*/ 1333073 h 3874968"/>
                <a:gd name="connsiteX158" fmla="*/ 1661485 w 3503222"/>
                <a:gd name="connsiteY158" fmla="*/ 1325126 h 3874968"/>
                <a:gd name="connsiteX159" fmla="*/ 1654094 w 3503222"/>
                <a:gd name="connsiteY159" fmla="*/ 1303035 h 3874968"/>
                <a:gd name="connsiteX160" fmla="*/ 1664743 w 3503222"/>
                <a:gd name="connsiteY160" fmla="*/ 1276493 h 3874968"/>
                <a:gd name="connsiteX161" fmla="*/ 835346 w 3503222"/>
                <a:gd name="connsiteY161" fmla="*/ 2996396 h 3874968"/>
                <a:gd name="connsiteX162" fmla="*/ 1122699 w 3503222"/>
                <a:gd name="connsiteY162" fmla="*/ 2709044 h 3874968"/>
                <a:gd name="connsiteX163" fmla="*/ 1110143 w 3503222"/>
                <a:gd name="connsiteY163" fmla="*/ 2617021 h 3874968"/>
                <a:gd name="connsiteX164" fmla="*/ 1234667 w 3503222"/>
                <a:gd name="connsiteY164" fmla="*/ 2492496 h 3874968"/>
                <a:gd name="connsiteX165" fmla="*/ 1246953 w 3503222"/>
                <a:gd name="connsiteY165" fmla="*/ 2449251 h 3874968"/>
                <a:gd name="connsiteX166" fmla="*/ 1290191 w 3503222"/>
                <a:gd name="connsiteY166" fmla="*/ 2461536 h 3874968"/>
                <a:gd name="connsiteX167" fmla="*/ 1277913 w 3503222"/>
                <a:gd name="connsiteY167" fmla="*/ 2504782 h 3874968"/>
                <a:gd name="connsiteX168" fmla="*/ 1247303 w 3503222"/>
                <a:gd name="connsiteY168" fmla="*/ 2504973 h 3874968"/>
                <a:gd name="connsiteX169" fmla="*/ 1128897 w 3503222"/>
                <a:gd name="connsiteY169" fmla="*/ 2623378 h 3874968"/>
                <a:gd name="connsiteX170" fmla="*/ 1141453 w 3503222"/>
                <a:gd name="connsiteY170" fmla="*/ 2715322 h 3874968"/>
                <a:gd name="connsiteX171" fmla="*/ 847822 w 3503222"/>
                <a:gd name="connsiteY171" fmla="*/ 3008873 h 3874968"/>
                <a:gd name="connsiteX172" fmla="*/ 1306824 w 3503222"/>
                <a:gd name="connsiteY172" fmla="*/ 2837860 h 3874968"/>
                <a:gd name="connsiteX173" fmla="*/ 988161 w 3503222"/>
                <a:gd name="connsiteY173" fmla="*/ 3156523 h 3874968"/>
                <a:gd name="connsiteX174" fmla="*/ 906628 w 3503222"/>
                <a:gd name="connsiteY174" fmla="*/ 3156523 h 3874968"/>
                <a:gd name="connsiteX175" fmla="*/ 780672 w 3503222"/>
                <a:gd name="connsiteY175" fmla="*/ 3282478 h 3874968"/>
                <a:gd name="connsiteX176" fmla="*/ 791162 w 3503222"/>
                <a:gd name="connsiteY176" fmla="*/ 3359799 h 3874968"/>
                <a:gd name="connsiteX177" fmla="*/ 276057 w 3503222"/>
                <a:gd name="connsiteY177" fmla="*/ 3874904 h 3874968"/>
                <a:gd name="connsiteX178" fmla="*/ 263501 w 3503222"/>
                <a:gd name="connsiteY178" fmla="*/ 3862348 h 3874968"/>
                <a:gd name="connsiteX179" fmla="*/ 772090 w 3503222"/>
                <a:gd name="connsiteY179" fmla="*/ 3353760 h 3874968"/>
                <a:gd name="connsiteX180" fmla="*/ 761601 w 3503222"/>
                <a:gd name="connsiteY180" fmla="*/ 3276438 h 3874968"/>
                <a:gd name="connsiteX181" fmla="*/ 898999 w 3503222"/>
                <a:gd name="connsiteY181" fmla="*/ 3139119 h 3874968"/>
                <a:gd name="connsiteX182" fmla="*/ 980453 w 3503222"/>
                <a:gd name="connsiteY182" fmla="*/ 3139119 h 3874968"/>
                <a:gd name="connsiteX183" fmla="*/ 1299195 w 3503222"/>
                <a:gd name="connsiteY183" fmla="*/ 2820457 h 3874968"/>
                <a:gd name="connsiteX184" fmla="*/ 1387959 w 3503222"/>
                <a:gd name="connsiteY184" fmla="*/ 2820457 h 3874968"/>
                <a:gd name="connsiteX185" fmla="*/ 1588375 w 3503222"/>
                <a:gd name="connsiteY185" fmla="*/ 2619961 h 3874968"/>
                <a:gd name="connsiteX186" fmla="*/ 1602298 w 3503222"/>
                <a:gd name="connsiteY186" fmla="*/ 2577216 h 3874968"/>
                <a:gd name="connsiteX187" fmla="*/ 1645043 w 3503222"/>
                <a:gd name="connsiteY187" fmla="*/ 2591139 h 3874968"/>
                <a:gd name="connsiteX188" fmla="*/ 1631120 w 3503222"/>
                <a:gd name="connsiteY188" fmla="*/ 2633884 h 3874968"/>
                <a:gd name="connsiteX189" fmla="*/ 1600534 w 3503222"/>
                <a:gd name="connsiteY189" fmla="*/ 2632915 h 3874968"/>
                <a:gd name="connsiteX190" fmla="*/ 1395270 w 3503222"/>
                <a:gd name="connsiteY190" fmla="*/ 2838178 h 3874968"/>
                <a:gd name="connsiteX191" fmla="*/ 2985961 w 3503222"/>
                <a:gd name="connsiteY191" fmla="*/ 1452750 h 3874968"/>
                <a:gd name="connsiteX192" fmla="*/ 2975471 w 3503222"/>
                <a:gd name="connsiteY192" fmla="*/ 1375429 h 3874968"/>
                <a:gd name="connsiteX193" fmla="*/ 3490576 w 3503222"/>
                <a:gd name="connsiteY193" fmla="*/ 860324 h 3874968"/>
                <a:gd name="connsiteX194" fmla="*/ 3503132 w 3503222"/>
                <a:gd name="connsiteY194" fmla="*/ 872880 h 3874968"/>
                <a:gd name="connsiteX195" fmla="*/ 2994543 w 3503222"/>
                <a:gd name="connsiteY195" fmla="*/ 1381469 h 3874968"/>
                <a:gd name="connsiteX196" fmla="*/ 3005033 w 3503222"/>
                <a:gd name="connsiteY196" fmla="*/ 1458790 h 3874968"/>
                <a:gd name="connsiteX197" fmla="*/ 2867396 w 3503222"/>
                <a:gd name="connsiteY197" fmla="*/ 1596427 h 3874968"/>
                <a:gd name="connsiteX198" fmla="*/ 2785863 w 3503222"/>
                <a:gd name="connsiteY198" fmla="*/ 1596427 h 3874968"/>
                <a:gd name="connsiteX199" fmla="*/ 2467121 w 3503222"/>
                <a:gd name="connsiteY199" fmla="*/ 1915089 h 3874968"/>
                <a:gd name="connsiteX200" fmla="*/ 2378356 w 3503222"/>
                <a:gd name="connsiteY200" fmla="*/ 1915089 h 3874968"/>
                <a:gd name="connsiteX201" fmla="*/ 2177861 w 3503222"/>
                <a:gd name="connsiteY201" fmla="*/ 2115585 h 3874968"/>
                <a:gd name="connsiteX202" fmla="*/ 2163835 w 3503222"/>
                <a:gd name="connsiteY202" fmla="*/ 2158298 h 3874968"/>
                <a:gd name="connsiteX203" fmla="*/ 2121130 w 3503222"/>
                <a:gd name="connsiteY203" fmla="*/ 2144272 h 3874968"/>
                <a:gd name="connsiteX204" fmla="*/ 2135147 w 3503222"/>
                <a:gd name="connsiteY204" fmla="*/ 2101559 h 3874968"/>
                <a:gd name="connsiteX205" fmla="*/ 2165782 w 3503222"/>
                <a:gd name="connsiteY205" fmla="*/ 2102631 h 3874968"/>
                <a:gd name="connsiteX206" fmla="*/ 2370966 w 3503222"/>
                <a:gd name="connsiteY206" fmla="*/ 1897368 h 3874968"/>
                <a:gd name="connsiteX207" fmla="*/ 2459810 w 3503222"/>
                <a:gd name="connsiteY207" fmla="*/ 1897368 h 3874968"/>
                <a:gd name="connsiteX208" fmla="*/ 2778473 w 3503222"/>
                <a:gd name="connsiteY208" fmla="*/ 1578706 h 3874968"/>
                <a:gd name="connsiteX209" fmla="*/ 2860006 w 3503222"/>
                <a:gd name="connsiteY209" fmla="*/ 1578706 h 3874968"/>
                <a:gd name="connsiteX210" fmla="*/ 2291181 w 3503222"/>
                <a:gd name="connsiteY210" fmla="*/ 2476047 h 3874968"/>
                <a:gd name="connsiteX211" fmla="*/ 2277592 w 3503222"/>
                <a:gd name="connsiteY211" fmla="*/ 2617021 h 3874968"/>
                <a:gd name="connsiteX212" fmla="*/ 2200430 w 3503222"/>
                <a:gd name="connsiteY212" fmla="*/ 2694263 h 3874968"/>
                <a:gd name="connsiteX213" fmla="*/ 2048886 w 3503222"/>
                <a:gd name="connsiteY213" fmla="*/ 2718103 h 3874968"/>
                <a:gd name="connsiteX214" fmla="*/ 1946215 w 3503222"/>
                <a:gd name="connsiteY214" fmla="*/ 2820775 h 3874968"/>
                <a:gd name="connsiteX215" fmla="*/ 1915302 w 3503222"/>
                <a:gd name="connsiteY215" fmla="*/ 2811239 h 3874968"/>
                <a:gd name="connsiteX216" fmla="*/ 1859326 w 3503222"/>
                <a:gd name="connsiteY216" fmla="*/ 2866508 h 3874968"/>
                <a:gd name="connsiteX217" fmla="*/ 1914595 w 3503222"/>
                <a:gd name="connsiteY217" fmla="*/ 2922492 h 3874968"/>
                <a:gd name="connsiteX218" fmla="*/ 1970572 w 3503222"/>
                <a:gd name="connsiteY218" fmla="*/ 2867215 h 3874968"/>
                <a:gd name="connsiteX219" fmla="*/ 1959089 w 3503222"/>
                <a:gd name="connsiteY219" fmla="*/ 2833012 h 3874968"/>
                <a:gd name="connsiteX220" fmla="*/ 2057389 w 3503222"/>
                <a:gd name="connsiteY220" fmla="*/ 2734712 h 3874968"/>
                <a:gd name="connsiteX221" fmla="*/ 2208853 w 3503222"/>
                <a:gd name="connsiteY221" fmla="*/ 2710872 h 3874968"/>
                <a:gd name="connsiteX222" fmla="*/ 2294678 w 3503222"/>
                <a:gd name="connsiteY222" fmla="*/ 2625047 h 3874968"/>
                <a:gd name="connsiteX223" fmla="*/ 2308267 w 3503222"/>
                <a:gd name="connsiteY223" fmla="*/ 2483994 h 3874968"/>
                <a:gd name="connsiteX224" fmla="*/ 3267274 w 3503222"/>
                <a:gd name="connsiteY224" fmla="*/ 1525065 h 3874968"/>
                <a:gd name="connsiteX225" fmla="*/ 3254718 w 3503222"/>
                <a:gd name="connsiteY225" fmla="*/ 1512430 h 3874968"/>
                <a:gd name="connsiteX226" fmla="*/ 1941526 w 3503222"/>
                <a:gd name="connsiteY226" fmla="*/ 2893169 h 3874968"/>
                <a:gd name="connsiteX227" fmla="*/ 1888482 w 3503222"/>
                <a:gd name="connsiteY227" fmla="*/ 2893415 h 3874968"/>
                <a:gd name="connsiteX228" fmla="*/ 1888236 w 3503222"/>
                <a:gd name="connsiteY228" fmla="*/ 2840363 h 3874968"/>
                <a:gd name="connsiteX229" fmla="*/ 1937156 w 3503222"/>
                <a:gd name="connsiteY229" fmla="*/ 2836589 h 3874968"/>
                <a:gd name="connsiteX230" fmla="*/ 1945102 w 3503222"/>
                <a:gd name="connsiteY230" fmla="*/ 2844535 h 3874968"/>
                <a:gd name="connsiteX231" fmla="*/ 1952493 w 3503222"/>
                <a:gd name="connsiteY231" fmla="*/ 2866627 h 3874968"/>
                <a:gd name="connsiteX232" fmla="*/ 1941765 w 3503222"/>
                <a:gd name="connsiteY232" fmla="*/ 2893169 h 3874968"/>
                <a:gd name="connsiteX233" fmla="*/ 1549834 w 3503222"/>
                <a:gd name="connsiteY233" fmla="*/ 1868045 h 3874968"/>
                <a:gd name="connsiteX234" fmla="*/ 1718224 w 3503222"/>
                <a:gd name="connsiteY234" fmla="*/ 2036594 h 3874968"/>
                <a:gd name="connsiteX235" fmla="*/ 1886773 w 3503222"/>
                <a:gd name="connsiteY235" fmla="*/ 1868204 h 3874968"/>
                <a:gd name="connsiteX236" fmla="*/ 1718383 w 3503222"/>
                <a:gd name="connsiteY236" fmla="*/ 1699654 h 3874968"/>
                <a:gd name="connsiteX237" fmla="*/ 1718224 w 3503222"/>
                <a:gd name="connsiteY237" fmla="*/ 1699654 h 3874968"/>
                <a:gd name="connsiteX238" fmla="*/ 1550072 w 3503222"/>
                <a:gd name="connsiteY238" fmla="*/ 1868045 h 3874968"/>
                <a:gd name="connsiteX239" fmla="*/ 1718224 w 3503222"/>
                <a:gd name="connsiteY239" fmla="*/ 1717058 h 3874968"/>
                <a:gd name="connsiteX240" fmla="*/ 1869211 w 3503222"/>
                <a:gd name="connsiteY240" fmla="*/ 1868045 h 3874968"/>
                <a:gd name="connsiteX241" fmla="*/ 1718224 w 3503222"/>
                <a:gd name="connsiteY241" fmla="*/ 2019032 h 3874968"/>
                <a:gd name="connsiteX242" fmla="*/ 1567237 w 3503222"/>
                <a:gd name="connsiteY242" fmla="*/ 1868045 h 3874968"/>
                <a:gd name="connsiteX243" fmla="*/ 1718462 w 3503222"/>
                <a:gd name="connsiteY243" fmla="*/ 1717376 h 3874968"/>
                <a:gd name="connsiteX244" fmla="*/ 1718224 w 3503222"/>
                <a:gd name="connsiteY244" fmla="*/ 1989709 h 3874968"/>
                <a:gd name="connsiteX245" fmla="*/ 1840285 w 3503222"/>
                <a:gd name="connsiteY245" fmla="*/ 1867807 h 3874968"/>
                <a:gd name="connsiteX246" fmla="*/ 1718383 w 3503222"/>
                <a:gd name="connsiteY246" fmla="*/ 1745745 h 3874968"/>
                <a:gd name="connsiteX247" fmla="*/ 1596322 w 3503222"/>
                <a:gd name="connsiteY247" fmla="*/ 1867648 h 3874968"/>
                <a:gd name="connsiteX248" fmla="*/ 1596322 w 3503222"/>
                <a:gd name="connsiteY248" fmla="*/ 1867727 h 3874968"/>
                <a:gd name="connsiteX249" fmla="*/ 1718304 w 3503222"/>
                <a:gd name="connsiteY249" fmla="*/ 1990027 h 3874968"/>
                <a:gd name="connsiteX250" fmla="*/ 1718462 w 3503222"/>
                <a:gd name="connsiteY250" fmla="*/ 1990027 h 3874968"/>
                <a:gd name="connsiteX251" fmla="*/ 1718224 w 3503222"/>
                <a:gd name="connsiteY251" fmla="*/ 1763546 h 3874968"/>
                <a:gd name="connsiteX252" fmla="*/ 1822485 w 3503222"/>
                <a:gd name="connsiteY252" fmla="*/ 1867648 h 3874968"/>
                <a:gd name="connsiteX253" fmla="*/ 1718383 w 3503222"/>
                <a:gd name="connsiteY253" fmla="*/ 1971908 h 3874968"/>
                <a:gd name="connsiteX254" fmla="*/ 1614122 w 3503222"/>
                <a:gd name="connsiteY254" fmla="*/ 1867807 h 3874968"/>
                <a:gd name="connsiteX255" fmla="*/ 1614122 w 3503222"/>
                <a:gd name="connsiteY255" fmla="*/ 1867727 h 3874968"/>
                <a:gd name="connsiteX256" fmla="*/ 1718462 w 3503222"/>
                <a:gd name="connsiteY256" fmla="*/ 1763864 h 3874968"/>
                <a:gd name="connsiteX257" fmla="*/ 1660928 w 3503222"/>
                <a:gd name="connsiteY257" fmla="*/ 1867727 h 3874968"/>
                <a:gd name="connsiteX258" fmla="*/ 1718304 w 3503222"/>
                <a:gd name="connsiteY258" fmla="*/ 1810352 h 3874968"/>
                <a:gd name="connsiteX259" fmla="*/ 1775679 w 3503222"/>
                <a:gd name="connsiteY259" fmla="*/ 1867727 h 3874968"/>
                <a:gd name="connsiteX260" fmla="*/ 1718304 w 3503222"/>
                <a:gd name="connsiteY260" fmla="*/ 1925102 h 3874968"/>
                <a:gd name="connsiteX261" fmla="*/ 1718224 w 3503222"/>
                <a:gd name="connsiteY261" fmla="*/ 1925102 h 3874968"/>
                <a:gd name="connsiteX262" fmla="*/ 1661167 w 3503222"/>
                <a:gd name="connsiteY262" fmla="*/ 1868045 h 3874968"/>
                <a:gd name="connsiteX263" fmla="*/ 1506842 w 3503222"/>
                <a:gd name="connsiteY263" fmla="*/ 2100486 h 3874968"/>
                <a:gd name="connsiteX264" fmla="*/ 1571131 w 3503222"/>
                <a:gd name="connsiteY264" fmla="*/ 2100486 h 3874968"/>
                <a:gd name="connsiteX265" fmla="*/ 1571131 w 3503222"/>
                <a:gd name="connsiteY265" fmla="*/ 2164775 h 3874968"/>
                <a:gd name="connsiteX266" fmla="*/ 1506842 w 3503222"/>
                <a:gd name="connsiteY266" fmla="*/ 2164775 h 3874968"/>
                <a:gd name="connsiteX267" fmla="*/ 1506842 w 3503222"/>
                <a:gd name="connsiteY267" fmla="*/ 2207607 h 3874968"/>
                <a:gd name="connsiteX268" fmla="*/ 1571131 w 3503222"/>
                <a:gd name="connsiteY268" fmla="*/ 2207607 h 3874968"/>
                <a:gd name="connsiteX269" fmla="*/ 1571131 w 3503222"/>
                <a:gd name="connsiteY269" fmla="*/ 2271896 h 3874968"/>
                <a:gd name="connsiteX270" fmla="*/ 1506842 w 3503222"/>
                <a:gd name="connsiteY270" fmla="*/ 2271896 h 3874968"/>
                <a:gd name="connsiteX271" fmla="*/ 1506842 w 3503222"/>
                <a:gd name="connsiteY271" fmla="*/ 2314729 h 3874968"/>
                <a:gd name="connsiteX272" fmla="*/ 1571131 w 3503222"/>
                <a:gd name="connsiteY272" fmla="*/ 2314729 h 3874968"/>
                <a:gd name="connsiteX273" fmla="*/ 1571131 w 3503222"/>
                <a:gd name="connsiteY273" fmla="*/ 2379018 h 3874968"/>
                <a:gd name="connsiteX274" fmla="*/ 1506842 w 3503222"/>
                <a:gd name="connsiteY274" fmla="*/ 2379018 h 3874968"/>
                <a:gd name="connsiteX275" fmla="*/ 1506842 w 3503222"/>
                <a:gd name="connsiteY275" fmla="*/ 2421930 h 3874968"/>
                <a:gd name="connsiteX276" fmla="*/ 1571131 w 3503222"/>
                <a:gd name="connsiteY276" fmla="*/ 2421930 h 3874968"/>
                <a:gd name="connsiteX277" fmla="*/ 1571131 w 3503222"/>
                <a:gd name="connsiteY277" fmla="*/ 2486139 h 3874968"/>
                <a:gd name="connsiteX278" fmla="*/ 1506842 w 3503222"/>
                <a:gd name="connsiteY278" fmla="*/ 2486139 h 3874968"/>
                <a:gd name="connsiteX279" fmla="*/ 1686358 w 3503222"/>
                <a:gd name="connsiteY279" fmla="*/ 2164775 h 3874968"/>
                <a:gd name="connsiteX280" fmla="*/ 1622069 w 3503222"/>
                <a:gd name="connsiteY280" fmla="*/ 2164775 h 3874968"/>
                <a:gd name="connsiteX281" fmla="*/ 1622069 w 3503222"/>
                <a:gd name="connsiteY281" fmla="*/ 2100486 h 3874968"/>
                <a:gd name="connsiteX282" fmla="*/ 1686358 w 3503222"/>
                <a:gd name="connsiteY282" fmla="*/ 2100486 h 3874968"/>
                <a:gd name="connsiteX283" fmla="*/ 1622069 w 3503222"/>
                <a:gd name="connsiteY283" fmla="*/ 2207607 h 3874968"/>
                <a:gd name="connsiteX284" fmla="*/ 1686358 w 3503222"/>
                <a:gd name="connsiteY284" fmla="*/ 2207607 h 3874968"/>
                <a:gd name="connsiteX285" fmla="*/ 1686358 w 3503222"/>
                <a:gd name="connsiteY285" fmla="*/ 2271896 h 3874968"/>
                <a:gd name="connsiteX286" fmla="*/ 1622069 w 3503222"/>
                <a:gd name="connsiteY286" fmla="*/ 2271896 h 387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3503222" h="3874968">
                  <a:moveTo>
                    <a:pt x="2463624" y="869940"/>
                  </a:moveTo>
                  <a:lnTo>
                    <a:pt x="2770208" y="562879"/>
                  </a:lnTo>
                  <a:lnTo>
                    <a:pt x="2757652" y="550403"/>
                  </a:lnTo>
                  <a:lnTo>
                    <a:pt x="2446221" y="862311"/>
                  </a:lnTo>
                  <a:lnTo>
                    <a:pt x="2438990" y="1089030"/>
                  </a:lnTo>
                  <a:lnTo>
                    <a:pt x="2050476" y="1478418"/>
                  </a:lnTo>
                  <a:lnTo>
                    <a:pt x="2050476" y="1683205"/>
                  </a:lnTo>
                  <a:cubicBezTo>
                    <a:pt x="2019913" y="1686336"/>
                    <a:pt x="1997678" y="1713649"/>
                    <a:pt x="2000801" y="1744203"/>
                  </a:cubicBezTo>
                  <a:cubicBezTo>
                    <a:pt x="2003932" y="1774767"/>
                    <a:pt x="2031245" y="1797009"/>
                    <a:pt x="2061807" y="1793878"/>
                  </a:cubicBezTo>
                  <a:cubicBezTo>
                    <a:pt x="2092370" y="1790755"/>
                    <a:pt x="2114606" y="1763443"/>
                    <a:pt x="2111474" y="1732880"/>
                  </a:cubicBezTo>
                  <a:cubicBezTo>
                    <a:pt x="2109035" y="1709031"/>
                    <a:pt x="2091600" y="1689435"/>
                    <a:pt x="2068197" y="1684238"/>
                  </a:cubicBezTo>
                  <a:lnTo>
                    <a:pt x="2068197" y="1485570"/>
                  </a:lnTo>
                  <a:lnTo>
                    <a:pt x="2456472" y="1096738"/>
                  </a:lnTo>
                  <a:close/>
                  <a:moveTo>
                    <a:pt x="2082739" y="1711098"/>
                  </a:moveTo>
                  <a:cubicBezTo>
                    <a:pt x="2097353" y="1725712"/>
                    <a:pt x="2097353" y="1749409"/>
                    <a:pt x="2082739" y="1764023"/>
                  </a:cubicBezTo>
                  <a:cubicBezTo>
                    <a:pt x="2067847" y="1778422"/>
                    <a:pt x="2044102" y="1778017"/>
                    <a:pt x="2029703" y="1763125"/>
                  </a:cubicBezTo>
                  <a:cubicBezTo>
                    <a:pt x="2023083" y="1756275"/>
                    <a:pt x="2019316" y="1747168"/>
                    <a:pt x="2019166" y="1737640"/>
                  </a:cubicBezTo>
                  <a:cubicBezTo>
                    <a:pt x="2019404" y="1716923"/>
                    <a:pt x="2036386" y="1700322"/>
                    <a:pt x="2057103" y="1700560"/>
                  </a:cubicBezTo>
                  <a:cubicBezTo>
                    <a:pt x="2066679" y="1700671"/>
                    <a:pt x="2075849" y="1704438"/>
                    <a:pt x="2082739" y="1711098"/>
                  </a:cubicBezTo>
                  <a:close/>
                  <a:moveTo>
                    <a:pt x="2599275" y="1185900"/>
                  </a:moveTo>
                  <a:lnTo>
                    <a:pt x="2210760" y="1575289"/>
                  </a:lnTo>
                  <a:lnTo>
                    <a:pt x="2210760" y="1784128"/>
                  </a:lnTo>
                  <a:lnTo>
                    <a:pt x="1900839" y="2094685"/>
                  </a:lnTo>
                  <a:cubicBezTo>
                    <a:pt x="1874130" y="2079959"/>
                    <a:pt x="1840532" y="2089678"/>
                    <a:pt x="1825806" y="2116387"/>
                  </a:cubicBezTo>
                  <a:cubicBezTo>
                    <a:pt x="1811081" y="2143104"/>
                    <a:pt x="1820800" y="2176695"/>
                    <a:pt x="1847509" y="2191420"/>
                  </a:cubicBezTo>
                  <a:cubicBezTo>
                    <a:pt x="1869052" y="2203292"/>
                    <a:pt x="1895849" y="2199494"/>
                    <a:pt x="1913236" y="2182098"/>
                  </a:cubicBezTo>
                  <a:cubicBezTo>
                    <a:pt x="1933818" y="2161103"/>
                    <a:pt x="1934517" y="2127719"/>
                    <a:pt x="1914825" y="2105890"/>
                  </a:cubicBezTo>
                  <a:lnTo>
                    <a:pt x="2228720" y="1791598"/>
                  </a:lnTo>
                  <a:lnTo>
                    <a:pt x="2228720" y="1582679"/>
                  </a:lnTo>
                  <a:lnTo>
                    <a:pt x="2616996" y="1193847"/>
                  </a:lnTo>
                  <a:lnTo>
                    <a:pt x="2624227" y="967128"/>
                  </a:lnTo>
                  <a:lnTo>
                    <a:pt x="2930811" y="660147"/>
                  </a:lnTo>
                  <a:lnTo>
                    <a:pt x="2918255" y="647591"/>
                  </a:lnTo>
                  <a:lnTo>
                    <a:pt x="2606744" y="959578"/>
                  </a:lnTo>
                  <a:close/>
                  <a:moveTo>
                    <a:pt x="1900203" y="2169384"/>
                  </a:moveTo>
                  <a:cubicBezTo>
                    <a:pt x="1885589" y="2184133"/>
                    <a:pt x="1861789" y="2184236"/>
                    <a:pt x="1847048" y="2169630"/>
                  </a:cubicBezTo>
                  <a:cubicBezTo>
                    <a:pt x="1832299" y="2155016"/>
                    <a:pt x="1832188" y="2131216"/>
                    <a:pt x="1846802" y="2116475"/>
                  </a:cubicBezTo>
                  <a:cubicBezTo>
                    <a:pt x="1861416" y="2101726"/>
                    <a:pt x="1885216" y="2101614"/>
                    <a:pt x="1899957" y="2116228"/>
                  </a:cubicBezTo>
                  <a:cubicBezTo>
                    <a:pt x="1907078" y="2123285"/>
                    <a:pt x="1911090" y="2132893"/>
                    <a:pt x="1911090" y="2142921"/>
                  </a:cubicBezTo>
                  <a:cubicBezTo>
                    <a:pt x="1911186" y="2152855"/>
                    <a:pt x="1907260" y="2162398"/>
                    <a:pt x="1900203" y="2169384"/>
                  </a:cubicBezTo>
                  <a:close/>
                  <a:moveTo>
                    <a:pt x="1888760" y="1512430"/>
                  </a:moveTo>
                  <a:lnTo>
                    <a:pt x="2267818" y="1132817"/>
                  </a:lnTo>
                  <a:cubicBezTo>
                    <a:pt x="2259108" y="1117273"/>
                    <a:pt x="2264647" y="1097612"/>
                    <a:pt x="2280191" y="1088903"/>
                  </a:cubicBezTo>
                  <a:cubicBezTo>
                    <a:pt x="2295743" y="1080193"/>
                    <a:pt x="2315403" y="1085732"/>
                    <a:pt x="2324112" y="1101276"/>
                  </a:cubicBezTo>
                  <a:cubicBezTo>
                    <a:pt x="2332822" y="1116820"/>
                    <a:pt x="2327283" y="1136480"/>
                    <a:pt x="2311731" y="1145189"/>
                  </a:cubicBezTo>
                  <a:cubicBezTo>
                    <a:pt x="2302004" y="1150649"/>
                    <a:pt x="2290140" y="1150681"/>
                    <a:pt x="2280374" y="1145293"/>
                  </a:cubicBezTo>
                  <a:lnTo>
                    <a:pt x="1898932" y="1527608"/>
                  </a:lnTo>
                  <a:lnTo>
                    <a:pt x="1723072" y="1594440"/>
                  </a:lnTo>
                  <a:cubicBezTo>
                    <a:pt x="1723326" y="1611994"/>
                    <a:pt x="1709300" y="1626426"/>
                    <a:pt x="1691746" y="1626680"/>
                  </a:cubicBezTo>
                  <a:cubicBezTo>
                    <a:pt x="1674191" y="1626926"/>
                    <a:pt x="1659752" y="1612900"/>
                    <a:pt x="1659506" y="1595346"/>
                  </a:cubicBezTo>
                  <a:cubicBezTo>
                    <a:pt x="1659252" y="1577800"/>
                    <a:pt x="1673278" y="1563361"/>
                    <a:pt x="1690832" y="1563114"/>
                  </a:cubicBezTo>
                  <a:cubicBezTo>
                    <a:pt x="1699382" y="1562987"/>
                    <a:pt x="1707631" y="1566317"/>
                    <a:pt x="1713695" y="1572348"/>
                  </a:cubicBezTo>
                  <a:cubicBezTo>
                    <a:pt x="1715252" y="1573914"/>
                    <a:pt x="1716659" y="1575614"/>
                    <a:pt x="1717906" y="1577434"/>
                  </a:cubicBezTo>
                  <a:close/>
                  <a:moveTo>
                    <a:pt x="818340" y="1536270"/>
                  </a:moveTo>
                  <a:cubicBezTo>
                    <a:pt x="832946" y="1536382"/>
                    <a:pt x="846988" y="1530660"/>
                    <a:pt x="857358" y="1520377"/>
                  </a:cubicBezTo>
                  <a:cubicBezTo>
                    <a:pt x="862508" y="1515227"/>
                    <a:pt x="866608" y="1509124"/>
                    <a:pt x="869437" y="1502417"/>
                  </a:cubicBezTo>
                  <a:lnTo>
                    <a:pt x="1067151" y="1547396"/>
                  </a:lnTo>
                  <a:lnTo>
                    <a:pt x="1511610" y="1102381"/>
                  </a:lnTo>
                  <a:lnTo>
                    <a:pt x="1692954" y="1146882"/>
                  </a:lnTo>
                  <a:lnTo>
                    <a:pt x="2831556" y="12491"/>
                  </a:lnTo>
                  <a:lnTo>
                    <a:pt x="2819000" y="-65"/>
                  </a:lnTo>
                  <a:lnTo>
                    <a:pt x="1687471" y="1127254"/>
                  </a:lnTo>
                  <a:lnTo>
                    <a:pt x="1506206" y="1082275"/>
                  </a:lnTo>
                  <a:lnTo>
                    <a:pt x="1061191" y="1527290"/>
                  </a:lnTo>
                  <a:lnTo>
                    <a:pt x="873014" y="1484378"/>
                  </a:lnTo>
                  <a:cubicBezTo>
                    <a:pt x="873014" y="1483107"/>
                    <a:pt x="873014" y="1481915"/>
                    <a:pt x="873014" y="1480643"/>
                  </a:cubicBezTo>
                  <a:cubicBezTo>
                    <a:pt x="873236" y="1449921"/>
                    <a:pt x="848506" y="1424842"/>
                    <a:pt x="817784" y="1424619"/>
                  </a:cubicBezTo>
                  <a:cubicBezTo>
                    <a:pt x="787062" y="1424405"/>
                    <a:pt x="761982" y="1449127"/>
                    <a:pt x="761760" y="1479849"/>
                  </a:cubicBezTo>
                  <a:cubicBezTo>
                    <a:pt x="761545" y="1510571"/>
                    <a:pt x="786267" y="1535650"/>
                    <a:pt x="816989" y="1535873"/>
                  </a:cubicBezTo>
                  <a:cubicBezTo>
                    <a:pt x="817124" y="1535873"/>
                    <a:pt x="817251" y="1535873"/>
                    <a:pt x="817387" y="1535873"/>
                  </a:cubicBezTo>
                  <a:close/>
                  <a:moveTo>
                    <a:pt x="791798" y="1454578"/>
                  </a:moveTo>
                  <a:cubicBezTo>
                    <a:pt x="805840" y="1439352"/>
                    <a:pt x="829569" y="1438391"/>
                    <a:pt x="844802" y="1452433"/>
                  </a:cubicBezTo>
                  <a:cubicBezTo>
                    <a:pt x="860028" y="1466475"/>
                    <a:pt x="860990" y="1490203"/>
                    <a:pt x="846948" y="1505429"/>
                  </a:cubicBezTo>
                  <a:cubicBezTo>
                    <a:pt x="846288" y="1506152"/>
                    <a:pt x="845597" y="1506844"/>
                    <a:pt x="844882" y="1507503"/>
                  </a:cubicBezTo>
                  <a:cubicBezTo>
                    <a:pt x="830093" y="1521942"/>
                    <a:pt x="806396" y="1521656"/>
                    <a:pt x="791957" y="1506867"/>
                  </a:cubicBezTo>
                  <a:cubicBezTo>
                    <a:pt x="785202" y="1499954"/>
                    <a:pt x="781388" y="1490704"/>
                    <a:pt x="781308" y="1481041"/>
                  </a:cubicBezTo>
                  <a:cubicBezTo>
                    <a:pt x="781173" y="1471155"/>
                    <a:pt x="784940" y="1461619"/>
                    <a:pt x="791798" y="1454499"/>
                  </a:cubicBezTo>
                  <a:close/>
                  <a:moveTo>
                    <a:pt x="1230376" y="1213316"/>
                  </a:moveTo>
                  <a:cubicBezTo>
                    <a:pt x="1217042" y="1201897"/>
                    <a:pt x="1215492" y="1181832"/>
                    <a:pt x="1226912" y="1168497"/>
                  </a:cubicBezTo>
                  <a:cubicBezTo>
                    <a:pt x="1237322" y="1156339"/>
                    <a:pt x="1255146" y="1153819"/>
                    <a:pt x="1268520" y="1162617"/>
                  </a:cubicBezTo>
                  <a:lnTo>
                    <a:pt x="1492617" y="937884"/>
                  </a:lnTo>
                  <a:lnTo>
                    <a:pt x="1689457" y="977618"/>
                  </a:lnTo>
                  <a:lnTo>
                    <a:pt x="1924362" y="742395"/>
                  </a:lnTo>
                  <a:cubicBezTo>
                    <a:pt x="1915739" y="727106"/>
                    <a:pt x="1921143" y="707716"/>
                    <a:pt x="1936432" y="699094"/>
                  </a:cubicBezTo>
                  <a:cubicBezTo>
                    <a:pt x="1951722" y="690471"/>
                    <a:pt x="1971112" y="695875"/>
                    <a:pt x="1979734" y="711165"/>
                  </a:cubicBezTo>
                  <a:cubicBezTo>
                    <a:pt x="1988356" y="726454"/>
                    <a:pt x="1982952" y="745844"/>
                    <a:pt x="1967663" y="754466"/>
                  </a:cubicBezTo>
                  <a:cubicBezTo>
                    <a:pt x="1958389" y="759695"/>
                    <a:pt x="1947121" y="759934"/>
                    <a:pt x="1937632" y="755110"/>
                  </a:cubicBezTo>
                  <a:lnTo>
                    <a:pt x="1695974" y="997087"/>
                  </a:lnTo>
                  <a:lnTo>
                    <a:pt x="1499134" y="957353"/>
                  </a:lnTo>
                  <a:lnTo>
                    <a:pt x="1281474" y="1175331"/>
                  </a:lnTo>
                  <a:cubicBezTo>
                    <a:pt x="1291327" y="1189858"/>
                    <a:pt x="1287537" y="1209629"/>
                    <a:pt x="1273010" y="1219483"/>
                  </a:cubicBezTo>
                  <a:cubicBezTo>
                    <a:pt x="1259501" y="1228646"/>
                    <a:pt x="1241239" y="1226087"/>
                    <a:pt x="1230774" y="1213555"/>
                  </a:cubicBezTo>
                  <a:close/>
                  <a:moveTo>
                    <a:pt x="1922613" y="2479623"/>
                  </a:moveTo>
                  <a:cubicBezTo>
                    <a:pt x="1932046" y="2486735"/>
                    <a:pt x="1943545" y="2490557"/>
                    <a:pt x="1955353" y="2490510"/>
                  </a:cubicBezTo>
                  <a:cubicBezTo>
                    <a:pt x="1986076" y="2490796"/>
                    <a:pt x="2011211" y="2466121"/>
                    <a:pt x="2011489" y="2435399"/>
                  </a:cubicBezTo>
                  <a:cubicBezTo>
                    <a:pt x="2011775" y="2404677"/>
                    <a:pt x="1987100" y="2379542"/>
                    <a:pt x="1956379" y="2379264"/>
                  </a:cubicBezTo>
                  <a:cubicBezTo>
                    <a:pt x="1925665" y="2378978"/>
                    <a:pt x="1900529" y="2403652"/>
                    <a:pt x="1900243" y="2434374"/>
                  </a:cubicBezTo>
                  <a:cubicBezTo>
                    <a:pt x="1900140" y="2445913"/>
                    <a:pt x="1903620" y="2457197"/>
                    <a:pt x="1910216" y="2466670"/>
                  </a:cubicBezTo>
                  <a:lnTo>
                    <a:pt x="1782275" y="2594611"/>
                  </a:lnTo>
                  <a:lnTo>
                    <a:pt x="1794592" y="2686873"/>
                  </a:lnTo>
                  <a:lnTo>
                    <a:pt x="1125798" y="3356064"/>
                  </a:lnTo>
                  <a:lnTo>
                    <a:pt x="1138353" y="3368620"/>
                  </a:lnTo>
                  <a:lnTo>
                    <a:pt x="1813823" y="2693150"/>
                  </a:lnTo>
                  <a:lnTo>
                    <a:pt x="1801029" y="2601128"/>
                  </a:lnTo>
                  <a:close/>
                  <a:moveTo>
                    <a:pt x="1928891" y="2408818"/>
                  </a:moveTo>
                  <a:cubicBezTo>
                    <a:pt x="1943529" y="2394156"/>
                    <a:pt x="1967273" y="2394140"/>
                    <a:pt x="1981935" y="2408778"/>
                  </a:cubicBezTo>
                  <a:cubicBezTo>
                    <a:pt x="1996597" y="2423416"/>
                    <a:pt x="1996613" y="2447169"/>
                    <a:pt x="1981975" y="2461822"/>
                  </a:cubicBezTo>
                  <a:cubicBezTo>
                    <a:pt x="1967337" y="2476484"/>
                    <a:pt x="1943592" y="2476500"/>
                    <a:pt x="1928931" y="2461862"/>
                  </a:cubicBezTo>
                  <a:cubicBezTo>
                    <a:pt x="1921890" y="2454837"/>
                    <a:pt x="1917933" y="2445301"/>
                    <a:pt x="1917925" y="2435360"/>
                  </a:cubicBezTo>
                  <a:cubicBezTo>
                    <a:pt x="1917869" y="2425402"/>
                    <a:pt x="1921819" y="2415835"/>
                    <a:pt x="1928891" y="2408818"/>
                  </a:cubicBezTo>
                  <a:close/>
                  <a:moveTo>
                    <a:pt x="-90" y="3341760"/>
                  </a:moveTo>
                  <a:lnTo>
                    <a:pt x="12465" y="3354316"/>
                  </a:lnTo>
                  <a:lnTo>
                    <a:pt x="227741" y="3139040"/>
                  </a:lnTo>
                  <a:lnTo>
                    <a:pt x="227741" y="3050275"/>
                  </a:lnTo>
                  <a:lnTo>
                    <a:pt x="546484" y="2731533"/>
                  </a:lnTo>
                  <a:lnTo>
                    <a:pt x="546484" y="2650080"/>
                  </a:lnTo>
                  <a:lnTo>
                    <a:pt x="672439" y="2524124"/>
                  </a:lnTo>
                  <a:lnTo>
                    <a:pt x="749760" y="2534534"/>
                  </a:lnTo>
                  <a:lnTo>
                    <a:pt x="1258984" y="2025310"/>
                  </a:lnTo>
                  <a:cubicBezTo>
                    <a:pt x="1267972" y="2031302"/>
                    <a:pt x="1278541" y="2034489"/>
                    <a:pt x="1289341" y="2034449"/>
                  </a:cubicBezTo>
                  <a:cubicBezTo>
                    <a:pt x="1320063" y="2034870"/>
                    <a:pt x="1345301" y="2010315"/>
                    <a:pt x="1345731" y="1979593"/>
                  </a:cubicBezTo>
                  <a:cubicBezTo>
                    <a:pt x="1346152" y="1948871"/>
                    <a:pt x="1321589" y="1923632"/>
                    <a:pt x="1290874" y="1923203"/>
                  </a:cubicBezTo>
                  <a:cubicBezTo>
                    <a:pt x="1260153" y="1922782"/>
                    <a:pt x="1234906" y="1947345"/>
                    <a:pt x="1234485" y="1978059"/>
                  </a:cubicBezTo>
                  <a:cubicBezTo>
                    <a:pt x="1234310" y="1990734"/>
                    <a:pt x="1238466" y="2003083"/>
                    <a:pt x="1246270" y="2013072"/>
                  </a:cubicBezTo>
                  <a:lnTo>
                    <a:pt x="743721" y="2515542"/>
                  </a:lnTo>
                  <a:lnTo>
                    <a:pt x="666161" y="2505767"/>
                  </a:lnTo>
                  <a:lnTo>
                    <a:pt x="528683" y="2642689"/>
                  </a:lnTo>
                  <a:lnTo>
                    <a:pt x="528683" y="2724222"/>
                  </a:lnTo>
                  <a:lnTo>
                    <a:pt x="209941" y="3042885"/>
                  </a:lnTo>
                  <a:lnTo>
                    <a:pt x="209941" y="3131729"/>
                  </a:lnTo>
                  <a:close/>
                  <a:moveTo>
                    <a:pt x="1262719" y="1952757"/>
                  </a:moveTo>
                  <a:cubicBezTo>
                    <a:pt x="1277333" y="1938008"/>
                    <a:pt x="1301134" y="1937904"/>
                    <a:pt x="1315875" y="1952510"/>
                  </a:cubicBezTo>
                  <a:cubicBezTo>
                    <a:pt x="1330624" y="1967124"/>
                    <a:pt x="1330735" y="1990925"/>
                    <a:pt x="1316121" y="2005666"/>
                  </a:cubicBezTo>
                  <a:cubicBezTo>
                    <a:pt x="1301507" y="2020415"/>
                    <a:pt x="1277707" y="2020526"/>
                    <a:pt x="1262966" y="2005912"/>
                  </a:cubicBezTo>
                  <a:cubicBezTo>
                    <a:pt x="1255846" y="1998855"/>
                    <a:pt x="1251833" y="1989248"/>
                    <a:pt x="1251833" y="1979219"/>
                  </a:cubicBezTo>
                  <a:cubicBezTo>
                    <a:pt x="1251809" y="1969302"/>
                    <a:pt x="1255719" y="1959782"/>
                    <a:pt x="1262719" y="1952757"/>
                  </a:cubicBezTo>
                  <a:close/>
                  <a:moveTo>
                    <a:pt x="1315327" y="1693535"/>
                  </a:moveTo>
                  <a:lnTo>
                    <a:pt x="1328916" y="1552164"/>
                  </a:lnTo>
                  <a:lnTo>
                    <a:pt x="1406157" y="1475001"/>
                  </a:lnTo>
                  <a:lnTo>
                    <a:pt x="1557621" y="1451161"/>
                  </a:lnTo>
                  <a:lnTo>
                    <a:pt x="1660292" y="1348490"/>
                  </a:lnTo>
                  <a:cubicBezTo>
                    <a:pt x="1685802" y="1365607"/>
                    <a:pt x="1720362" y="1358805"/>
                    <a:pt x="1737479" y="1333296"/>
                  </a:cubicBezTo>
                  <a:cubicBezTo>
                    <a:pt x="1743518" y="1324292"/>
                    <a:pt x="1746801" y="1313715"/>
                    <a:pt x="1746912" y="1302876"/>
                  </a:cubicBezTo>
                  <a:cubicBezTo>
                    <a:pt x="1747555" y="1272162"/>
                    <a:pt x="1723175" y="1246740"/>
                    <a:pt x="1692461" y="1246096"/>
                  </a:cubicBezTo>
                  <a:cubicBezTo>
                    <a:pt x="1661739" y="1245461"/>
                    <a:pt x="1636325" y="1269841"/>
                    <a:pt x="1635682" y="1300555"/>
                  </a:cubicBezTo>
                  <a:cubicBezTo>
                    <a:pt x="1635412" y="1313556"/>
                    <a:pt x="1639703" y="1326247"/>
                    <a:pt x="1647817" y="1336411"/>
                  </a:cubicBezTo>
                  <a:lnTo>
                    <a:pt x="1549595" y="1434632"/>
                  </a:lnTo>
                  <a:lnTo>
                    <a:pt x="1398051" y="1458472"/>
                  </a:lnTo>
                  <a:lnTo>
                    <a:pt x="1311910" y="1544217"/>
                  </a:lnTo>
                  <a:lnTo>
                    <a:pt x="1298320" y="1685271"/>
                  </a:lnTo>
                  <a:lnTo>
                    <a:pt x="339233" y="2644596"/>
                  </a:lnTo>
                  <a:lnTo>
                    <a:pt x="351789" y="2657073"/>
                  </a:lnTo>
                  <a:close/>
                  <a:moveTo>
                    <a:pt x="1664981" y="1276493"/>
                  </a:moveTo>
                  <a:cubicBezTo>
                    <a:pt x="1679555" y="1261831"/>
                    <a:pt x="1703252" y="1261768"/>
                    <a:pt x="1717914" y="1276342"/>
                  </a:cubicBezTo>
                  <a:cubicBezTo>
                    <a:pt x="1724979" y="1283367"/>
                    <a:pt x="1728952" y="1292911"/>
                    <a:pt x="1728952" y="1302876"/>
                  </a:cubicBezTo>
                  <a:cubicBezTo>
                    <a:pt x="1729087" y="1323458"/>
                    <a:pt x="1712502" y="1340249"/>
                    <a:pt x="1691921" y="1340384"/>
                  </a:cubicBezTo>
                  <a:cubicBezTo>
                    <a:pt x="1691785" y="1340384"/>
                    <a:pt x="1691658" y="1340384"/>
                    <a:pt x="1691523" y="1340384"/>
                  </a:cubicBezTo>
                  <a:cubicBezTo>
                    <a:pt x="1683568" y="1340384"/>
                    <a:pt x="1675821" y="1337817"/>
                    <a:pt x="1669431" y="1333073"/>
                  </a:cubicBezTo>
                  <a:lnTo>
                    <a:pt x="1661485" y="1325126"/>
                  </a:lnTo>
                  <a:cubicBezTo>
                    <a:pt x="1656757" y="1318721"/>
                    <a:pt x="1654174" y="1310989"/>
                    <a:pt x="1654094" y="1303035"/>
                  </a:cubicBezTo>
                  <a:cubicBezTo>
                    <a:pt x="1653959" y="1293117"/>
                    <a:pt x="1657789" y="1283565"/>
                    <a:pt x="1664743" y="1276493"/>
                  </a:cubicBezTo>
                  <a:close/>
                  <a:moveTo>
                    <a:pt x="835346" y="2996396"/>
                  </a:moveTo>
                  <a:lnTo>
                    <a:pt x="1122699" y="2709044"/>
                  </a:lnTo>
                  <a:lnTo>
                    <a:pt x="1110143" y="2617021"/>
                  </a:lnTo>
                  <a:lnTo>
                    <a:pt x="1234667" y="2492496"/>
                  </a:lnTo>
                  <a:cubicBezTo>
                    <a:pt x="1226117" y="2477167"/>
                    <a:pt x="1231616" y="2457801"/>
                    <a:pt x="1246953" y="2449251"/>
                  </a:cubicBezTo>
                  <a:cubicBezTo>
                    <a:pt x="1262282" y="2440708"/>
                    <a:pt x="1281640" y="2446207"/>
                    <a:pt x="1290191" y="2461536"/>
                  </a:cubicBezTo>
                  <a:cubicBezTo>
                    <a:pt x="1298742" y="2476865"/>
                    <a:pt x="1293243" y="2496231"/>
                    <a:pt x="1277913" y="2504782"/>
                  </a:cubicBezTo>
                  <a:cubicBezTo>
                    <a:pt x="1268409" y="2510074"/>
                    <a:pt x="1256863" y="2510146"/>
                    <a:pt x="1247303" y="2504973"/>
                  </a:cubicBezTo>
                  <a:lnTo>
                    <a:pt x="1128897" y="2623378"/>
                  </a:lnTo>
                  <a:lnTo>
                    <a:pt x="1141453" y="2715322"/>
                  </a:lnTo>
                  <a:lnTo>
                    <a:pt x="847822" y="3008873"/>
                  </a:lnTo>
                  <a:close/>
                  <a:moveTo>
                    <a:pt x="1306824" y="2837860"/>
                  </a:moveTo>
                  <a:lnTo>
                    <a:pt x="988161" y="3156523"/>
                  </a:lnTo>
                  <a:lnTo>
                    <a:pt x="906628" y="3156523"/>
                  </a:lnTo>
                  <a:lnTo>
                    <a:pt x="780672" y="3282478"/>
                  </a:lnTo>
                  <a:lnTo>
                    <a:pt x="791162" y="3359799"/>
                  </a:lnTo>
                  <a:lnTo>
                    <a:pt x="276057" y="3874904"/>
                  </a:lnTo>
                  <a:lnTo>
                    <a:pt x="263501" y="3862348"/>
                  </a:lnTo>
                  <a:lnTo>
                    <a:pt x="772090" y="3353760"/>
                  </a:lnTo>
                  <a:lnTo>
                    <a:pt x="761601" y="3276438"/>
                  </a:lnTo>
                  <a:lnTo>
                    <a:pt x="898999" y="3139119"/>
                  </a:lnTo>
                  <a:lnTo>
                    <a:pt x="980453" y="3139119"/>
                  </a:lnTo>
                  <a:lnTo>
                    <a:pt x="1299195" y="2820457"/>
                  </a:lnTo>
                  <a:lnTo>
                    <a:pt x="1387959" y="2820457"/>
                  </a:lnTo>
                  <a:lnTo>
                    <a:pt x="1588375" y="2619961"/>
                  </a:lnTo>
                  <a:cubicBezTo>
                    <a:pt x="1580412" y="2604314"/>
                    <a:pt x="1586651" y="2585179"/>
                    <a:pt x="1602298" y="2577216"/>
                  </a:cubicBezTo>
                  <a:cubicBezTo>
                    <a:pt x="1617945" y="2569261"/>
                    <a:pt x="1637080" y="2575492"/>
                    <a:pt x="1645043" y="2591139"/>
                  </a:cubicBezTo>
                  <a:cubicBezTo>
                    <a:pt x="1652998" y="2606786"/>
                    <a:pt x="1646767" y="2625921"/>
                    <a:pt x="1631120" y="2633884"/>
                  </a:cubicBezTo>
                  <a:cubicBezTo>
                    <a:pt x="1621425" y="2638811"/>
                    <a:pt x="1609895" y="2638446"/>
                    <a:pt x="1600534" y="2632915"/>
                  </a:cubicBezTo>
                  <a:lnTo>
                    <a:pt x="1395270" y="2838178"/>
                  </a:lnTo>
                  <a:close/>
                  <a:moveTo>
                    <a:pt x="2985961" y="1452750"/>
                  </a:moveTo>
                  <a:lnTo>
                    <a:pt x="2975471" y="1375429"/>
                  </a:lnTo>
                  <a:lnTo>
                    <a:pt x="3490576" y="860324"/>
                  </a:lnTo>
                  <a:lnTo>
                    <a:pt x="3503132" y="872880"/>
                  </a:lnTo>
                  <a:lnTo>
                    <a:pt x="2994543" y="1381469"/>
                  </a:lnTo>
                  <a:lnTo>
                    <a:pt x="3005033" y="1458790"/>
                  </a:lnTo>
                  <a:lnTo>
                    <a:pt x="2867396" y="1596427"/>
                  </a:lnTo>
                  <a:lnTo>
                    <a:pt x="2785863" y="1596427"/>
                  </a:lnTo>
                  <a:lnTo>
                    <a:pt x="2467121" y="1915089"/>
                  </a:lnTo>
                  <a:lnTo>
                    <a:pt x="2378356" y="1915089"/>
                  </a:lnTo>
                  <a:lnTo>
                    <a:pt x="2177861" y="2115585"/>
                  </a:lnTo>
                  <a:cubicBezTo>
                    <a:pt x="2185784" y="2131248"/>
                    <a:pt x="2179506" y="2150375"/>
                    <a:pt x="2163835" y="2158298"/>
                  </a:cubicBezTo>
                  <a:cubicBezTo>
                    <a:pt x="2148172" y="2166213"/>
                    <a:pt x="2129053" y="2159935"/>
                    <a:pt x="2121130" y="2144272"/>
                  </a:cubicBezTo>
                  <a:cubicBezTo>
                    <a:pt x="2113207" y="2128609"/>
                    <a:pt x="2119484" y="2109481"/>
                    <a:pt x="2135147" y="2101559"/>
                  </a:cubicBezTo>
                  <a:cubicBezTo>
                    <a:pt x="2144866" y="2096648"/>
                    <a:pt x="2156429" y="2097053"/>
                    <a:pt x="2165782" y="2102631"/>
                  </a:cubicBezTo>
                  <a:lnTo>
                    <a:pt x="2370966" y="1897368"/>
                  </a:lnTo>
                  <a:lnTo>
                    <a:pt x="2459810" y="1897368"/>
                  </a:lnTo>
                  <a:lnTo>
                    <a:pt x="2778473" y="1578706"/>
                  </a:lnTo>
                  <a:lnTo>
                    <a:pt x="2860006" y="1578706"/>
                  </a:lnTo>
                  <a:close/>
                  <a:moveTo>
                    <a:pt x="2291181" y="2476047"/>
                  </a:moveTo>
                  <a:lnTo>
                    <a:pt x="2277592" y="2617021"/>
                  </a:lnTo>
                  <a:lnTo>
                    <a:pt x="2200430" y="2694263"/>
                  </a:lnTo>
                  <a:lnTo>
                    <a:pt x="2048886" y="2718103"/>
                  </a:lnTo>
                  <a:lnTo>
                    <a:pt x="1946215" y="2820775"/>
                  </a:lnTo>
                  <a:cubicBezTo>
                    <a:pt x="1937116" y="2814536"/>
                    <a:pt x="1926332" y="2811215"/>
                    <a:pt x="1915302" y="2811239"/>
                  </a:cubicBezTo>
                  <a:cubicBezTo>
                    <a:pt x="1884580" y="2811040"/>
                    <a:pt x="1859516" y="2835786"/>
                    <a:pt x="1859326" y="2866508"/>
                  </a:cubicBezTo>
                  <a:cubicBezTo>
                    <a:pt x="1859127" y="2897230"/>
                    <a:pt x="1883873" y="2922294"/>
                    <a:pt x="1914595" y="2922492"/>
                  </a:cubicBezTo>
                  <a:cubicBezTo>
                    <a:pt x="1945317" y="2922683"/>
                    <a:pt x="1970381" y="2897937"/>
                    <a:pt x="1970572" y="2867215"/>
                  </a:cubicBezTo>
                  <a:cubicBezTo>
                    <a:pt x="1970651" y="2854858"/>
                    <a:pt x="1966614" y="2842819"/>
                    <a:pt x="1959089" y="2833012"/>
                  </a:cubicBezTo>
                  <a:lnTo>
                    <a:pt x="2057389" y="2734712"/>
                  </a:lnTo>
                  <a:lnTo>
                    <a:pt x="2208853" y="2710872"/>
                  </a:lnTo>
                  <a:lnTo>
                    <a:pt x="2294678" y="2625047"/>
                  </a:lnTo>
                  <a:lnTo>
                    <a:pt x="2308267" y="2483994"/>
                  </a:lnTo>
                  <a:lnTo>
                    <a:pt x="3267274" y="1525065"/>
                  </a:lnTo>
                  <a:lnTo>
                    <a:pt x="3254718" y="1512430"/>
                  </a:lnTo>
                  <a:close/>
                  <a:moveTo>
                    <a:pt x="1941526" y="2893169"/>
                  </a:moveTo>
                  <a:cubicBezTo>
                    <a:pt x="1926944" y="2907886"/>
                    <a:pt x="1903199" y="2907989"/>
                    <a:pt x="1888482" y="2893415"/>
                  </a:cubicBezTo>
                  <a:cubicBezTo>
                    <a:pt x="1873765" y="2878833"/>
                    <a:pt x="1873662" y="2855080"/>
                    <a:pt x="1888236" y="2840363"/>
                  </a:cubicBezTo>
                  <a:cubicBezTo>
                    <a:pt x="1901348" y="2827140"/>
                    <a:pt x="1922176" y="2825535"/>
                    <a:pt x="1937156" y="2836589"/>
                  </a:cubicBezTo>
                  <a:lnTo>
                    <a:pt x="1945102" y="2844535"/>
                  </a:lnTo>
                  <a:cubicBezTo>
                    <a:pt x="1949910" y="2850892"/>
                    <a:pt x="1952500" y="2858657"/>
                    <a:pt x="1952493" y="2866627"/>
                  </a:cubicBezTo>
                  <a:cubicBezTo>
                    <a:pt x="1952612" y="2876552"/>
                    <a:pt x="1948750" y="2886112"/>
                    <a:pt x="1941765" y="2893169"/>
                  </a:cubicBezTo>
                  <a:close/>
                  <a:moveTo>
                    <a:pt x="1549834" y="1868045"/>
                  </a:moveTo>
                  <a:cubicBezTo>
                    <a:pt x="1549794" y="1961085"/>
                    <a:pt x="1625184" y="2036547"/>
                    <a:pt x="1718224" y="2036594"/>
                  </a:cubicBezTo>
                  <a:cubicBezTo>
                    <a:pt x="1811264" y="2036642"/>
                    <a:pt x="1886726" y="1961244"/>
                    <a:pt x="1886773" y="1868204"/>
                  </a:cubicBezTo>
                  <a:cubicBezTo>
                    <a:pt x="1886821" y="1775164"/>
                    <a:pt x="1811423" y="1699702"/>
                    <a:pt x="1718383" y="1699654"/>
                  </a:cubicBezTo>
                  <a:cubicBezTo>
                    <a:pt x="1718328" y="1699654"/>
                    <a:pt x="1718279" y="1699654"/>
                    <a:pt x="1718224" y="1699654"/>
                  </a:cubicBezTo>
                  <a:cubicBezTo>
                    <a:pt x="1625375" y="1699917"/>
                    <a:pt x="1550199" y="1775196"/>
                    <a:pt x="1550072" y="1868045"/>
                  </a:cubicBezTo>
                  <a:close/>
                  <a:moveTo>
                    <a:pt x="1718224" y="1717058"/>
                  </a:moveTo>
                  <a:cubicBezTo>
                    <a:pt x="1801609" y="1717058"/>
                    <a:pt x="1869211" y="1784660"/>
                    <a:pt x="1869211" y="1868045"/>
                  </a:cubicBezTo>
                  <a:cubicBezTo>
                    <a:pt x="1869211" y="1951430"/>
                    <a:pt x="1801609" y="2019032"/>
                    <a:pt x="1718224" y="2019032"/>
                  </a:cubicBezTo>
                  <a:cubicBezTo>
                    <a:pt x="1634839" y="2019032"/>
                    <a:pt x="1567237" y="1951430"/>
                    <a:pt x="1567237" y="1868045"/>
                  </a:cubicBezTo>
                  <a:cubicBezTo>
                    <a:pt x="1567412" y="1784684"/>
                    <a:pt x="1635102" y="1717241"/>
                    <a:pt x="1718462" y="1717376"/>
                  </a:cubicBezTo>
                  <a:close/>
                  <a:moveTo>
                    <a:pt x="1718224" y="1989709"/>
                  </a:moveTo>
                  <a:cubicBezTo>
                    <a:pt x="1785596" y="1989757"/>
                    <a:pt x="1840246" y="1935179"/>
                    <a:pt x="1840285" y="1867807"/>
                  </a:cubicBezTo>
                  <a:cubicBezTo>
                    <a:pt x="1840325" y="1800434"/>
                    <a:pt x="1785755" y="1745793"/>
                    <a:pt x="1718383" y="1745745"/>
                  </a:cubicBezTo>
                  <a:cubicBezTo>
                    <a:pt x="1651011" y="1745698"/>
                    <a:pt x="1596361" y="1800275"/>
                    <a:pt x="1596322" y="1867648"/>
                  </a:cubicBezTo>
                  <a:cubicBezTo>
                    <a:pt x="1596322" y="1867671"/>
                    <a:pt x="1596322" y="1867703"/>
                    <a:pt x="1596322" y="1867727"/>
                  </a:cubicBezTo>
                  <a:cubicBezTo>
                    <a:pt x="1596234" y="1935187"/>
                    <a:pt x="1650844" y="1989939"/>
                    <a:pt x="1718304" y="1990027"/>
                  </a:cubicBezTo>
                  <a:cubicBezTo>
                    <a:pt x="1718359" y="1990027"/>
                    <a:pt x="1718407" y="1990027"/>
                    <a:pt x="1718462" y="1990027"/>
                  </a:cubicBezTo>
                  <a:close/>
                  <a:moveTo>
                    <a:pt x="1718224" y="1763546"/>
                  </a:moveTo>
                  <a:cubicBezTo>
                    <a:pt x="1775758" y="1763498"/>
                    <a:pt x="1822445" y="1810113"/>
                    <a:pt x="1822485" y="1867648"/>
                  </a:cubicBezTo>
                  <a:cubicBezTo>
                    <a:pt x="1822532" y="1925182"/>
                    <a:pt x="1775917" y="1971861"/>
                    <a:pt x="1718383" y="1971908"/>
                  </a:cubicBezTo>
                  <a:cubicBezTo>
                    <a:pt x="1660849" y="1971956"/>
                    <a:pt x="1614170" y="1925341"/>
                    <a:pt x="1614122" y="1867807"/>
                  </a:cubicBezTo>
                  <a:cubicBezTo>
                    <a:pt x="1614122" y="1867783"/>
                    <a:pt x="1614122" y="1867751"/>
                    <a:pt x="1614122" y="1867727"/>
                  </a:cubicBezTo>
                  <a:cubicBezTo>
                    <a:pt x="1614385" y="1810288"/>
                    <a:pt x="1661024" y="1763864"/>
                    <a:pt x="1718462" y="1763864"/>
                  </a:cubicBezTo>
                  <a:close/>
                  <a:moveTo>
                    <a:pt x="1660928" y="1867727"/>
                  </a:moveTo>
                  <a:cubicBezTo>
                    <a:pt x="1660928" y="1836043"/>
                    <a:pt x="1686612" y="1810352"/>
                    <a:pt x="1718304" y="1810352"/>
                  </a:cubicBezTo>
                  <a:cubicBezTo>
                    <a:pt x="1749995" y="1810352"/>
                    <a:pt x="1775679" y="1836043"/>
                    <a:pt x="1775679" y="1867727"/>
                  </a:cubicBezTo>
                  <a:cubicBezTo>
                    <a:pt x="1775679" y="1899410"/>
                    <a:pt x="1749995" y="1925102"/>
                    <a:pt x="1718304" y="1925102"/>
                  </a:cubicBezTo>
                  <a:cubicBezTo>
                    <a:pt x="1718279" y="1925102"/>
                    <a:pt x="1718248" y="1925102"/>
                    <a:pt x="1718224" y="1925102"/>
                  </a:cubicBezTo>
                  <a:cubicBezTo>
                    <a:pt x="1686763" y="1924975"/>
                    <a:pt x="1661294" y="1899506"/>
                    <a:pt x="1661167" y="1868045"/>
                  </a:cubicBezTo>
                  <a:close/>
                  <a:moveTo>
                    <a:pt x="1506842" y="2100486"/>
                  </a:moveTo>
                  <a:lnTo>
                    <a:pt x="1571131" y="2100486"/>
                  </a:lnTo>
                  <a:lnTo>
                    <a:pt x="1571131" y="2164775"/>
                  </a:lnTo>
                  <a:lnTo>
                    <a:pt x="1506842" y="2164775"/>
                  </a:lnTo>
                  <a:close/>
                  <a:moveTo>
                    <a:pt x="1506842" y="2207607"/>
                  </a:moveTo>
                  <a:lnTo>
                    <a:pt x="1571131" y="2207607"/>
                  </a:lnTo>
                  <a:lnTo>
                    <a:pt x="1571131" y="2271896"/>
                  </a:lnTo>
                  <a:lnTo>
                    <a:pt x="1506842" y="2271896"/>
                  </a:lnTo>
                  <a:close/>
                  <a:moveTo>
                    <a:pt x="1506842" y="2314729"/>
                  </a:moveTo>
                  <a:lnTo>
                    <a:pt x="1571131" y="2314729"/>
                  </a:lnTo>
                  <a:lnTo>
                    <a:pt x="1571131" y="2379018"/>
                  </a:lnTo>
                  <a:lnTo>
                    <a:pt x="1506842" y="2379018"/>
                  </a:lnTo>
                  <a:close/>
                  <a:moveTo>
                    <a:pt x="1506842" y="2421930"/>
                  </a:moveTo>
                  <a:lnTo>
                    <a:pt x="1571131" y="2421930"/>
                  </a:lnTo>
                  <a:lnTo>
                    <a:pt x="1571131" y="2486139"/>
                  </a:lnTo>
                  <a:lnTo>
                    <a:pt x="1506842" y="2486139"/>
                  </a:lnTo>
                  <a:close/>
                  <a:moveTo>
                    <a:pt x="1686358" y="2164775"/>
                  </a:moveTo>
                  <a:lnTo>
                    <a:pt x="1622069" y="2164775"/>
                  </a:lnTo>
                  <a:lnTo>
                    <a:pt x="1622069" y="2100486"/>
                  </a:lnTo>
                  <a:lnTo>
                    <a:pt x="1686358" y="2100486"/>
                  </a:lnTo>
                  <a:close/>
                  <a:moveTo>
                    <a:pt x="1622069" y="2207607"/>
                  </a:moveTo>
                  <a:lnTo>
                    <a:pt x="1686358" y="2207607"/>
                  </a:lnTo>
                  <a:lnTo>
                    <a:pt x="1686358" y="2271896"/>
                  </a:lnTo>
                  <a:lnTo>
                    <a:pt x="1622069" y="22718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  <a:alpha val="15000"/>
                  </a:schemeClr>
                </a:gs>
                <a:gs pos="100000">
                  <a:schemeClr val="accent5">
                    <a:lumMod val="5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>
            <a:xfrm>
              <a:off x="1450735" y="408491"/>
              <a:ext cx="12420000" cy="14069763"/>
            </a:xfrm>
            <a:custGeom>
              <a:avLst/>
              <a:gdLst>
                <a:gd name="connsiteX0" fmla="*/ 3879886 w 6054429"/>
                <a:gd name="connsiteY0" fmla="*/ 4746291 h 6858637"/>
                <a:gd name="connsiteX1" fmla="*/ 3915003 w 6054429"/>
                <a:gd name="connsiteY1" fmla="*/ 4752833 h 6858637"/>
                <a:gd name="connsiteX2" fmla="*/ 3936316 w 6054429"/>
                <a:gd name="connsiteY2" fmla="*/ 4828565 h 6858637"/>
                <a:gd name="connsiteX3" fmla="*/ 3860584 w 6054429"/>
                <a:gd name="connsiteY3" fmla="*/ 4849870 h 6858637"/>
                <a:gd name="connsiteX4" fmla="*/ 3472865 w 6054429"/>
                <a:gd name="connsiteY4" fmla="*/ 5238145 h 6858637"/>
                <a:gd name="connsiteX5" fmla="*/ 3132825 w 6054429"/>
                <a:gd name="connsiteY5" fmla="*/ 5169168 h 6858637"/>
                <a:gd name="connsiteX6" fmla="*/ 2726987 w 6054429"/>
                <a:gd name="connsiteY6" fmla="*/ 5575562 h 6858637"/>
                <a:gd name="connsiteX7" fmla="*/ 2727083 w 6054429"/>
                <a:gd name="connsiteY7" fmla="*/ 5629536 h 6858637"/>
                <a:gd name="connsiteX8" fmla="*/ 2651494 w 6054429"/>
                <a:gd name="connsiteY8" fmla="*/ 5651334 h 6858637"/>
                <a:gd name="connsiteX9" fmla="*/ 2629704 w 6054429"/>
                <a:gd name="connsiteY9" fmla="*/ 5575737 h 6858637"/>
                <a:gd name="connsiteX10" fmla="*/ 2705293 w 6054429"/>
                <a:gd name="connsiteY10" fmla="*/ 5553947 h 6858637"/>
                <a:gd name="connsiteX11" fmla="*/ 3122812 w 6054429"/>
                <a:gd name="connsiteY11" fmla="*/ 5135871 h 6858637"/>
                <a:gd name="connsiteX12" fmla="*/ 3462852 w 6054429"/>
                <a:gd name="connsiteY12" fmla="*/ 5204928 h 6858637"/>
                <a:gd name="connsiteX13" fmla="*/ 3838889 w 6054429"/>
                <a:gd name="connsiteY13" fmla="*/ 4828334 h 6858637"/>
                <a:gd name="connsiteX14" fmla="*/ 3848028 w 6054429"/>
                <a:gd name="connsiteY14" fmla="*/ 4762297 h 6858637"/>
                <a:gd name="connsiteX15" fmla="*/ 3848028 w 6054429"/>
                <a:gd name="connsiteY15" fmla="*/ 4762456 h 6858637"/>
                <a:gd name="connsiteX16" fmla="*/ 3879886 w 6054429"/>
                <a:gd name="connsiteY16" fmla="*/ 4746291 h 6858637"/>
                <a:gd name="connsiteX17" fmla="*/ 3780672 w 6054429"/>
                <a:gd name="connsiteY17" fmla="*/ 4657561 h 6858637"/>
                <a:gd name="connsiteX18" fmla="*/ 3705825 w 6054429"/>
                <a:gd name="connsiteY18" fmla="*/ 4732509 h 6858637"/>
                <a:gd name="connsiteX19" fmla="*/ 3718147 w 6054429"/>
                <a:gd name="connsiteY19" fmla="*/ 4734785 h 6858637"/>
                <a:gd name="connsiteX20" fmla="*/ 3763873 w 6054429"/>
                <a:gd name="connsiteY20" fmla="*/ 4715333 h 6858637"/>
                <a:gd name="connsiteX21" fmla="*/ 3763555 w 6054429"/>
                <a:gd name="connsiteY21" fmla="*/ 4715333 h 6858637"/>
                <a:gd name="connsiteX22" fmla="*/ 3782373 w 6054429"/>
                <a:gd name="connsiteY22" fmla="*/ 4674560 h 6858637"/>
                <a:gd name="connsiteX23" fmla="*/ 3712271 w 6054429"/>
                <a:gd name="connsiteY23" fmla="*/ 4605152 h 6858637"/>
                <a:gd name="connsiteX24" fmla="*/ 3671191 w 6054429"/>
                <a:gd name="connsiteY24" fmla="*/ 4624390 h 6858637"/>
                <a:gd name="connsiteX25" fmla="*/ 3672057 w 6054429"/>
                <a:gd name="connsiteY25" fmla="*/ 4716207 h 6858637"/>
                <a:gd name="connsiteX26" fmla="*/ 3675881 w 6054429"/>
                <a:gd name="connsiteY26" fmla="*/ 4718694 h 6858637"/>
                <a:gd name="connsiteX27" fmla="*/ 3766466 w 6054429"/>
                <a:gd name="connsiteY27" fmla="*/ 4627988 h 6858637"/>
                <a:gd name="connsiteX28" fmla="*/ 3755926 w 6054429"/>
                <a:gd name="connsiteY28" fmla="*/ 4617509 h 6858637"/>
                <a:gd name="connsiteX29" fmla="*/ 3712271 w 6054429"/>
                <a:gd name="connsiteY29" fmla="*/ 4605152 h 6858637"/>
                <a:gd name="connsiteX30" fmla="*/ 4637931 w 6054429"/>
                <a:gd name="connsiteY30" fmla="*/ 4235147 h 6858637"/>
                <a:gd name="connsiteX31" fmla="*/ 4592157 w 6054429"/>
                <a:gd name="connsiteY31" fmla="*/ 4254170 h 6858637"/>
                <a:gd name="connsiteX32" fmla="*/ 4592269 w 6054429"/>
                <a:gd name="connsiteY32" fmla="*/ 4345764 h 6858637"/>
                <a:gd name="connsiteX33" fmla="*/ 4683863 w 6054429"/>
                <a:gd name="connsiteY33" fmla="*/ 4345653 h 6858637"/>
                <a:gd name="connsiteX34" fmla="*/ 4684180 w 6054429"/>
                <a:gd name="connsiteY34" fmla="*/ 4345653 h 6858637"/>
                <a:gd name="connsiteX35" fmla="*/ 4702776 w 6054429"/>
                <a:gd name="connsiteY35" fmla="*/ 4299880 h 6858637"/>
                <a:gd name="connsiteX36" fmla="*/ 4683751 w 6054429"/>
                <a:gd name="connsiteY36" fmla="*/ 4254059 h 6858637"/>
                <a:gd name="connsiteX37" fmla="*/ 4637931 w 6054429"/>
                <a:gd name="connsiteY37" fmla="*/ 4235147 h 6858637"/>
                <a:gd name="connsiteX38" fmla="*/ 4218265 w 6054429"/>
                <a:gd name="connsiteY38" fmla="*/ 4219380 h 6858637"/>
                <a:gd name="connsiteX39" fmla="*/ 4038550 w 6054429"/>
                <a:gd name="connsiteY39" fmla="*/ 4399337 h 6858637"/>
                <a:gd name="connsiteX40" fmla="*/ 4210954 w 6054429"/>
                <a:gd name="connsiteY40" fmla="*/ 4371955 h 6858637"/>
                <a:gd name="connsiteX41" fmla="*/ 4336140 w 6054429"/>
                <a:gd name="connsiteY41" fmla="*/ 4246247 h 6858637"/>
                <a:gd name="connsiteX42" fmla="*/ 3131742 w 6054429"/>
                <a:gd name="connsiteY42" fmla="*/ 4047571 h 6858637"/>
                <a:gd name="connsiteX43" fmla="*/ 3171042 w 6054429"/>
                <a:gd name="connsiteY43" fmla="*/ 4063941 h 6858637"/>
                <a:gd name="connsiteX44" fmla="*/ 3170883 w 6054429"/>
                <a:gd name="connsiteY44" fmla="*/ 4142606 h 6858637"/>
                <a:gd name="connsiteX45" fmla="*/ 3092219 w 6054429"/>
                <a:gd name="connsiteY45" fmla="*/ 4142455 h 6858637"/>
                <a:gd name="connsiteX46" fmla="*/ 3084987 w 6054429"/>
                <a:gd name="connsiteY46" fmla="*/ 4133555 h 6858637"/>
                <a:gd name="connsiteX47" fmla="*/ 2789449 w 6054429"/>
                <a:gd name="connsiteY47" fmla="*/ 4246477 h 6858637"/>
                <a:gd name="connsiteX48" fmla="*/ 2134482 w 6054429"/>
                <a:gd name="connsiteY48" fmla="*/ 4902318 h 6858637"/>
                <a:gd name="connsiteX49" fmla="*/ 2134578 w 6054429"/>
                <a:gd name="connsiteY49" fmla="*/ 4956292 h 6858637"/>
                <a:gd name="connsiteX50" fmla="*/ 2058989 w 6054429"/>
                <a:gd name="connsiteY50" fmla="*/ 4978090 h 6858637"/>
                <a:gd name="connsiteX51" fmla="*/ 2037199 w 6054429"/>
                <a:gd name="connsiteY51" fmla="*/ 4902501 h 6858637"/>
                <a:gd name="connsiteX52" fmla="*/ 2112788 w 6054429"/>
                <a:gd name="connsiteY52" fmla="*/ 4880703 h 6858637"/>
                <a:gd name="connsiteX53" fmla="*/ 2772364 w 6054429"/>
                <a:gd name="connsiteY53" fmla="*/ 4220174 h 6858637"/>
                <a:gd name="connsiteX54" fmla="*/ 3076325 w 6054429"/>
                <a:gd name="connsiteY54" fmla="*/ 4104152 h 6858637"/>
                <a:gd name="connsiteX55" fmla="*/ 3092219 w 6054429"/>
                <a:gd name="connsiteY55" fmla="*/ 4063941 h 6858637"/>
                <a:gd name="connsiteX56" fmla="*/ 3092369 w 6054429"/>
                <a:gd name="connsiteY56" fmla="*/ 4063791 h 6858637"/>
                <a:gd name="connsiteX57" fmla="*/ 3131742 w 6054429"/>
                <a:gd name="connsiteY57" fmla="*/ 4047571 h 6858637"/>
                <a:gd name="connsiteX58" fmla="*/ 2499746 w 6054429"/>
                <a:gd name="connsiteY58" fmla="*/ 3791655 h 6858637"/>
                <a:gd name="connsiteX59" fmla="*/ 2453940 w 6054429"/>
                <a:gd name="connsiteY59" fmla="*/ 3810601 h 6858637"/>
                <a:gd name="connsiteX60" fmla="*/ 2453940 w 6054429"/>
                <a:gd name="connsiteY60" fmla="*/ 3902147 h 6858637"/>
                <a:gd name="connsiteX61" fmla="*/ 2454019 w 6054429"/>
                <a:gd name="connsiteY61" fmla="*/ 3902147 h 6858637"/>
                <a:gd name="connsiteX62" fmla="*/ 2499665 w 6054429"/>
                <a:gd name="connsiteY62" fmla="*/ 3921013 h 6858637"/>
                <a:gd name="connsiteX63" fmla="*/ 2564478 w 6054429"/>
                <a:gd name="connsiteY63" fmla="*/ 3856295 h 6858637"/>
                <a:gd name="connsiteX64" fmla="*/ 2545533 w 6054429"/>
                <a:gd name="connsiteY64" fmla="*/ 3810649 h 6858637"/>
                <a:gd name="connsiteX65" fmla="*/ 2499746 w 6054429"/>
                <a:gd name="connsiteY65" fmla="*/ 3791655 h 6858637"/>
                <a:gd name="connsiteX66" fmla="*/ 2489930 w 6054429"/>
                <a:gd name="connsiteY66" fmla="*/ 3761427 h 6858637"/>
                <a:gd name="connsiteX67" fmla="*/ 2594747 w 6054429"/>
                <a:gd name="connsiteY67" fmla="*/ 3846290 h 6858637"/>
                <a:gd name="connsiteX68" fmla="*/ 2509884 w 6054429"/>
                <a:gd name="connsiteY68" fmla="*/ 3951099 h 6858637"/>
                <a:gd name="connsiteX69" fmla="*/ 2509884 w 6054429"/>
                <a:gd name="connsiteY69" fmla="*/ 4304886 h 6858637"/>
                <a:gd name="connsiteX70" fmla="*/ 1838547 w 6054429"/>
                <a:gd name="connsiteY70" fmla="*/ 4977018 h 6858637"/>
                <a:gd name="connsiteX71" fmla="*/ 1826071 w 6054429"/>
                <a:gd name="connsiteY71" fmla="*/ 5368710 h 6858637"/>
                <a:gd name="connsiteX72" fmla="*/ 1287841 w 6054429"/>
                <a:gd name="connsiteY72" fmla="*/ 5907655 h 6858637"/>
                <a:gd name="connsiteX73" fmla="*/ 1266147 w 6054429"/>
                <a:gd name="connsiteY73" fmla="*/ 5886041 h 6858637"/>
                <a:gd name="connsiteX74" fmla="*/ 1795874 w 6054429"/>
                <a:gd name="connsiteY74" fmla="*/ 5355599 h 6858637"/>
                <a:gd name="connsiteX75" fmla="*/ 1808350 w 6054429"/>
                <a:gd name="connsiteY75" fmla="*/ 4963985 h 6858637"/>
                <a:gd name="connsiteX76" fmla="*/ 2479210 w 6054429"/>
                <a:gd name="connsiteY76" fmla="*/ 4292171 h 6858637"/>
                <a:gd name="connsiteX77" fmla="*/ 2479210 w 6054429"/>
                <a:gd name="connsiteY77" fmla="*/ 3949351 h 6858637"/>
                <a:gd name="connsiteX78" fmla="*/ 2432547 w 6054429"/>
                <a:gd name="connsiteY78" fmla="*/ 3923770 h 6858637"/>
                <a:gd name="connsiteX79" fmla="*/ 2432404 w 6054429"/>
                <a:gd name="connsiteY79" fmla="*/ 3788907 h 6858637"/>
                <a:gd name="connsiteX80" fmla="*/ 2489930 w 6054429"/>
                <a:gd name="connsiteY80" fmla="*/ 3761427 h 6858637"/>
                <a:gd name="connsiteX81" fmla="*/ 3824904 w 6054429"/>
                <a:gd name="connsiteY81" fmla="*/ 3374520 h 6858637"/>
                <a:gd name="connsiteX82" fmla="*/ 3779130 w 6054429"/>
                <a:gd name="connsiteY82" fmla="*/ 3393543 h 6858637"/>
                <a:gd name="connsiteX83" fmla="*/ 3779242 w 6054429"/>
                <a:gd name="connsiteY83" fmla="*/ 3485137 h 6858637"/>
                <a:gd name="connsiteX84" fmla="*/ 3870835 w 6054429"/>
                <a:gd name="connsiteY84" fmla="*/ 3485026 h 6858637"/>
                <a:gd name="connsiteX85" fmla="*/ 3870597 w 6054429"/>
                <a:gd name="connsiteY85" fmla="*/ 3484866 h 6858637"/>
                <a:gd name="connsiteX86" fmla="*/ 3889749 w 6054429"/>
                <a:gd name="connsiteY86" fmla="*/ 3439173 h 6858637"/>
                <a:gd name="connsiteX87" fmla="*/ 3870724 w 6054429"/>
                <a:gd name="connsiteY87" fmla="*/ 3393432 h 6858637"/>
                <a:gd name="connsiteX88" fmla="*/ 3824904 w 6054429"/>
                <a:gd name="connsiteY88" fmla="*/ 3374520 h 6858637"/>
                <a:gd name="connsiteX89" fmla="*/ 2346634 w 6054429"/>
                <a:gd name="connsiteY89" fmla="*/ 3122990 h 6858637"/>
                <a:gd name="connsiteX90" fmla="*/ 2367472 w 6054429"/>
                <a:gd name="connsiteY90" fmla="*/ 3130324 h 6858637"/>
                <a:gd name="connsiteX91" fmla="*/ 2386767 w 6054429"/>
                <a:gd name="connsiteY91" fmla="*/ 3206589 h 6858637"/>
                <a:gd name="connsiteX92" fmla="*/ 2310502 w 6054429"/>
                <a:gd name="connsiteY92" fmla="*/ 3225883 h 6858637"/>
                <a:gd name="connsiteX93" fmla="*/ 1955920 w 6054429"/>
                <a:gd name="connsiteY93" fmla="*/ 3580465 h 6858637"/>
                <a:gd name="connsiteX94" fmla="*/ 1802470 w 6054429"/>
                <a:gd name="connsiteY94" fmla="*/ 3580465 h 6858637"/>
                <a:gd name="connsiteX95" fmla="*/ 1251922 w 6054429"/>
                <a:gd name="connsiteY95" fmla="*/ 4131092 h 6858637"/>
                <a:gd name="connsiteX96" fmla="*/ 1111107 w 6054429"/>
                <a:gd name="connsiteY96" fmla="*/ 4131092 h 6858637"/>
                <a:gd name="connsiteX97" fmla="*/ 893606 w 6054429"/>
                <a:gd name="connsiteY97" fmla="*/ 4348513 h 6858637"/>
                <a:gd name="connsiteX98" fmla="*/ 911645 w 6054429"/>
                <a:gd name="connsiteY98" fmla="*/ 4482097 h 6858637"/>
                <a:gd name="connsiteX99" fmla="*/ 21615 w 6054429"/>
                <a:gd name="connsiteY99" fmla="*/ 5372127 h 6858637"/>
                <a:gd name="connsiteX100" fmla="*/ 0 w 6054429"/>
                <a:gd name="connsiteY100" fmla="*/ 5350513 h 6858637"/>
                <a:gd name="connsiteX101" fmla="*/ 879222 w 6054429"/>
                <a:gd name="connsiteY101" fmla="*/ 4471290 h 6858637"/>
                <a:gd name="connsiteX102" fmla="*/ 861104 w 6054429"/>
                <a:gd name="connsiteY102" fmla="*/ 4337706 h 6858637"/>
                <a:gd name="connsiteX103" fmla="*/ 1098392 w 6054429"/>
                <a:gd name="connsiteY103" fmla="*/ 4100418 h 6858637"/>
                <a:gd name="connsiteX104" fmla="*/ 1239208 w 6054429"/>
                <a:gd name="connsiteY104" fmla="*/ 4100418 h 6858637"/>
                <a:gd name="connsiteX105" fmla="*/ 1789755 w 6054429"/>
                <a:gd name="connsiteY105" fmla="*/ 3549870 h 6858637"/>
                <a:gd name="connsiteX106" fmla="*/ 1943206 w 6054429"/>
                <a:gd name="connsiteY106" fmla="*/ 3549870 h 6858637"/>
                <a:gd name="connsiteX107" fmla="*/ 2289523 w 6054429"/>
                <a:gd name="connsiteY107" fmla="*/ 3203553 h 6858637"/>
                <a:gd name="connsiteX108" fmla="*/ 2291208 w 6054429"/>
                <a:gd name="connsiteY108" fmla="*/ 3149619 h 6858637"/>
                <a:gd name="connsiteX109" fmla="*/ 2346634 w 6054429"/>
                <a:gd name="connsiteY109" fmla="*/ 3122990 h 6858637"/>
                <a:gd name="connsiteX110" fmla="*/ 2815118 w 6054429"/>
                <a:gd name="connsiteY110" fmla="*/ 3091550 h 6858637"/>
                <a:gd name="connsiteX111" fmla="*/ 2769344 w 6054429"/>
                <a:gd name="connsiteY111" fmla="*/ 3110576 h 6858637"/>
                <a:gd name="connsiteX112" fmla="*/ 2750431 w 6054429"/>
                <a:gd name="connsiteY112" fmla="*/ 3156350 h 6858637"/>
                <a:gd name="connsiteX113" fmla="*/ 2769455 w 6054429"/>
                <a:gd name="connsiteY113" fmla="*/ 3202170 h 6858637"/>
                <a:gd name="connsiteX114" fmla="*/ 2861049 w 6054429"/>
                <a:gd name="connsiteY114" fmla="*/ 3202059 h 6858637"/>
                <a:gd name="connsiteX115" fmla="*/ 2860938 w 6054429"/>
                <a:gd name="connsiteY115" fmla="*/ 3110465 h 6858637"/>
                <a:gd name="connsiteX116" fmla="*/ 2815118 w 6054429"/>
                <a:gd name="connsiteY116" fmla="*/ 3091550 h 6858637"/>
                <a:gd name="connsiteX117" fmla="*/ 2815506 w 6054429"/>
                <a:gd name="connsiteY117" fmla="*/ 3060695 h 6858637"/>
                <a:gd name="connsiteX118" fmla="*/ 2882934 w 6054429"/>
                <a:gd name="connsiteY118" fmla="*/ 3088636 h 6858637"/>
                <a:gd name="connsiteX119" fmla="*/ 2882903 w 6054429"/>
                <a:gd name="connsiteY119" fmla="*/ 3223499 h 6858637"/>
                <a:gd name="connsiteX120" fmla="*/ 2769265 w 6054429"/>
                <a:gd name="connsiteY120" fmla="*/ 3239393 h 6858637"/>
                <a:gd name="connsiteX121" fmla="*/ 2233419 w 6054429"/>
                <a:gd name="connsiteY121" fmla="*/ 3775954 h 6858637"/>
                <a:gd name="connsiteX122" fmla="*/ 2233419 w 6054429"/>
                <a:gd name="connsiteY122" fmla="*/ 4136813 h 6858637"/>
                <a:gd name="connsiteX123" fmla="*/ 1562161 w 6054429"/>
                <a:gd name="connsiteY123" fmla="*/ 4809024 h 6858637"/>
                <a:gd name="connsiteX124" fmla="*/ 1549764 w 6054429"/>
                <a:gd name="connsiteY124" fmla="*/ 5200956 h 6858637"/>
                <a:gd name="connsiteX125" fmla="*/ 1011455 w 6054429"/>
                <a:gd name="connsiteY125" fmla="*/ 5739980 h 6858637"/>
                <a:gd name="connsiteX126" fmla="*/ 989761 w 6054429"/>
                <a:gd name="connsiteY126" fmla="*/ 5718365 h 6858637"/>
                <a:gd name="connsiteX127" fmla="*/ 1519488 w 6054429"/>
                <a:gd name="connsiteY127" fmla="*/ 5187923 h 6858637"/>
                <a:gd name="connsiteX128" fmla="*/ 1531964 w 6054429"/>
                <a:gd name="connsiteY128" fmla="*/ 4796310 h 6858637"/>
                <a:gd name="connsiteX129" fmla="*/ 2202824 w 6054429"/>
                <a:gd name="connsiteY129" fmla="*/ 4124337 h 6858637"/>
                <a:gd name="connsiteX130" fmla="*/ 2202824 w 6054429"/>
                <a:gd name="connsiteY130" fmla="*/ 3763477 h 6858637"/>
                <a:gd name="connsiteX131" fmla="*/ 2745107 w 6054429"/>
                <a:gd name="connsiteY131" fmla="*/ 3220400 h 6858637"/>
                <a:gd name="connsiteX132" fmla="*/ 2748071 w 6054429"/>
                <a:gd name="connsiteY132" fmla="*/ 3088612 h 6858637"/>
                <a:gd name="connsiteX133" fmla="*/ 2815506 w 6054429"/>
                <a:gd name="connsiteY133" fmla="*/ 3060695 h 6858637"/>
                <a:gd name="connsiteX134" fmla="*/ 2674210 w 6054429"/>
                <a:gd name="connsiteY134" fmla="*/ 2586414 h 6858637"/>
                <a:gd name="connsiteX135" fmla="*/ 2628505 w 6054429"/>
                <a:gd name="connsiteY135" fmla="*/ 2605325 h 6858637"/>
                <a:gd name="connsiteX136" fmla="*/ 2628433 w 6054429"/>
                <a:gd name="connsiteY136" fmla="*/ 2696808 h 6858637"/>
                <a:gd name="connsiteX137" fmla="*/ 2719916 w 6054429"/>
                <a:gd name="connsiteY137" fmla="*/ 2696871 h 6858637"/>
                <a:gd name="connsiteX138" fmla="*/ 2719757 w 6054429"/>
                <a:gd name="connsiteY138" fmla="*/ 2696871 h 6858637"/>
                <a:gd name="connsiteX139" fmla="*/ 2720384 w 6054429"/>
                <a:gd name="connsiteY139" fmla="*/ 2696244 h 6858637"/>
                <a:gd name="connsiteX140" fmla="*/ 2719916 w 6054429"/>
                <a:gd name="connsiteY140" fmla="*/ 2605325 h 6858637"/>
                <a:gd name="connsiteX141" fmla="*/ 2674210 w 6054429"/>
                <a:gd name="connsiteY141" fmla="*/ 2586414 h 6858637"/>
                <a:gd name="connsiteX142" fmla="*/ 6032496 w 6054429"/>
                <a:gd name="connsiteY142" fmla="*/ 2329654 h 6858637"/>
                <a:gd name="connsiteX143" fmla="*/ 6054429 w 6054429"/>
                <a:gd name="connsiteY143" fmla="*/ 2351666 h 6858637"/>
                <a:gd name="connsiteX144" fmla="*/ 4397543 w 6054429"/>
                <a:gd name="connsiteY144" fmla="*/ 4008553 h 6858637"/>
                <a:gd name="connsiteX145" fmla="*/ 4376460 w 6054429"/>
                <a:gd name="connsiteY145" fmla="*/ 4224097 h 6858637"/>
                <a:gd name="connsiteX146" fmla="*/ 4549802 w 6054429"/>
                <a:gd name="connsiteY146" fmla="*/ 4263563 h 6858637"/>
                <a:gd name="connsiteX147" fmla="*/ 4570622 w 6054429"/>
                <a:gd name="connsiteY147" fmla="*/ 4232492 h 6858637"/>
                <a:gd name="connsiteX148" fmla="*/ 4638010 w 6054429"/>
                <a:gd name="connsiteY148" fmla="*/ 4204519 h 6858637"/>
                <a:gd name="connsiteX149" fmla="*/ 4638566 w 6054429"/>
                <a:gd name="connsiteY149" fmla="*/ 4204599 h 6858637"/>
                <a:gd name="connsiteX150" fmla="*/ 4733927 w 6054429"/>
                <a:gd name="connsiteY150" fmla="*/ 4299959 h 6858637"/>
                <a:gd name="connsiteX151" fmla="*/ 4638566 w 6054429"/>
                <a:gd name="connsiteY151" fmla="*/ 4395320 h 6858637"/>
                <a:gd name="connsiteX152" fmla="*/ 4543206 w 6054429"/>
                <a:gd name="connsiteY152" fmla="*/ 4299959 h 6858637"/>
                <a:gd name="connsiteX153" fmla="*/ 4543206 w 6054429"/>
                <a:gd name="connsiteY153" fmla="*/ 4293443 h 6858637"/>
                <a:gd name="connsiteX154" fmla="*/ 4371642 w 6054429"/>
                <a:gd name="connsiteY154" fmla="*/ 4254339 h 6858637"/>
                <a:gd name="connsiteX155" fmla="*/ 4225497 w 6054429"/>
                <a:gd name="connsiteY155" fmla="*/ 4400484 h 6858637"/>
                <a:gd name="connsiteX156" fmla="*/ 4002028 w 6054429"/>
                <a:gd name="connsiteY156" fmla="*/ 4435908 h 6858637"/>
                <a:gd name="connsiteX157" fmla="*/ 3805323 w 6054429"/>
                <a:gd name="connsiteY157" fmla="*/ 4632877 h 6858637"/>
                <a:gd name="connsiteX158" fmla="*/ 3808612 w 6054429"/>
                <a:gd name="connsiteY158" fmla="*/ 4638997 h 6858637"/>
                <a:gd name="connsiteX159" fmla="*/ 3813619 w 6054429"/>
                <a:gd name="connsiteY159" fmla="*/ 4669480 h 6858637"/>
                <a:gd name="connsiteX160" fmla="*/ 3797154 w 6054429"/>
                <a:gd name="connsiteY160" fmla="*/ 4723104 h 6858637"/>
                <a:gd name="connsiteX161" fmla="*/ 3699617 w 6054429"/>
                <a:gd name="connsiteY161" fmla="*/ 4763093 h 6858637"/>
                <a:gd name="connsiteX162" fmla="*/ 3682467 w 6054429"/>
                <a:gd name="connsiteY162" fmla="*/ 4755899 h 6858637"/>
                <a:gd name="connsiteX163" fmla="*/ 3449979 w 6054429"/>
                <a:gd name="connsiteY163" fmla="*/ 4988699 h 6858637"/>
                <a:gd name="connsiteX164" fmla="*/ 3136720 w 6054429"/>
                <a:gd name="connsiteY164" fmla="*/ 4910981 h 6858637"/>
                <a:gd name="connsiteX165" fmla="*/ 1181832 w 6054429"/>
                <a:gd name="connsiteY165" fmla="*/ 6858637 h 6858637"/>
                <a:gd name="connsiteX166" fmla="*/ 1160297 w 6054429"/>
                <a:gd name="connsiteY166" fmla="*/ 6836942 h 6858637"/>
                <a:gd name="connsiteX167" fmla="*/ 3126866 w 6054429"/>
                <a:gd name="connsiteY167" fmla="*/ 4877048 h 6858637"/>
                <a:gd name="connsiteX168" fmla="*/ 3440125 w 6054429"/>
                <a:gd name="connsiteY168" fmla="*/ 4954767 h 6858637"/>
                <a:gd name="connsiteX169" fmla="*/ 3655523 w 6054429"/>
                <a:gd name="connsiteY169" fmla="*/ 4739080 h 6858637"/>
                <a:gd name="connsiteX170" fmla="*/ 3638197 w 6054429"/>
                <a:gd name="connsiteY170" fmla="*/ 4721396 h 6858637"/>
                <a:gd name="connsiteX171" fmla="*/ 3639364 w 6054429"/>
                <a:gd name="connsiteY171" fmla="*/ 4615983 h 6858637"/>
                <a:gd name="connsiteX172" fmla="*/ 3771820 w 6054429"/>
                <a:gd name="connsiteY172" fmla="*/ 4590649 h 6858637"/>
                <a:gd name="connsiteX173" fmla="*/ 3949270 w 6054429"/>
                <a:gd name="connsiteY173" fmla="*/ 4413517 h 6858637"/>
                <a:gd name="connsiteX174" fmla="*/ 3986563 w 6054429"/>
                <a:gd name="connsiteY174" fmla="*/ 4407594 h 6858637"/>
                <a:gd name="connsiteX175" fmla="*/ 4208094 w 6054429"/>
                <a:gd name="connsiteY175" fmla="*/ 4185765 h 6858637"/>
                <a:gd name="connsiteX176" fmla="*/ 4346056 w 6054429"/>
                <a:gd name="connsiteY176" fmla="*/ 4217175 h 6858637"/>
                <a:gd name="connsiteX177" fmla="*/ 4367822 w 6054429"/>
                <a:gd name="connsiteY177" fmla="*/ 3994646 h 6858637"/>
                <a:gd name="connsiteX178" fmla="*/ 4587389 w 6054429"/>
                <a:gd name="connsiteY178" fmla="*/ 1660066 h 6858637"/>
                <a:gd name="connsiteX179" fmla="*/ 4609083 w 6054429"/>
                <a:gd name="connsiteY179" fmla="*/ 1681602 h 6858637"/>
                <a:gd name="connsiteX180" fmla="*/ 4112574 w 6054429"/>
                <a:gd name="connsiteY180" fmla="*/ 2178111 h 6858637"/>
                <a:gd name="connsiteX181" fmla="*/ 4134268 w 6054429"/>
                <a:gd name="connsiteY181" fmla="*/ 2337045 h 6858637"/>
                <a:gd name="connsiteX182" fmla="*/ 3919072 w 6054429"/>
                <a:gd name="connsiteY182" fmla="*/ 2552163 h 6858637"/>
                <a:gd name="connsiteX183" fmla="*/ 3919469 w 6054429"/>
                <a:gd name="connsiteY183" fmla="*/ 2606184 h 6858637"/>
                <a:gd name="connsiteX184" fmla="*/ 3843991 w 6054429"/>
                <a:gd name="connsiteY184" fmla="*/ 2628356 h 6858637"/>
                <a:gd name="connsiteX185" fmla="*/ 3821820 w 6054429"/>
                <a:gd name="connsiteY185" fmla="*/ 2552878 h 6858637"/>
                <a:gd name="connsiteX186" fmla="*/ 3897297 w 6054429"/>
                <a:gd name="connsiteY186" fmla="*/ 2530706 h 6858637"/>
                <a:gd name="connsiteX187" fmla="*/ 4101846 w 6054429"/>
                <a:gd name="connsiteY187" fmla="*/ 2326238 h 6858637"/>
                <a:gd name="connsiteX188" fmla="*/ 4080151 w 6054429"/>
                <a:gd name="connsiteY188" fmla="*/ 2167304 h 6858637"/>
                <a:gd name="connsiteX189" fmla="*/ 6030907 w 6054429"/>
                <a:gd name="connsiteY189" fmla="*/ 1063428 h 6858637"/>
                <a:gd name="connsiteX190" fmla="*/ 6052522 w 6054429"/>
                <a:gd name="connsiteY190" fmla="*/ 1085123 h 6858637"/>
                <a:gd name="connsiteX191" fmla="*/ 5689199 w 6054429"/>
                <a:gd name="connsiteY191" fmla="*/ 1447969 h 6858637"/>
                <a:gd name="connsiteX192" fmla="*/ 5689199 w 6054429"/>
                <a:gd name="connsiteY192" fmla="*/ 1601419 h 6858637"/>
                <a:gd name="connsiteX193" fmla="*/ 5138651 w 6054429"/>
                <a:gd name="connsiteY193" fmla="*/ 2151967 h 6858637"/>
                <a:gd name="connsiteX194" fmla="*/ 5138651 w 6054429"/>
                <a:gd name="connsiteY194" fmla="*/ 2292782 h 6858637"/>
                <a:gd name="connsiteX195" fmla="*/ 4901522 w 6054429"/>
                <a:gd name="connsiteY195" fmla="*/ 2530468 h 6858637"/>
                <a:gd name="connsiteX196" fmla="*/ 4767938 w 6054429"/>
                <a:gd name="connsiteY196" fmla="*/ 2512429 h 6858637"/>
                <a:gd name="connsiteX197" fmla="*/ 3899761 w 6054429"/>
                <a:gd name="connsiteY197" fmla="*/ 3380288 h 6858637"/>
                <a:gd name="connsiteX198" fmla="*/ 3904092 w 6054429"/>
                <a:gd name="connsiteY198" fmla="*/ 3492781 h 6858637"/>
                <a:gd name="connsiteX199" fmla="*/ 3770786 w 6054429"/>
                <a:gd name="connsiteY199" fmla="*/ 3519601 h 6858637"/>
                <a:gd name="connsiteX200" fmla="*/ 3743958 w 6054429"/>
                <a:gd name="connsiteY200" fmla="*/ 3386288 h 6858637"/>
                <a:gd name="connsiteX201" fmla="*/ 3877272 w 6054429"/>
                <a:gd name="connsiteY201" fmla="*/ 3359468 h 6858637"/>
                <a:gd name="connsiteX202" fmla="*/ 4757210 w 6054429"/>
                <a:gd name="connsiteY202" fmla="*/ 2479689 h 6858637"/>
                <a:gd name="connsiteX203" fmla="*/ 4890794 w 6054429"/>
                <a:gd name="connsiteY203" fmla="*/ 2497728 h 6858637"/>
                <a:gd name="connsiteX204" fmla="*/ 5108374 w 6054429"/>
                <a:gd name="connsiteY204" fmla="*/ 2280147 h 6858637"/>
                <a:gd name="connsiteX205" fmla="*/ 5108374 w 6054429"/>
                <a:gd name="connsiteY205" fmla="*/ 2139331 h 6858637"/>
                <a:gd name="connsiteX206" fmla="*/ 5659001 w 6054429"/>
                <a:gd name="connsiteY206" fmla="*/ 1588705 h 6858637"/>
                <a:gd name="connsiteX207" fmla="*/ 5659001 w 6054429"/>
                <a:gd name="connsiteY207" fmla="*/ 1435334 h 6858637"/>
                <a:gd name="connsiteX208" fmla="*/ 4085555 w 6054429"/>
                <a:gd name="connsiteY208" fmla="*/ 1039031 h 6858637"/>
                <a:gd name="connsiteX209" fmla="*/ 4107250 w 6054429"/>
                <a:gd name="connsiteY209" fmla="*/ 1060726 h 6858637"/>
                <a:gd name="connsiteX210" fmla="*/ 2951562 w 6054429"/>
                <a:gd name="connsiteY210" fmla="*/ 2216494 h 6858637"/>
                <a:gd name="connsiteX211" fmla="*/ 2973256 w 6054429"/>
                <a:gd name="connsiteY211" fmla="*/ 2375427 h 6858637"/>
                <a:gd name="connsiteX212" fmla="*/ 2752179 w 6054429"/>
                <a:gd name="connsiteY212" fmla="*/ 2596425 h 6858637"/>
                <a:gd name="connsiteX213" fmla="*/ 2750749 w 6054429"/>
                <a:gd name="connsiteY213" fmla="*/ 2707869 h 6858637"/>
                <a:gd name="connsiteX214" fmla="*/ 2617372 w 6054429"/>
                <a:gd name="connsiteY214" fmla="*/ 2727816 h 6858637"/>
                <a:gd name="connsiteX215" fmla="*/ 2597425 w 6054429"/>
                <a:gd name="connsiteY215" fmla="*/ 2594438 h 6858637"/>
                <a:gd name="connsiteX216" fmla="*/ 2730803 w 6054429"/>
                <a:gd name="connsiteY216" fmla="*/ 2574492 h 6858637"/>
                <a:gd name="connsiteX217" fmla="*/ 2940675 w 6054429"/>
                <a:gd name="connsiteY217" fmla="*/ 2364541 h 6858637"/>
                <a:gd name="connsiteX218" fmla="*/ 2918980 w 6054429"/>
                <a:gd name="connsiteY218" fmla="*/ 2205607 h 6858637"/>
                <a:gd name="connsiteX219" fmla="*/ 5491087 w 6054429"/>
                <a:gd name="connsiteY219" fmla="*/ 0 h 6858637"/>
                <a:gd name="connsiteX220" fmla="*/ 5512703 w 6054429"/>
                <a:gd name="connsiteY220" fmla="*/ 21695 h 6858637"/>
                <a:gd name="connsiteX221" fmla="*/ 4633559 w 6054429"/>
                <a:gd name="connsiteY221" fmla="*/ 900758 h 6858637"/>
                <a:gd name="connsiteX222" fmla="*/ 4651599 w 6054429"/>
                <a:gd name="connsiteY222" fmla="*/ 1034342 h 6858637"/>
                <a:gd name="connsiteX223" fmla="*/ 4414310 w 6054429"/>
                <a:gd name="connsiteY223" fmla="*/ 1271710 h 6858637"/>
                <a:gd name="connsiteX224" fmla="*/ 4273495 w 6054429"/>
                <a:gd name="connsiteY224" fmla="*/ 1271710 h 6858637"/>
                <a:gd name="connsiteX225" fmla="*/ 3722947 w 6054429"/>
                <a:gd name="connsiteY225" fmla="*/ 1822337 h 6858637"/>
                <a:gd name="connsiteX226" fmla="*/ 3569496 w 6054429"/>
                <a:gd name="connsiteY226" fmla="*/ 1822337 h 6858637"/>
                <a:gd name="connsiteX227" fmla="*/ 3223179 w 6054429"/>
                <a:gd name="connsiteY227" fmla="*/ 2168654 h 6858637"/>
                <a:gd name="connsiteX228" fmla="*/ 3221399 w 6054429"/>
                <a:gd name="connsiteY228" fmla="*/ 2222533 h 6858637"/>
                <a:gd name="connsiteX229" fmla="*/ 3145111 w 6054429"/>
                <a:gd name="connsiteY229" fmla="*/ 2241740 h 6858637"/>
                <a:gd name="connsiteX230" fmla="*/ 3125912 w 6054429"/>
                <a:gd name="connsiteY230" fmla="*/ 2165444 h 6858637"/>
                <a:gd name="connsiteX231" fmla="*/ 3202200 w 6054429"/>
                <a:gd name="connsiteY231" fmla="*/ 2146244 h 6858637"/>
                <a:gd name="connsiteX232" fmla="*/ 3556782 w 6054429"/>
                <a:gd name="connsiteY232" fmla="*/ 1791663 h 6858637"/>
                <a:gd name="connsiteX233" fmla="*/ 3710233 w 6054429"/>
                <a:gd name="connsiteY233" fmla="*/ 1791663 h 6858637"/>
                <a:gd name="connsiteX234" fmla="*/ 4260780 w 6054429"/>
                <a:gd name="connsiteY234" fmla="*/ 1240957 h 6858637"/>
                <a:gd name="connsiteX235" fmla="*/ 4401595 w 6054429"/>
                <a:gd name="connsiteY235" fmla="*/ 1240957 h 6858637"/>
                <a:gd name="connsiteX236" fmla="*/ 4618858 w 6054429"/>
                <a:gd name="connsiteY236" fmla="*/ 1023535 h 6858637"/>
                <a:gd name="connsiteX237" fmla="*/ 4600819 w 6054429"/>
                <a:gd name="connsiteY237" fmla="*/ 889871 h 6858637"/>
                <a:gd name="connsiteX238" fmla="*/ 4606223 w 6054429"/>
                <a:gd name="connsiteY238" fmla="*/ 884547 h 685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6054429" h="6858637">
                  <a:moveTo>
                    <a:pt x="3879886" y="4746291"/>
                  </a:moveTo>
                  <a:cubicBezTo>
                    <a:pt x="3891690" y="4744594"/>
                    <a:pt x="3904037" y="4746682"/>
                    <a:pt x="3915003" y="4752833"/>
                  </a:cubicBezTo>
                  <a:cubicBezTo>
                    <a:pt x="3941799" y="4767868"/>
                    <a:pt x="3951343" y="4801768"/>
                    <a:pt x="3936316" y="4828565"/>
                  </a:cubicBezTo>
                  <a:cubicBezTo>
                    <a:pt x="3921281" y="4855361"/>
                    <a:pt x="3887380" y="4864897"/>
                    <a:pt x="3860584" y="4849870"/>
                  </a:cubicBezTo>
                  <a:lnTo>
                    <a:pt x="3472865" y="5238145"/>
                  </a:lnTo>
                  <a:lnTo>
                    <a:pt x="3132825" y="5169168"/>
                  </a:lnTo>
                  <a:lnTo>
                    <a:pt x="2726987" y="5575562"/>
                  </a:lnTo>
                  <a:cubicBezTo>
                    <a:pt x="2736333" y="5592330"/>
                    <a:pt x="2736372" y="5612737"/>
                    <a:pt x="2727083" y="5629536"/>
                  </a:cubicBezTo>
                  <a:cubicBezTo>
                    <a:pt x="2712230" y="5656428"/>
                    <a:pt x="2678385" y="5666186"/>
                    <a:pt x="2651494" y="5651334"/>
                  </a:cubicBezTo>
                  <a:cubicBezTo>
                    <a:pt x="2624602" y="5636474"/>
                    <a:pt x="2614852" y="5602629"/>
                    <a:pt x="2629704" y="5575737"/>
                  </a:cubicBezTo>
                  <a:cubicBezTo>
                    <a:pt x="2644556" y="5548846"/>
                    <a:pt x="2678401" y="5539095"/>
                    <a:pt x="2705293" y="5553947"/>
                  </a:cubicBezTo>
                  <a:lnTo>
                    <a:pt x="3122812" y="5135871"/>
                  </a:lnTo>
                  <a:lnTo>
                    <a:pt x="3462852" y="5204928"/>
                  </a:lnTo>
                  <a:lnTo>
                    <a:pt x="3838889" y="4828334"/>
                  </a:lnTo>
                  <a:cubicBezTo>
                    <a:pt x="3826946" y="4806735"/>
                    <a:pt x="3830665" y="4779844"/>
                    <a:pt x="3848028" y="4762297"/>
                  </a:cubicBezTo>
                  <a:lnTo>
                    <a:pt x="3848028" y="4762456"/>
                  </a:lnTo>
                  <a:cubicBezTo>
                    <a:pt x="3856821" y="4753469"/>
                    <a:pt x="3868082" y="4747987"/>
                    <a:pt x="3879886" y="4746291"/>
                  </a:cubicBezTo>
                  <a:close/>
                  <a:moveTo>
                    <a:pt x="3780672" y="4657561"/>
                  </a:moveTo>
                  <a:lnTo>
                    <a:pt x="3705825" y="4732509"/>
                  </a:lnTo>
                  <a:lnTo>
                    <a:pt x="3718147" y="4734785"/>
                  </a:lnTo>
                  <a:cubicBezTo>
                    <a:pt x="3734763" y="4734627"/>
                    <a:pt x="3751318" y="4728131"/>
                    <a:pt x="3763873" y="4715333"/>
                  </a:cubicBezTo>
                  <a:lnTo>
                    <a:pt x="3763555" y="4715333"/>
                  </a:lnTo>
                  <a:cubicBezTo>
                    <a:pt x="3774895" y="4704080"/>
                    <a:pt x="3781241" y="4689517"/>
                    <a:pt x="3782373" y="4674560"/>
                  </a:cubicBezTo>
                  <a:close/>
                  <a:moveTo>
                    <a:pt x="3712271" y="4605152"/>
                  </a:moveTo>
                  <a:cubicBezTo>
                    <a:pt x="3697167" y="4606379"/>
                    <a:pt x="3682491" y="4612871"/>
                    <a:pt x="3671191" y="4624390"/>
                  </a:cubicBezTo>
                  <a:cubicBezTo>
                    <a:pt x="3646071" y="4649987"/>
                    <a:pt x="3646469" y="4691095"/>
                    <a:pt x="3672057" y="4716207"/>
                  </a:cubicBezTo>
                  <a:lnTo>
                    <a:pt x="3675881" y="4718694"/>
                  </a:lnTo>
                  <a:lnTo>
                    <a:pt x="3766466" y="4627988"/>
                  </a:lnTo>
                  <a:lnTo>
                    <a:pt x="3755926" y="4617509"/>
                  </a:lnTo>
                  <a:cubicBezTo>
                    <a:pt x="3742910" y="4607965"/>
                    <a:pt x="3727376" y="4603926"/>
                    <a:pt x="3712271" y="4605152"/>
                  </a:cubicBezTo>
                  <a:close/>
                  <a:moveTo>
                    <a:pt x="4637931" y="4235147"/>
                  </a:moveTo>
                  <a:cubicBezTo>
                    <a:pt x="4621356" y="4235168"/>
                    <a:pt x="4604789" y="4241511"/>
                    <a:pt x="4592157" y="4254170"/>
                  </a:cubicBezTo>
                  <a:cubicBezTo>
                    <a:pt x="4566895" y="4279496"/>
                    <a:pt x="4566943" y="4320502"/>
                    <a:pt x="4592269" y="4345764"/>
                  </a:cubicBezTo>
                  <a:cubicBezTo>
                    <a:pt x="4617595" y="4371026"/>
                    <a:pt x="4658600" y="4370979"/>
                    <a:pt x="4683863" y="4345653"/>
                  </a:cubicBezTo>
                  <a:lnTo>
                    <a:pt x="4684180" y="4345653"/>
                  </a:lnTo>
                  <a:cubicBezTo>
                    <a:pt x="4696220" y="4333478"/>
                    <a:pt x="4702911" y="4317005"/>
                    <a:pt x="4702776" y="4299880"/>
                  </a:cubicBezTo>
                  <a:cubicBezTo>
                    <a:pt x="4702768" y="4282683"/>
                    <a:pt x="4695926" y="4266202"/>
                    <a:pt x="4683751" y="4254059"/>
                  </a:cubicBezTo>
                  <a:cubicBezTo>
                    <a:pt x="4671088" y="4241428"/>
                    <a:pt x="4654505" y="4235126"/>
                    <a:pt x="4637931" y="4235147"/>
                  </a:cubicBezTo>
                  <a:close/>
                  <a:moveTo>
                    <a:pt x="4218265" y="4219380"/>
                  </a:moveTo>
                  <a:lnTo>
                    <a:pt x="4038550" y="4399337"/>
                  </a:lnTo>
                  <a:lnTo>
                    <a:pt x="4210954" y="4371955"/>
                  </a:lnTo>
                  <a:lnTo>
                    <a:pt x="4336140" y="4246247"/>
                  </a:lnTo>
                  <a:close/>
                  <a:moveTo>
                    <a:pt x="3131742" y="4047571"/>
                  </a:moveTo>
                  <a:cubicBezTo>
                    <a:pt x="3145978" y="4047599"/>
                    <a:pt x="3160203" y="4053058"/>
                    <a:pt x="3171042" y="4063941"/>
                  </a:cubicBezTo>
                  <a:cubicBezTo>
                    <a:pt x="3192721" y="4085708"/>
                    <a:pt x="3192657" y="4120927"/>
                    <a:pt x="3170883" y="4142606"/>
                  </a:cubicBezTo>
                  <a:cubicBezTo>
                    <a:pt x="3149117" y="4164292"/>
                    <a:pt x="3113897" y="4164221"/>
                    <a:pt x="3092219" y="4142455"/>
                  </a:cubicBezTo>
                  <a:cubicBezTo>
                    <a:pt x="3089525" y="4139737"/>
                    <a:pt x="3087101" y="4136749"/>
                    <a:pt x="3084987" y="4133555"/>
                  </a:cubicBezTo>
                  <a:lnTo>
                    <a:pt x="2789449" y="4246477"/>
                  </a:lnTo>
                  <a:lnTo>
                    <a:pt x="2134482" y="4902318"/>
                  </a:lnTo>
                  <a:cubicBezTo>
                    <a:pt x="2143828" y="4919085"/>
                    <a:pt x="2143867" y="4939493"/>
                    <a:pt x="2134578" y="4956292"/>
                  </a:cubicBezTo>
                  <a:cubicBezTo>
                    <a:pt x="2119725" y="4983184"/>
                    <a:pt x="2085880" y="4992942"/>
                    <a:pt x="2058989" y="4978090"/>
                  </a:cubicBezTo>
                  <a:cubicBezTo>
                    <a:pt x="2032097" y="4963230"/>
                    <a:pt x="2022347" y="4929385"/>
                    <a:pt x="2037199" y="4902501"/>
                  </a:cubicBezTo>
                  <a:cubicBezTo>
                    <a:pt x="2052051" y="4875601"/>
                    <a:pt x="2085896" y="4865851"/>
                    <a:pt x="2112788" y="4880703"/>
                  </a:cubicBezTo>
                  <a:lnTo>
                    <a:pt x="2772364" y="4220174"/>
                  </a:lnTo>
                  <a:lnTo>
                    <a:pt x="3076325" y="4104152"/>
                  </a:lnTo>
                  <a:cubicBezTo>
                    <a:pt x="3075872" y="4089132"/>
                    <a:pt x="3081618" y="4074590"/>
                    <a:pt x="3092219" y="4063941"/>
                  </a:cubicBezTo>
                  <a:cubicBezTo>
                    <a:pt x="3092266" y="4063894"/>
                    <a:pt x="3092322" y="4063838"/>
                    <a:pt x="3092369" y="4063791"/>
                  </a:cubicBezTo>
                  <a:cubicBezTo>
                    <a:pt x="3103257" y="4052948"/>
                    <a:pt x="3117505" y="4047544"/>
                    <a:pt x="3131742" y="4047571"/>
                  </a:cubicBezTo>
                  <a:close/>
                  <a:moveTo>
                    <a:pt x="2499746" y="3791655"/>
                  </a:moveTo>
                  <a:cubicBezTo>
                    <a:pt x="2483170" y="3791647"/>
                    <a:pt x="2466591" y="3797962"/>
                    <a:pt x="2453940" y="3810601"/>
                  </a:cubicBezTo>
                  <a:cubicBezTo>
                    <a:pt x="2428725" y="3835904"/>
                    <a:pt x="2428725" y="3876845"/>
                    <a:pt x="2453940" y="3902147"/>
                  </a:cubicBezTo>
                  <a:lnTo>
                    <a:pt x="2454019" y="3902147"/>
                  </a:lnTo>
                  <a:cubicBezTo>
                    <a:pt x="2466146" y="3914218"/>
                    <a:pt x="2482556" y="3921005"/>
                    <a:pt x="2499665" y="3921013"/>
                  </a:cubicBezTo>
                  <a:cubicBezTo>
                    <a:pt x="2535433" y="3921037"/>
                    <a:pt x="2564454" y="3892063"/>
                    <a:pt x="2564478" y="3856295"/>
                  </a:cubicBezTo>
                  <a:cubicBezTo>
                    <a:pt x="2564446" y="3839170"/>
                    <a:pt x="2557636" y="3822760"/>
                    <a:pt x="2545533" y="3810649"/>
                  </a:cubicBezTo>
                  <a:cubicBezTo>
                    <a:pt x="2532894" y="3797994"/>
                    <a:pt x="2516321" y="3791663"/>
                    <a:pt x="2499746" y="3791655"/>
                  </a:cubicBezTo>
                  <a:close/>
                  <a:moveTo>
                    <a:pt x="2489930" y="3761427"/>
                  </a:moveTo>
                  <a:cubicBezTo>
                    <a:pt x="2542315" y="3755912"/>
                    <a:pt x="2589240" y="3793905"/>
                    <a:pt x="2594747" y="3846290"/>
                  </a:cubicBezTo>
                  <a:cubicBezTo>
                    <a:pt x="2600254" y="3898667"/>
                    <a:pt x="2562261" y="3945592"/>
                    <a:pt x="2509884" y="3951099"/>
                  </a:cubicBezTo>
                  <a:lnTo>
                    <a:pt x="2509884" y="4304886"/>
                  </a:lnTo>
                  <a:lnTo>
                    <a:pt x="1838547" y="4977018"/>
                  </a:lnTo>
                  <a:lnTo>
                    <a:pt x="1826071" y="5368710"/>
                  </a:lnTo>
                  <a:lnTo>
                    <a:pt x="1287841" y="5907655"/>
                  </a:lnTo>
                  <a:lnTo>
                    <a:pt x="1266147" y="5886041"/>
                  </a:lnTo>
                  <a:lnTo>
                    <a:pt x="1795874" y="5355599"/>
                  </a:lnTo>
                  <a:lnTo>
                    <a:pt x="1808350" y="4963985"/>
                  </a:lnTo>
                  <a:lnTo>
                    <a:pt x="2479210" y="4292171"/>
                  </a:lnTo>
                  <a:lnTo>
                    <a:pt x="2479210" y="3949351"/>
                  </a:lnTo>
                  <a:cubicBezTo>
                    <a:pt x="2461545" y="3945425"/>
                    <a:pt x="2445365" y="3936548"/>
                    <a:pt x="2432547" y="3923770"/>
                  </a:cubicBezTo>
                  <a:cubicBezTo>
                    <a:pt x="2395269" y="3886564"/>
                    <a:pt x="2395206" y="3826185"/>
                    <a:pt x="2432404" y="3788907"/>
                  </a:cubicBezTo>
                  <a:cubicBezTo>
                    <a:pt x="2447860" y="3773419"/>
                    <a:pt x="2468172" y="3763716"/>
                    <a:pt x="2489930" y="3761427"/>
                  </a:cubicBezTo>
                  <a:close/>
                  <a:moveTo>
                    <a:pt x="3824904" y="3374520"/>
                  </a:moveTo>
                  <a:cubicBezTo>
                    <a:pt x="3808329" y="3374541"/>
                    <a:pt x="3791762" y="3380884"/>
                    <a:pt x="3779130" y="3393543"/>
                  </a:cubicBezTo>
                  <a:cubicBezTo>
                    <a:pt x="3753868" y="3418869"/>
                    <a:pt x="3753916" y="3459874"/>
                    <a:pt x="3779242" y="3485137"/>
                  </a:cubicBezTo>
                  <a:cubicBezTo>
                    <a:pt x="3804567" y="3510399"/>
                    <a:pt x="3845573" y="3510351"/>
                    <a:pt x="3870835" y="3485026"/>
                  </a:cubicBezTo>
                  <a:lnTo>
                    <a:pt x="3870597" y="3484866"/>
                  </a:lnTo>
                  <a:cubicBezTo>
                    <a:pt x="3882811" y="3472796"/>
                    <a:pt x="3889709" y="3456346"/>
                    <a:pt x="3889749" y="3439173"/>
                  </a:cubicBezTo>
                  <a:cubicBezTo>
                    <a:pt x="3889717" y="3422008"/>
                    <a:pt x="3882874" y="3405559"/>
                    <a:pt x="3870724" y="3393432"/>
                  </a:cubicBezTo>
                  <a:cubicBezTo>
                    <a:pt x="3858061" y="3380801"/>
                    <a:pt x="3841478" y="3374499"/>
                    <a:pt x="3824904" y="3374520"/>
                  </a:cubicBezTo>
                  <a:close/>
                  <a:moveTo>
                    <a:pt x="2346634" y="3122990"/>
                  </a:moveTo>
                  <a:cubicBezTo>
                    <a:pt x="2353792" y="3123980"/>
                    <a:pt x="2360875" y="3126391"/>
                    <a:pt x="2367472" y="3130324"/>
                  </a:cubicBezTo>
                  <a:cubicBezTo>
                    <a:pt x="2393855" y="3146051"/>
                    <a:pt x="2402501" y="3180198"/>
                    <a:pt x="2386767" y="3206589"/>
                  </a:cubicBezTo>
                  <a:cubicBezTo>
                    <a:pt x="2371032" y="3232972"/>
                    <a:pt x="2336893" y="3241618"/>
                    <a:pt x="2310502" y="3225883"/>
                  </a:cubicBezTo>
                  <a:lnTo>
                    <a:pt x="1955920" y="3580465"/>
                  </a:lnTo>
                  <a:lnTo>
                    <a:pt x="1802470" y="3580465"/>
                  </a:lnTo>
                  <a:lnTo>
                    <a:pt x="1251922" y="4131092"/>
                  </a:lnTo>
                  <a:lnTo>
                    <a:pt x="1111107" y="4131092"/>
                  </a:lnTo>
                  <a:lnTo>
                    <a:pt x="893606" y="4348513"/>
                  </a:lnTo>
                  <a:lnTo>
                    <a:pt x="911645" y="4482097"/>
                  </a:lnTo>
                  <a:lnTo>
                    <a:pt x="21615" y="5372127"/>
                  </a:lnTo>
                  <a:lnTo>
                    <a:pt x="0" y="5350513"/>
                  </a:lnTo>
                  <a:lnTo>
                    <a:pt x="879222" y="4471290"/>
                  </a:lnTo>
                  <a:lnTo>
                    <a:pt x="861104" y="4337706"/>
                  </a:lnTo>
                  <a:lnTo>
                    <a:pt x="1098392" y="4100418"/>
                  </a:lnTo>
                  <a:lnTo>
                    <a:pt x="1239208" y="4100418"/>
                  </a:lnTo>
                  <a:lnTo>
                    <a:pt x="1789755" y="3549870"/>
                  </a:lnTo>
                  <a:lnTo>
                    <a:pt x="1943206" y="3549870"/>
                  </a:lnTo>
                  <a:lnTo>
                    <a:pt x="2289523" y="3203553"/>
                  </a:lnTo>
                  <a:cubicBezTo>
                    <a:pt x="2280742" y="3186492"/>
                    <a:pt x="2281377" y="3166100"/>
                    <a:pt x="2291208" y="3149619"/>
                  </a:cubicBezTo>
                  <a:cubicBezTo>
                    <a:pt x="2303003" y="3129826"/>
                    <a:pt x="2325159" y="3120019"/>
                    <a:pt x="2346634" y="3122990"/>
                  </a:cubicBezTo>
                  <a:close/>
                  <a:moveTo>
                    <a:pt x="2815118" y="3091550"/>
                  </a:moveTo>
                  <a:cubicBezTo>
                    <a:pt x="2798543" y="3091570"/>
                    <a:pt x="2781976" y="3097913"/>
                    <a:pt x="2769344" y="3110576"/>
                  </a:cubicBezTo>
                  <a:cubicBezTo>
                    <a:pt x="2757178" y="3122695"/>
                    <a:pt x="2750367" y="3139177"/>
                    <a:pt x="2750431" y="3156350"/>
                  </a:cubicBezTo>
                  <a:cubicBezTo>
                    <a:pt x="2750439" y="3173546"/>
                    <a:pt x="2757281" y="3190028"/>
                    <a:pt x="2769455" y="3202170"/>
                  </a:cubicBezTo>
                  <a:cubicBezTo>
                    <a:pt x="2794781" y="3227433"/>
                    <a:pt x="2835786" y="3227377"/>
                    <a:pt x="2861049" y="3202059"/>
                  </a:cubicBezTo>
                  <a:cubicBezTo>
                    <a:pt x="2886312" y="3176733"/>
                    <a:pt x="2886256" y="3135728"/>
                    <a:pt x="2860938" y="3110465"/>
                  </a:cubicBezTo>
                  <a:cubicBezTo>
                    <a:pt x="2848275" y="3097834"/>
                    <a:pt x="2831692" y="3091530"/>
                    <a:pt x="2815118" y="3091550"/>
                  </a:cubicBezTo>
                  <a:close/>
                  <a:moveTo>
                    <a:pt x="2815506" y="3060695"/>
                  </a:moveTo>
                  <a:cubicBezTo>
                    <a:pt x="2839911" y="3060699"/>
                    <a:pt x="2864315" y="3070013"/>
                    <a:pt x="2882934" y="3088636"/>
                  </a:cubicBezTo>
                  <a:cubicBezTo>
                    <a:pt x="2920165" y="3125890"/>
                    <a:pt x="2920149" y="3186269"/>
                    <a:pt x="2882903" y="3223499"/>
                  </a:cubicBezTo>
                  <a:cubicBezTo>
                    <a:pt x="2852808" y="3253545"/>
                    <a:pt x="2806447" y="3260030"/>
                    <a:pt x="2769265" y="3239393"/>
                  </a:cubicBezTo>
                  <a:lnTo>
                    <a:pt x="2233419" y="3775954"/>
                  </a:lnTo>
                  <a:lnTo>
                    <a:pt x="2233419" y="4136813"/>
                  </a:lnTo>
                  <a:lnTo>
                    <a:pt x="1562161" y="4809024"/>
                  </a:lnTo>
                  <a:lnTo>
                    <a:pt x="1549764" y="5200956"/>
                  </a:lnTo>
                  <a:lnTo>
                    <a:pt x="1011455" y="5739980"/>
                  </a:lnTo>
                  <a:lnTo>
                    <a:pt x="989761" y="5718365"/>
                  </a:lnTo>
                  <a:lnTo>
                    <a:pt x="1519488" y="5187923"/>
                  </a:lnTo>
                  <a:lnTo>
                    <a:pt x="1531964" y="4796310"/>
                  </a:lnTo>
                  <a:lnTo>
                    <a:pt x="2202824" y="4124337"/>
                  </a:lnTo>
                  <a:lnTo>
                    <a:pt x="2202824" y="3763477"/>
                  </a:lnTo>
                  <a:lnTo>
                    <a:pt x="2745107" y="3220400"/>
                  </a:lnTo>
                  <a:cubicBezTo>
                    <a:pt x="2710681" y="3182748"/>
                    <a:pt x="2711993" y="3124674"/>
                    <a:pt x="2748071" y="3088612"/>
                  </a:cubicBezTo>
                  <a:cubicBezTo>
                    <a:pt x="2766694" y="3069997"/>
                    <a:pt x="2791101" y="3060691"/>
                    <a:pt x="2815506" y="3060695"/>
                  </a:cubicBezTo>
                  <a:close/>
                  <a:moveTo>
                    <a:pt x="2674210" y="2586414"/>
                  </a:moveTo>
                  <a:cubicBezTo>
                    <a:pt x="2657671" y="2586414"/>
                    <a:pt x="2641132" y="2592718"/>
                    <a:pt x="2628505" y="2605325"/>
                  </a:cubicBezTo>
                  <a:cubicBezTo>
                    <a:pt x="2603218" y="2630572"/>
                    <a:pt x="2603194" y="2671529"/>
                    <a:pt x="2628433" y="2696808"/>
                  </a:cubicBezTo>
                  <a:cubicBezTo>
                    <a:pt x="2653680" y="2722086"/>
                    <a:pt x="2694637" y="2722118"/>
                    <a:pt x="2719916" y="2696871"/>
                  </a:cubicBezTo>
                  <a:lnTo>
                    <a:pt x="2719757" y="2696871"/>
                  </a:lnTo>
                  <a:cubicBezTo>
                    <a:pt x="2719971" y="2696665"/>
                    <a:pt x="2720178" y="2696450"/>
                    <a:pt x="2720384" y="2696244"/>
                  </a:cubicBezTo>
                  <a:cubicBezTo>
                    <a:pt x="2745361" y="2671005"/>
                    <a:pt x="2745154" y="2630302"/>
                    <a:pt x="2719916" y="2605325"/>
                  </a:cubicBezTo>
                  <a:cubicBezTo>
                    <a:pt x="2707289" y="2592718"/>
                    <a:pt x="2690750" y="2586414"/>
                    <a:pt x="2674210" y="2586414"/>
                  </a:cubicBezTo>
                  <a:close/>
                  <a:moveTo>
                    <a:pt x="6032496" y="2329654"/>
                  </a:moveTo>
                  <a:lnTo>
                    <a:pt x="6054429" y="2351666"/>
                  </a:lnTo>
                  <a:lnTo>
                    <a:pt x="4397543" y="4008553"/>
                  </a:lnTo>
                  <a:lnTo>
                    <a:pt x="4376460" y="4224097"/>
                  </a:lnTo>
                  <a:lnTo>
                    <a:pt x="4549802" y="4263563"/>
                  </a:lnTo>
                  <a:cubicBezTo>
                    <a:pt x="4554641" y="4251945"/>
                    <a:pt x="4561714" y="4241384"/>
                    <a:pt x="4570622" y="4232492"/>
                  </a:cubicBezTo>
                  <a:cubicBezTo>
                    <a:pt x="4588439" y="4214532"/>
                    <a:pt x="4612708" y="4204456"/>
                    <a:pt x="4638010" y="4204519"/>
                  </a:cubicBezTo>
                  <a:lnTo>
                    <a:pt x="4638566" y="4204599"/>
                  </a:lnTo>
                  <a:cubicBezTo>
                    <a:pt x="4691229" y="4204599"/>
                    <a:pt x="4733927" y="4247296"/>
                    <a:pt x="4733927" y="4299959"/>
                  </a:cubicBezTo>
                  <a:cubicBezTo>
                    <a:pt x="4733927" y="4352622"/>
                    <a:pt x="4691229" y="4395320"/>
                    <a:pt x="4638566" y="4395320"/>
                  </a:cubicBezTo>
                  <a:cubicBezTo>
                    <a:pt x="4585904" y="4395320"/>
                    <a:pt x="4543206" y="4352622"/>
                    <a:pt x="4543206" y="4299959"/>
                  </a:cubicBezTo>
                  <a:cubicBezTo>
                    <a:pt x="4543206" y="4297734"/>
                    <a:pt x="4543206" y="4295589"/>
                    <a:pt x="4543206" y="4293443"/>
                  </a:cubicBezTo>
                  <a:lnTo>
                    <a:pt x="4371642" y="4254339"/>
                  </a:lnTo>
                  <a:lnTo>
                    <a:pt x="4225497" y="4400484"/>
                  </a:lnTo>
                  <a:lnTo>
                    <a:pt x="4002028" y="4435908"/>
                  </a:lnTo>
                  <a:lnTo>
                    <a:pt x="3805323" y="4632877"/>
                  </a:lnTo>
                  <a:lnTo>
                    <a:pt x="3808612" y="4638997"/>
                  </a:lnTo>
                  <a:cubicBezTo>
                    <a:pt x="3811929" y="4648747"/>
                    <a:pt x="3813643" y="4659042"/>
                    <a:pt x="3813619" y="4669480"/>
                  </a:cubicBezTo>
                  <a:cubicBezTo>
                    <a:pt x="3813635" y="4688600"/>
                    <a:pt x="3807898" y="4707290"/>
                    <a:pt x="3797154" y="4723104"/>
                  </a:cubicBezTo>
                  <a:cubicBezTo>
                    <a:pt x="3774971" y="4755789"/>
                    <a:pt x="3736065" y="4770339"/>
                    <a:pt x="3699617" y="4763093"/>
                  </a:cubicBezTo>
                  <a:lnTo>
                    <a:pt x="3682467" y="4755899"/>
                  </a:lnTo>
                  <a:lnTo>
                    <a:pt x="3449979" y="4988699"/>
                  </a:lnTo>
                  <a:lnTo>
                    <a:pt x="3136720" y="4910981"/>
                  </a:lnTo>
                  <a:lnTo>
                    <a:pt x="1181832" y="6858637"/>
                  </a:lnTo>
                  <a:lnTo>
                    <a:pt x="1160297" y="6836942"/>
                  </a:lnTo>
                  <a:lnTo>
                    <a:pt x="3126866" y="4877048"/>
                  </a:lnTo>
                  <a:lnTo>
                    <a:pt x="3440125" y="4954767"/>
                  </a:lnTo>
                  <a:lnTo>
                    <a:pt x="3655523" y="4739080"/>
                  </a:lnTo>
                  <a:lnTo>
                    <a:pt x="3638197" y="4721396"/>
                  </a:lnTo>
                  <a:cubicBezTo>
                    <a:pt x="3618011" y="4690194"/>
                    <a:pt x="3617175" y="4648668"/>
                    <a:pt x="3639364" y="4615983"/>
                  </a:cubicBezTo>
                  <a:cubicBezTo>
                    <a:pt x="3668942" y="4572411"/>
                    <a:pt x="3728248" y="4561071"/>
                    <a:pt x="3771820" y="4590649"/>
                  </a:cubicBezTo>
                  <a:lnTo>
                    <a:pt x="3949270" y="4413517"/>
                  </a:lnTo>
                  <a:lnTo>
                    <a:pt x="3986563" y="4407594"/>
                  </a:lnTo>
                  <a:lnTo>
                    <a:pt x="4208094" y="4185765"/>
                  </a:lnTo>
                  <a:lnTo>
                    <a:pt x="4346056" y="4217175"/>
                  </a:lnTo>
                  <a:lnTo>
                    <a:pt x="4367822" y="3994646"/>
                  </a:lnTo>
                  <a:close/>
                  <a:moveTo>
                    <a:pt x="4587389" y="1660066"/>
                  </a:moveTo>
                  <a:lnTo>
                    <a:pt x="4609083" y="1681602"/>
                  </a:lnTo>
                  <a:lnTo>
                    <a:pt x="4112574" y="2178111"/>
                  </a:lnTo>
                  <a:lnTo>
                    <a:pt x="4134268" y="2337045"/>
                  </a:lnTo>
                  <a:lnTo>
                    <a:pt x="3919072" y="2552163"/>
                  </a:lnTo>
                  <a:cubicBezTo>
                    <a:pt x="3928528" y="2568890"/>
                    <a:pt x="3928679" y="2589321"/>
                    <a:pt x="3919469" y="2606184"/>
                  </a:cubicBezTo>
                  <a:cubicBezTo>
                    <a:pt x="3904752" y="2633147"/>
                    <a:pt x="3870954" y="2643081"/>
                    <a:pt x="3843991" y="2628356"/>
                  </a:cubicBezTo>
                  <a:cubicBezTo>
                    <a:pt x="3817020" y="2613638"/>
                    <a:pt x="3807095" y="2579841"/>
                    <a:pt x="3821820" y="2552878"/>
                  </a:cubicBezTo>
                  <a:cubicBezTo>
                    <a:pt x="3836537" y="2525915"/>
                    <a:pt x="3870334" y="2515989"/>
                    <a:pt x="3897297" y="2530706"/>
                  </a:cubicBezTo>
                  <a:lnTo>
                    <a:pt x="4101846" y="2326238"/>
                  </a:lnTo>
                  <a:lnTo>
                    <a:pt x="4080151" y="2167304"/>
                  </a:lnTo>
                  <a:close/>
                  <a:moveTo>
                    <a:pt x="6030907" y="1063428"/>
                  </a:moveTo>
                  <a:lnTo>
                    <a:pt x="6052522" y="1085123"/>
                  </a:lnTo>
                  <a:lnTo>
                    <a:pt x="5689199" y="1447969"/>
                  </a:lnTo>
                  <a:lnTo>
                    <a:pt x="5689199" y="1601419"/>
                  </a:lnTo>
                  <a:lnTo>
                    <a:pt x="5138651" y="2151967"/>
                  </a:lnTo>
                  <a:lnTo>
                    <a:pt x="5138651" y="2292782"/>
                  </a:lnTo>
                  <a:lnTo>
                    <a:pt x="4901522" y="2530468"/>
                  </a:lnTo>
                  <a:lnTo>
                    <a:pt x="4767938" y="2512429"/>
                  </a:lnTo>
                  <a:lnTo>
                    <a:pt x="3899761" y="3380288"/>
                  </a:lnTo>
                  <a:cubicBezTo>
                    <a:pt x="3925302" y="3412933"/>
                    <a:pt x="3927050" y="3458269"/>
                    <a:pt x="3904092" y="3492781"/>
                  </a:cubicBezTo>
                  <a:cubicBezTo>
                    <a:pt x="3874689" y="3536997"/>
                    <a:pt x="3815002" y="3549012"/>
                    <a:pt x="3770786" y="3519601"/>
                  </a:cubicBezTo>
                  <a:cubicBezTo>
                    <a:pt x="3726563" y="3490199"/>
                    <a:pt x="3714555" y="3430511"/>
                    <a:pt x="3743958" y="3386288"/>
                  </a:cubicBezTo>
                  <a:cubicBezTo>
                    <a:pt x="3773369" y="3342072"/>
                    <a:pt x="3833049" y="3330065"/>
                    <a:pt x="3877272" y="3359468"/>
                  </a:cubicBezTo>
                  <a:lnTo>
                    <a:pt x="4757210" y="2479689"/>
                  </a:lnTo>
                  <a:lnTo>
                    <a:pt x="4890794" y="2497728"/>
                  </a:lnTo>
                  <a:lnTo>
                    <a:pt x="5108374" y="2280147"/>
                  </a:lnTo>
                  <a:lnTo>
                    <a:pt x="5108374" y="2139331"/>
                  </a:lnTo>
                  <a:lnTo>
                    <a:pt x="5659001" y="1588705"/>
                  </a:lnTo>
                  <a:lnTo>
                    <a:pt x="5659001" y="1435334"/>
                  </a:lnTo>
                  <a:close/>
                  <a:moveTo>
                    <a:pt x="4085555" y="1039031"/>
                  </a:moveTo>
                  <a:lnTo>
                    <a:pt x="4107250" y="1060726"/>
                  </a:lnTo>
                  <a:lnTo>
                    <a:pt x="2951562" y="2216494"/>
                  </a:lnTo>
                  <a:lnTo>
                    <a:pt x="2973256" y="2375427"/>
                  </a:lnTo>
                  <a:lnTo>
                    <a:pt x="2752179" y="2596425"/>
                  </a:lnTo>
                  <a:cubicBezTo>
                    <a:pt x="2775717" y="2630016"/>
                    <a:pt x="2775145" y="2674899"/>
                    <a:pt x="2750749" y="2707869"/>
                  </a:cubicBezTo>
                  <a:cubicBezTo>
                    <a:pt x="2719423" y="2750210"/>
                    <a:pt x="2659711" y="2759142"/>
                    <a:pt x="2617372" y="2727816"/>
                  </a:cubicBezTo>
                  <a:cubicBezTo>
                    <a:pt x="2575032" y="2696490"/>
                    <a:pt x="2566099" y="2636778"/>
                    <a:pt x="2597425" y="2594438"/>
                  </a:cubicBezTo>
                  <a:cubicBezTo>
                    <a:pt x="2628751" y="2552098"/>
                    <a:pt x="2688463" y="2543166"/>
                    <a:pt x="2730803" y="2574492"/>
                  </a:cubicBezTo>
                  <a:lnTo>
                    <a:pt x="2940675" y="2364541"/>
                  </a:lnTo>
                  <a:lnTo>
                    <a:pt x="2918980" y="2205607"/>
                  </a:lnTo>
                  <a:close/>
                  <a:moveTo>
                    <a:pt x="5491087" y="0"/>
                  </a:moveTo>
                  <a:lnTo>
                    <a:pt x="5512703" y="21695"/>
                  </a:lnTo>
                  <a:lnTo>
                    <a:pt x="4633559" y="900758"/>
                  </a:lnTo>
                  <a:lnTo>
                    <a:pt x="4651599" y="1034342"/>
                  </a:lnTo>
                  <a:lnTo>
                    <a:pt x="4414310" y="1271710"/>
                  </a:lnTo>
                  <a:lnTo>
                    <a:pt x="4273495" y="1271710"/>
                  </a:lnTo>
                  <a:lnTo>
                    <a:pt x="3722947" y="1822337"/>
                  </a:lnTo>
                  <a:lnTo>
                    <a:pt x="3569496" y="1822337"/>
                  </a:lnTo>
                  <a:lnTo>
                    <a:pt x="3223179" y="2168654"/>
                  </a:lnTo>
                  <a:cubicBezTo>
                    <a:pt x="3231913" y="2185724"/>
                    <a:pt x="3231237" y="2206083"/>
                    <a:pt x="3221399" y="2222533"/>
                  </a:cubicBezTo>
                  <a:cubicBezTo>
                    <a:pt x="3205641" y="2248900"/>
                    <a:pt x="3171486" y="2257498"/>
                    <a:pt x="3145111" y="2241740"/>
                  </a:cubicBezTo>
                  <a:cubicBezTo>
                    <a:pt x="3118744" y="2225974"/>
                    <a:pt x="3110146" y="2191819"/>
                    <a:pt x="3125912" y="2165444"/>
                  </a:cubicBezTo>
                  <a:cubicBezTo>
                    <a:pt x="3141678" y="2139077"/>
                    <a:pt x="3175833" y="2130478"/>
                    <a:pt x="3202200" y="2146244"/>
                  </a:cubicBezTo>
                  <a:lnTo>
                    <a:pt x="3556782" y="1791663"/>
                  </a:lnTo>
                  <a:lnTo>
                    <a:pt x="3710233" y="1791663"/>
                  </a:lnTo>
                  <a:lnTo>
                    <a:pt x="4260780" y="1240957"/>
                  </a:lnTo>
                  <a:lnTo>
                    <a:pt x="4401595" y="1240957"/>
                  </a:lnTo>
                  <a:lnTo>
                    <a:pt x="4618858" y="1023535"/>
                  </a:lnTo>
                  <a:lnTo>
                    <a:pt x="4600819" y="889871"/>
                  </a:lnTo>
                  <a:lnTo>
                    <a:pt x="4606223" y="884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alpha val="0"/>
                  </a:schemeClr>
                </a:gs>
                <a:gs pos="100000">
                  <a:schemeClr val="accent6">
                    <a:alpha val="5000"/>
                  </a:schemeClr>
                </a:gs>
              </a:gsLst>
              <a:lin ang="0" scaled="0"/>
              <a:tileRect/>
            </a:gradFill>
            <a:ln w="7944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1651110" y="269976"/>
            <a:ext cx="8889790" cy="5141736"/>
            <a:chOff x="910357" y="2895745"/>
            <a:chExt cx="4359707" cy="2521597"/>
          </a:xfrm>
        </p:grpSpPr>
        <p:sp>
          <p:nvSpPr>
            <p:cNvPr id="36" name="菱形 35"/>
            <p:cNvSpPr/>
            <p:nvPr userDrawn="1"/>
          </p:nvSpPr>
          <p:spPr>
            <a:xfrm>
              <a:off x="2123577" y="4130599"/>
              <a:ext cx="1933262" cy="388096"/>
            </a:xfrm>
            <a:prstGeom prst="diamond">
              <a:avLst/>
            </a:prstGeom>
            <a:noFill/>
            <a:ln w="15875">
              <a:gradFill flip="none" rotWithShape="1">
                <a:gsLst>
                  <a:gs pos="25568">
                    <a:schemeClr val="accent1">
                      <a:lumMod val="60000"/>
                    </a:schemeClr>
                  </a:gs>
                  <a:gs pos="0">
                    <a:schemeClr val="accent1">
                      <a:lumMod val="60000"/>
                    </a:schemeClr>
                  </a:gs>
                  <a:gs pos="68000">
                    <a:schemeClr val="accent1">
                      <a:alpha val="0"/>
                      <a:lumMod val="60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910357" y="4542146"/>
              <a:ext cx="4359707" cy="875196"/>
            </a:xfrm>
            <a:prstGeom prst="diamond">
              <a:avLst/>
            </a:prstGeom>
            <a:gradFill>
              <a:gsLst>
                <a:gs pos="47000">
                  <a:schemeClr val="accent1"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38100" dir="5400000" sx="105000" sy="105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10" name="菱形 9"/>
            <p:cNvSpPr/>
            <p:nvPr/>
          </p:nvSpPr>
          <p:spPr>
            <a:xfrm>
              <a:off x="910357" y="4377954"/>
              <a:ext cx="4359707" cy="875196"/>
            </a:xfrm>
            <a:prstGeom prst="diamond">
              <a:avLst/>
            </a:prstGeom>
            <a:gradFill>
              <a:gsLst>
                <a:gs pos="47000">
                  <a:schemeClr val="accent1">
                    <a:alpha val="0"/>
                  </a:schemeClr>
                </a:gs>
                <a:gs pos="100000">
                  <a:schemeClr val="accent1">
                    <a:alpha val="89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38100" dir="5400000" sx="105000" sy="105000" algn="t" rotWithShape="0">
                <a:schemeClr val="accent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11" name="旁门左道出品"/>
            <p:cNvCxnSpPr/>
            <p:nvPr/>
          </p:nvCxnSpPr>
          <p:spPr>
            <a:xfrm flipV="1">
              <a:off x="4023326" y="2895745"/>
              <a:ext cx="0" cy="140475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菱形 11"/>
            <p:cNvSpPr/>
            <p:nvPr/>
          </p:nvSpPr>
          <p:spPr>
            <a:xfrm>
              <a:off x="2157091" y="4111841"/>
              <a:ext cx="1866235" cy="374641"/>
            </a:xfrm>
            <a:prstGeom prst="diamond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9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noFill/>
            </a:ln>
            <a:effectLst>
              <a:outerShdw blurRad="254000" sx="105000" sy="105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1523445" y="4033790"/>
              <a:ext cx="3133527" cy="629046"/>
            </a:xfrm>
            <a:prstGeom prst="diamond">
              <a:avLst/>
            </a:prstGeom>
            <a:noFill/>
            <a:ln w="15875">
              <a:gradFill flip="none" rotWithShape="1">
                <a:gsLst>
                  <a:gs pos="25568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68000">
                    <a:schemeClr val="accent1">
                      <a:alpha val="0"/>
                      <a:lumMod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14" name="菱形 13"/>
            <p:cNvSpPr/>
            <p:nvPr/>
          </p:nvSpPr>
          <p:spPr>
            <a:xfrm>
              <a:off x="1679148" y="4225669"/>
              <a:ext cx="2822120" cy="566530"/>
            </a:xfrm>
            <a:prstGeom prst="diamond">
              <a:avLst/>
            </a:prstGeom>
            <a:noFill/>
            <a:ln w="15875">
              <a:gradFill flip="none" rotWithShape="1">
                <a:gsLst>
                  <a:gs pos="0">
                    <a:schemeClr val="accent1">
                      <a:alpha val="70000"/>
                    </a:schemeClr>
                  </a:gs>
                  <a:gs pos="57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15" name="菱形 14"/>
            <p:cNvSpPr/>
            <p:nvPr/>
          </p:nvSpPr>
          <p:spPr>
            <a:xfrm>
              <a:off x="1494041" y="4086907"/>
              <a:ext cx="3192333" cy="640849"/>
            </a:xfrm>
            <a:prstGeom prst="diamond">
              <a:avLst/>
            </a:prstGeom>
            <a:noFill/>
            <a:ln w="12700">
              <a:gradFill flip="none" rotWithShape="1">
                <a:gsLst>
                  <a:gs pos="0">
                    <a:schemeClr val="accent1">
                      <a:alpha val="42000"/>
                    </a:schemeClr>
                  </a:gs>
                  <a:gs pos="74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16" name="旁门左道出品"/>
            <p:cNvCxnSpPr/>
            <p:nvPr/>
          </p:nvCxnSpPr>
          <p:spPr>
            <a:xfrm flipV="1">
              <a:off x="2157091" y="2896226"/>
              <a:ext cx="0" cy="1404269"/>
            </a:xfrm>
            <a:prstGeom prst="line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/>
            <p:nvPr/>
          </p:nvSpPr>
          <p:spPr>
            <a:xfrm>
              <a:off x="2223335" y="3518800"/>
              <a:ext cx="77729" cy="1234334"/>
            </a:xfrm>
            <a:custGeom>
              <a:avLst/>
              <a:gdLst>
                <a:gd name="connsiteX0" fmla="*/ 47625 w 47625"/>
                <a:gd name="connsiteY0" fmla="*/ 756285 h 756285"/>
                <a:gd name="connsiteX1" fmla="*/ 47625 w 47625"/>
                <a:gd name="connsiteY1" fmla="*/ 381000 h 756285"/>
                <a:gd name="connsiteX2" fmla="*/ 0 w 47625"/>
                <a:gd name="connsiteY2" fmla="*/ 333375 h 756285"/>
                <a:gd name="connsiteX3" fmla="*/ 0 w 47625"/>
                <a:gd name="connsiteY3" fmla="*/ 0 h 75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756285">
                  <a:moveTo>
                    <a:pt x="47625" y="756285"/>
                  </a:moveTo>
                  <a:lnTo>
                    <a:pt x="47625" y="381000"/>
                  </a:lnTo>
                  <a:lnTo>
                    <a:pt x="0" y="333375"/>
                  </a:lnTo>
                  <a:lnTo>
                    <a:pt x="0" y="0"/>
                  </a:lnTo>
                </a:path>
              </a:pathLst>
            </a:custGeom>
            <a:noFill/>
            <a:ln w="3175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3405563" y="3794884"/>
              <a:ext cx="127473" cy="833253"/>
            </a:xfrm>
            <a:custGeom>
              <a:avLst/>
              <a:gdLst>
                <a:gd name="connsiteX0" fmla="*/ 0 w 78105"/>
                <a:gd name="connsiteY0" fmla="*/ 510540 h 510540"/>
                <a:gd name="connsiteX1" fmla="*/ 0 w 78105"/>
                <a:gd name="connsiteY1" fmla="*/ 190500 h 510540"/>
                <a:gd name="connsiteX2" fmla="*/ 78105 w 78105"/>
                <a:gd name="connsiteY2" fmla="*/ 112395 h 510540"/>
                <a:gd name="connsiteX3" fmla="*/ 78105 w 78105"/>
                <a:gd name="connsiteY3" fmla="*/ 0 h 5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05" h="510540">
                  <a:moveTo>
                    <a:pt x="0" y="510540"/>
                  </a:moveTo>
                  <a:lnTo>
                    <a:pt x="0" y="190500"/>
                  </a:lnTo>
                  <a:lnTo>
                    <a:pt x="78105" y="112395"/>
                  </a:lnTo>
                  <a:lnTo>
                    <a:pt x="78105" y="0"/>
                  </a:lnTo>
                </a:path>
              </a:pathLst>
            </a:custGeom>
            <a:noFill/>
            <a:ln w="3175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73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flipV="1">
              <a:off x="4476094" y="3519616"/>
              <a:ext cx="0" cy="620331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42000"/>
                    </a:schemeClr>
                  </a:gs>
                </a:gsLst>
                <a:lin ang="54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3309860" y="3588115"/>
              <a:ext cx="0" cy="488791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42000"/>
                    </a:schemeClr>
                  </a:gs>
                </a:gsLst>
                <a:lin ang="54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" name="任意多边形: 形状 22"/>
            <p:cNvSpPr/>
            <p:nvPr/>
          </p:nvSpPr>
          <p:spPr>
            <a:xfrm>
              <a:off x="2494765" y="3538681"/>
              <a:ext cx="127473" cy="833253"/>
            </a:xfrm>
            <a:custGeom>
              <a:avLst/>
              <a:gdLst>
                <a:gd name="connsiteX0" fmla="*/ 0 w 78105"/>
                <a:gd name="connsiteY0" fmla="*/ 510540 h 510540"/>
                <a:gd name="connsiteX1" fmla="*/ 0 w 78105"/>
                <a:gd name="connsiteY1" fmla="*/ 190500 h 510540"/>
                <a:gd name="connsiteX2" fmla="*/ 78105 w 78105"/>
                <a:gd name="connsiteY2" fmla="*/ 112395 h 510540"/>
                <a:gd name="connsiteX3" fmla="*/ 78105 w 78105"/>
                <a:gd name="connsiteY3" fmla="*/ 0 h 51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105" h="510540">
                  <a:moveTo>
                    <a:pt x="0" y="510540"/>
                  </a:moveTo>
                  <a:lnTo>
                    <a:pt x="0" y="190500"/>
                  </a:lnTo>
                  <a:lnTo>
                    <a:pt x="78105" y="112395"/>
                  </a:lnTo>
                  <a:lnTo>
                    <a:pt x="78105" y="0"/>
                  </a:lnTo>
                </a:path>
              </a:pathLst>
            </a:custGeom>
            <a:noFill/>
            <a:ln w="3175">
              <a:gradFill flip="none" rotWithShape="1">
                <a:gsLst>
                  <a:gs pos="0">
                    <a:srgbClr val="1A43FF">
                      <a:alpha val="0"/>
                    </a:srgbClr>
                  </a:gs>
                  <a:gs pos="100000">
                    <a:srgbClr val="1A43FF">
                      <a:alpha val="20000"/>
                    </a:srgb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 flipV="1">
              <a:off x="2543400" y="3883707"/>
              <a:ext cx="0" cy="488791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42000"/>
                    </a:schemeClr>
                  </a:gs>
                </a:gsLst>
                <a:lin ang="5400000" scaled="1"/>
                <a:tileRect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" name="任意多边形: 形状 24"/>
            <p:cNvSpPr/>
            <p:nvPr/>
          </p:nvSpPr>
          <p:spPr>
            <a:xfrm>
              <a:off x="4401404" y="3610492"/>
              <a:ext cx="74619" cy="1184936"/>
            </a:xfrm>
            <a:custGeom>
              <a:avLst/>
              <a:gdLst>
                <a:gd name="connsiteX0" fmla="*/ 47625 w 47625"/>
                <a:gd name="connsiteY0" fmla="*/ 756285 h 756285"/>
                <a:gd name="connsiteX1" fmla="*/ 47625 w 47625"/>
                <a:gd name="connsiteY1" fmla="*/ 381000 h 756285"/>
                <a:gd name="connsiteX2" fmla="*/ 0 w 47625"/>
                <a:gd name="connsiteY2" fmla="*/ 333375 h 756285"/>
                <a:gd name="connsiteX3" fmla="*/ 0 w 47625"/>
                <a:gd name="connsiteY3" fmla="*/ 0 h 75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756285">
                  <a:moveTo>
                    <a:pt x="47625" y="756285"/>
                  </a:moveTo>
                  <a:lnTo>
                    <a:pt x="47625" y="381000"/>
                  </a:lnTo>
                  <a:lnTo>
                    <a:pt x="0" y="333375"/>
                  </a:lnTo>
                  <a:lnTo>
                    <a:pt x="0" y="0"/>
                  </a:lnTo>
                </a:path>
              </a:pathLst>
            </a:cu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73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27" name="旁门左道出品"/>
            <p:cNvCxnSpPr/>
            <p:nvPr/>
          </p:nvCxnSpPr>
          <p:spPr>
            <a:xfrm flipV="1">
              <a:off x="4023326" y="2895745"/>
              <a:ext cx="0" cy="1404750"/>
            </a:xfrm>
            <a:prstGeom prst="line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菱形 34"/>
            <p:cNvSpPr/>
            <p:nvPr userDrawn="1"/>
          </p:nvSpPr>
          <p:spPr>
            <a:xfrm>
              <a:off x="1845794" y="4089813"/>
              <a:ext cx="2488829" cy="499624"/>
            </a:xfrm>
            <a:prstGeom prst="diamond">
              <a:avLst/>
            </a:prstGeom>
            <a:noFill/>
            <a:ln w="15875">
              <a:gradFill flip="none" rotWithShape="1">
                <a:gsLst>
                  <a:gs pos="25568">
                    <a:schemeClr val="accent1"/>
                  </a:gs>
                  <a:gs pos="0">
                    <a:schemeClr val="accent1"/>
                  </a:gs>
                  <a:gs pos="68000">
                    <a:schemeClr val="accent1">
                      <a:alpha val="0"/>
                      <a:lumMod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sp>
          <p:nvSpPr>
            <p:cNvPr id="42" name="任意多边形: 形状 41"/>
            <p:cNvSpPr/>
            <p:nvPr userDrawn="1"/>
          </p:nvSpPr>
          <p:spPr>
            <a:xfrm>
              <a:off x="1352028" y="4108756"/>
              <a:ext cx="74619" cy="1184936"/>
            </a:xfrm>
            <a:custGeom>
              <a:avLst/>
              <a:gdLst>
                <a:gd name="connsiteX0" fmla="*/ 47625 w 47625"/>
                <a:gd name="connsiteY0" fmla="*/ 756285 h 756285"/>
                <a:gd name="connsiteX1" fmla="*/ 47625 w 47625"/>
                <a:gd name="connsiteY1" fmla="*/ 381000 h 756285"/>
                <a:gd name="connsiteX2" fmla="*/ 0 w 47625"/>
                <a:gd name="connsiteY2" fmla="*/ 333375 h 756285"/>
                <a:gd name="connsiteX3" fmla="*/ 0 w 47625"/>
                <a:gd name="connsiteY3" fmla="*/ 0 h 75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756285">
                  <a:moveTo>
                    <a:pt x="47625" y="756285"/>
                  </a:moveTo>
                  <a:lnTo>
                    <a:pt x="47625" y="381000"/>
                  </a:lnTo>
                  <a:lnTo>
                    <a:pt x="0" y="333375"/>
                  </a:lnTo>
                  <a:lnTo>
                    <a:pt x="0" y="0"/>
                  </a:lnTo>
                </a:path>
              </a:pathLst>
            </a:cu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7300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优设标题黑" panose="00000500000000000000" pitchFamily="2" charset="-122"/>
                <a:ea typeface="思源黑体 CN Regular"/>
                <a:cs typeface="+mn-cs"/>
              </a:endParaRPr>
            </a:p>
          </p:txBody>
        </p:sp>
        <p:cxnSp>
          <p:nvCxnSpPr>
            <p:cNvPr id="43" name="直接连接符 42"/>
            <p:cNvCxnSpPr/>
            <p:nvPr userDrawn="1"/>
          </p:nvCxnSpPr>
          <p:spPr>
            <a:xfrm flipV="1">
              <a:off x="1262291" y="3933175"/>
              <a:ext cx="0" cy="620331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lumMod val="40000"/>
                      <a:lumOff val="60000"/>
                      <a:alpha val="42000"/>
                    </a:schemeClr>
                  </a:gs>
                </a:gsLst>
                <a:lin ang="54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3" name="文本占位符 32"/>
          <p:cNvSpPr>
            <a:spLocks noGrp="1"/>
          </p:cNvSpPr>
          <p:nvPr>
            <p:ph type="body" sz="quarter" idx="10" hasCustomPrompt="1"/>
          </p:nvPr>
        </p:nvSpPr>
        <p:spPr>
          <a:xfrm>
            <a:off x="5100326" y="2054154"/>
            <a:ext cx="1991348" cy="1421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600">
                <a:gradFill flip="none" rotWithShape="1">
                  <a:gsLst>
                    <a:gs pos="40000">
                      <a:schemeClr val="accent2">
                        <a:lumMod val="5000"/>
                        <a:lumOff val="95000"/>
                      </a:schemeClr>
                    </a:gs>
                    <a:gs pos="60000">
                      <a:schemeClr val="accent1"/>
                    </a:gs>
                    <a:gs pos="80000">
                      <a:schemeClr val="accent5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254000" sx="102000" sy="102000" algn="ctr" rotWithShape="0">
                    <a:schemeClr val="accent1">
                      <a:lumMod val="60000"/>
                      <a:lumOff val="40000"/>
                      <a:alpha val="40000"/>
                    </a:schemeClr>
                  </a:outerShdw>
                  <a:reflection blurRad="63500" stA="80000" endPos="35000" dir="5400000" sy="-100000" algn="bl" rotWithShape="0"/>
                </a:effectLst>
                <a:latin typeface="+mj-lt"/>
                <a:ea typeface="+mn-ea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01</a:t>
            </a:r>
            <a:endParaRPr lang="en-US" dirty="0"/>
          </a:p>
        </p:txBody>
      </p:sp>
      <p:sp>
        <p:nvSpPr>
          <p:cNvPr id="41" name="文本占位符 32"/>
          <p:cNvSpPr>
            <a:spLocks noGrp="1"/>
          </p:cNvSpPr>
          <p:nvPr>
            <p:ph type="body" sz="quarter" idx="11" hasCustomPrompt="1"/>
          </p:nvPr>
        </p:nvSpPr>
        <p:spPr>
          <a:xfrm>
            <a:off x="3123689" y="4124644"/>
            <a:ext cx="5944622" cy="53835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outerShdw blurRad="254000" sx="102000" sy="102000" algn="ctr" rotWithShape="0">
                    <a:schemeClr val="bg1">
                      <a:alpha val="40000"/>
                    </a:schemeClr>
                  </a:outerShdw>
                  <a:reflection blurRad="63500" stA="60000" endPos="50000" dir="5400000" sy="-100000" algn="bl" rotWithShape="0"/>
                </a:effectLst>
                <a:latin typeface="+mj-ea"/>
                <a:ea typeface="+mj-ea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ctr" defTabSz="742950" rtl="0" eaLnBrk="1" fontAlgn="auto" latinLnBrk="0" hangingPunct="1">
              <a:lnSpc>
                <a:spcPct val="9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章节标题章节标题</a:t>
            </a:r>
            <a:endParaRPr lang="en-US" dirty="0"/>
          </a:p>
        </p:txBody>
      </p:sp>
      <p:sp>
        <p:nvSpPr>
          <p:cNvPr id="57" name="圆: 空心 56"/>
          <p:cNvSpPr/>
          <p:nvPr userDrawn="1"/>
        </p:nvSpPr>
        <p:spPr>
          <a:xfrm>
            <a:off x="11034650" y="4261485"/>
            <a:ext cx="320040" cy="320040"/>
          </a:xfrm>
          <a:prstGeom prst="donut">
            <a:avLst>
              <a:gd name="adj" fmla="val 9421"/>
            </a:avLst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圆: 空心 57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4" name="图片 63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891" y="1125200"/>
            <a:ext cx="691062" cy="691060"/>
          </a:xfrm>
          <a:prstGeom prst="rect">
            <a:avLst/>
          </a:prstGeom>
        </p:spPr>
      </p:pic>
      <p:sp>
        <p:nvSpPr>
          <p:cNvPr id="61" name="圆: 空心 60"/>
          <p:cNvSpPr/>
          <p:nvPr userDrawn="1"/>
        </p:nvSpPr>
        <p:spPr>
          <a:xfrm>
            <a:off x="3991229" y="5601272"/>
            <a:ext cx="177292" cy="177292"/>
          </a:xfrm>
          <a:prstGeom prst="donut">
            <a:avLst>
              <a:gd name="adj" fmla="val 9573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2" name="图片 61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1945" y="2183692"/>
            <a:ext cx="691062" cy="691060"/>
          </a:xfrm>
          <a:prstGeom prst="rect">
            <a:avLst/>
          </a:prstGeom>
        </p:spPr>
      </p:pic>
      <p:sp>
        <p:nvSpPr>
          <p:cNvPr id="63" name="圆: 空心 62"/>
          <p:cNvSpPr/>
          <p:nvPr userDrawn="1"/>
        </p:nvSpPr>
        <p:spPr>
          <a:xfrm>
            <a:off x="8325776" y="5195964"/>
            <a:ext cx="139292" cy="139292"/>
          </a:xfrm>
          <a:prstGeom prst="donut">
            <a:avLst>
              <a:gd name="adj" fmla="val 1032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图片 84" descr="电脑显示屏&#10;&#10;中度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1994" cy="6857998"/>
          </a:xfrm>
          <a:prstGeom prst="rect">
            <a:avLst/>
          </a:prstGeom>
        </p:spPr>
      </p:pic>
      <p:sp>
        <p:nvSpPr>
          <p:cNvPr id="86" name="矩形 85"/>
          <p:cNvSpPr/>
          <p:nvPr userDrawn="1"/>
        </p:nvSpPr>
        <p:spPr>
          <a:xfrm>
            <a:off x="3556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7" name="图片 86"/>
          <p:cNvPicPr/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8140" y="5502852"/>
            <a:ext cx="746760" cy="746760"/>
          </a:xfrm>
          <a:prstGeom prst="rect">
            <a:avLst/>
          </a:prstGeom>
        </p:spPr>
      </p:pic>
      <p:sp>
        <p:nvSpPr>
          <p:cNvPr id="88" name="圆: 空心 87"/>
          <p:cNvSpPr/>
          <p:nvPr userDrawn="1"/>
        </p:nvSpPr>
        <p:spPr>
          <a:xfrm>
            <a:off x="11034650" y="4261485"/>
            <a:ext cx="320040" cy="320040"/>
          </a:xfrm>
          <a:prstGeom prst="donut">
            <a:avLst>
              <a:gd name="adj" fmla="val 9421"/>
            </a:avLst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圆: 空心 90"/>
          <p:cNvSpPr/>
          <p:nvPr userDrawn="1"/>
        </p:nvSpPr>
        <p:spPr>
          <a:xfrm>
            <a:off x="3991229" y="5601272"/>
            <a:ext cx="177292" cy="177292"/>
          </a:xfrm>
          <a:prstGeom prst="donut">
            <a:avLst>
              <a:gd name="adj" fmla="val 9573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圆: 空心 91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3" name="图片 92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0013" y="991898"/>
            <a:ext cx="816935" cy="816935"/>
          </a:xfrm>
          <a:prstGeom prst="rect">
            <a:avLst/>
          </a:prstGeom>
        </p:spPr>
      </p:pic>
      <p:sp>
        <p:nvSpPr>
          <p:cNvPr id="94" name="圆: 空心 93"/>
          <p:cNvSpPr/>
          <p:nvPr userDrawn="1"/>
        </p:nvSpPr>
        <p:spPr>
          <a:xfrm>
            <a:off x="10629428" y="1572019"/>
            <a:ext cx="139292" cy="139292"/>
          </a:xfrm>
          <a:prstGeom prst="donut">
            <a:avLst>
              <a:gd name="adj" fmla="val 10322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" dir="5400000" algn="t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7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96" name="图片 95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1945" y="2183692"/>
            <a:ext cx="691062" cy="691060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2343460" y="682455"/>
            <a:ext cx="2570496" cy="628432"/>
            <a:chOff x="1457952" y="506499"/>
            <a:chExt cx="2570496" cy="628432"/>
          </a:xfrm>
        </p:grpSpPr>
        <p:sp>
          <p:nvSpPr>
            <p:cNvPr id="98" name="任意多边形: 形状 97"/>
            <p:cNvSpPr/>
            <p:nvPr/>
          </p:nvSpPr>
          <p:spPr>
            <a:xfrm>
              <a:off x="1457952" y="653242"/>
              <a:ext cx="2570496" cy="276410"/>
            </a:xfrm>
            <a:custGeom>
              <a:avLst/>
              <a:gdLst>
                <a:gd name="connsiteX0" fmla="*/ 1860327 w 4728781"/>
                <a:gd name="connsiteY0" fmla="*/ 1544192 h 1567338"/>
                <a:gd name="connsiteX1" fmla="*/ 1897094 w 4728781"/>
                <a:gd name="connsiteY1" fmla="*/ 1544192 h 1567338"/>
                <a:gd name="connsiteX2" fmla="*/ 1897094 w 4728781"/>
                <a:gd name="connsiteY2" fmla="*/ 1567338 h 1567338"/>
                <a:gd name="connsiteX3" fmla="*/ 1860327 w 4728781"/>
                <a:gd name="connsiteY3" fmla="*/ 1567338 h 1567338"/>
                <a:gd name="connsiteX4" fmla="*/ 1860327 w 4728781"/>
                <a:gd name="connsiteY4" fmla="*/ 1489519 h 1567338"/>
                <a:gd name="connsiteX5" fmla="*/ 1897094 w 4728781"/>
                <a:gd name="connsiteY5" fmla="*/ 1489519 h 1567338"/>
                <a:gd name="connsiteX6" fmla="*/ 1897094 w 4728781"/>
                <a:gd name="connsiteY6" fmla="*/ 1525904 h 1567338"/>
                <a:gd name="connsiteX7" fmla="*/ 1860327 w 4728781"/>
                <a:gd name="connsiteY7" fmla="*/ 1525904 h 1567338"/>
                <a:gd name="connsiteX8" fmla="*/ 2997422 w 4728781"/>
                <a:gd name="connsiteY8" fmla="*/ 1469421 h 1567338"/>
                <a:gd name="connsiteX9" fmla="*/ 3034188 w 4728781"/>
                <a:gd name="connsiteY9" fmla="*/ 1469421 h 1567338"/>
                <a:gd name="connsiteX10" fmla="*/ 3034188 w 4728781"/>
                <a:gd name="connsiteY10" fmla="*/ 1492567 h 1567338"/>
                <a:gd name="connsiteX11" fmla="*/ 2997422 w 4728781"/>
                <a:gd name="connsiteY11" fmla="*/ 1492567 h 1567338"/>
                <a:gd name="connsiteX12" fmla="*/ 1860327 w 4728781"/>
                <a:gd name="connsiteY12" fmla="*/ 1435893 h 1567338"/>
                <a:gd name="connsiteX13" fmla="*/ 1897094 w 4728781"/>
                <a:gd name="connsiteY13" fmla="*/ 1435893 h 1567338"/>
                <a:gd name="connsiteX14" fmla="*/ 1897094 w 4728781"/>
                <a:gd name="connsiteY14" fmla="*/ 1472183 h 1567338"/>
                <a:gd name="connsiteX15" fmla="*/ 1860327 w 4728781"/>
                <a:gd name="connsiteY15" fmla="*/ 1472183 h 1567338"/>
                <a:gd name="connsiteX16" fmla="*/ 2997422 w 4728781"/>
                <a:gd name="connsiteY16" fmla="*/ 1414271 h 1567338"/>
                <a:gd name="connsiteX17" fmla="*/ 3034188 w 4728781"/>
                <a:gd name="connsiteY17" fmla="*/ 1414271 h 1567338"/>
                <a:gd name="connsiteX18" fmla="*/ 3034188 w 4728781"/>
                <a:gd name="connsiteY18" fmla="*/ 1450847 h 1567338"/>
                <a:gd name="connsiteX19" fmla="*/ 2997422 w 4728781"/>
                <a:gd name="connsiteY19" fmla="*/ 1450847 h 1567338"/>
                <a:gd name="connsiteX20" fmla="*/ 1860327 w 4728781"/>
                <a:gd name="connsiteY20" fmla="*/ 1382172 h 1567338"/>
                <a:gd name="connsiteX21" fmla="*/ 1897094 w 4728781"/>
                <a:gd name="connsiteY21" fmla="*/ 1382172 h 1567338"/>
                <a:gd name="connsiteX22" fmla="*/ 1897094 w 4728781"/>
                <a:gd name="connsiteY22" fmla="*/ 1418557 h 1567338"/>
                <a:gd name="connsiteX23" fmla="*/ 1860327 w 4728781"/>
                <a:gd name="connsiteY23" fmla="*/ 1418557 h 1567338"/>
                <a:gd name="connsiteX24" fmla="*/ 2997422 w 4728781"/>
                <a:gd name="connsiteY24" fmla="*/ 1360170 h 1567338"/>
                <a:gd name="connsiteX25" fmla="*/ 3034188 w 4728781"/>
                <a:gd name="connsiteY25" fmla="*/ 1360170 h 1567338"/>
                <a:gd name="connsiteX26" fmla="*/ 3034188 w 4728781"/>
                <a:gd name="connsiteY26" fmla="*/ 1396746 h 1567338"/>
                <a:gd name="connsiteX27" fmla="*/ 2997422 w 4728781"/>
                <a:gd name="connsiteY27" fmla="*/ 1396746 h 1567338"/>
                <a:gd name="connsiteX28" fmla="*/ 1535525 w 4728781"/>
                <a:gd name="connsiteY28" fmla="*/ 1352645 h 1567338"/>
                <a:gd name="connsiteX29" fmla="*/ 1572292 w 4728781"/>
                <a:gd name="connsiteY29" fmla="*/ 1352645 h 1567338"/>
                <a:gd name="connsiteX30" fmla="*/ 1572292 w 4728781"/>
                <a:gd name="connsiteY30" fmla="*/ 1375791 h 1567338"/>
                <a:gd name="connsiteX31" fmla="*/ 1535525 w 4728781"/>
                <a:gd name="connsiteY31" fmla="*/ 1375791 h 1567338"/>
                <a:gd name="connsiteX32" fmla="*/ 1860327 w 4728781"/>
                <a:gd name="connsiteY32" fmla="*/ 1328642 h 1567338"/>
                <a:gd name="connsiteX33" fmla="*/ 1897094 w 4728781"/>
                <a:gd name="connsiteY33" fmla="*/ 1328642 h 1567338"/>
                <a:gd name="connsiteX34" fmla="*/ 1897094 w 4728781"/>
                <a:gd name="connsiteY34" fmla="*/ 1364932 h 1567338"/>
                <a:gd name="connsiteX35" fmla="*/ 1860327 w 4728781"/>
                <a:gd name="connsiteY35" fmla="*/ 1364932 h 1567338"/>
                <a:gd name="connsiteX36" fmla="*/ 2997422 w 4728781"/>
                <a:gd name="connsiteY36" fmla="*/ 1306163 h 1567338"/>
                <a:gd name="connsiteX37" fmla="*/ 3034188 w 4728781"/>
                <a:gd name="connsiteY37" fmla="*/ 1306163 h 1567338"/>
                <a:gd name="connsiteX38" fmla="*/ 3034188 w 4728781"/>
                <a:gd name="connsiteY38" fmla="*/ 1342739 h 1567338"/>
                <a:gd name="connsiteX39" fmla="*/ 2997422 w 4728781"/>
                <a:gd name="connsiteY39" fmla="*/ 1342739 h 1567338"/>
                <a:gd name="connsiteX40" fmla="*/ 1535525 w 4728781"/>
                <a:gd name="connsiteY40" fmla="*/ 1298257 h 1567338"/>
                <a:gd name="connsiteX41" fmla="*/ 1572292 w 4728781"/>
                <a:gd name="connsiteY41" fmla="*/ 1298257 h 1567338"/>
                <a:gd name="connsiteX42" fmla="*/ 1572292 w 4728781"/>
                <a:gd name="connsiteY42" fmla="*/ 1334452 h 1567338"/>
                <a:gd name="connsiteX43" fmla="*/ 1535525 w 4728781"/>
                <a:gd name="connsiteY43" fmla="*/ 1334452 h 1567338"/>
                <a:gd name="connsiteX44" fmla="*/ 1860327 w 4728781"/>
                <a:gd name="connsiteY44" fmla="*/ 1274921 h 1567338"/>
                <a:gd name="connsiteX45" fmla="*/ 1897094 w 4728781"/>
                <a:gd name="connsiteY45" fmla="*/ 1274921 h 1567338"/>
                <a:gd name="connsiteX46" fmla="*/ 1897094 w 4728781"/>
                <a:gd name="connsiteY46" fmla="*/ 1311306 h 1567338"/>
                <a:gd name="connsiteX47" fmla="*/ 1860327 w 4728781"/>
                <a:gd name="connsiteY47" fmla="*/ 1311306 h 1567338"/>
                <a:gd name="connsiteX48" fmla="*/ 3322224 w 4728781"/>
                <a:gd name="connsiteY48" fmla="*/ 1255395 h 1567338"/>
                <a:gd name="connsiteX49" fmla="*/ 3358990 w 4728781"/>
                <a:gd name="connsiteY49" fmla="*/ 1255395 h 1567338"/>
                <a:gd name="connsiteX50" fmla="*/ 3358990 w 4728781"/>
                <a:gd name="connsiteY50" fmla="*/ 1278541 h 1567338"/>
                <a:gd name="connsiteX51" fmla="*/ 3322224 w 4728781"/>
                <a:gd name="connsiteY51" fmla="*/ 1278541 h 1567338"/>
                <a:gd name="connsiteX52" fmla="*/ 2834925 w 4728781"/>
                <a:gd name="connsiteY52" fmla="*/ 1255395 h 1567338"/>
                <a:gd name="connsiteX53" fmla="*/ 2871691 w 4728781"/>
                <a:gd name="connsiteY53" fmla="*/ 1255395 h 1567338"/>
                <a:gd name="connsiteX54" fmla="*/ 2871691 w 4728781"/>
                <a:gd name="connsiteY54" fmla="*/ 1278541 h 1567338"/>
                <a:gd name="connsiteX55" fmla="*/ 2834925 w 4728781"/>
                <a:gd name="connsiteY55" fmla="*/ 1278541 h 1567338"/>
                <a:gd name="connsiteX56" fmla="*/ 2022824 w 4728781"/>
                <a:gd name="connsiteY56" fmla="*/ 1255395 h 1567338"/>
                <a:gd name="connsiteX57" fmla="*/ 2059591 w 4728781"/>
                <a:gd name="connsiteY57" fmla="*/ 1255395 h 1567338"/>
                <a:gd name="connsiteX58" fmla="*/ 2059591 w 4728781"/>
                <a:gd name="connsiteY58" fmla="*/ 1278541 h 1567338"/>
                <a:gd name="connsiteX59" fmla="*/ 2022824 w 4728781"/>
                <a:gd name="connsiteY59" fmla="*/ 1278541 h 1567338"/>
                <a:gd name="connsiteX60" fmla="*/ 2997422 w 4728781"/>
                <a:gd name="connsiteY60" fmla="*/ 1252061 h 1567338"/>
                <a:gd name="connsiteX61" fmla="*/ 3034188 w 4728781"/>
                <a:gd name="connsiteY61" fmla="*/ 1252061 h 1567338"/>
                <a:gd name="connsiteX62" fmla="*/ 3034188 w 4728781"/>
                <a:gd name="connsiteY62" fmla="*/ 1288637 h 1567338"/>
                <a:gd name="connsiteX63" fmla="*/ 2997422 w 4728781"/>
                <a:gd name="connsiteY63" fmla="*/ 1288637 h 1567338"/>
                <a:gd name="connsiteX64" fmla="*/ 1535525 w 4728781"/>
                <a:gd name="connsiteY64" fmla="*/ 1245012 h 1567338"/>
                <a:gd name="connsiteX65" fmla="*/ 1572292 w 4728781"/>
                <a:gd name="connsiteY65" fmla="*/ 1245012 h 1567338"/>
                <a:gd name="connsiteX66" fmla="*/ 1572292 w 4728781"/>
                <a:gd name="connsiteY66" fmla="*/ 1281207 h 1567338"/>
                <a:gd name="connsiteX67" fmla="*/ 1535525 w 4728781"/>
                <a:gd name="connsiteY67" fmla="*/ 1281207 h 1567338"/>
                <a:gd name="connsiteX68" fmla="*/ 1860327 w 4728781"/>
                <a:gd name="connsiteY68" fmla="*/ 1221390 h 1567338"/>
                <a:gd name="connsiteX69" fmla="*/ 1897094 w 4728781"/>
                <a:gd name="connsiteY69" fmla="*/ 1221390 h 1567338"/>
                <a:gd name="connsiteX70" fmla="*/ 1897094 w 4728781"/>
                <a:gd name="connsiteY70" fmla="*/ 1257680 h 1567338"/>
                <a:gd name="connsiteX71" fmla="*/ 1860327 w 4728781"/>
                <a:gd name="connsiteY71" fmla="*/ 1257680 h 1567338"/>
                <a:gd name="connsiteX72" fmla="*/ 3322224 w 4728781"/>
                <a:gd name="connsiteY72" fmla="*/ 1199959 h 1567338"/>
                <a:gd name="connsiteX73" fmla="*/ 3358990 w 4728781"/>
                <a:gd name="connsiteY73" fmla="*/ 1199959 h 1567338"/>
                <a:gd name="connsiteX74" fmla="*/ 3358990 w 4728781"/>
                <a:gd name="connsiteY74" fmla="*/ 1236630 h 1567338"/>
                <a:gd name="connsiteX75" fmla="*/ 3322224 w 4728781"/>
                <a:gd name="connsiteY75" fmla="*/ 1236630 h 1567338"/>
                <a:gd name="connsiteX76" fmla="*/ 2834925 w 4728781"/>
                <a:gd name="connsiteY76" fmla="*/ 1199959 h 1567338"/>
                <a:gd name="connsiteX77" fmla="*/ 2871691 w 4728781"/>
                <a:gd name="connsiteY77" fmla="*/ 1199959 h 1567338"/>
                <a:gd name="connsiteX78" fmla="*/ 2871691 w 4728781"/>
                <a:gd name="connsiteY78" fmla="*/ 1236630 h 1567338"/>
                <a:gd name="connsiteX79" fmla="*/ 2834925 w 4728781"/>
                <a:gd name="connsiteY79" fmla="*/ 1236630 h 1567338"/>
                <a:gd name="connsiteX80" fmla="*/ 2022824 w 4728781"/>
                <a:gd name="connsiteY80" fmla="*/ 1199959 h 1567338"/>
                <a:gd name="connsiteX81" fmla="*/ 2059591 w 4728781"/>
                <a:gd name="connsiteY81" fmla="*/ 1199959 h 1567338"/>
                <a:gd name="connsiteX82" fmla="*/ 2059591 w 4728781"/>
                <a:gd name="connsiteY82" fmla="*/ 1236630 h 1567338"/>
                <a:gd name="connsiteX83" fmla="*/ 2022824 w 4728781"/>
                <a:gd name="connsiteY83" fmla="*/ 1236630 h 1567338"/>
                <a:gd name="connsiteX84" fmla="*/ 2997422 w 4728781"/>
                <a:gd name="connsiteY84" fmla="*/ 1197959 h 1567338"/>
                <a:gd name="connsiteX85" fmla="*/ 3034188 w 4728781"/>
                <a:gd name="connsiteY85" fmla="*/ 1197959 h 1567338"/>
                <a:gd name="connsiteX86" fmla="*/ 3034188 w 4728781"/>
                <a:gd name="connsiteY86" fmla="*/ 1234535 h 1567338"/>
                <a:gd name="connsiteX87" fmla="*/ 2997422 w 4728781"/>
                <a:gd name="connsiteY87" fmla="*/ 1234535 h 1567338"/>
                <a:gd name="connsiteX88" fmla="*/ 1535525 w 4728781"/>
                <a:gd name="connsiteY88" fmla="*/ 1191768 h 1567338"/>
                <a:gd name="connsiteX89" fmla="*/ 1572292 w 4728781"/>
                <a:gd name="connsiteY89" fmla="*/ 1191768 h 1567338"/>
                <a:gd name="connsiteX90" fmla="*/ 1572292 w 4728781"/>
                <a:gd name="connsiteY90" fmla="*/ 1227963 h 1567338"/>
                <a:gd name="connsiteX91" fmla="*/ 1535525 w 4728781"/>
                <a:gd name="connsiteY91" fmla="*/ 1227963 h 1567338"/>
                <a:gd name="connsiteX92" fmla="*/ 1860327 w 4728781"/>
                <a:gd name="connsiteY92" fmla="*/ 1167669 h 1567338"/>
                <a:gd name="connsiteX93" fmla="*/ 1897094 w 4728781"/>
                <a:gd name="connsiteY93" fmla="*/ 1167669 h 1567338"/>
                <a:gd name="connsiteX94" fmla="*/ 1897094 w 4728781"/>
                <a:gd name="connsiteY94" fmla="*/ 1204055 h 1567338"/>
                <a:gd name="connsiteX95" fmla="*/ 1860327 w 4728781"/>
                <a:gd name="connsiteY95" fmla="*/ 1204055 h 1567338"/>
                <a:gd name="connsiteX96" fmla="*/ 3322224 w 4728781"/>
                <a:gd name="connsiteY96" fmla="*/ 1145666 h 1567338"/>
                <a:gd name="connsiteX97" fmla="*/ 3358990 w 4728781"/>
                <a:gd name="connsiteY97" fmla="*/ 1145666 h 1567338"/>
                <a:gd name="connsiteX98" fmla="*/ 3358990 w 4728781"/>
                <a:gd name="connsiteY98" fmla="*/ 1182337 h 1567338"/>
                <a:gd name="connsiteX99" fmla="*/ 3322224 w 4728781"/>
                <a:gd name="connsiteY99" fmla="*/ 1182337 h 1567338"/>
                <a:gd name="connsiteX100" fmla="*/ 2834925 w 4728781"/>
                <a:gd name="connsiteY100" fmla="*/ 1145666 h 1567338"/>
                <a:gd name="connsiteX101" fmla="*/ 2871691 w 4728781"/>
                <a:gd name="connsiteY101" fmla="*/ 1145666 h 1567338"/>
                <a:gd name="connsiteX102" fmla="*/ 2871691 w 4728781"/>
                <a:gd name="connsiteY102" fmla="*/ 1182337 h 1567338"/>
                <a:gd name="connsiteX103" fmla="*/ 2834925 w 4728781"/>
                <a:gd name="connsiteY103" fmla="*/ 1182337 h 1567338"/>
                <a:gd name="connsiteX104" fmla="*/ 2022824 w 4728781"/>
                <a:gd name="connsiteY104" fmla="*/ 1145666 h 1567338"/>
                <a:gd name="connsiteX105" fmla="*/ 2059591 w 4728781"/>
                <a:gd name="connsiteY105" fmla="*/ 1145666 h 1567338"/>
                <a:gd name="connsiteX106" fmla="*/ 2059591 w 4728781"/>
                <a:gd name="connsiteY106" fmla="*/ 1182337 h 1567338"/>
                <a:gd name="connsiteX107" fmla="*/ 2022824 w 4728781"/>
                <a:gd name="connsiteY107" fmla="*/ 1182337 h 1567338"/>
                <a:gd name="connsiteX108" fmla="*/ 2997422 w 4728781"/>
                <a:gd name="connsiteY108" fmla="*/ 1143857 h 1567338"/>
                <a:gd name="connsiteX109" fmla="*/ 3034188 w 4728781"/>
                <a:gd name="connsiteY109" fmla="*/ 1143857 h 1567338"/>
                <a:gd name="connsiteX110" fmla="*/ 3034188 w 4728781"/>
                <a:gd name="connsiteY110" fmla="*/ 1180433 h 1567338"/>
                <a:gd name="connsiteX111" fmla="*/ 2997422 w 4728781"/>
                <a:gd name="connsiteY111" fmla="*/ 1180433 h 1567338"/>
                <a:gd name="connsiteX112" fmla="*/ 1535525 w 4728781"/>
                <a:gd name="connsiteY112" fmla="*/ 1138523 h 1567338"/>
                <a:gd name="connsiteX113" fmla="*/ 1572292 w 4728781"/>
                <a:gd name="connsiteY113" fmla="*/ 1138523 h 1567338"/>
                <a:gd name="connsiteX114" fmla="*/ 1572292 w 4728781"/>
                <a:gd name="connsiteY114" fmla="*/ 1174718 h 1567338"/>
                <a:gd name="connsiteX115" fmla="*/ 1535525 w 4728781"/>
                <a:gd name="connsiteY115" fmla="*/ 1174718 h 1567338"/>
                <a:gd name="connsiteX116" fmla="*/ 1860327 w 4728781"/>
                <a:gd name="connsiteY116" fmla="*/ 1114043 h 1567338"/>
                <a:gd name="connsiteX117" fmla="*/ 1897094 w 4728781"/>
                <a:gd name="connsiteY117" fmla="*/ 1114043 h 1567338"/>
                <a:gd name="connsiteX118" fmla="*/ 1897094 w 4728781"/>
                <a:gd name="connsiteY118" fmla="*/ 1150428 h 1567338"/>
                <a:gd name="connsiteX119" fmla="*/ 1860327 w 4728781"/>
                <a:gd name="connsiteY119" fmla="*/ 1150428 h 1567338"/>
                <a:gd name="connsiteX120" fmla="*/ 3322224 w 4728781"/>
                <a:gd name="connsiteY120" fmla="*/ 1091279 h 1567338"/>
                <a:gd name="connsiteX121" fmla="*/ 3358990 w 4728781"/>
                <a:gd name="connsiteY121" fmla="*/ 1091279 h 1567338"/>
                <a:gd name="connsiteX122" fmla="*/ 3358990 w 4728781"/>
                <a:gd name="connsiteY122" fmla="*/ 1127950 h 1567338"/>
                <a:gd name="connsiteX123" fmla="*/ 3322224 w 4728781"/>
                <a:gd name="connsiteY123" fmla="*/ 1127950 h 1567338"/>
                <a:gd name="connsiteX124" fmla="*/ 2834925 w 4728781"/>
                <a:gd name="connsiteY124" fmla="*/ 1091279 h 1567338"/>
                <a:gd name="connsiteX125" fmla="*/ 2871691 w 4728781"/>
                <a:gd name="connsiteY125" fmla="*/ 1091279 h 1567338"/>
                <a:gd name="connsiteX126" fmla="*/ 2871691 w 4728781"/>
                <a:gd name="connsiteY126" fmla="*/ 1127950 h 1567338"/>
                <a:gd name="connsiteX127" fmla="*/ 2834925 w 4728781"/>
                <a:gd name="connsiteY127" fmla="*/ 1127950 h 1567338"/>
                <a:gd name="connsiteX128" fmla="*/ 2022824 w 4728781"/>
                <a:gd name="connsiteY128" fmla="*/ 1091279 h 1567338"/>
                <a:gd name="connsiteX129" fmla="*/ 2059591 w 4728781"/>
                <a:gd name="connsiteY129" fmla="*/ 1091279 h 1567338"/>
                <a:gd name="connsiteX130" fmla="*/ 2059591 w 4728781"/>
                <a:gd name="connsiteY130" fmla="*/ 1127950 h 1567338"/>
                <a:gd name="connsiteX131" fmla="*/ 2022824 w 4728781"/>
                <a:gd name="connsiteY131" fmla="*/ 1127950 h 1567338"/>
                <a:gd name="connsiteX132" fmla="*/ 2997422 w 4728781"/>
                <a:gd name="connsiteY132" fmla="*/ 1089850 h 1567338"/>
                <a:gd name="connsiteX133" fmla="*/ 3034188 w 4728781"/>
                <a:gd name="connsiteY133" fmla="*/ 1089850 h 1567338"/>
                <a:gd name="connsiteX134" fmla="*/ 3034188 w 4728781"/>
                <a:gd name="connsiteY134" fmla="*/ 1126426 h 1567338"/>
                <a:gd name="connsiteX135" fmla="*/ 2997422 w 4728781"/>
                <a:gd name="connsiteY135" fmla="*/ 1126426 h 1567338"/>
                <a:gd name="connsiteX136" fmla="*/ 1535525 w 4728781"/>
                <a:gd name="connsiteY136" fmla="*/ 1085183 h 1567338"/>
                <a:gd name="connsiteX137" fmla="*/ 1572292 w 4728781"/>
                <a:gd name="connsiteY137" fmla="*/ 1085183 h 1567338"/>
                <a:gd name="connsiteX138" fmla="*/ 1572292 w 4728781"/>
                <a:gd name="connsiteY138" fmla="*/ 1121378 h 1567338"/>
                <a:gd name="connsiteX139" fmla="*/ 1535525 w 4728781"/>
                <a:gd name="connsiteY139" fmla="*/ 1121378 h 1567338"/>
                <a:gd name="connsiteX140" fmla="*/ 2672524 w 4728781"/>
                <a:gd name="connsiteY140" fmla="*/ 1071657 h 1567338"/>
                <a:gd name="connsiteX141" fmla="*/ 2709291 w 4728781"/>
                <a:gd name="connsiteY141" fmla="*/ 1071657 h 1567338"/>
                <a:gd name="connsiteX142" fmla="*/ 2709291 w 4728781"/>
                <a:gd name="connsiteY142" fmla="*/ 1094803 h 1567338"/>
                <a:gd name="connsiteX143" fmla="*/ 2672524 w 4728781"/>
                <a:gd name="connsiteY143" fmla="*/ 1094803 h 1567338"/>
                <a:gd name="connsiteX144" fmla="*/ 1697926 w 4728781"/>
                <a:gd name="connsiteY144" fmla="*/ 1071657 h 1567338"/>
                <a:gd name="connsiteX145" fmla="*/ 1734693 w 4728781"/>
                <a:gd name="connsiteY145" fmla="*/ 1071657 h 1567338"/>
                <a:gd name="connsiteX146" fmla="*/ 1734693 w 4728781"/>
                <a:gd name="connsiteY146" fmla="*/ 1094803 h 1567338"/>
                <a:gd name="connsiteX147" fmla="*/ 1697926 w 4728781"/>
                <a:gd name="connsiteY147" fmla="*/ 1094803 h 1567338"/>
                <a:gd name="connsiteX148" fmla="*/ 1860327 w 4728781"/>
                <a:gd name="connsiteY148" fmla="*/ 1060418 h 1567338"/>
                <a:gd name="connsiteX149" fmla="*/ 1897094 w 4728781"/>
                <a:gd name="connsiteY149" fmla="*/ 1060418 h 1567338"/>
                <a:gd name="connsiteX150" fmla="*/ 1897094 w 4728781"/>
                <a:gd name="connsiteY150" fmla="*/ 1096803 h 1567338"/>
                <a:gd name="connsiteX151" fmla="*/ 1860327 w 4728781"/>
                <a:gd name="connsiteY151" fmla="*/ 1096803 h 1567338"/>
                <a:gd name="connsiteX152" fmla="*/ 3322224 w 4728781"/>
                <a:gd name="connsiteY152" fmla="*/ 1036986 h 1567338"/>
                <a:gd name="connsiteX153" fmla="*/ 3358990 w 4728781"/>
                <a:gd name="connsiteY153" fmla="*/ 1036986 h 1567338"/>
                <a:gd name="connsiteX154" fmla="*/ 3358990 w 4728781"/>
                <a:gd name="connsiteY154" fmla="*/ 1073657 h 1567338"/>
                <a:gd name="connsiteX155" fmla="*/ 3322224 w 4728781"/>
                <a:gd name="connsiteY155" fmla="*/ 1073657 h 1567338"/>
                <a:gd name="connsiteX156" fmla="*/ 2834925 w 4728781"/>
                <a:gd name="connsiteY156" fmla="*/ 1036986 h 1567338"/>
                <a:gd name="connsiteX157" fmla="*/ 2871691 w 4728781"/>
                <a:gd name="connsiteY157" fmla="*/ 1036986 h 1567338"/>
                <a:gd name="connsiteX158" fmla="*/ 2871691 w 4728781"/>
                <a:gd name="connsiteY158" fmla="*/ 1073657 h 1567338"/>
                <a:gd name="connsiteX159" fmla="*/ 2834925 w 4728781"/>
                <a:gd name="connsiteY159" fmla="*/ 1073657 h 1567338"/>
                <a:gd name="connsiteX160" fmla="*/ 2022824 w 4728781"/>
                <a:gd name="connsiteY160" fmla="*/ 1036986 h 1567338"/>
                <a:gd name="connsiteX161" fmla="*/ 2059591 w 4728781"/>
                <a:gd name="connsiteY161" fmla="*/ 1036986 h 1567338"/>
                <a:gd name="connsiteX162" fmla="*/ 2059591 w 4728781"/>
                <a:gd name="connsiteY162" fmla="*/ 1073657 h 1567338"/>
                <a:gd name="connsiteX163" fmla="*/ 2022824 w 4728781"/>
                <a:gd name="connsiteY163" fmla="*/ 1073657 h 1567338"/>
                <a:gd name="connsiteX164" fmla="*/ 2997422 w 4728781"/>
                <a:gd name="connsiteY164" fmla="*/ 1035748 h 1567338"/>
                <a:gd name="connsiteX165" fmla="*/ 3034188 w 4728781"/>
                <a:gd name="connsiteY165" fmla="*/ 1035748 h 1567338"/>
                <a:gd name="connsiteX166" fmla="*/ 3034188 w 4728781"/>
                <a:gd name="connsiteY166" fmla="*/ 1072324 h 1567338"/>
                <a:gd name="connsiteX167" fmla="*/ 2997422 w 4728781"/>
                <a:gd name="connsiteY167" fmla="*/ 1072324 h 1567338"/>
                <a:gd name="connsiteX168" fmla="*/ 1535525 w 4728781"/>
                <a:gd name="connsiteY168" fmla="*/ 1031938 h 1567338"/>
                <a:gd name="connsiteX169" fmla="*/ 1572292 w 4728781"/>
                <a:gd name="connsiteY169" fmla="*/ 1031938 h 1567338"/>
                <a:gd name="connsiteX170" fmla="*/ 1572292 w 4728781"/>
                <a:gd name="connsiteY170" fmla="*/ 1068133 h 1567338"/>
                <a:gd name="connsiteX171" fmla="*/ 1535525 w 4728781"/>
                <a:gd name="connsiteY171" fmla="*/ 1068133 h 1567338"/>
                <a:gd name="connsiteX172" fmla="*/ 3159823 w 4728781"/>
                <a:gd name="connsiteY172" fmla="*/ 1029366 h 1567338"/>
                <a:gd name="connsiteX173" fmla="*/ 3196590 w 4728781"/>
                <a:gd name="connsiteY173" fmla="*/ 1029366 h 1567338"/>
                <a:gd name="connsiteX174" fmla="*/ 3196590 w 4728781"/>
                <a:gd name="connsiteY174" fmla="*/ 1052512 h 1567338"/>
                <a:gd name="connsiteX175" fmla="*/ 3159823 w 4728781"/>
                <a:gd name="connsiteY175" fmla="*/ 1052512 h 1567338"/>
                <a:gd name="connsiteX176" fmla="*/ 2672524 w 4728781"/>
                <a:gd name="connsiteY176" fmla="*/ 1014888 h 1567338"/>
                <a:gd name="connsiteX177" fmla="*/ 2709291 w 4728781"/>
                <a:gd name="connsiteY177" fmla="*/ 1014888 h 1567338"/>
                <a:gd name="connsiteX178" fmla="*/ 2709291 w 4728781"/>
                <a:gd name="connsiteY178" fmla="*/ 1052226 h 1567338"/>
                <a:gd name="connsiteX179" fmla="*/ 2672524 w 4728781"/>
                <a:gd name="connsiteY179" fmla="*/ 1052226 h 1567338"/>
                <a:gd name="connsiteX180" fmla="*/ 1697926 w 4728781"/>
                <a:gd name="connsiteY180" fmla="*/ 1014888 h 1567338"/>
                <a:gd name="connsiteX181" fmla="*/ 1734693 w 4728781"/>
                <a:gd name="connsiteY181" fmla="*/ 1014888 h 1567338"/>
                <a:gd name="connsiteX182" fmla="*/ 1734693 w 4728781"/>
                <a:gd name="connsiteY182" fmla="*/ 1052226 h 1567338"/>
                <a:gd name="connsiteX183" fmla="*/ 1697926 w 4728781"/>
                <a:gd name="connsiteY183" fmla="*/ 1052226 h 1567338"/>
                <a:gd name="connsiteX184" fmla="*/ 1860327 w 4728781"/>
                <a:gd name="connsiteY184" fmla="*/ 1006792 h 1567338"/>
                <a:gd name="connsiteX185" fmla="*/ 1897094 w 4728781"/>
                <a:gd name="connsiteY185" fmla="*/ 1006792 h 1567338"/>
                <a:gd name="connsiteX186" fmla="*/ 1897094 w 4728781"/>
                <a:gd name="connsiteY186" fmla="*/ 1043177 h 1567338"/>
                <a:gd name="connsiteX187" fmla="*/ 1860327 w 4728781"/>
                <a:gd name="connsiteY187" fmla="*/ 1043177 h 1567338"/>
                <a:gd name="connsiteX188" fmla="*/ 1210627 w 4728781"/>
                <a:gd name="connsiteY188" fmla="*/ 995172 h 1567338"/>
                <a:gd name="connsiteX189" fmla="*/ 1247394 w 4728781"/>
                <a:gd name="connsiteY189" fmla="*/ 995172 h 1567338"/>
                <a:gd name="connsiteX190" fmla="*/ 1247394 w 4728781"/>
                <a:gd name="connsiteY190" fmla="*/ 1018318 h 1567338"/>
                <a:gd name="connsiteX191" fmla="*/ 1210627 w 4728781"/>
                <a:gd name="connsiteY191" fmla="*/ 1018318 h 1567338"/>
                <a:gd name="connsiteX192" fmla="*/ 3322224 w 4728781"/>
                <a:gd name="connsiteY192" fmla="*/ 982694 h 1567338"/>
                <a:gd name="connsiteX193" fmla="*/ 3358990 w 4728781"/>
                <a:gd name="connsiteY193" fmla="*/ 982694 h 1567338"/>
                <a:gd name="connsiteX194" fmla="*/ 3358990 w 4728781"/>
                <a:gd name="connsiteY194" fmla="*/ 1019365 h 1567338"/>
                <a:gd name="connsiteX195" fmla="*/ 3322224 w 4728781"/>
                <a:gd name="connsiteY195" fmla="*/ 1019365 h 1567338"/>
                <a:gd name="connsiteX196" fmla="*/ 2834925 w 4728781"/>
                <a:gd name="connsiteY196" fmla="*/ 982694 h 1567338"/>
                <a:gd name="connsiteX197" fmla="*/ 2871691 w 4728781"/>
                <a:gd name="connsiteY197" fmla="*/ 982694 h 1567338"/>
                <a:gd name="connsiteX198" fmla="*/ 2871691 w 4728781"/>
                <a:gd name="connsiteY198" fmla="*/ 1019365 h 1567338"/>
                <a:gd name="connsiteX199" fmla="*/ 2834925 w 4728781"/>
                <a:gd name="connsiteY199" fmla="*/ 1019365 h 1567338"/>
                <a:gd name="connsiteX200" fmla="*/ 2022824 w 4728781"/>
                <a:gd name="connsiteY200" fmla="*/ 982694 h 1567338"/>
                <a:gd name="connsiteX201" fmla="*/ 2059591 w 4728781"/>
                <a:gd name="connsiteY201" fmla="*/ 982694 h 1567338"/>
                <a:gd name="connsiteX202" fmla="*/ 2059591 w 4728781"/>
                <a:gd name="connsiteY202" fmla="*/ 1019365 h 1567338"/>
                <a:gd name="connsiteX203" fmla="*/ 2022824 w 4728781"/>
                <a:gd name="connsiteY203" fmla="*/ 1019365 h 1567338"/>
                <a:gd name="connsiteX204" fmla="*/ 2997422 w 4728781"/>
                <a:gd name="connsiteY204" fmla="*/ 981646 h 1567338"/>
                <a:gd name="connsiteX205" fmla="*/ 3034188 w 4728781"/>
                <a:gd name="connsiteY205" fmla="*/ 981646 h 1567338"/>
                <a:gd name="connsiteX206" fmla="*/ 3034188 w 4728781"/>
                <a:gd name="connsiteY206" fmla="*/ 1018222 h 1567338"/>
                <a:gd name="connsiteX207" fmla="*/ 2997422 w 4728781"/>
                <a:gd name="connsiteY207" fmla="*/ 1018222 h 1567338"/>
                <a:gd name="connsiteX208" fmla="*/ 1535525 w 4728781"/>
                <a:gd name="connsiteY208" fmla="*/ 978693 h 1567338"/>
                <a:gd name="connsiteX209" fmla="*/ 1572292 w 4728781"/>
                <a:gd name="connsiteY209" fmla="*/ 978693 h 1567338"/>
                <a:gd name="connsiteX210" fmla="*/ 1572292 w 4728781"/>
                <a:gd name="connsiteY210" fmla="*/ 1014888 h 1567338"/>
                <a:gd name="connsiteX211" fmla="*/ 1535525 w 4728781"/>
                <a:gd name="connsiteY211" fmla="*/ 1014888 h 1567338"/>
                <a:gd name="connsiteX212" fmla="*/ 3159823 w 4728781"/>
                <a:gd name="connsiteY212" fmla="*/ 975741 h 1567338"/>
                <a:gd name="connsiteX213" fmla="*/ 3196590 w 4728781"/>
                <a:gd name="connsiteY213" fmla="*/ 975741 h 1567338"/>
                <a:gd name="connsiteX214" fmla="*/ 3196590 w 4728781"/>
                <a:gd name="connsiteY214" fmla="*/ 1011555 h 1567338"/>
                <a:gd name="connsiteX215" fmla="*/ 3159823 w 4728781"/>
                <a:gd name="connsiteY215" fmla="*/ 1011555 h 1567338"/>
                <a:gd name="connsiteX216" fmla="*/ 2672524 w 4728781"/>
                <a:gd name="connsiteY216" fmla="*/ 959358 h 1567338"/>
                <a:gd name="connsiteX217" fmla="*/ 2709291 w 4728781"/>
                <a:gd name="connsiteY217" fmla="*/ 959358 h 1567338"/>
                <a:gd name="connsiteX218" fmla="*/ 2709291 w 4728781"/>
                <a:gd name="connsiteY218" fmla="*/ 996696 h 1567338"/>
                <a:gd name="connsiteX219" fmla="*/ 2672524 w 4728781"/>
                <a:gd name="connsiteY219" fmla="*/ 996696 h 1567338"/>
                <a:gd name="connsiteX220" fmla="*/ 1697926 w 4728781"/>
                <a:gd name="connsiteY220" fmla="*/ 959358 h 1567338"/>
                <a:gd name="connsiteX221" fmla="*/ 1734693 w 4728781"/>
                <a:gd name="connsiteY221" fmla="*/ 959358 h 1567338"/>
                <a:gd name="connsiteX222" fmla="*/ 1734693 w 4728781"/>
                <a:gd name="connsiteY222" fmla="*/ 996696 h 1567338"/>
                <a:gd name="connsiteX223" fmla="*/ 1697926 w 4728781"/>
                <a:gd name="connsiteY223" fmla="*/ 996696 h 1567338"/>
                <a:gd name="connsiteX224" fmla="*/ 1860327 w 4728781"/>
                <a:gd name="connsiteY224" fmla="*/ 953166 h 1567338"/>
                <a:gd name="connsiteX225" fmla="*/ 1897094 w 4728781"/>
                <a:gd name="connsiteY225" fmla="*/ 953166 h 1567338"/>
                <a:gd name="connsiteX226" fmla="*/ 1897094 w 4728781"/>
                <a:gd name="connsiteY226" fmla="*/ 989551 h 1567338"/>
                <a:gd name="connsiteX227" fmla="*/ 1860327 w 4728781"/>
                <a:gd name="connsiteY227" fmla="*/ 989551 h 1567338"/>
                <a:gd name="connsiteX228" fmla="*/ 3484721 w 4728781"/>
                <a:gd name="connsiteY228" fmla="*/ 949642 h 1567338"/>
                <a:gd name="connsiteX229" fmla="*/ 3521487 w 4728781"/>
                <a:gd name="connsiteY229" fmla="*/ 949642 h 1567338"/>
                <a:gd name="connsiteX230" fmla="*/ 3521487 w 4728781"/>
                <a:gd name="connsiteY230" fmla="*/ 972788 h 1567338"/>
                <a:gd name="connsiteX231" fmla="*/ 3484721 w 4728781"/>
                <a:gd name="connsiteY231" fmla="*/ 972788 h 1567338"/>
                <a:gd name="connsiteX232" fmla="*/ 2185225 w 4728781"/>
                <a:gd name="connsiteY232" fmla="*/ 949642 h 1567338"/>
                <a:gd name="connsiteX233" fmla="*/ 2221992 w 4728781"/>
                <a:gd name="connsiteY233" fmla="*/ 949642 h 1567338"/>
                <a:gd name="connsiteX234" fmla="*/ 2221992 w 4728781"/>
                <a:gd name="connsiteY234" fmla="*/ 972788 h 1567338"/>
                <a:gd name="connsiteX235" fmla="*/ 2185225 w 4728781"/>
                <a:gd name="connsiteY235" fmla="*/ 972788 h 1567338"/>
                <a:gd name="connsiteX236" fmla="*/ 1373028 w 4728781"/>
                <a:gd name="connsiteY236" fmla="*/ 949642 h 1567338"/>
                <a:gd name="connsiteX237" fmla="*/ 1409795 w 4728781"/>
                <a:gd name="connsiteY237" fmla="*/ 949642 h 1567338"/>
                <a:gd name="connsiteX238" fmla="*/ 1409795 w 4728781"/>
                <a:gd name="connsiteY238" fmla="*/ 972788 h 1567338"/>
                <a:gd name="connsiteX239" fmla="*/ 1373028 w 4728781"/>
                <a:gd name="connsiteY239" fmla="*/ 972788 h 1567338"/>
                <a:gd name="connsiteX240" fmla="*/ 1210627 w 4728781"/>
                <a:gd name="connsiteY240" fmla="*/ 936593 h 1567338"/>
                <a:gd name="connsiteX241" fmla="*/ 1247394 w 4728781"/>
                <a:gd name="connsiteY241" fmla="*/ 936593 h 1567338"/>
                <a:gd name="connsiteX242" fmla="*/ 1247394 w 4728781"/>
                <a:gd name="connsiteY242" fmla="*/ 974788 h 1567338"/>
                <a:gd name="connsiteX243" fmla="*/ 1210627 w 4728781"/>
                <a:gd name="connsiteY243" fmla="*/ 974788 h 1567338"/>
                <a:gd name="connsiteX244" fmla="*/ 3322224 w 4728781"/>
                <a:gd name="connsiteY244" fmla="*/ 928306 h 1567338"/>
                <a:gd name="connsiteX245" fmla="*/ 3358990 w 4728781"/>
                <a:gd name="connsiteY245" fmla="*/ 928306 h 1567338"/>
                <a:gd name="connsiteX246" fmla="*/ 3358990 w 4728781"/>
                <a:gd name="connsiteY246" fmla="*/ 964977 h 1567338"/>
                <a:gd name="connsiteX247" fmla="*/ 3322224 w 4728781"/>
                <a:gd name="connsiteY247" fmla="*/ 964977 h 1567338"/>
                <a:gd name="connsiteX248" fmla="*/ 2834925 w 4728781"/>
                <a:gd name="connsiteY248" fmla="*/ 928306 h 1567338"/>
                <a:gd name="connsiteX249" fmla="*/ 2871691 w 4728781"/>
                <a:gd name="connsiteY249" fmla="*/ 928306 h 1567338"/>
                <a:gd name="connsiteX250" fmla="*/ 2871691 w 4728781"/>
                <a:gd name="connsiteY250" fmla="*/ 964977 h 1567338"/>
                <a:gd name="connsiteX251" fmla="*/ 2834925 w 4728781"/>
                <a:gd name="connsiteY251" fmla="*/ 964977 h 1567338"/>
                <a:gd name="connsiteX252" fmla="*/ 2022824 w 4728781"/>
                <a:gd name="connsiteY252" fmla="*/ 928306 h 1567338"/>
                <a:gd name="connsiteX253" fmla="*/ 2059591 w 4728781"/>
                <a:gd name="connsiteY253" fmla="*/ 928306 h 1567338"/>
                <a:gd name="connsiteX254" fmla="*/ 2059591 w 4728781"/>
                <a:gd name="connsiteY254" fmla="*/ 964977 h 1567338"/>
                <a:gd name="connsiteX255" fmla="*/ 2022824 w 4728781"/>
                <a:gd name="connsiteY255" fmla="*/ 964977 h 1567338"/>
                <a:gd name="connsiteX256" fmla="*/ 2997422 w 4728781"/>
                <a:gd name="connsiteY256" fmla="*/ 927639 h 1567338"/>
                <a:gd name="connsiteX257" fmla="*/ 3034188 w 4728781"/>
                <a:gd name="connsiteY257" fmla="*/ 927639 h 1567338"/>
                <a:gd name="connsiteX258" fmla="*/ 3034188 w 4728781"/>
                <a:gd name="connsiteY258" fmla="*/ 964215 h 1567338"/>
                <a:gd name="connsiteX259" fmla="*/ 2997422 w 4728781"/>
                <a:gd name="connsiteY259" fmla="*/ 964215 h 1567338"/>
                <a:gd name="connsiteX260" fmla="*/ 1535525 w 4728781"/>
                <a:gd name="connsiteY260" fmla="*/ 925353 h 1567338"/>
                <a:gd name="connsiteX261" fmla="*/ 1572292 w 4728781"/>
                <a:gd name="connsiteY261" fmla="*/ 925353 h 1567338"/>
                <a:gd name="connsiteX262" fmla="*/ 1572292 w 4728781"/>
                <a:gd name="connsiteY262" fmla="*/ 961548 h 1567338"/>
                <a:gd name="connsiteX263" fmla="*/ 1535525 w 4728781"/>
                <a:gd name="connsiteY263" fmla="*/ 961548 h 1567338"/>
                <a:gd name="connsiteX264" fmla="*/ 3159823 w 4728781"/>
                <a:gd name="connsiteY264" fmla="*/ 923258 h 1567338"/>
                <a:gd name="connsiteX265" fmla="*/ 3196590 w 4728781"/>
                <a:gd name="connsiteY265" fmla="*/ 923258 h 1567338"/>
                <a:gd name="connsiteX266" fmla="*/ 3196590 w 4728781"/>
                <a:gd name="connsiteY266" fmla="*/ 959072 h 1567338"/>
                <a:gd name="connsiteX267" fmla="*/ 3159823 w 4728781"/>
                <a:gd name="connsiteY267" fmla="*/ 959072 h 1567338"/>
                <a:gd name="connsiteX268" fmla="*/ 2672524 w 4728781"/>
                <a:gd name="connsiteY268" fmla="*/ 903922 h 1567338"/>
                <a:gd name="connsiteX269" fmla="*/ 2709291 w 4728781"/>
                <a:gd name="connsiteY269" fmla="*/ 903922 h 1567338"/>
                <a:gd name="connsiteX270" fmla="*/ 2709291 w 4728781"/>
                <a:gd name="connsiteY270" fmla="*/ 941165 h 1567338"/>
                <a:gd name="connsiteX271" fmla="*/ 2672524 w 4728781"/>
                <a:gd name="connsiteY271" fmla="*/ 941165 h 1567338"/>
                <a:gd name="connsiteX272" fmla="*/ 1697926 w 4728781"/>
                <a:gd name="connsiteY272" fmla="*/ 903922 h 1567338"/>
                <a:gd name="connsiteX273" fmla="*/ 1734693 w 4728781"/>
                <a:gd name="connsiteY273" fmla="*/ 903922 h 1567338"/>
                <a:gd name="connsiteX274" fmla="*/ 1734693 w 4728781"/>
                <a:gd name="connsiteY274" fmla="*/ 941165 h 1567338"/>
                <a:gd name="connsiteX275" fmla="*/ 1697926 w 4728781"/>
                <a:gd name="connsiteY275" fmla="*/ 941165 h 1567338"/>
                <a:gd name="connsiteX276" fmla="*/ 1860327 w 4728781"/>
                <a:gd name="connsiteY276" fmla="*/ 899541 h 1567338"/>
                <a:gd name="connsiteX277" fmla="*/ 1897094 w 4728781"/>
                <a:gd name="connsiteY277" fmla="*/ 899541 h 1567338"/>
                <a:gd name="connsiteX278" fmla="*/ 1897094 w 4728781"/>
                <a:gd name="connsiteY278" fmla="*/ 935926 h 1567338"/>
                <a:gd name="connsiteX279" fmla="*/ 1860327 w 4728781"/>
                <a:gd name="connsiteY279" fmla="*/ 935926 h 1567338"/>
                <a:gd name="connsiteX280" fmla="*/ 3484721 w 4728781"/>
                <a:gd name="connsiteY280" fmla="*/ 896397 h 1567338"/>
                <a:gd name="connsiteX281" fmla="*/ 3521487 w 4728781"/>
                <a:gd name="connsiteY281" fmla="*/ 896397 h 1567338"/>
                <a:gd name="connsiteX282" fmla="*/ 3521487 w 4728781"/>
                <a:gd name="connsiteY282" fmla="*/ 932020 h 1567338"/>
                <a:gd name="connsiteX283" fmla="*/ 3484721 w 4728781"/>
                <a:gd name="connsiteY283" fmla="*/ 932020 h 1567338"/>
                <a:gd name="connsiteX284" fmla="*/ 2185225 w 4728781"/>
                <a:gd name="connsiteY284" fmla="*/ 896397 h 1567338"/>
                <a:gd name="connsiteX285" fmla="*/ 2221992 w 4728781"/>
                <a:gd name="connsiteY285" fmla="*/ 896397 h 1567338"/>
                <a:gd name="connsiteX286" fmla="*/ 2221992 w 4728781"/>
                <a:gd name="connsiteY286" fmla="*/ 932020 h 1567338"/>
                <a:gd name="connsiteX287" fmla="*/ 2185225 w 4728781"/>
                <a:gd name="connsiteY287" fmla="*/ 932020 h 1567338"/>
                <a:gd name="connsiteX288" fmla="*/ 1373028 w 4728781"/>
                <a:gd name="connsiteY288" fmla="*/ 896397 h 1567338"/>
                <a:gd name="connsiteX289" fmla="*/ 1409795 w 4728781"/>
                <a:gd name="connsiteY289" fmla="*/ 896397 h 1567338"/>
                <a:gd name="connsiteX290" fmla="*/ 1409795 w 4728781"/>
                <a:gd name="connsiteY290" fmla="*/ 932020 h 1567338"/>
                <a:gd name="connsiteX291" fmla="*/ 1373028 w 4728781"/>
                <a:gd name="connsiteY291" fmla="*/ 932020 h 1567338"/>
                <a:gd name="connsiteX292" fmla="*/ 2347626 w 4728781"/>
                <a:gd name="connsiteY292" fmla="*/ 885348 h 1567338"/>
                <a:gd name="connsiteX293" fmla="*/ 2384393 w 4728781"/>
                <a:gd name="connsiteY293" fmla="*/ 885348 h 1567338"/>
                <a:gd name="connsiteX294" fmla="*/ 2384393 w 4728781"/>
                <a:gd name="connsiteY294" fmla="*/ 908494 h 1567338"/>
                <a:gd name="connsiteX295" fmla="*/ 2347626 w 4728781"/>
                <a:gd name="connsiteY295" fmla="*/ 908494 h 1567338"/>
                <a:gd name="connsiteX296" fmla="*/ 1210627 w 4728781"/>
                <a:gd name="connsiteY296" fmla="*/ 879252 h 1567338"/>
                <a:gd name="connsiteX297" fmla="*/ 1247394 w 4728781"/>
                <a:gd name="connsiteY297" fmla="*/ 879252 h 1567338"/>
                <a:gd name="connsiteX298" fmla="*/ 1247394 w 4728781"/>
                <a:gd name="connsiteY298" fmla="*/ 917447 h 1567338"/>
                <a:gd name="connsiteX299" fmla="*/ 1210627 w 4728781"/>
                <a:gd name="connsiteY299" fmla="*/ 917447 h 1567338"/>
                <a:gd name="connsiteX300" fmla="*/ 3322224 w 4728781"/>
                <a:gd name="connsiteY300" fmla="*/ 874014 h 1567338"/>
                <a:gd name="connsiteX301" fmla="*/ 3358990 w 4728781"/>
                <a:gd name="connsiteY301" fmla="*/ 874014 h 1567338"/>
                <a:gd name="connsiteX302" fmla="*/ 3358990 w 4728781"/>
                <a:gd name="connsiteY302" fmla="*/ 910685 h 1567338"/>
                <a:gd name="connsiteX303" fmla="*/ 3322224 w 4728781"/>
                <a:gd name="connsiteY303" fmla="*/ 910685 h 1567338"/>
                <a:gd name="connsiteX304" fmla="*/ 2834925 w 4728781"/>
                <a:gd name="connsiteY304" fmla="*/ 874014 h 1567338"/>
                <a:gd name="connsiteX305" fmla="*/ 2871691 w 4728781"/>
                <a:gd name="connsiteY305" fmla="*/ 874014 h 1567338"/>
                <a:gd name="connsiteX306" fmla="*/ 2871691 w 4728781"/>
                <a:gd name="connsiteY306" fmla="*/ 910685 h 1567338"/>
                <a:gd name="connsiteX307" fmla="*/ 2834925 w 4728781"/>
                <a:gd name="connsiteY307" fmla="*/ 910685 h 1567338"/>
                <a:gd name="connsiteX308" fmla="*/ 2022824 w 4728781"/>
                <a:gd name="connsiteY308" fmla="*/ 874014 h 1567338"/>
                <a:gd name="connsiteX309" fmla="*/ 2059591 w 4728781"/>
                <a:gd name="connsiteY309" fmla="*/ 874014 h 1567338"/>
                <a:gd name="connsiteX310" fmla="*/ 2059591 w 4728781"/>
                <a:gd name="connsiteY310" fmla="*/ 910685 h 1567338"/>
                <a:gd name="connsiteX311" fmla="*/ 2022824 w 4728781"/>
                <a:gd name="connsiteY311" fmla="*/ 910685 h 1567338"/>
                <a:gd name="connsiteX312" fmla="*/ 2997422 w 4728781"/>
                <a:gd name="connsiteY312" fmla="*/ 873537 h 1567338"/>
                <a:gd name="connsiteX313" fmla="*/ 3034188 w 4728781"/>
                <a:gd name="connsiteY313" fmla="*/ 873537 h 1567338"/>
                <a:gd name="connsiteX314" fmla="*/ 3034188 w 4728781"/>
                <a:gd name="connsiteY314" fmla="*/ 910113 h 1567338"/>
                <a:gd name="connsiteX315" fmla="*/ 2997422 w 4728781"/>
                <a:gd name="connsiteY315" fmla="*/ 910113 h 1567338"/>
                <a:gd name="connsiteX316" fmla="*/ 1535525 w 4728781"/>
                <a:gd name="connsiteY316" fmla="*/ 872108 h 1567338"/>
                <a:gd name="connsiteX317" fmla="*/ 1572292 w 4728781"/>
                <a:gd name="connsiteY317" fmla="*/ 872108 h 1567338"/>
                <a:gd name="connsiteX318" fmla="*/ 1572292 w 4728781"/>
                <a:gd name="connsiteY318" fmla="*/ 908303 h 1567338"/>
                <a:gd name="connsiteX319" fmla="*/ 1535525 w 4728781"/>
                <a:gd name="connsiteY319" fmla="*/ 908303 h 1567338"/>
                <a:gd name="connsiteX320" fmla="*/ 3159823 w 4728781"/>
                <a:gd name="connsiteY320" fmla="*/ 870775 h 1567338"/>
                <a:gd name="connsiteX321" fmla="*/ 3196590 w 4728781"/>
                <a:gd name="connsiteY321" fmla="*/ 870775 h 1567338"/>
                <a:gd name="connsiteX322" fmla="*/ 3196590 w 4728781"/>
                <a:gd name="connsiteY322" fmla="*/ 906589 h 1567338"/>
                <a:gd name="connsiteX323" fmla="*/ 3159823 w 4728781"/>
                <a:gd name="connsiteY323" fmla="*/ 906589 h 1567338"/>
                <a:gd name="connsiteX324" fmla="*/ 2672524 w 4728781"/>
                <a:gd name="connsiteY324" fmla="*/ 848296 h 1567338"/>
                <a:gd name="connsiteX325" fmla="*/ 2709291 w 4728781"/>
                <a:gd name="connsiteY325" fmla="*/ 848296 h 1567338"/>
                <a:gd name="connsiteX326" fmla="*/ 2709291 w 4728781"/>
                <a:gd name="connsiteY326" fmla="*/ 885634 h 1567338"/>
                <a:gd name="connsiteX327" fmla="*/ 2672524 w 4728781"/>
                <a:gd name="connsiteY327" fmla="*/ 885634 h 1567338"/>
                <a:gd name="connsiteX328" fmla="*/ 1697926 w 4728781"/>
                <a:gd name="connsiteY328" fmla="*/ 848296 h 1567338"/>
                <a:gd name="connsiteX329" fmla="*/ 1734693 w 4728781"/>
                <a:gd name="connsiteY329" fmla="*/ 848296 h 1567338"/>
                <a:gd name="connsiteX330" fmla="*/ 1734693 w 4728781"/>
                <a:gd name="connsiteY330" fmla="*/ 885634 h 1567338"/>
                <a:gd name="connsiteX331" fmla="*/ 1697926 w 4728781"/>
                <a:gd name="connsiteY331" fmla="*/ 885634 h 1567338"/>
                <a:gd name="connsiteX332" fmla="*/ 1860327 w 4728781"/>
                <a:gd name="connsiteY332" fmla="*/ 845915 h 1567338"/>
                <a:gd name="connsiteX333" fmla="*/ 1897094 w 4728781"/>
                <a:gd name="connsiteY333" fmla="*/ 845915 h 1567338"/>
                <a:gd name="connsiteX334" fmla="*/ 1897094 w 4728781"/>
                <a:gd name="connsiteY334" fmla="*/ 882300 h 1567338"/>
                <a:gd name="connsiteX335" fmla="*/ 1860327 w 4728781"/>
                <a:gd name="connsiteY335" fmla="*/ 882300 h 1567338"/>
                <a:gd name="connsiteX336" fmla="*/ 3484721 w 4728781"/>
                <a:gd name="connsiteY336" fmla="*/ 844200 h 1567338"/>
                <a:gd name="connsiteX337" fmla="*/ 3521487 w 4728781"/>
                <a:gd name="connsiteY337" fmla="*/ 844200 h 1567338"/>
                <a:gd name="connsiteX338" fmla="*/ 3521487 w 4728781"/>
                <a:gd name="connsiteY338" fmla="*/ 879824 h 1567338"/>
                <a:gd name="connsiteX339" fmla="*/ 3484721 w 4728781"/>
                <a:gd name="connsiteY339" fmla="*/ 879824 h 1567338"/>
                <a:gd name="connsiteX340" fmla="*/ 2185225 w 4728781"/>
                <a:gd name="connsiteY340" fmla="*/ 844200 h 1567338"/>
                <a:gd name="connsiteX341" fmla="*/ 2221992 w 4728781"/>
                <a:gd name="connsiteY341" fmla="*/ 844200 h 1567338"/>
                <a:gd name="connsiteX342" fmla="*/ 2221992 w 4728781"/>
                <a:gd name="connsiteY342" fmla="*/ 879824 h 1567338"/>
                <a:gd name="connsiteX343" fmla="*/ 2185225 w 4728781"/>
                <a:gd name="connsiteY343" fmla="*/ 879824 h 1567338"/>
                <a:gd name="connsiteX344" fmla="*/ 1373028 w 4728781"/>
                <a:gd name="connsiteY344" fmla="*/ 844200 h 1567338"/>
                <a:gd name="connsiteX345" fmla="*/ 1409795 w 4728781"/>
                <a:gd name="connsiteY345" fmla="*/ 844200 h 1567338"/>
                <a:gd name="connsiteX346" fmla="*/ 1409795 w 4728781"/>
                <a:gd name="connsiteY346" fmla="*/ 879824 h 1567338"/>
                <a:gd name="connsiteX347" fmla="*/ 1373028 w 4728781"/>
                <a:gd name="connsiteY347" fmla="*/ 879824 h 1567338"/>
                <a:gd name="connsiteX348" fmla="*/ 3647122 w 4728781"/>
                <a:gd name="connsiteY348" fmla="*/ 828579 h 1567338"/>
                <a:gd name="connsiteX349" fmla="*/ 3683889 w 4728781"/>
                <a:gd name="connsiteY349" fmla="*/ 828579 h 1567338"/>
                <a:gd name="connsiteX350" fmla="*/ 3683889 w 4728781"/>
                <a:gd name="connsiteY350" fmla="*/ 851725 h 1567338"/>
                <a:gd name="connsiteX351" fmla="*/ 3647122 w 4728781"/>
                <a:gd name="connsiteY351" fmla="*/ 851725 h 1567338"/>
                <a:gd name="connsiteX352" fmla="*/ 1048226 w 4728781"/>
                <a:gd name="connsiteY352" fmla="*/ 828579 h 1567338"/>
                <a:gd name="connsiteX353" fmla="*/ 1084993 w 4728781"/>
                <a:gd name="connsiteY353" fmla="*/ 828579 h 1567338"/>
                <a:gd name="connsiteX354" fmla="*/ 1084993 w 4728781"/>
                <a:gd name="connsiteY354" fmla="*/ 851725 h 1567338"/>
                <a:gd name="connsiteX355" fmla="*/ 1048226 w 4728781"/>
                <a:gd name="connsiteY355" fmla="*/ 851725 h 1567338"/>
                <a:gd name="connsiteX356" fmla="*/ 2347626 w 4728781"/>
                <a:gd name="connsiteY356" fmla="*/ 823912 h 1567338"/>
                <a:gd name="connsiteX357" fmla="*/ 2384393 w 4728781"/>
                <a:gd name="connsiteY357" fmla="*/ 823912 h 1567338"/>
                <a:gd name="connsiteX358" fmla="*/ 2384393 w 4728781"/>
                <a:gd name="connsiteY358" fmla="*/ 863441 h 1567338"/>
                <a:gd name="connsiteX359" fmla="*/ 2347626 w 4728781"/>
                <a:gd name="connsiteY359" fmla="*/ 863441 h 1567338"/>
                <a:gd name="connsiteX360" fmla="*/ 1210627 w 4728781"/>
                <a:gd name="connsiteY360" fmla="*/ 821912 h 1567338"/>
                <a:gd name="connsiteX361" fmla="*/ 1247394 w 4728781"/>
                <a:gd name="connsiteY361" fmla="*/ 821912 h 1567338"/>
                <a:gd name="connsiteX362" fmla="*/ 1247394 w 4728781"/>
                <a:gd name="connsiteY362" fmla="*/ 860107 h 1567338"/>
                <a:gd name="connsiteX363" fmla="*/ 1210627 w 4728781"/>
                <a:gd name="connsiteY363" fmla="*/ 860107 h 1567338"/>
                <a:gd name="connsiteX364" fmla="*/ 3322224 w 4728781"/>
                <a:gd name="connsiteY364" fmla="*/ 819721 h 1567338"/>
                <a:gd name="connsiteX365" fmla="*/ 3358990 w 4728781"/>
                <a:gd name="connsiteY365" fmla="*/ 819721 h 1567338"/>
                <a:gd name="connsiteX366" fmla="*/ 3358990 w 4728781"/>
                <a:gd name="connsiteY366" fmla="*/ 856392 h 1567338"/>
                <a:gd name="connsiteX367" fmla="*/ 3322224 w 4728781"/>
                <a:gd name="connsiteY367" fmla="*/ 856392 h 1567338"/>
                <a:gd name="connsiteX368" fmla="*/ 2834925 w 4728781"/>
                <a:gd name="connsiteY368" fmla="*/ 819721 h 1567338"/>
                <a:gd name="connsiteX369" fmla="*/ 2871691 w 4728781"/>
                <a:gd name="connsiteY369" fmla="*/ 819721 h 1567338"/>
                <a:gd name="connsiteX370" fmla="*/ 2871691 w 4728781"/>
                <a:gd name="connsiteY370" fmla="*/ 856392 h 1567338"/>
                <a:gd name="connsiteX371" fmla="*/ 2834925 w 4728781"/>
                <a:gd name="connsiteY371" fmla="*/ 856392 h 1567338"/>
                <a:gd name="connsiteX372" fmla="*/ 2022824 w 4728781"/>
                <a:gd name="connsiteY372" fmla="*/ 819721 h 1567338"/>
                <a:gd name="connsiteX373" fmla="*/ 2059591 w 4728781"/>
                <a:gd name="connsiteY373" fmla="*/ 819721 h 1567338"/>
                <a:gd name="connsiteX374" fmla="*/ 2059591 w 4728781"/>
                <a:gd name="connsiteY374" fmla="*/ 856392 h 1567338"/>
                <a:gd name="connsiteX375" fmla="*/ 2022824 w 4728781"/>
                <a:gd name="connsiteY375" fmla="*/ 856392 h 1567338"/>
                <a:gd name="connsiteX376" fmla="*/ 2997422 w 4728781"/>
                <a:gd name="connsiteY376" fmla="*/ 819435 h 1567338"/>
                <a:gd name="connsiteX377" fmla="*/ 3034188 w 4728781"/>
                <a:gd name="connsiteY377" fmla="*/ 819435 h 1567338"/>
                <a:gd name="connsiteX378" fmla="*/ 3034188 w 4728781"/>
                <a:gd name="connsiteY378" fmla="*/ 856011 h 1567338"/>
                <a:gd name="connsiteX379" fmla="*/ 2997422 w 4728781"/>
                <a:gd name="connsiteY379" fmla="*/ 856011 h 1567338"/>
                <a:gd name="connsiteX380" fmla="*/ 1535525 w 4728781"/>
                <a:gd name="connsiteY380" fmla="*/ 818864 h 1567338"/>
                <a:gd name="connsiteX381" fmla="*/ 1572292 w 4728781"/>
                <a:gd name="connsiteY381" fmla="*/ 818864 h 1567338"/>
                <a:gd name="connsiteX382" fmla="*/ 1572292 w 4728781"/>
                <a:gd name="connsiteY382" fmla="*/ 855059 h 1567338"/>
                <a:gd name="connsiteX383" fmla="*/ 1535525 w 4728781"/>
                <a:gd name="connsiteY383" fmla="*/ 855059 h 1567338"/>
                <a:gd name="connsiteX384" fmla="*/ 3159823 w 4728781"/>
                <a:gd name="connsiteY384" fmla="*/ 818292 h 1567338"/>
                <a:gd name="connsiteX385" fmla="*/ 3196590 w 4728781"/>
                <a:gd name="connsiteY385" fmla="*/ 818292 h 1567338"/>
                <a:gd name="connsiteX386" fmla="*/ 3196590 w 4728781"/>
                <a:gd name="connsiteY386" fmla="*/ 854106 h 1567338"/>
                <a:gd name="connsiteX387" fmla="*/ 3159823 w 4728781"/>
                <a:gd name="connsiteY387" fmla="*/ 854106 h 1567338"/>
                <a:gd name="connsiteX388" fmla="*/ 2510123 w 4728781"/>
                <a:gd name="connsiteY388" fmla="*/ 809339 h 1567338"/>
                <a:gd name="connsiteX389" fmla="*/ 2546890 w 4728781"/>
                <a:gd name="connsiteY389" fmla="*/ 809339 h 1567338"/>
                <a:gd name="connsiteX390" fmla="*/ 2546890 w 4728781"/>
                <a:gd name="connsiteY390" fmla="*/ 832485 h 1567338"/>
                <a:gd name="connsiteX391" fmla="*/ 2510123 w 4728781"/>
                <a:gd name="connsiteY391" fmla="*/ 832485 h 1567338"/>
                <a:gd name="connsiteX392" fmla="*/ 2672524 w 4728781"/>
                <a:gd name="connsiteY392" fmla="*/ 792765 h 1567338"/>
                <a:gd name="connsiteX393" fmla="*/ 2709291 w 4728781"/>
                <a:gd name="connsiteY393" fmla="*/ 792765 h 1567338"/>
                <a:gd name="connsiteX394" fmla="*/ 2709291 w 4728781"/>
                <a:gd name="connsiteY394" fmla="*/ 830103 h 1567338"/>
                <a:gd name="connsiteX395" fmla="*/ 2672524 w 4728781"/>
                <a:gd name="connsiteY395" fmla="*/ 830103 h 1567338"/>
                <a:gd name="connsiteX396" fmla="*/ 1697926 w 4728781"/>
                <a:gd name="connsiteY396" fmla="*/ 792765 h 1567338"/>
                <a:gd name="connsiteX397" fmla="*/ 1734693 w 4728781"/>
                <a:gd name="connsiteY397" fmla="*/ 792765 h 1567338"/>
                <a:gd name="connsiteX398" fmla="*/ 1734693 w 4728781"/>
                <a:gd name="connsiteY398" fmla="*/ 830103 h 1567338"/>
                <a:gd name="connsiteX399" fmla="*/ 1697926 w 4728781"/>
                <a:gd name="connsiteY399" fmla="*/ 830103 h 1567338"/>
                <a:gd name="connsiteX400" fmla="*/ 1860327 w 4728781"/>
                <a:gd name="connsiteY400" fmla="*/ 792289 h 1567338"/>
                <a:gd name="connsiteX401" fmla="*/ 1897094 w 4728781"/>
                <a:gd name="connsiteY401" fmla="*/ 792289 h 1567338"/>
                <a:gd name="connsiteX402" fmla="*/ 1897094 w 4728781"/>
                <a:gd name="connsiteY402" fmla="*/ 828674 h 1567338"/>
                <a:gd name="connsiteX403" fmla="*/ 1860327 w 4728781"/>
                <a:gd name="connsiteY403" fmla="*/ 828674 h 1567338"/>
                <a:gd name="connsiteX404" fmla="*/ 3484721 w 4728781"/>
                <a:gd name="connsiteY404" fmla="*/ 792003 h 1567338"/>
                <a:gd name="connsiteX405" fmla="*/ 3521487 w 4728781"/>
                <a:gd name="connsiteY405" fmla="*/ 792003 h 1567338"/>
                <a:gd name="connsiteX406" fmla="*/ 3521487 w 4728781"/>
                <a:gd name="connsiteY406" fmla="*/ 827626 h 1567338"/>
                <a:gd name="connsiteX407" fmla="*/ 3484721 w 4728781"/>
                <a:gd name="connsiteY407" fmla="*/ 827626 h 1567338"/>
                <a:gd name="connsiteX408" fmla="*/ 2185225 w 4728781"/>
                <a:gd name="connsiteY408" fmla="*/ 792003 h 1567338"/>
                <a:gd name="connsiteX409" fmla="*/ 2221992 w 4728781"/>
                <a:gd name="connsiteY409" fmla="*/ 792003 h 1567338"/>
                <a:gd name="connsiteX410" fmla="*/ 2221992 w 4728781"/>
                <a:gd name="connsiteY410" fmla="*/ 827626 h 1567338"/>
                <a:gd name="connsiteX411" fmla="*/ 2185225 w 4728781"/>
                <a:gd name="connsiteY411" fmla="*/ 827626 h 1567338"/>
                <a:gd name="connsiteX412" fmla="*/ 1373028 w 4728781"/>
                <a:gd name="connsiteY412" fmla="*/ 792003 h 1567338"/>
                <a:gd name="connsiteX413" fmla="*/ 1409795 w 4728781"/>
                <a:gd name="connsiteY413" fmla="*/ 792003 h 1567338"/>
                <a:gd name="connsiteX414" fmla="*/ 1409795 w 4728781"/>
                <a:gd name="connsiteY414" fmla="*/ 827626 h 1567338"/>
                <a:gd name="connsiteX415" fmla="*/ 1373028 w 4728781"/>
                <a:gd name="connsiteY415" fmla="*/ 827626 h 1567338"/>
                <a:gd name="connsiteX416" fmla="*/ 4707731 w 4728781"/>
                <a:gd name="connsiteY416" fmla="*/ 778764 h 1567338"/>
                <a:gd name="connsiteX417" fmla="*/ 4728781 w 4728781"/>
                <a:gd name="connsiteY417" fmla="*/ 778859 h 1567338"/>
                <a:gd name="connsiteX418" fmla="*/ 4728781 w 4728781"/>
                <a:gd name="connsiteY418" fmla="*/ 788384 h 1567338"/>
                <a:gd name="connsiteX419" fmla="*/ 4702968 w 4728781"/>
                <a:gd name="connsiteY419" fmla="*/ 788670 h 1567338"/>
                <a:gd name="connsiteX420" fmla="*/ 4702968 w 4728781"/>
                <a:gd name="connsiteY420" fmla="*/ 779050 h 1567338"/>
                <a:gd name="connsiteX421" fmla="*/ 21146 w 4728781"/>
                <a:gd name="connsiteY421" fmla="*/ 778764 h 1567338"/>
                <a:gd name="connsiteX422" fmla="*/ 21146 w 4728781"/>
                <a:gd name="connsiteY422" fmla="*/ 788384 h 1567338"/>
                <a:gd name="connsiteX423" fmla="*/ 16288 w 4728781"/>
                <a:gd name="connsiteY423" fmla="*/ 788575 h 1567338"/>
                <a:gd name="connsiteX424" fmla="*/ 0 w 4728781"/>
                <a:gd name="connsiteY424" fmla="*/ 788479 h 1567338"/>
                <a:gd name="connsiteX425" fmla="*/ 0 w 4728781"/>
                <a:gd name="connsiteY425" fmla="*/ 783716 h 1567338"/>
                <a:gd name="connsiteX426" fmla="*/ 0 w 4728781"/>
                <a:gd name="connsiteY426" fmla="*/ 778954 h 1567338"/>
                <a:gd name="connsiteX427" fmla="*/ 66484 w 4728781"/>
                <a:gd name="connsiteY427" fmla="*/ 778478 h 1567338"/>
                <a:gd name="connsiteX428" fmla="*/ 66484 w 4728781"/>
                <a:gd name="connsiteY428" fmla="*/ 788003 h 1567338"/>
                <a:gd name="connsiteX429" fmla="*/ 61721 w 4728781"/>
                <a:gd name="connsiteY429" fmla="*/ 788955 h 1567338"/>
                <a:gd name="connsiteX430" fmla="*/ 40671 w 4728781"/>
                <a:gd name="connsiteY430" fmla="*/ 788765 h 1567338"/>
                <a:gd name="connsiteX431" fmla="*/ 40671 w 4728781"/>
                <a:gd name="connsiteY431" fmla="*/ 778573 h 1567338"/>
                <a:gd name="connsiteX432" fmla="*/ 4657534 w 4728781"/>
                <a:gd name="connsiteY432" fmla="*/ 778383 h 1567338"/>
                <a:gd name="connsiteX433" fmla="*/ 4683442 w 4728781"/>
                <a:gd name="connsiteY433" fmla="*/ 778573 h 1567338"/>
                <a:gd name="connsiteX434" fmla="*/ 4683442 w 4728781"/>
                <a:gd name="connsiteY434" fmla="*/ 788003 h 1567338"/>
                <a:gd name="connsiteX435" fmla="*/ 4678680 w 4728781"/>
                <a:gd name="connsiteY435" fmla="*/ 788860 h 1567338"/>
                <a:gd name="connsiteX436" fmla="*/ 4657534 w 4728781"/>
                <a:gd name="connsiteY436" fmla="*/ 788956 h 1567338"/>
                <a:gd name="connsiteX437" fmla="*/ 111823 w 4728781"/>
                <a:gd name="connsiteY437" fmla="*/ 778097 h 1567338"/>
                <a:gd name="connsiteX438" fmla="*/ 111823 w 4728781"/>
                <a:gd name="connsiteY438" fmla="*/ 789337 h 1567338"/>
                <a:gd name="connsiteX439" fmla="*/ 86010 w 4728781"/>
                <a:gd name="connsiteY439" fmla="*/ 789146 h 1567338"/>
                <a:gd name="connsiteX440" fmla="*/ 86010 w 4728781"/>
                <a:gd name="connsiteY440" fmla="*/ 778287 h 1567338"/>
                <a:gd name="connsiteX441" fmla="*/ 4612195 w 4728781"/>
                <a:gd name="connsiteY441" fmla="*/ 778002 h 1567338"/>
                <a:gd name="connsiteX442" fmla="*/ 4638103 w 4728781"/>
                <a:gd name="connsiteY442" fmla="*/ 778192 h 1567338"/>
                <a:gd name="connsiteX443" fmla="*/ 4638103 w 4728781"/>
                <a:gd name="connsiteY443" fmla="*/ 789146 h 1567338"/>
                <a:gd name="connsiteX444" fmla="*/ 4612195 w 4728781"/>
                <a:gd name="connsiteY444" fmla="*/ 789337 h 1567338"/>
                <a:gd name="connsiteX445" fmla="*/ 4566856 w 4728781"/>
                <a:gd name="connsiteY445" fmla="*/ 777716 h 1567338"/>
                <a:gd name="connsiteX446" fmla="*/ 4592669 w 4728781"/>
                <a:gd name="connsiteY446" fmla="*/ 777811 h 1567338"/>
                <a:gd name="connsiteX447" fmla="*/ 4592669 w 4728781"/>
                <a:gd name="connsiteY447" fmla="*/ 789527 h 1567338"/>
                <a:gd name="connsiteX448" fmla="*/ 4566856 w 4728781"/>
                <a:gd name="connsiteY448" fmla="*/ 789718 h 1567338"/>
                <a:gd name="connsiteX449" fmla="*/ 157257 w 4728781"/>
                <a:gd name="connsiteY449" fmla="*/ 777716 h 1567338"/>
                <a:gd name="connsiteX450" fmla="*/ 157257 w 4728781"/>
                <a:gd name="connsiteY450" fmla="*/ 789622 h 1567338"/>
                <a:gd name="connsiteX451" fmla="*/ 131349 w 4728781"/>
                <a:gd name="connsiteY451" fmla="*/ 789432 h 1567338"/>
                <a:gd name="connsiteX452" fmla="*/ 131349 w 4728781"/>
                <a:gd name="connsiteY452" fmla="*/ 777906 h 1567338"/>
                <a:gd name="connsiteX453" fmla="*/ 202596 w 4728781"/>
                <a:gd name="connsiteY453" fmla="*/ 777430 h 1567338"/>
                <a:gd name="connsiteX454" fmla="*/ 202596 w 4728781"/>
                <a:gd name="connsiteY454" fmla="*/ 790003 h 1567338"/>
                <a:gd name="connsiteX455" fmla="*/ 176783 w 4728781"/>
                <a:gd name="connsiteY455" fmla="*/ 789812 h 1567338"/>
                <a:gd name="connsiteX456" fmla="*/ 176783 w 4728781"/>
                <a:gd name="connsiteY456" fmla="*/ 777525 h 1567338"/>
                <a:gd name="connsiteX457" fmla="*/ 4521422 w 4728781"/>
                <a:gd name="connsiteY457" fmla="*/ 777335 h 1567338"/>
                <a:gd name="connsiteX458" fmla="*/ 4547330 w 4728781"/>
                <a:gd name="connsiteY458" fmla="*/ 777525 h 1567338"/>
                <a:gd name="connsiteX459" fmla="*/ 4547330 w 4728781"/>
                <a:gd name="connsiteY459" fmla="*/ 789908 h 1567338"/>
                <a:gd name="connsiteX460" fmla="*/ 4521422 w 4728781"/>
                <a:gd name="connsiteY460" fmla="*/ 790003 h 1567338"/>
                <a:gd name="connsiteX461" fmla="*/ 248030 w 4728781"/>
                <a:gd name="connsiteY461" fmla="*/ 777049 h 1567338"/>
                <a:gd name="connsiteX462" fmla="*/ 248030 w 4728781"/>
                <a:gd name="connsiteY462" fmla="*/ 790289 h 1567338"/>
                <a:gd name="connsiteX463" fmla="*/ 222122 w 4728781"/>
                <a:gd name="connsiteY463" fmla="*/ 790193 h 1567338"/>
                <a:gd name="connsiteX464" fmla="*/ 222122 w 4728781"/>
                <a:gd name="connsiteY464" fmla="*/ 777239 h 1567338"/>
                <a:gd name="connsiteX465" fmla="*/ 4476083 w 4728781"/>
                <a:gd name="connsiteY465" fmla="*/ 776954 h 1567338"/>
                <a:gd name="connsiteX466" fmla="*/ 4501991 w 4728781"/>
                <a:gd name="connsiteY466" fmla="*/ 777144 h 1567338"/>
                <a:gd name="connsiteX467" fmla="*/ 4501991 w 4728781"/>
                <a:gd name="connsiteY467" fmla="*/ 790194 h 1567338"/>
                <a:gd name="connsiteX468" fmla="*/ 4476083 w 4728781"/>
                <a:gd name="connsiteY468" fmla="*/ 790384 h 1567338"/>
                <a:gd name="connsiteX469" fmla="*/ 4430744 w 4728781"/>
                <a:gd name="connsiteY469" fmla="*/ 776668 h 1567338"/>
                <a:gd name="connsiteX470" fmla="*/ 4456557 w 4728781"/>
                <a:gd name="connsiteY470" fmla="*/ 776763 h 1567338"/>
                <a:gd name="connsiteX471" fmla="*/ 4456557 w 4728781"/>
                <a:gd name="connsiteY471" fmla="*/ 790574 h 1567338"/>
                <a:gd name="connsiteX472" fmla="*/ 4430744 w 4728781"/>
                <a:gd name="connsiteY472" fmla="*/ 790765 h 1567338"/>
                <a:gd name="connsiteX473" fmla="*/ 293369 w 4728781"/>
                <a:gd name="connsiteY473" fmla="*/ 776668 h 1567338"/>
                <a:gd name="connsiteX474" fmla="*/ 293369 w 4728781"/>
                <a:gd name="connsiteY474" fmla="*/ 790670 h 1567338"/>
                <a:gd name="connsiteX475" fmla="*/ 267461 w 4728781"/>
                <a:gd name="connsiteY475" fmla="*/ 790479 h 1567338"/>
                <a:gd name="connsiteX476" fmla="*/ 267461 w 4728781"/>
                <a:gd name="connsiteY476" fmla="*/ 776858 h 1567338"/>
                <a:gd name="connsiteX477" fmla="*/ 338709 w 4728781"/>
                <a:gd name="connsiteY477" fmla="*/ 776382 h 1567338"/>
                <a:gd name="connsiteX478" fmla="*/ 338709 w 4728781"/>
                <a:gd name="connsiteY478" fmla="*/ 791051 h 1567338"/>
                <a:gd name="connsiteX479" fmla="*/ 312896 w 4728781"/>
                <a:gd name="connsiteY479" fmla="*/ 790860 h 1567338"/>
                <a:gd name="connsiteX480" fmla="*/ 312896 w 4728781"/>
                <a:gd name="connsiteY480" fmla="*/ 776572 h 1567338"/>
                <a:gd name="connsiteX481" fmla="*/ 4385309 w 4728781"/>
                <a:gd name="connsiteY481" fmla="*/ 776287 h 1567338"/>
                <a:gd name="connsiteX482" fmla="*/ 4411217 w 4728781"/>
                <a:gd name="connsiteY482" fmla="*/ 776477 h 1567338"/>
                <a:gd name="connsiteX483" fmla="*/ 4411217 w 4728781"/>
                <a:gd name="connsiteY483" fmla="*/ 790956 h 1567338"/>
                <a:gd name="connsiteX484" fmla="*/ 4385309 w 4728781"/>
                <a:gd name="connsiteY484" fmla="*/ 791051 h 1567338"/>
                <a:gd name="connsiteX485" fmla="*/ 384143 w 4728781"/>
                <a:gd name="connsiteY485" fmla="*/ 776001 h 1567338"/>
                <a:gd name="connsiteX486" fmla="*/ 384143 w 4728781"/>
                <a:gd name="connsiteY486" fmla="*/ 791336 h 1567338"/>
                <a:gd name="connsiteX487" fmla="*/ 358235 w 4728781"/>
                <a:gd name="connsiteY487" fmla="*/ 791241 h 1567338"/>
                <a:gd name="connsiteX488" fmla="*/ 358235 w 4728781"/>
                <a:gd name="connsiteY488" fmla="*/ 776191 h 1567338"/>
                <a:gd name="connsiteX489" fmla="*/ 4339971 w 4728781"/>
                <a:gd name="connsiteY489" fmla="*/ 775906 h 1567338"/>
                <a:gd name="connsiteX490" fmla="*/ 4365879 w 4728781"/>
                <a:gd name="connsiteY490" fmla="*/ 776097 h 1567338"/>
                <a:gd name="connsiteX491" fmla="*/ 4365879 w 4728781"/>
                <a:gd name="connsiteY491" fmla="*/ 791241 h 1567338"/>
                <a:gd name="connsiteX492" fmla="*/ 4339971 w 4728781"/>
                <a:gd name="connsiteY492" fmla="*/ 791432 h 1567338"/>
                <a:gd name="connsiteX493" fmla="*/ 429482 w 4728781"/>
                <a:gd name="connsiteY493" fmla="*/ 775716 h 1567338"/>
                <a:gd name="connsiteX494" fmla="*/ 429482 w 4728781"/>
                <a:gd name="connsiteY494" fmla="*/ 791718 h 1567338"/>
                <a:gd name="connsiteX495" fmla="*/ 403574 w 4728781"/>
                <a:gd name="connsiteY495" fmla="*/ 791527 h 1567338"/>
                <a:gd name="connsiteX496" fmla="*/ 403574 w 4728781"/>
                <a:gd name="connsiteY496" fmla="*/ 775811 h 1567338"/>
                <a:gd name="connsiteX497" fmla="*/ 4294632 w 4728781"/>
                <a:gd name="connsiteY497" fmla="*/ 775620 h 1567338"/>
                <a:gd name="connsiteX498" fmla="*/ 4320445 w 4728781"/>
                <a:gd name="connsiteY498" fmla="*/ 775810 h 1567338"/>
                <a:gd name="connsiteX499" fmla="*/ 4320445 w 4728781"/>
                <a:gd name="connsiteY499" fmla="*/ 791622 h 1567338"/>
                <a:gd name="connsiteX500" fmla="*/ 4294632 w 4728781"/>
                <a:gd name="connsiteY500" fmla="*/ 791812 h 1567338"/>
                <a:gd name="connsiteX501" fmla="*/ 474821 w 4728781"/>
                <a:gd name="connsiteY501" fmla="*/ 775335 h 1567338"/>
                <a:gd name="connsiteX502" fmla="*/ 474821 w 4728781"/>
                <a:gd name="connsiteY502" fmla="*/ 792099 h 1567338"/>
                <a:gd name="connsiteX503" fmla="*/ 449008 w 4728781"/>
                <a:gd name="connsiteY503" fmla="*/ 791908 h 1567338"/>
                <a:gd name="connsiteX504" fmla="*/ 449008 w 4728781"/>
                <a:gd name="connsiteY504" fmla="*/ 775525 h 1567338"/>
                <a:gd name="connsiteX505" fmla="*/ 4249197 w 4728781"/>
                <a:gd name="connsiteY505" fmla="*/ 775239 h 1567338"/>
                <a:gd name="connsiteX506" fmla="*/ 4275105 w 4728781"/>
                <a:gd name="connsiteY506" fmla="*/ 775430 h 1567338"/>
                <a:gd name="connsiteX507" fmla="*/ 4275105 w 4728781"/>
                <a:gd name="connsiteY507" fmla="*/ 792003 h 1567338"/>
                <a:gd name="connsiteX508" fmla="*/ 4249197 w 4728781"/>
                <a:gd name="connsiteY508" fmla="*/ 792098 h 1567338"/>
                <a:gd name="connsiteX509" fmla="*/ 4203858 w 4728781"/>
                <a:gd name="connsiteY509" fmla="*/ 774954 h 1567338"/>
                <a:gd name="connsiteX510" fmla="*/ 4229766 w 4728781"/>
                <a:gd name="connsiteY510" fmla="*/ 775049 h 1567338"/>
                <a:gd name="connsiteX511" fmla="*/ 4229766 w 4728781"/>
                <a:gd name="connsiteY511" fmla="*/ 792289 h 1567338"/>
                <a:gd name="connsiteX512" fmla="*/ 4203858 w 4728781"/>
                <a:gd name="connsiteY512" fmla="*/ 792480 h 1567338"/>
                <a:gd name="connsiteX513" fmla="*/ 520255 w 4728781"/>
                <a:gd name="connsiteY513" fmla="*/ 774954 h 1567338"/>
                <a:gd name="connsiteX514" fmla="*/ 520255 w 4728781"/>
                <a:gd name="connsiteY514" fmla="*/ 792385 h 1567338"/>
                <a:gd name="connsiteX515" fmla="*/ 494347 w 4728781"/>
                <a:gd name="connsiteY515" fmla="*/ 792289 h 1567338"/>
                <a:gd name="connsiteX516" fmla="*/ 494347 w 4728781"/>
                <a:gd name="connsiteY516" fmla="*/ 775144 h 1567338"/>
                <a:gd name="connsiteX517" fmla="*/ 4158519 w 4728781"/>
                <a:gd name="connsiteY517" fmla="*/ 774572 h 1567338"/>
                <a:gd name="connsiteX518" fmla="*/ 4184332 w 4728781"/>
                <a:gd name="connsiteY518" fmla="*/ 774762 h 1567338"/>
                <a:gd name="connsiteX519" fmla="*/ 4184332 w 4728781"/>
                <a:gd name="connsiteY519" fmla="*/ 792670 h 1567338"/>
                <a:gd name="connsiteX520" fmla="*/ 4158519 w 4728781"/>
                <a:gd name="connsiteY520" fmla="*/ 792860 h 1567338"/>
                <a:gd name="connsiteX521" fmla="*/ 565594 w 4728781"/>
                <a:gd name="connsiteY521" fmla="*/ 774572 h 1567338"/>
                <a:gd name="connsiteX522" fmla="*/ 565594 w 4728781"/>
                <a:gd name="connsiteY522" fmla="*/ 792765 h 1567338"/>
                <a:gd name="connsiteX523" fmla="*/ 539686 w 4728781"/>
                <a:gd name="connsiteY523" fmla="*/ 792574 h 1567338"/>
                <a:gd name="connsiteX524" fmla="*/ 539686 w 4728781"/>
                <a:gd name="connsiteY524" fmla="*/ 774762 h 1567338"/>
                <a:gd name="connsiteX525" fmla="*/ 610933 w 4728781"/>
                <a:gd name="connsiteY525" fmla="*/ 774287 h 1567338"/>
                <a:gd name="connsiteX526" fmla="*/ 610933 w 4728781"/>
                <a:gd name="connsiteY526" fmla="*/ 793146 h 1567338"/>
                <a:gd name="connsiteX527" fmla="*/ 585120 w 4728781"/>
                <a:gd name="connsiteY527" fmla="*/ 792956 h 1567338"/>
                <a:gd name="connsiteX528" fmla="*/ 585120 w 4728781"/>
                <a:gd name="connsiteY528" fmla="*/ 774477 h 1567338"/>
                <a:gd name="connsiteX529" fmla="*/ 4113085 w 4728781"/>
                <a:gd name="connsiteY529" fmla="*/ 774191 h 1567338"/>
                <a:gd name="connsiteX530" fmla="*/ 4138993 w 4728781"/>
                <a:gd name="connsiteY530" fmla="*/ 774382 h 1567338"/>
                <a:gd name="connsiteX531" fmla="*/ 4138993 w 4728781"/>
                <a:gd name="connsiteY531" fmla="*/ 793051 h 1567338"/>
                <a:gd name="connsiteX532" fmla="*/ 4113085 w 4728781"/>
                <a:gd name="connsiteY532" fmla="*/ 793146 h 1567338"/>
                <a:gd name="connsiteX533" fmla="*/ 4067746 w 4728781"/>
                <a:gd name="connsiteY533" fmla="*/ 773906 h 1567338"/>
                <a:gd name="connsiteX534" fmla="*/ 4093559 w 4728781"/>
                <a:gd name="connsiteY534" fmla="*/ 774096 h 1567338"/>
                <a:gd name="connsiteX535" fmla="*/ 4093559 w 4728781"/>
                <a:gd name="connsiteY535" fmla="*/ 793432 h 1567338"/>
                <a:gd name="connsiteX536" fmla="*/ 4067746 w 4728781"/>
                <a:gd name="connsiteY536" fmla="*/ 793527 h 1567338"/>
                <a:gd name="connsiteX537" fmla="*/ 656367 w 4728781"/>
                <a:gd name="connsiteY537" fmla="*/ 773810 h 1567338"/>
                <a:gd name="connsiteX538" fmla="*/ 656367 w 4728781"/>
                <a:gd name="connsiteY538" fmla="*/ 793432 h 1567338"/>
                <a:gd name="connsiteX539" fmla="*/ 630554 w 4728781"/>
                <a:gd name="connsiteY539" fmla="*/ 793241 h 1567338"/>
                <a:gd name="connsiteX540" fmla="*/ 630554 w 4728781"/>
                <a:gd name="connsiteY540" fmla="*/ 774001 h 1567338"/>
                <a:gd name="connsiteX541" fmla="*/ 4022407 w 4728781"/>
                <a:gd name="connsiteY541" fmla="*/ 773525 h 1567338"/>
                <a:gd name="connsiteX542" fmla="*/ 4048220 w 4728781"/>
                <a:gd name="connsiteY542" fmla="*/ 773716 h 1567338"/>
                <a:gd name="connsiteX543" fmla="*/ 4048220 w 4728781"/>
                <a:gd name="connsiteY543" fmla="*/ 793718 h 1567338"/>
                <a:gd name="connsiteX544" fmla="*/ 4022407 w 4728781"/>
                <a:gd name="connsiteY544" fmla="*/ 793908 h 1567338"/>
                <a:gd name="connsiteX545" fmla="*/ 701706 w 4728781"/>
                <a:gd name="connsiteY545" fmla="*/ 773525 h 1567338"/>
                <a:gd name="connsiteX546" fmla="*/ 701706 w 4728781"/>
                <a:gd name="connsiteY546" fmla="*/ 793813 h 1567338"/>
                <a:gd name="connsiteX547" fmla="*/ 675893 w 4728781"/>
                <a:gd name="connsiteY547" fmla="*/ 793623 h 1567338"/>
                <a:gd name="connsiteX548" fmla="*/ 675893 w 4728781"/>
                <a:gd name="connsiteY548" fmla="*/ 773716 h 1567338"/>
                <a:gd name="connsiteX549" fmla="*/ 747046 w 4728781"/>
                <a:gd name="connsiteY549" fmla="*/ 773239 h 1567338"/>
                <a:gd name="connsiteX550" fmla="*/ 747046 w 4728781"/>
                <a:gd name="connsiteY550" fmla="*/ 794194 h 1567338"/>
                <a:gd name="connsiteX551" fmla="*/ 721233 w 4728781"/>
                <a:gd name="connsiteY551" fmla="*/ 794004 h 1567338"/>
                <a:gd name="connsiteX552" fmla="*/ 721233 w 4728781"/>
                <a:gd name="connsiteY552" fmla="*/ 773429 h 1567338"/>
                <a:gd name="connsiteX553" fmla="*/ 3976973 w 4728781"/>
                <a:gd name="connsiteY553" fmla="*/ 773144 h 1567338"/>
                <a:gd name="connsiteX554" fmla="*/ 4002786 w 4728781"/>
                <a:gd name="connsiteY554" fmla="*/ 773335 h 1567338"/>
                <a:gd name="connsiteX555" fmla="*/ 4002786 w 4728781"/>
                <a:gd name="connsiteY555" fmla="*/ 794004 h 1567338"/>
                <a:gd name="connsiteX556" fmla="*/ 3976973 w 4728781"/>
                <a:gd name="connsiteY556" fmla="*/ 794194 h 1567338"/>
                <a:gd name="connsiteX557" fmla="*/ 3931634 w 4728781"/>
                <a:gd name="connsiteY557" fmla="*/ 772858 h 1567338"/>
                <a:gd name="connsiteX558" fmla="*/ 3957447 w 4728781"/>
                <a:gd name="connsiteY558" fmla="*/ 773049 h 1567338"/>
                <a:gd name="connsiteX559" fmla="*/ 3957447 w 4728781"/>
                <a:gd name="connsiteY559" fmla="*/ 794480 h 1567338"/>
                <a:gd name="connsiteX560" fmla="*/ 3931634 w 4728781"/>
                <a:gd name="connsiteY560" fmla="*/ 794575 h 1567338"/>
                <a:gd name="connsiteX561" fmla="*/ 792480 w 4728781"/>
                <a:gd name="connsiteY561" fmla="*/ 772763 h 1567338"/>
                <a:gd name="connsiteX562" fmla="*/ 792480 w 4728781"/>
                <a:gd name="connsiteY562" fmla="*/ 794480 h 1567338"/>
                <a:gd name="connsiteX563" fmla="*/ 766667 w 4728781"/>
                <a:gd name="connsiteY563" fmla="*/ 794290 h 1567338"/>
                <a:gd name="connsiteX564" fmla="*/ 766667 w 4728781"/>
                <a:gd name="connsiteY564" fmla="*/ 772954 h 1567338"/>
                <a:gd name="connsiteX565" fmla="*/ 3886295 w 4728781"/>
                <a:gd name="connsiteY565" fmla="*/ 772477 h 1567338"/>
                <a:gd name="connsiteX566" fmla="*/ 3912108 w 4728781"/>
                <a:gd name="connsiteY566" fmla="*/ 772668 h 1567338"/>
                <a:gd name="connsiteX567" fmla="*/ 3912108 w 4728781"/>
                <a:gd name="connsiteY567" fmla="*/ 794766 h 1567338"/>
                <a:gd name="connsiteX568" fmla="*/ 3886295 w 4728781"/>
                <a:gd name="connsiteY568" fmla="*/ 794956 h 1567338"/>
                <a:gd name="connsiteX569" fmla="*/ 837819 w 4728781"/>
                <a:gd name="connsiteY569" fmla="*/ 772477 h 1567338"/>
                <a:gd name="connsiteX570" fmla="*/ 837819 w 4728781"/>
                <a:gd name="connsiteY570" fmla="*/ 794861 h 1567338"/>
                <a:gd name="connsiteX571" fmla="*/ 812006 w 4728781"/>
                <a:gd name="connsiteY571" fmla="*/ 794670 h 1567338"/>
                <a:gd name="connsiteX572" fmla="*/ 812006 w 4728781"/>
                <a:gd name="connsiteY572" fmla="*/ 772668 h 1567338"/>
                <a:gd name="connsiteX573" fmla="*/ 883158 w 4728781"/>
                <a:gd name="connsiteY573" fmla="*/ 772191 h 1567338"/>
                <a:gd name="connsiteX574" fmla="*/ 883158 w 4728781"/>
                <a:gd name="connsiteY574" fmla="*/ 795241 h 1567338"/>
                <a:gd name="connsiteX575" fmla="*/ 857345 w 4728781"/>
                <a:gd name="connsiteY575" fmla="*/ 795051 h 1567338"/>
                <a:gd name="connsiteX576" fmla="*/ 857345 w 4728781"/>
                <a:gd name="connsiteY576" fmla="*/ 772381 h 1567338"/>
                <a:gd name="connsiteX577" fmla="*/ 3840860 w 4728781"/>
                <a:gd name="connsiteY577" fmla="*/ 772096 h 1567338"/>
                <a:gd name="connsiteX578" fmla="*/ 3866673 w 4728781"/>
                <a:gd name="connsiteY578" fmla="*/ 772287 h 1567338"/>
                <a:gd name="connsiteX579" fmla="*/ 3866673 w 4728781"/>
                <a:gd name="connsiteY579" fmla="*/ 795147 h 1567338"/>
                <a:gd name="connsiteX580" fmla="*/ 3840860 w 4728781"/>
                <a:gd name="connsiteY580" fmla="*/ 795242 h 1567338"/>
                <a:gd name="connsiteX581" fmla="*/ 3795522 w 4728781"/>
                <a:gd name="connsiteY581" fmla="*/ 771810 h 1567338"/>
                <a:gd name="connsiteX582" fmla="*/ 3821335 w 4728781"/>
                <a:gd name="connsiteY582" fmla="*/ 772001 h 1567338"/>
                <a:gd name="connsiteX583" fmla="*/ 3821335 w 4728781"/>
                <a:gd name="connsiteY583" fmla="*/ 795527 h 1567338"/>
                <a:gd name="connsiteX584" fmla="*/ 3795522 w 4728781"/>
                <a:gd name="connsiteY584" fmla="*/ 795623 h 1567338"/>
                <a:gd name="connsiteX585" fmla="*/ 928592 w 4728781"/>
                <a:gd name="connsiteY585" fmla="*/ 771810 h 1567338"/>
                <a:gd name="connsiteX586" fmla="*/ 928592 w 4728781"/>
                <a:gd name="connsiteY586" fmla="*/ 795527 h 1567338"/>
                <a:gd name="connsiteX587" fmla="*/ 902779 w 4728781"/>
                <a:gd name="connsiteY587" fmla="*/ 795337 h 1567338"/>
                <a:gd name="connsiteX588" fmla="*/ 902779 w 4728781"/>
                <a:gd name="connsiteY588" fmla="*/ 772001 h 1567338"/>
                <a:gd name="connsiteX589" fmla="*/ 973931 w 4728781"/>
                <a:gd name="connsiteY589" fmla="*/ 771429 h 1567338"/>
                <a:gd name="connsiteX590" fmla="*/ 973931 w 4728781"/>
                <a:gd name="connsiteY590" fmla="*/ 795908 h 1567338"/>
                <a:gd name="connsiteX591" fmla="*/ 948118 w 4728781"/>
                <a:gd name="connsiteY591" fmla="*/ 795718 h 1567338"/>
                <a:gd name="connsiteX592" fmla="*/ 948118 w 4728781"/>
                <a:gd name="connsiteY592" fmla="*/ 771620 h 1567338"/>
                <a:gd name="connsiteX593" fmla="*/ 3750087 w 4728781"/>
                <a:gd name="connsiteY593" fmla="*/ 771334 h 1567338"/>
                <a:gd name="connsiteX594" fmla="*/ 3775900 w 4728781"/>
                <a:gd name="connsiteY594" fmla="*/ 771524 h 1567338"/>
                <a:gd name="connsiteX595" fmla="*/ 3775900 w 4728781"/>
                <a:gd name="connsiteY595" fmla="*/ 795718 h 1567338"/>
                <a:gd name="connsiteX596" fmla="*/ 3750087 w 4728781"/>
                <a:gd name="connsiteY596" fmla="*/ 795908 h 1567338"/>
                <a:gd name="connsiteX597" fmla="*/ 1019270 w 4728781"/>
                <a:gd name="connsiteY597" fmla="*/ 771143 h 1567338"/>
                <a:gd name="connsiteX598" fmla="*/ 1019270 w 4728781"/>
                <a:gd name="connsiteY598" fmla="*/ 796289 h 1567338"/>
                <a:gd name="connsiteX599" fmla="*/ 993457 w 4728781"/>
                <a:gd name="connsiteY599" fmla="*/ 796099 h 1567338"/>
                <a:gd name="connsiteX600" fmla="*/ 993457 w 4728781"/>
                <a:gd name="connsiteY600" fmla="*/ 771334 h 1567338"/>
                <a:gd name="connsiteX601" fmla="*/ 3704748 w 4728781"/>
                <a:gd name="connsiteY601" fmla="*/ 771048 h 1567338"/>
                <a:gd name="connsiteX602" fmla="*/ 3730561 w 4728781"/>
                <a:gd name="connsiteY602" fmla="*/ 771239 h 1567338"/>
                <a:gd name="connsiteX603" fmla="*/ 3730561 w 4728781"/>
                <a:gd name="connsiteY603" fmla="*/ 796099 h 1567338"/>
                <a:gd name="connsiteX604" fmla="*/ 3704748 w 4728781"/>
                <a:gd name="connsiteY604" fmla="*/ 796289 h 1567338"/>
                <a:gd name="connsiteX605" fmla="*/ 2510123 w 4728781"/>
                <a:gd name="connsiteY605" fmla="*/ 768953 h 1567338"/>
                <a:gd name="connsiteX606" fmla="*/ 2546890 w 4728781"/>
                <a:gd name="connsiteY606" fmla="*/ 768953 h 1567338"/>
                <a:gd name="connsiteX607" fmla="*/ 2546890 w 4728781"/>
                <a:gd name="connsiteY607" fmla="*/ 798385 h 1567338"/>
                <a:gd name="connsiteX608" fmla="*/ 2510123 w 4728781"/>
                <a:gd name="connsiteY608" fmla="*/ 798385 h 1567338"/>
                <a:gd name="connsiteX609" fmla="*/ 3159823 w 4728781"/>
                <a:gd name="connsiteY609" fmla="*/ 765810 h 1567338"/>
                <a:gd name="connsiteX610" fmla="*/ 3196590 w 4728781"/>
                <a:gd name="connsiteY610" fmla="*/ 765810 h 1567338"/>
                <a:gd name="connsiteX611" fmla="*/ 3196590 w 4728781"/>
                <a:gd name="connsiteY611" fmla="*/ 801624 h 1567338"/>
                <a:gd name="connsiteX612" fmla="*/ 3159823 w 4728781"/>
                <a:gd name="connsiteY612" fmla="*/ 801624 h 1567338"/>
                <a:gd name="connsiteX613" fmla="*/ 1535525 w 4728781"/>
                <a:gd name="connsiteY613" fmla="*/ 765619 h 1567338"/>
                <a:gd name="connsiteX614" fmla="*/ 1572292 w 4728781"/>
                <a:gd name="connsiteY614" fmla="*/ 765619 h 1567338"/>
                <a:gd name="connsiteX615" fmla="*/ 1572292 w 4728781"/>
                <a:gd name="connsiteY615" fmla="*/ 801814 h 1567338"/>
                <a:gd name="connsiteX616" fmla="*/ 1535525 w 4728781"/>
                <a:gd name="connsiteY616" fmla="*/ 801814 h 1567338"/>
                <a:gd name="connsiteX617" fmla="*/ 2997422 w 4728781"/>
                <a:gd name="connsiteY617" fmla="*/ 765429 h 1567338"/>
                <a:gd name="connsiteX618" fmla="*/ 3034188 w 4728781"/>
                <a:gd name="connsiteY618" fmla="*/ 765429 h 1567338"/>
                <a:gd name="connsiteX619" fmla="*/ 3034188 w 4728781"/>
                <a:gd name="connsiteY619" fmla="*/ 802005 h 1567338"/>
                <a:gd name="connsiteX620" fmla="*/ 2997422 w 4728781"/>
                <a:gd name="connsiteY620" fmla="*/ 802005 h 1567338"/>
                <a:gd name="connsiteX621" fmla="*/ 3322224 w 4728781"/>
                <a:gd name="connsiteY621" fmla="*/ 765333 h 1567338"/>
                <a:gd name="connsiteX622" fmla="*/ 3358990 w 4728781"/>
                <a:gd name="connsiteY622" fmla="*/ 765333 h 1567338"/>
                <a:gd name="connsiteX623" fmla="*/ 3358990 w 4728781"/>
                <a:gd name="connsiteY623" fmla="*/ 802004 h 1567338"/>
                <a:gd name="connsiteX624" fmla="*/ 3322224 w 4728781"/>
                <a:gd name="connsiteY624" fmla="*/ 802004 h 1567338"/>
                <a:gd name="connsiteX625" fmla="*/ 2834925 w 4728781"/>
                <a:gd name="connsiteY625" fmla="*/ 765333 h 1567338"/>
                <a:gd name="connsiteX626" fmla="*/ 2871691 w 4728781"/>
                <a:gd name="connsiteY626" fmla="*/ 765333 h 1567338"/>
                <a:gd name="connsiteX627" fmla="*/ 2871691 w 4728781"/>
                <a:gd name="connsiteY627" fmla="*/ 802004 h 1567338"/>
                <a:gd name="connsiteX628" fmla="*/ 2834925 w 4728781"/>
                <a:gd name="connsiteY628" fmla="*/ 802004 h 1567338"/>
                <a:gd name="connsiteX629" fmla="*/ 2022824 w 4728781"/>
                <a:gd name="connsiteY629" fmla="*/ 765333 h 1567338"/>
                <a:gd name="connsiteX630" fmla="*/ 2059591 w 4728781"/>
                <a:gd name="connsiteY630" fmla="*/ 765333 h 1567338"/>
                <a:gd name="connsiteX631" fmla="*/ 2059591 w 4728781"/>
                <a:gd name="connsiteY631" fmla="*/ 802004 h 1567338"/>
                <a:gd name="connsiteX632" fmla="*/ 2022824 w 4728781"/>
                <a:gd name="connsiteY632" fmla="*/ 802004 h 1567338"/>
                <a:gd name="connsiteX633" fmla="*/ 1210627 w 4728781"/>
                <a:gd name="connsiteY633" fmla="*/ 764571 h 1567338"/>
                <a:gd name="connsiteX634" fmla="*/ 1247394 w 4728781"/>
                <a:gd name="connsiteY634" fmla="*/ 764571 h 1567338"/>
                <a:gd name="connsiteX635" fmla="*/ 1247394 w 4728781"/>
                <a:gd name="connsiteY635" fmla="*/ 802766 h 1567338"/>
                <a:gd name="connsiteX636" fmla="*/ 1210627 w 4728781"/>
                <a:gd name="connsiteY636" fmla="*/ 802766 h 1567338"/>
                <a:gd name="connsiteX637" fmla="*/ 2347626 w 4728781"/>
                <a:gd name="connsiteY637" fmla="*/ 763904 h 1567338"/>
                <a:gd name="connsiteX638" fmla="*/ 2384393 w 4728781"/>
                <a:gd name="connsiteY638" fmla="*/ 763904 h 1567338"/>
                <a:gd name="connsiteX639" fmla="*/ 2384393 w 4728781"/>
                <a:gd name="connsiteY639" fmla="*/ 803433 h 1567338"/>
                <a:gd name="connsiteX640" fmla="*/ 2347626 w 4728781"/>
                <a:gd name="connsiteY640" fmla="*/ 803433 h 1567338"/>
                <a:gd name="connsiteX641" fmla="*/ 3646932 w 4728781"/>
                <a:gd name="connsiteY641" fmla="*/ 762857 h 1567338"/>
                <a:gd name="connsiteX642" fmla="*/ 3683698 w 4728781"/>
                <a:gd name="connsiteY642" fmla="*/ 762857 h 1567338"/>
                <a:gd name="connsiteX643" fmla="*/ 3683698 w 4728781"/>
                <a:gd name="connsiteY643" fmla="*/ 770858 h 1567338"/>
                <a:gd name="connsiteX644" fmla="*/ 3686461 w 4728781"/>
                <a:gd name="connsiteY644" fmla="*/ 770858 h 1567338"/>
                <a:gd name="connsiteX645" fmla="*/ 3686461 w 4728781"/>
                <a:gd name="connsiteY645" fmla="*/ 796480 h 1567338"/>
                <a:gd name="connsiteX646" fmla="*/ 3683698 w 4728781"/>
                <a:gd name="connsiteY646" fmla="*/ 796480 h 1567338"/>
                <a:gd name="connsiteX647" fmla="*/ 3683698 w 4728781"/>
                <a:gd name="connsiteY647" fmla="*/ 804481 h 1567338"/>
                <a:gd name="connsiteX648" fmla="*/ 3646932 w 4728781"/>
                <a:gd name="connsiteY648" fmla="*/ 804481 h 1567338"/>
                <a:gd name="connsiteX649" fmla="*/ 1049274 w 4728781"/>
                <a:gd name="connsiteY649" fmla="*/ 762857 h 1567338"/>
                <a:gd name="connsiteX650" fmla="*/ 1086040 w 4728781"/>
                <a:gd name="connsiteY650" fmla="*/ 762857 h 1567338"/>
                <a:gd name="connsiteX651" fmla="*/ 1086040 w 4728781"/>
                <a:gd name="connsiteY651" fmla="*/ 804481 h 1567338"/>
                <a:gd name="connsiteX652" fmla="*/ 1049274 w 4728781"/>
                <a:gd name="connsiteY652" fmla="*/ 804481 h 1567338"/>
                <a:gd name="connsiteX653" fmla="*/ 1049274 w 4728781"/>
                <a:gd name="connsiteY653" fmla="*/ 796480 h 1567338"/>
                <a:gd name="connsiteX654" fmla="*/ 1036891 w 4728781"/>
                <a:gd name="connsiteY654" fmla="*/ 796385 h 1567338"/>
                <a:gd name="connsiteX655" fmla="*/ 1036891 w 4728781"/>
                <a:gd name="connsiteY655" fmla="*/ 770953 h 1567338"/>
                <a:gd name="connsiteX656" fmla="*/ 1049274 w 4728781"/>
                <a:gd name="connsiteY656" fmla="*/ 770858 h 1567338"/>
                <a:gd name="connsiteX657" fmla="*/ 3484721 w 4728781"/>
                <a:gd name="connsiteY657" fmla="*/ 739806 h 1567338"/>
                <a:gd name="connsiteX658" fmla="*/ 3521487 w 4728781"/>
                <a:gd name="connsiteY658" fmla="*/ 739806 h 1567338"/>
                <a:gd name="connsiteX659" fmla="*/ 3521487 w 4728781"/>
                <a:gd name="connsiteY659" fmla="*/ 775430 h 1567338"/>
                <a:gd name="connsiteX660" fmla="*/ 3484721 w 4728781"/>
                <a:gd name="connsiteY660" fmla="*/ 775430 h 1567338"/>
                <a:gd name="connsiteX661" fmla="*/ 2185225 w 4728781"/>
                <a:gd name="connsiteY661" fmla="*/ 739806 h 1567338"/>
                <a:gd name="connsiteX662" fmla="*/ 2221992 w 4728781"/>
                <a:gd name="connsiteY662" fmla="*/ 739806 h 1567338"/>
                <a:gd name="connsiteX663" fmla="*/ 2221992 w 4728781"/>
                <a:gd name="connsiteY663" fmla="*/ 775430 h 1567338"/>
                <a:gd name="connsiteX664" fmla="*/ 2185225 w 4728781"/>
                <a:gd name="connsiteY664" fmla="*/ 775430 h 1567338"/>
                <a:gd name="connsiteX665" fmla="*/ 1373028 w 4728781"/>
                <a:gd name="connsiteY665" fmla="*/ 739806 h 1567338"/>
                <a:gd name="connsiteX666" fmla="*/ 1409795 w 4728781"/>
                <a:gd name="connsiteY666" fmla="*/ 739806 h 1567338"/>
                <a:gd name="connsiteX667" fmla="*/ 1409795 w 4728781"/>
                <a:gd name="connsiteY667" fmla="*/ 775430 h 1567338"/>
                <a:gd name="connsiteX668" fmla="*/ 1373028 w 4728781"/>
                <a:gd name="connsiteY668" fmla="*/ 775430 h 1567338"/>
                <a:gd name="connsiteX669" fmla="*/ 1860327 w 4728781"/>
                <a:gd name="connsiteY669" fmla="*/ 738663 h 1567338"/>
                <a:gd name="connsiteX670" fmla="*/ 1897094 w 4728781"/>
                <a:gd name="connsiteY670" fmla="*/ 738663 h 1567338"/>
                <a:gd name="connsiteX671" fmla="*/ 1897094 w 4728781"/>
                <a:gd name="connsiteY671" fmla="*/ 775048 h 1567338"/>
                <a:gd name="connsiteX672" fmla="*/ 1860327 w 4728781"/>
                <a:gd name="connsiteY672" fmla="*/ 775048 h 1567338"/>
                <a:gd name="connsiteX673" fmla="*/ 2672524 w 4728781"/>
                <a:gd name="connsiteY673" fmla="*/ 737235 h 1567338"/>
                <a:gd name="connsiteX674" fmla="*/ 2709291 w 4728781"/>
                <a:gd name="connsiteY674" fmla="*/ 737235 h 1567338"/>
                <a:gd name="connsiteX675" fmla="*/ 2709291 w 4728781"/>
                <a:gd name="connsiteY675" fmla="*/ 774573 h 1567338"/>
                <a:gd name="connsiteX676" fmla="*/ 2672524 w 4728781"/>
                <a:gd name="connsiteY676" fmla="*/ 774573 h 1567338"/>
                <a:gd name="connsiteX677" fmla="*/ 1697926 w 4728781"/>
                <a:gd name="connsiteY677" fmla="*/ 737235 h 1567338"/>
                <a:gd name="connsiteX678" fmla="*/ 1734693 w 4728781"/>
                <a:gd name="connsiteY678" fmla="*/ 737235 h 1567338"/>
                <a:gd name="connsiteX679" fmla="*/ 1734693 w 4728781"/>
                <a:gd name="connsiteY679" fmla="*/ 774573 h 1567338"/>
                <a:gd name="connsiteX680" fmla="*/ 1697926 w 4728781"/>
                <a:gd name="connsiteY680" fmla="*/ 774573 h 1567338"/>
                <a:gd name="connsiteX681" fmla="*/ 2510123 w 4728781"/>
                <a:gd name="connsiteY681" fmla="*/ 734949 h 1567338"/>
                <a:gd name="connsiteX682" fmla="*/ 2546890 w 4728781"/>
                <a:gd name="connsiteY682" fmla="*/ 734949 h 1567338"/>
                <a:gd name="connsiteX683" fmla="*/ 2546890 w 4728781"/>
                <a:gd name="connsiteY683" fmla="*/ 758095 h 1567338"/>
                <a:gd name="connsiteX684" fmla="*/ 2510123 w 4728781"/>
                <a:gd name="connsiteY684" fmla="*/ 758095 h 1567338"/>
                <a:gd name="connsiteX685" fmla="*/ 3647122 w 4728781"/>
                <a:gd name="connsiteY685" fmla="*/ 715708 h 1567338"/>
                <a:gd name="connsiteX686" fmla="*/ 3683889 w 4728781"/>
                <a:gd name="connsiteY686" fmla="*/ 715708 h 1567338"/>
                <a:gd name="connsiteX687" fmla="*/ 3683889 w 4728781"/>
                <a:gd name="connsiteY687" fmla="*/ 738854 h 1567338"/>
                <a:gd name="connsiteX688" fmla="*/ 3647122 w 4728781"/>
                <a:gd name="connsiteY688" fmla="*/ 738854 h 1567338"/>
                <a:gd name="connsiteX689" fmla="*/ 1048226 w 4728781"/>
                <a:gd name="connsiteY689" fmla="*/ 715708 h 1567338"/>
                <a:gd name="connsiteX690" fmla="*/ 1084993 w 4728781"/>
                <a:gd name="connsiteY690" fmla="*/ 715708 h 1567338"/>
                <a:gd name="connsiteX691" fmla="*/ 1084993 w 4728781"/>
                <a:gd name="connsiteY691" fmla="*/ 738854 h 1567338"/>
                <a:gd name="connsiteX692" fmla="*/ 1048226 w 4728781"/>
                <a:gd name="connsiteY692" fmla="*/ 738854 h 1567338"/>
                <a:gd name="connsiteX693" fmla="*/ 3159823 w 4728781"/>
                <a:gd name="connsiteY693" fmla="*/ 713231 h 1567338"/>
                <a:gd name="connsiteX694" fmla="*/ 3196590 w 4728781"/>
                <a:gd name="connsiteY694" fmla="*/ 713231 h 1567338"/>
                <a:gd name="connsiteX695" fmla="*/ 3196590 w 4728781"/>
                <a:gd name="connsiteY695" fmla="*/ 749045 h 1567338"/>
                <a:gd name="connsiteX696" fmla="*/ 3159823 w 4728781"/>
                <a:gd name="connsiteY696" fmla="*/ 749045 h 1567338"/>
                <a:gd name="connsiteX697" fmla="*/ 1535525 w 4728781"/>
                <a:gd name="connsiteY697" fmla="*/ 712279 h 1567338"/>
                <a:gd name="connsiteX698" fmla="*/ 1572292 w 4728781"/>
                <a:gd name="connsiteY698" fmla="*/ 712279 h 1567338"/>
                <a:gd name="connsiteX699" fmla="*/ 1572292 w 4728781"/>
                <a:gd name="connsiteY699" fmla="*/ 748474 h 1567338"/>
                <a:gd name="connsiteX700" fmla="*/ 1535525 w 4728781"/>
                <a:gd name="connsiteY700" fmla="*/ 748474 h 1567338"/>
                <a:gd name="connsiteX701" fmla="*/ 2997422 w 4728781"/>
                <a:gd name="connsiteY701" fmla="*/ 711327 h 1567338"/>
                <a:gd name="connsiteX702" fmla="*/ 3034188 w 4728781"/>
                <a:gd name="connsiteY702" fmla="*/ 711327 h 1567338"/>
                <a:gd name="connsiteX703" fmla="*/ 3034188 w 4728781"/>
                <a:gd name="connsiteY703" fmla="*/ 747903 h 1567338"/>
                <a:gd name="connsiteX704" fmla="*/ 2997422 w 4728781"/>
                <a:gd name="connsiteY704" fmla="*/ 747903 h 1567338"/>
                <a:gd name="connsiteX705" fmla="*/ 3322224 w 4728781"/>
                <a:gd name="connsiteY705" fmla="*/ 711041 h 1567338"/>
                <a:gd name="connsiteX706" fmla="*/ 3358990 w 4728781"/>
                <a:gd name="connsiteY706" fmla="*/ 711041 h 1567338"/>
                <a:gd name="connsiteX707" fmla="*/ 3358990 w 4728781"/>
                <a:gd name="connsiteY707" fmla="*/ 747712 h 1567338"/>
                <a:gd name="connsiteX708" fmla="*/ 3322224 w 4728781"/>
                <a:gd name="connsiteY708" fmla="*/ 747712 h 1567338"/>
                <a:gd name="connsiteX709" fmla="*/ 2834925 w 4728781"/>
                <a:gd name="connsiteY709" fmla="*/ 711041 h 1567338"/>
                <a:gd name="connsiteX710" fmla="*/ 2871691 w 4728781"/>
                <a:gd name="connsiteY710" fmla="*/ 711041 h 1567338"/>
                <a:gd name="connsiteX711" fmla="*/ 2871691 w 4728781"/>
                <a:gd name="connsiteY711" fmla="*/ 747712 h 1567338"/>
                <a:gd name="connsiteX712" fmla="*/ 2834925 w 4728781"/>
                <a:gd name="connsiteY712" fmla="*/ 747712 h 1567338"/>
                <a:gd name="connsiteX713" fmla="*/ 2022824 w 4728781"/>
                <a:gd name="connsiteY713" fmla="*/ 711041 h 1567338"/>
                <a:gd name="connsiteX714" fmla="*/ 2059591 w 4728781"/>
                <a:gd name="connsiteY714" fmla="*/ 711041 h 1567338"/>
                <a:gd name="connsiteX715" fmla="*/ 2059591 w 4728781"/>
                <a:gd name="connsiteY715" fmla="*/ 747712 h 1567338"/>
                <a:gd name="connsiteX716" fmla="*/ 2022824 w 4728781"/>
                <a:gd name="connsiteY716" fmla="*/ 747712 h 1567338"/>
                <a:gd name="connsiteX717" fmla="*/ 1210627 w 4728781"/>
                <a:gd name="connsiteY717" fmla="*/ 707231 h 1567338"/>
                <a:gd name="connsiteX718" fmla="*/ 1247394 w 4728781"/>
                <a:gd name="connsiteY718" fmla="*/ 707231 h 1567338"/>
                <a:gd name="connsiteX719" fmla="*/ 1247394 w 4728781"/>
                <a:gd name="connsiteY719" fmla="*/ 745426 h 1567338"/>
                <a:gd name="connsiteX720" fmla="*/ 1210627 w 4728781"/>
                <a:gd name="connsiteY720" fmla="*/ 745426 h 1567338"/>
                <a:gd name="connsiteX721" fmla="*/ 2347626 w 4728781"/>
                <a:gd name="connsiteY721" fmla="*/ 703897 h 1567338"/>
                <a:gd name="connsiteX722" fmla="*/ 2384393 w 4728781"/>
                <a:gd name="connsiteY722" fmla="*/ 703897 h 1567338"/>
                <a:gd name="connsiteX723" fmla="*/ 2384393 w 4728781"/>
                <a:gd name="connsiteY723" fmla="*/ 743426 h 1567338"/>
                <a:gd name="connsiteX724" fmla="*/ 2347626 w 4728781"/>
                <a:gd name="connsiteY724" fmla="*/ 743426 h 1567338"/>
                <a:gd name="connsiteX725" fmla="*/ 3484721 w 4728781"/>
                <a:gd name="connsiteY725" fmla="*/ 687609 h 1567338"/>
                <a:gd name="connsiteX726" fmla="*/ 3521487 w 4728781"/>
                <a:gd name="connsiteY726" fmla="*/ 687609 h 1567338"/>
                <a:gd name="connsiteX727" fmla="*/ 3521487 w 4728781"/>
                <a:gd name="connsiteY727" fmla="*/ 723232 h 1567338"/>
                <a:gd name="connsiteX728" fmla="*/ 3484721 w 4728781"/>
                <a:gd name="connsiteY728" fmla="*/ 723232 h 1567338"/>
                <a:gd name="connsiteX729" fmla="*/ 2185225 w 4728781"/>
                <a:gd name="connsiteY729" fmla="*/ 687609 h 1567338"/>
                <a:gd name="connsiteX730" fmla="*/ 2221992 w 4728781"/>
                <a:gd name="connsiteY730" fmla="*/ 687609 h 1567338"/>
                <a:gd name="connsiteX731" fmla="*/ 2221992 w 4728781"/>
                <a:gd name="connsiteY731" fmla="*/ 723232 h 1567338"/>
                <a:gd name="connsiteX732" fmla="*/ 2185225 w 4728781"/>
                <a:gd name="connsiteY732" fmla="*/ 723232 h 1567338"/>
                <a:gd name="connsiteX733" fmla="*/ 1373028 w 4728781"/>
                <a:gd name="connsiteY733" fmla="*/ 687609 h 1567338"/>
                <a:gd name="connsiteX734" fmla="*/ 1409795 w 4728781"/>
                <a:gd name="connsiteY734" fmla="*/ 687609 h 1567338"/>
                <a:gd name="connsiteX735" fmla="*/ 1409795 w 4728781"/>
                <a:gd name="connsiteY735" fmla="*/ 723232 h 1567338"/>
                <a:gd name="connsiteX736" fmla="*/ 1373028 w 4728781"/>
                <a:gd name="connsiteY736" fmla="*/ 723232 h 1567338"/>
                <a:gd name="connsiteX737" fmla="*/ 1860327 w 4728781"/>
                <a:gd name="connsiteY737" fmla="*/ 685037 h 1567338"/>
                <a:gd name="connsiteX738" fmla="*/ 1897094 w 4728781"/>
                <a:gd name="connsiteY738" fmla="*/ 685037 h 1567338"/>
                <a:gd name="connsiteX739" fmla="*/ 1897094 w 4728781"/>
                <a:gd name="connsiteY739" fmla="*/ 721422 h 1567338"/>
                <a:gd name="connsiteX740" fmla="*/ 1860327 w 4728781"/>
                <a:gd name="connsiteY740" fmla="*/ 721422 h 1567338"/>
                <a:gd name="connsiteX741" fmla="*/ 2672524 w 4728781"/>
                <a:gd name="connsiteY741" fmla="*/ 681704 h 1567338"/>
                <a:gd name="connsiteX742" fmla="*/ 2709291 w 4728781"/>
                <a:gd name="connsiteY742" fmla="*/ 681704 h 1567338"/>
                <a:gd name="connsiteX743" fmla="*/ 2709291 w 4728781"/>
                <a:gd name="connsiteY743" fmla="*/ 719042 h 1567338"/>
                <a:gd name="connsiteX744" fmla="*/ 2672524 w 4728781"/>
                <a:gd name="connsiteY744" fmla="*/ 719042 h 1567338"/>
                <a:gd name="connsiteX745" fmla="*/ 1697926 w 4728781"/>
                <a:gd name="connsiteY745" fmla="*/ 681704 h 1567338"/>
                <a:gd name="connsiteX746" fmla="*/ 1734693 w 4728781"/>
                <a:gd name="connsiteY746" fmla="*/ 681704 h 1567338"/>
                <a:gd name="connsiteX747" fmla="*/ 1734693 w 4728781"/>
                <a:gd name="connsiteY747" fmla="*/ 719042 h 1567338"/>
                <a:gd name="connsiteX748" fmla="*/ 1697926 w 4728781"/>
                <a:gd name="connsiteY748" fmla="*/ 719042 h 1567338"/>
                <a:gd name="connsiteX749" fmla="*/ 3159823 w 4728781"/>
                <a:gd name="connsiteY749" fmla="*/ 660749 h 1567338"/>
                <a:gd name="connsiteX750" fmla="*/ 3196590 w 4728781"/>
                <a:gd name="connsiteY750" fmla="*/ 660749 h 1567338"/>
                <a:gd name="connsiteX751" fmla="*/ 3196590 w 4728781"/>
                <a:gd name="connsiteY751" fmla="*/ 696563 h 1567338"/>
                <a:gd name="connsiteX752" fmla="*/ 3159823 w 4728781"/>
                <a:gd name="connsiteY752" fmla="*/ 696563 h 1567338"/>
                <a:gd name="connsiteX753" fmla="*/ 1535525 w 4728781"/>
                <a:gd name="connsiteY753" fmla="*/ 659034 h 1567338"/>
                <a:gd name="connsiteX754" fmla="*/ 1572292 w 4728781"/>
                <a:gd name="connsiteY754" fmla="*/ 659034 h 1567338"/>
                <a:gd name="connsiteX755" fmla="*/ 1572292 w 4728781"/>
                <a:gd name="connsiteY755" fmla="*/ 695229 h 1567338"/>
                <a:gd name="connsiteX756" fmla="*/ 1535525 w 4728781"/>
                <a:gd name="connsiteY756" fmla="*/ 695229 h 1567338"/>
                <a:gd name="connsiteX757" fmla="*/ 2347626 w 4728781"/>
                <a:gd name="connsiteY757" fmla="*/ 658939 h 1567338"/>
                <a:gd name="connsiteX758" fmla="*/ 2384393 w 4728781"/>
                <a:gd name="connsiteY758" fmla="*/ 658939 h 1567338"/>
                <a:gd name="connsiteX759" fmla="*/ 2384393 w 4728781"/>
                <a:gd name="connsiteY759" fmla="*/ 682085 h 1567338"/>
                <a:gd name="connsiteX760" fmla="*/ 2347626 w 4728781"/>
                <a:gd name="connsiteY760" fmla="*/ 682085 h 1567338"/>
                <a:gd name="connsiteX761" fmla="*/ 2997422 w 4728781"/>
                <a:gd name="connsiteY761" fmla="*/ 657225 h 1567338"/>
                <a:gd name="connsiteX762" fmla="*/ 3034188 w 4728781"/>
                <a:gd name="connsiteY762" fmla="*/ 657225 h 1567338"/>
                <a:gd name="connsiteX763" fmla="*/ 3034188 w 4728781"/>
                <a:gd name="connsiteY763" fmla="*/ 693801 h 1567338"/>
                <a:gd name="connsiteX764" fmla="*/ 2997422 w 4728781"/>
                <a:gd name="connsiteY764" fmla="*/ 693801 h 1567338"/>
                <a:gd name="connsiteX765" fmla="*/ 3322224 w 4728781"/>
                <a:gd name="connsiteY765" fmla="*/ 656748 h 1567338"/>
                <a:gd name="connsiteX766" fmla="*/ 3358990 w 4728781"/>
                <a:gd name="connsiteY766" fmla="*/ 656748 h 1567338"/>
                <a:gd name="connsiteX767" fmla="*/ 3358990 w 4728781"/>
                <a:gd name="connsiteY767" fmla="*/ 693419 h 1567338"/>
                <a:gd name="connsiteX768" fmla="*/ 3322224 w 4728781"/>
                <a:gd name="connsiteY768" fmla="*/ 693419 h 1567338"/>
                <a:gd name="connsiteX769" fmla="*/ 2834925 w 4728781"/>
                <a:gd name="connsiteY769" fmla="*/ 656748 h 1567338"/>
                <a:gd name="connsiteX770" fmla="*/ 2871691 w 4728781"/>
                <a:gd name="connsiteY770" fmla="*/ 656748 h 1567338"/>
                <a:gd name="connsiteX771" fmla="*/ 2871691 w 4728781"/>
                <a:gd name="connsiteY771" fmla="*/ 693419 h 1567338"/>
                <a:gd name="connsiteX772" fmla="*/ 2834925 w 4728781"/>
                <a:gd name="connsiteY772" fmla="*/ 693419 h 1567338"/>
                <a:gd name="connsiteX773" fmla="*/ 2022824 w 4728781"/>
                <a:gd name="connsiteY773" fmla="*/ 656748 h 1567338"/>
                <a:gd name="connsiteX774" fmla="*/ 2059591 w 4728781"/>
                <a:gd name="connsiteY774" fmla="*/ 656748 h 1567338"/>
                <a:gd name="connsiteX775" fmla="*/ 2059591 w 4728781"/>
                <a:gd name="connsiteY775" fmla="*/ 693419 h 1567338"/>
                <a:gd name="connsiteX776" fmla="*/ 2022824 w 4728781"/>
                <a:gd name="connsiteY776" fmla="*/ 693419 h 1567338"/>
                <a:gd name="connsiteX777" fmla="*/ 1210627 w 4728781"/>
                <a:gd name="connsiteY777" fmla="*/ 649985 h 1567338"/>
                <a:gd name="connsiteX778" fmla="*/ 1247394 w 4728781"/>
                <a:gd name="connsiteY778" fmla="*/ 649985 h 1567338"/>
                <a:gd name="connsiteX779" fmla="*/ 1247394 w 4728781"/>
                <a:gd name="connsiteY779" fmla="*/ 688180 h 1567338"/>
                <a:gd name="connsiteX780" fmla="*/ 1210627 w 4728781"/>
                <a:gd name="connsiteY780" fmla="*/ 688180 h 1567338"/>
                <a:gd name="connsiteX781" fmla="*/ 3484721 w 4728781"/>
                <a:gd name="connsiteY781" fmla="*/ 635412 h 1567338"/>
                <a:gd name="connsiteX782" fmla="*/ 3521487 w 4728781"/>
                <a:gd name="connsiteY782" fmla="*/ 635412 h 1567338"/>
                <a:gd name="connsiteX783" fmla="*/ 3521487 w 4728781"/>
                <a:gd name="connsiteY783" fmla="*/ 671035 h 1567338"/>
                <a:gd name="connsiteX784" fmla="*/ 3484721 w 4728781"/>
                <a:gd name="connsiteY784" fmla="*/ 671035 h 1567338"/>
                <a:gd name="connsiteX785" fmla="*/ 2185225 w 4728781"/>
                <a:gd name="connsiteY785" fmla="*/ 635412 h 1567338"/>
                <a:gd name="connsiteX786" fmla="*/ 2221992 w 4728781"/>
                <a:gd name="connsiteY786" fmla="*/ 635412 h 1567338"/>
                <a:gd name="connsiteX787" fmla="*/ 2221992 w 4728781"/>
                <a:gd name="connsiteY787" fmla="*/ 671035 h 1567338"/>
                <a:gd name="connsiteX788" fmla="*/ 2185225 w 4728781"/>
                <a:gd name="connsiteY788" fmla="*/ 671035 h 1567338"/>
                <a:gd name="connsiteX789" fmla="*/ 1373028 w 4728781"/>
                <a:gd name="connsiteY789" fmla="*/ 635412 h 1567338"/>
                <a:gd name="connsiteX790" fmla="*/ 1409795 w 4728781"/>
                <a:gd name="connsiteY790" fmla="*/ 635412 h 1567338"/>
                <a:gd name="connsiteX791" fmla="*/ 1409795 w 4728781"/>
                <a:gd name="connsiteY791" fmla="*/ 671035 h 1567338"/>
                <a:gd name="connsiteX792" fmla="*/ 1373028 w 4728781"/>
                <a:gd name="connsiteY792" fmla="*/ 671035 h 1567338"/>
                <a:gd name="connsiteX793" fmla="*/ 1860327 w 4728781"/>
                <a:gd name="connsiteY793" fmla="*/ 631412 h 1567338"/>
                <a:gd name="connsiteX794" fmla="*/ 1897094 w 4728781"/>
                <a:gd name="connsiteY794" fmla="*/ 631412 h 1567338"/>
                <a:gd name="connsiteX795" fmla="*/ 1897094 w 4728781"/>
                <a:gd name="connsiteY795" fmla="*/ 667797 h 1567338"/>
                <a:gd name="connsiteX796" fmla="*/ 1860327 w 4728781"/>
                <a:gd name="connsiteY796" fmla="*/ 667797 h 1567338"/>
                <a:gd name="connsiteX797" fmla="*/ 2672524 w 4728781"/>
                <a:gd name="connsiteY797" fmla="*/ 626173 h 1567338"/>
                <a:gd name="connsiteX798" fmla="*/ 2709291 w 4728781"/>
                <a:gd name="connsiteY798" fmla="*/ 626173 h 1567338"/>
                <a:gd name="connsiteX799" fmla="*/ 2709291 w 4728781"/>
                <a:gd name="connsiteY799" fmla="*/ 663511 h 1567338"/>
                <a:gd name="connsiteX800" fmla="*/ 2672524 w 4728781"/>
                <a:gd name="connsiteY800" fmla="*/ 663511 h 1567338"/>
                <a:gd name="connsiteX801" fmla="*/ 1697926 w 4728781"/>
                <a:gd name="connsiteY801" fmla="*/ 626173 h 1567338"/>
                <a:gd name="connsiteX802" fmla="*/ 1734693 w 4728781"/>
                <a:gd name="connsiteY802" fmla="*/ 626173 h 1567338"/>
                <a:gd name="connsiteX803" fmla="*/ 1734693 w 4728781"/>
                <a:gd name="connsiteY803" fmla="*/ 663511 h 1567338"/>
                <a:gd name="connsiteX804" fmla="*/ 1697926 w 4728781"/>
                <a:gd name="connsiteY804" fmla="*/ 663511 h 1567338"/>
                <a:gd name="connsiteX805" fmla="*/ 3159823 w 4728781"/>
                <a:gd name="connsiteY805" fmla="*/ 608266 h 1567338"/>
                <a:gd name="connsiteX806" fmla="*/ 3196590 w 4728781"/>
                <a:gd name="connsiteY806" fmla="*/ 608266 h 1567338"/>
                <a:gd name="connsiteX807" fmla="*/ 3196590 w 4728781"/>
                <a:gd name="connsiteY807" fmla="*/ 644080 h 1567338"/>
                <a:gd name="connsiteX808" fmla="*/ 3159823 w 4728781"/>
                <a:gd name="connsiteY808" fmla="*/ 644080 h 1567338"/>
                <a:gd name="connsiteX809" fmla="*/ 1535525 w 4728781"/>
                <a:gd name="connsiteY809" fmla="*/ 605789 h 1567338"/>
                <a:gd name="connsiteX810" fmla="*/ 1572292 w 4728781"/>
                <a:gd name="connsiteY810" fmla="*/ 605789 h 1567338"/>
                <a:gd name="connsiteX811" fmla="*/ 1572292 w 4728781"/>
                <a:gd name="connsiteY811" fmla="*/ 641984 h 1567338"/>
                <a:gd name="connsiteX812" fmla="*/ 1535525 w 4728781"/>
                <a:gd name="connsiteY812" fmla="*/ 641984 h 1567338"/>
                <a:gd name="connsiteX813" fmla="*/ 2997422 w 4728781"/>
                <a:gd name="connsiteY813" fmla="*/ 603218 h 1567338"/>
                <a:gd name="connsiteX814" fmla="*/ 3034188 w 4728781"/>
                <a:gd name="connsiteY814" fmla="*/ 603218 h 1567338"/>
                <a:gd name="connsiteX815" fmla="*/ 3034188 w 4728781"/>
                <a:gd name="connsiteY815" fmla="*/ 639794 h 1567338"/>
                <a:gd name="connsiteX816" fmla="*/ 2997422 w 4728781"/>
                <a:gd name="connsiteY816" fmla="*/ 639794 h 1567338"/>
                <a:gd name="connsiteX817" fmla="*/ 3322224 w 4728781"/>
                <a:gd name="connsiteY817" fmla="*/ 602361 h 1567338"/>
                <a:gd name="connsiteX818" fmla="*/ 3358990 w 4728781"/>
                <a:gd name="connsiteY818" fmla="*/ 602361 h 1567338"/>
                <a:gd name="connsiteX819" fmla="*/ 3358990 w 4728781"/>
                <a:gd name="connsiteY819" fmla="*/ 639032 h 1567338"/>
                <a:gd name="connsiteX820" fmla="*/ 3322224 w 4728781"/>
                <a:gd name="connsiteY820" fmla="*/ 639032 h 1567338"/>
                <a:gd name="connsiteX821" fmla="*/ 2834925 w 4728781"/>
                <a:gd name="connsiteY821" fmla="*/ 602361 h 1567338"/>
                <a:gd name="connsiteX822" fmla="*/ 2871691 w 4728781"/>
                <a:gd name="connsiteY822" fmla="*/ 602361 h 1567338"/>
                <a:gd name="connsiteX823" fmla="*/ 2871691 w 4728781"/>
                <a:gd name="connsiteY823" fmla="*/ 639032 h 1567338"/>
                <a:gd name="connsiteX824" fmla="*/ 2834925 w 4728781"/>
                <a:gd name="connsiteY824" fmla="*/ 639032 h 1567338"/>
                <a:gd name="connsiteX825" fmla="*/ 2022824 w 4728781"/>
                <a:gd name="connsiteY825" fmla="*/ 602361 h 1567338"/>
                <a:gd name="connsiteX826" fmla="*/ 2059591 w 4728781"/>
                <a:gd name="connsiteY826" fmla="*/ 602361 h 1567338"/>
                <a:gd name="connsiteX827" fmla="*/ 2059591 w 4728781"/>
                <a:gd name="connsiteY827" fmla="*/ 639032 h 1567338"/>
                <a:gd name="connsiteX828" fmla="*/ 2022824 w 4728781"/>
                <a:gd name="connsiteY828" fmla="*/ 639032 h 1567338"/>
                <a:gd name="connsiteX829" fmla="*/ 3484721 w 4728781"/>
                <a:gd name="connsiteY829" fmla="*/ 594645 h 1567338"/>
                <a:gd name="connsiteX830" fmla="*/ 3521487 w 4728781"/>
                <a:gd name="connsiteY830" fmla="*/ 594645 h 1567338"/>
                <a:gd name="connsiteX831" fmla="*/ 3521487 w 4728781"/>
                <a:gd name="connsiteY831" fmla="*/ 617791 h 1567338"/>
                <a:gd name="connsiteX832" fmla="*/ 3484721 w 4728781"/>
                <a:gd name="connsiteY832" fmla="*/ 617791 h 1567338"/>
                <a:gd name="connsiteX833" fmla="*/ 2185225 w 4728781"/>
                <a:gd name="connsiteY833" fmla="*/ 594645 h 1567338"/>
                <a:gd name="connsiteX834" fmla="*/ 2221992 w 4728781"/>
                <a:gd name="connsiteY834" fmla="*/ 594645 h 1567338"/>
                <a:gd name="connsiteX835" fmla="*/ 2221992 w 4728781"/>
                <a:gd name="connsiteY835" fmla="*/ 617791 h 1567338"/>
                <a:gd name="connsiteX836" fmla="*/ 2185225 w 4728781"/>
                <a:gd name="connsiteY836" fmla="*/ 617791 h 1567338"/>
                <a:gd name="connsiteX837" fmla="*/ 1373028 w 4728781"/>
                <a:gd name="connsiteY837" fmla="*/ 594645 h 1567338"/>
                <a:gd name="connsiteX838" fmla="*/ 1409795 w 4728781"/>
                <a:gd name="connsiteY838" fmla="*/ 594645 h 1567338"/>
                <a:gd name="connsiteX839" fmla="*/ 1409795 w 4728781"/>
                <a:gd name="connsiteY839" fmla="*/ 617791 h 1567338"/>
                <a:gd name="connsiteX840" fmla="*/ 1373028 w 4728781"/>
                <a:gd name="connsiteY840" fmla="*/ 617791 h 1567338"/>
                <a:gd name="connsiteX841" fmla="*/ 1210627 w 4728781"/>
                <a:gd name="connsiteY841" fmla="*/ 592645 h 1567338"/>
                <a:gd name="connsiteX842" fmla="*/ 1247394 w 4728781"/>
                <a:gd name="connsiteY842" fmla="*/ 592645 h 1567338"/>
                <a:gd name="connsiteX843" fmla="*/ 1247394 w 4728781"/>
                <a:gd name="connsiteY843" fmla="*/ 630840 h 1567338"/>
                <a:gd name="connsiteX844" fmla="*/ 1210627 w 4728781"/>
                <a:gd name="connsiteY844" fmla="*/ 630840 h 1567338"/>
                <a:gd name="connsiteX845" fmla="*/ 1860327 w 4728781"/>
                <a:gd name="connsiteY845" fmla="*/ 577786 h 1567338"/>
                <a:gd name="connsiteX846" fmla="*/ 1897094 w 4728781"/>
                <a:gd name="connsiteY846" fmla="*/ 577786 h 1567338"/>
                <a:gd name="connsiteX847" fmla="*/ 1897094 w 4728781"/>
                <a:gd name="connsiteY847" fmla="*/ 614172 h 1567338"/>
                <a:gd name="connsiteX848" fmla="*/ 1860327 w 4728781"/>
                <a:gd name="connsiteY848" fmla="*/ 614172 h 1567338"/>
                <a:gd name="connsiteX849" fmla="*/ 2672524 w 4728781"/>
                <a:gd name="connsiteY849" fmla="*/ 570642 h 1567338"/>
                <a:gd name="connsiteX850" fmla="*/ 2709291 w 4728781"/>
                <a:gd name="connsiteY850" fmla="*/ 570642 h 1567338"/>
                <a:gd name="connsiteX851" fmla="*/ 2709291 w 4728781"/>
                <a:gd name="connsiteY851" fmla="*/ 607980 h 1567338"/>
                <a:gd name="connsiteX852" fmla="*/ 2672524 w 4728781"/>
                <a:gd name="connsiteY852" fmla="*/ 607980 h 1567338"/>
                <a:gd name="connsiteX853" fmla="*/ 1697926 w 4728781"/>
                <a:gd name="connsiteY853" fmla="*/ 570642 h 1567338"/>
                <a:gd name="connsiteX854" fmla="*/ 1734693 w 4728781"/>
                <a:gd name="connsiteY854" fmla="*/ 570642 h 1567338"/>
                <a:gd name="connsiteX855" fmla="*/ 1734693 w 4728781"/>
                <a:gd name="connsiteY855" fmla="*/ 607980 h 1567338"/>
                <a:gd name="connsiteX856" fmla="*/ 1697926 w 4728781"/>
                <a:gd name="connsiteY856" fmla="*/ 607980 h 1567338"/>
                <a:gd name="connsiteX857" fmla="*/ 3159823 w 4728781"/>
                <a:gd name="connsiteY857" fmla="*/ 555783 h 1567338"/>
                <a:gd name="connsiteX858" fmla="*/ 3196590 w 4728781"/>
                <a:gd name="connsiteY858" fmla="*/ 555783 h 1567338"/>
                <a:gd name="connsiteX859" fmla="*/ 3196590 w 4728781"/>
                <a:gd name="connsiteY859" fmla="*/ 591597 h 1567338"/>
                <a:gd name="connsiteX860" fmla="*/ 3159823 w 4728781"/>
                <a:gd name="connsiteY860" fmla="*/ 591597 h 1567338"/>
                <a:gd name="connsiteX861" fmla="*/ 1535525 w 4728781"/>
                <a:gd name="connsiteY861" fmla="*/ 552450 h 1567338"/>
                <a:gd name="connsiteX862" fmla="*/ 1572292 w 4728781"/>
                <a:gd name="connsiteY862" fmla="*/ 552450 h 1567338"/>
                <a:gd name="connsiteX863" fmla="*/ 1572292 w 4728781"/>
                <a:gd name="connsiteY863" fmla="*/ 588645 h 1567338"/>
                <a:gd name="connsiteX864" fmla="*/ 1535525 w 4728781"/>
                <a:gd name="connsiteY864" fmla="*/ 588645 h 1567338"/>
                <a:gd name="connsiteX865" fmla="*/ 2997422 w 4728781"/>
                <a:gd name="connsiteY865" fmla="*/ 549116 h 1567338"/>
                <a:gd name="connsiteX866" fmla="*/ 3034188 w 4728781"/>
                <a:gd name="connsiteY866" fmla="*/ 549116 h 1567338"/>
                <a:gd name="connsiteX867" fmla="*/ 3034188 w 4728781"/>
                <a:gd name="connsiteY867" fmla="*/ 585692 h 1567338"/>
                <a:gd name="connsiteX868" fmla="*/ 2997422 w 4728781"/>
                <a:gd name="connsiteY868" fmla="*/ 585692 h 1567338"/>
                <a:gd name="connsiteX869" fmla="*/ 1210627 w 4728781"/>
                <a:gd name="connsiteY869" fmla="*/ 549116 h 1567338"/>
                <a:gd name="connsiteX870" fmla="*/ 1247394 w 4728781"/>
                <a:gd name="connsiteY870" fmla="*/ 549116 h 1567338"/>
                <a:gd name="connsiteX871" fmla="*/ 1247394 w 4728781"/>
                <a:gd name="connsiteY871" fmla="*/ 572262 h 1567338"/>
                <a:gd name="connsiteX872" fmla="*/ 1210627 w 4728781"/>
                <a:gd name="connsiteY872" fmla="*/ 572262 h 1567338"/>
                <a:gd name="connsiteX873" fmla="*/ 3322224 w 4728781"/>
                <a:gd name="connsiteY873" fmla="*/ 548068 h 1567338"/>
                <a:gd name="connsiteX874" fmla="*/ 3358990 w 4728781"/>
                <a:gd name="connsiteY874" fmla="*/ 548068 h 1567338"/>
                <a:gd name="connsiteX875" fmla="*/ 3358990 w 4728781"/>
                <a:gd name="connsiteY875" fmla="*/ 584739 h 1567338"/>
                <a:gd name="connsiteX876" fmla="*/ 3322224 w 4728781"/>
                <a:gd name="connsiteY876" fmla="*/ 584739 h 1567338"/>
                <a:gd name="connsiteX877" fmla="*/ 2834925 w 4728781"/>
                <a:gd name="connsiteY877" fmla="*/ 548068 h 1567338"/>
                <a:gd name="connsiteX878" fmla="*/ 2871691 w 4728781"/>
                <a:gd name="connsiteY878" fmla="*/ 548068 h 1567338"/>
                <a:gd name="connsiteX879" fmla="*/ 2871691 w 4728781"/>
                <a:gd name="connsiteY879" fmla="*/ 584739 h 1567338"/>
                <a:gd name="connsiteX880" fmla="*/ 2834925 w 4728781"/>
                <a:gd name="connsiteY880" fmla="*/ 584739 h 1567338"/>
                <a:gd name="connsiteX881" fmla="*/ 2022824 w 4728781"/>
                <a:gd name="connsiteY881" fmla="*/ 548068 h 1567338"/>
                <a:gd name="connsiteX882" fmla="*/ 2059591 w 4728781"/>
                <a:gd name="connsiteY882" fmla="*/ 548068 h 1567338"/>
                <a:gd name="connsiteX883" fmla="*/ 2059591 w 4728781"/>
                <a:gd name="connsiteY883" fmla="*/ 584739 h 1567338"/>
                <a:gd name="connsiteX884" fmla="*/ 2022824 w 4728781"/>
                <a:gd name="connsiteY884" fmla="*/ 584739 h 1567338"/>
                <a:gd name="connsiteX885" fmla="*/ 1860327 w 4728781"/>
                <a:gd name="connsiteY885" fmla="*/ 524160 h 1567338"/>
                <a:gd name="connsiteX886" fmla="*/ 1897094 w 4728781"/>
                <a:gd name="connsiteY886" fmla="*/ 524160 h 1567338"/>
                <a:gd name="connsiteX887" fmla="*/ 1897094 w 4728781"/>
                <a:gd name="connsiteY887" fmla="*/ 560545 h 1567338"/>
                <a:gd name="connsiteX888" fmla="*/ 1860327 w 4728781"/>
                <a:gd name="connsiteY888" fmla="*/ 560545 h 1567338"/>
                <a:gd name="connsiteX889" fmla="*/ 2672524 w 4728781"/>
                <a:gd name="connsiteY889" fmla="*/ 515112 h 1567338"/>
                <a:gd name="connsiteX890" fmla="*/ 2709291 w 4728781"/>
                <a:gd name="connsiteY890" fmla="*/ 515112 h 1567338"/>
                <a:gd name="connsiteX891" fmla="*/ 2709291 w 4728781"/>
                <a:gd name="connsiteY891" fmla="*/ 552450 h 1567338"/>
                <a:gd name="connsiteX892" fmla="*/ 2672524 w 4728781"/>
                <a:gd name="connsiteY892" fmla="*/ 552450 h 1567338"/>
                <a:gd name="connsiteX893" fmla="*/ 1697926 w 4728781"/>
                <a:gd name="connsiteY893" fmla="*/ 515112 h 1567338"/>
                <a:gd name="connsiteX894" fmla="*/ 1734693 w 4728781"/>
                <a:gd name="connsiteY894" fmla="*/ 515112 h 1567338"/>
                <a:gd name="connsiteX895" fmla="*/ 1734693 w 4728781"/>
                <a:gd name="connsiteY895" fmla="*/ 552450 h 1567338"/>
                <a:gd name="connsiteX896" fmla="*/ 1697926 w 4728781"/>
                <a:gd name="connsiteY896" fmla="*/ 552450 h 1567338"/>
                <a:gd name="connsiteX897" fmla="*/ 3159823 w 4728781"/>
                <a:gd name="connsiteY897" fmla="*/ 514921 h 1567338"/>
                <a:gd name="connsiteX898" fmla="*/ 3196590 w 4728781"/>
                <a:gd name="connsiteY898" fmla="*/ 514921 h 1567338"/>
                <a:gd name="connsiteX899" fmla="*/ 3196590 w 4728781"/>
                <a:gd name="connsiteY899" fmla="*/ 538067 h 1567338"/>
                <a:gd name="connsiteX900" fmla="*/ 3159823 w 4728781"/>
                <a:gd name="connsiteY900" fmla="*/ 538067 h 1567338"/>
                <a:gd name="connsiteX901" fmla="*/ 1535525 w 4728781"/>
                <a:gd name="connsiteY901" fmla="*/ 499205 h 1567338"/>
                <a:gd name="connsiteX902" fmla="*/ 1572292 w 4728781"/>
                <a:gd name="connsiteY902" fmla="*/ 499205 h 1567338"/>
                <a:gd name="connsiteX903" fmla="*/ 1572292 w 4728781"/>
                <a:gd name="connsiteY903" fmla="*/ 535400 h 1567338"/>
                <a:gd name="connsiteX904" fmla="*/ 1535525 w 4728781"/>
                <a:gd name="connsiteY904" fmla="*/ 535400 h 1567338"/>
                <a:gd name="connsiteX905" fmla="*/ 2997422 w 4728781"/>
                <a:gd name="connsiteY905" fmla="*/ 495014 h 1567338"/>
                <a:gd name="connsiteX906" fmla="*/ 3034188 w 4728781"/>
                <a:gd name="connsiteY906" fmla="*/ 495014 h 1567338"/>
                <a:gd name="connsiteX907" fmla="*/ 3034188 w 4728781"/>
                <a:gd name="connsiteY907" fmla="*/ 531590 h 1567338"/>
                <a:gd name="connsiteX908" fmla="*/ 2997422 w 4728781"/>
                <a:gd name="connsiteY908" fmla="*/ 531590 h 1567338"/>
                <a:gd name="connsiteX909" fmla="*/ 3322224 w 4728781"/>
                <a:gd name="connsiteY909" fmla="*/ 493776 h 1567338"/>
                <a:gd name="connsiteX910" fmla="*/ 3358990 w 4728781"/>
                <a:gd name="connsiteY910" fmla="*/ 493776 h 1567338"/>
                <a:gd name="connsiteX911" fmla="*/ 3358990 w 4728781"/>
                <a:gd name="connsiteY911" fmla="*/ 530447 h 1567338"/>
                <a:gd name="connsiteX912" fmla="*/ 3322224 w 4728781"/>
                <a:gd name="connsiteY912" fmla="*/ 530447 h 1567338"/>
                <a:gd name="connsiteX913" fmla="*/ 2834925 w 4728781"/>
                <a:gd name="connsiteY913" fmla="*/ 493776 h 1567338"/>
                <a:gd name="connsiteX914" fmla="*/ 2871691 w 4728781"/>
                <a:gd name="connsiteY914" fmla="*/ 493776 h 1567338"/>
                <a:gd name="connsiteX915" fmla="*/ 2871691 w 4728781"/>
                <a:gd name="connsiteY915" fmla="*/ 530447 h 1567338"/>
                <a:gd name="connsiteX916" fmla="*/ 2834925 w 4728781"/>
                <a:gd name="connsiteY916" fmla="*/ 530447 h 1567338"/>
                <a:gd name="connsiteX917" fmla="*/ 2022824 w 4728781"/>
                <a:gd name="connsiteY917" fmla="*/ 493776 h 1567338"/>
                <a:gd name="connsiteX918" fmla="*/ 2059591 w 4728781"/>
                <a:gd name="connsiteY918" fmla="*/ 493776 h 1567338"/>
                <a:gd name="connsiteX919" fmla="*/ 2059591 w 4728781"/>
                <a:gd name="connsiteY919" fmla="*/ 530447 h 1567338"/>
                <a:gd name="connsiteX920" fmla="*/ 2022824 w 4728781"/>
                <a:gd name="connsiteY920" fmla="*/ 530447 h 1567338"/>
                <a:gd name="connsiteX921" fmla="*/ 2672524 w 4728781"/>
                <a:gd name="connsiteY921" fmla="*/ 472535 h 1567338"/>
                <a:gd name="connsiteX922" fmla="*/ 2709291 w 4728781"/>
                <a:gd name="connsiteY922" fmla="*/ 472535 h 1567338"/>
                <a:gd name="connsiteX923" fmla="*/ 2709291 w 4728781"/>
                <a:gd name="connsiteY923" fmla="*/ 495681 h 1567338"/>
                <a:gd name="connsiteX924" fmla="*/ 2672524 w 4728781"/>
                <a:gd name="connsiteY924" fmla="*/ 495681 h 1567338"/>
                <a:gd name="connsiteX925" fmla="*/ 1697926 w 4728781"/>
                <a:gd name="connsiteY925" fmla="*/ 472535 h 1567338"/>
                <a:gd name="connsiteX926" fmla="*/ 1734693 w 4728781"/>
                <a:gd name="connsiteY926" fmla="*/ 472535 h 1567338"/>
                <a:gd name="connsiteX927" fmla="*/ 1734693 w 4728781"/>
                <a:gd name="connsiteY927" fmla="*/ 495681 h 1567338"/>
                <a:gd name="connsiteX928" fmla="*/ 1697926 w 4728781"/>
                <a:gd name="connsiteY928" fmla="*/ 495681 h 1567338"/>
                <a:gd name="connsiteX929" fmla="*/ 1860327 w 4728781"/>
                <a:gd name="connsiteY929" fmla="*/ 470535 h 1567338"/>
                <a:gd name="connsiteX930" fmla="*/ 1897094 w 4728781"/>
                <a:gd name="connsiteY930" fmla="*/ 470535 h 1567338"/>
                <a:gd name="connsiteX931" fmla="*/ 1897094 w 4728781"/>
                <a:gd name="connsiteY931" fmla="*/ 506920 h 1567338"/>
                <a:gd name="connsiteX932" fmla="*/ 1860327 w 4728781"/>
                <a:gd name="connsiteY932" fmla="*/ 506920 h 1567338"/>
                <a:gd name="connsiteX933" fmla="*/ 1535525 w 4728781"/>
                <a:gd name="connsiteY933" fmla="*/ 445960 h 1567338"/>
                <a:gd name="connsiteX934" fmla="*/ 1572292 w 4728781"/>
                <a:gd name="connsiteY934" fmla="*/ 445960 h 1567338"/>
                <a:gd name="connsiteX935" fmla="*/ 1572292 w 4728781"/>
                <a:gd name="connsiteY935" fmla="*/ 482155 h 1567338"/>
                <a:gd name="connsiteX936" fmla="*/ 1535525 w 4728781"/>
                <a:gd name="connsiteY936" fmla="*/ 482155 h 1567338"/>
                <a:gd name="connsiteX937" fmla="*/ 2997422 w 4728781"/>
                <a:gd name="connsiteY937" fmla="*/ 441007 h 1567338"/>
                <a:gd name="connsiteX938" fmla="*/ 3034188 w 4728781"/>
                <a:gd name="connsiteY938" fmla="*/ 441007 h 1567338"/>
                <a:gd name="connsiteX939" fmla="*/ 3034188 w 4728781"/>
                <a:gd name="connsiteY939" fmla="*/ 477583 h 1567338"/>
                <a:gd name="connsiteX940" fmla="*/ 2997422 w 4728781"/>
                <a:gd name="connsiteY940" fmla="*/ 477583 h 1567338"/>
                <a:gd name="connsiteX941" fmla="*/ 3322224 w 4728781"/>
                <a:gd name="connsiteY941" fmla="*/ 439388 h 1567338"/>
                <a:gd name="connsiteX942" fmla="*/ 3358990 w 4728781"/>
                <a:gd name="connsiteY942" fmla="*/ 439388 h 1567338"/>
                <a:gd name="connsiteX943" fmla="*/ 3358990 w 4728781"/>
                <a:gd name="connsiteY943" fmla="*/ 476059 h 1567338"/>
                <a:gd name="connsiteX944" fmla="*/ 3322224 w 4728781"/>
                <a:gd name="connsiteY944" fmla="*/ 476059 h 1567338"/>
                <a:gd name="connsiteX945" fmla="*/ 2834925 w 4728781"/>
                <a:gd name="connsiteY945" fmla="*/ 439388 h 1567338"/>
                <a:gd name="connsiteX946" fmla="*/ 2871691 w 4728781"/>
                <a:gd name="connsiteY946" fmla="*/ 439388 h 1567338"/>
                <a:gd name="connsiteX947" fmla="*/ 2871691 w 4728781"/>
                <a:gd name="connsiteY947" fmla="*/ 476059 h 1567338"/>
                <a:gd name="connsiteX948" fmla="*/ 2834925 w 4728781"/>
                <a:gd name="connsiteY948" fmla="*/ 476059 h 1567338"/>
                <a:gd name="connsiteX949" fmla="*/ 2022824 w 4728781"/>
                <a:gd name="connsiteY949" fmla="*/ 439388 h 1567338"/>
                <a:gd name="connsiteX950" fmla="*/ 2059591 w 4728781"/>
                <a:gd name="connsiteY950" fmla="*/ 439388 h 1567338"/>
                <a:gd name="connsiteX951" fmla="*/ 2059591 w 4728781"/>
                <a:gd name="connsiteY951" fmla="*/ 476059 h 1567338"/>
                <a:gd name="connsiteX952" fmla="*/ 2022824 w 4728781"/>
                <a:gd name="connsiteY952" fmla="*/ 476059 h 1567338"/>
                <a:gd name="connsiteX953" fmla="*/ 1860327 w 4728781"/>
                <a:gd name="connsiteY953" fmla="*/ 416909 h 1567338"/>
                <a:gd name="connsiteX954" fmla="*/ 1897094 w 4728781"/>
                <a:gd name="connsiteY954" fmla="*/ 416909 h 1567338"/>
                <a:gd name="connsiteX955" fmla="*/ 1897094 w 4728781"/>
                <a:gd name="connsiteY955" fmla="*/ 453294 h 1567338"/>
                <a:gd name="connsiteX956" fmla="*/ 1860327 w 4728781"/>
                <a:gd name="connsiteY956" fmla="*/ 453294 h 1567338"/>
                <a:gd name="connsiteX957" fmla="*/ 1535525 w 4728781"/>
                <a:gd name="connsiteY957" fmla="*/ 392715 h 1567338"/>
                <a:gd name="connsiteX958" fmla="*/ 1572292 w 4728781"/>
                <a:gd name="connsiteY958" fmla="*/ 392715 h 1567338"/>
                <a:gd name="connsiteX959" fmla="*/ 1572292 w 4728781"/>
                <a:gd name="connsiteY959" fmla="*/ 428910 h 1567338"/>
                <a:gd name="connsiteX960" fmla="*/ 1535525 w 4728781"/>
                <a:gd name="connsiteY960" fmla="*/ 428910 h 1567338"/>
                <a:gd name="connsiteX961" fmla="*/ 2997422 w 4728781"/>
                <a:gd name="connsiteY961" fmla="*/ 386905 h 1567338"/>
                <a:gd name="connsiteX962" fmla="*/ 3034188 w 4728781"/>
                <a:gd name="connsiteY962" fmla="*/ 386905 h 1567338"/>
                <a:gd name="connsiteX963" fmla="*/ 3034188 w 4728781"/>
                <a:gd name="connsiteY963" fmla="*/ 423481 h 1567338"/>
                <a:gd name="connsiteX964" fmla="*/ 2997422 w 4728781"/>
                <a:gd name="connsiteY964" fmla="*/ 423481 h 1567338"/>
                <a:gd name="connsiteX965" fmla="*/ 3322224 w 4728781"/>
                <a:gd name="connsiteY965" fmla="*/ 385095 h 1567338"/>
                <a:gd name="connsiteX966" fmla="*/ 3358990 w 4728781"/>
                <a:gd name="connsiteY966" fmla="*/ 385095 h 1567338"/>
                <a:gd name="connsiteX967" fmla="*/ 3358990 w 4728781"/>
                <a:gd name="connsiteY967" fmla="*/ 421766 h 1567338"/>
                <a:gd name="connsiteX968" fmla="*/ 3322224 w 4728781"/>
                <a:gd name="connsiteY968" fmla="*/ 421766 h 1567338"/>
                <a:gd name="connsiteX969" fmla="*/ 2834925 w 4728781"/>
                <a:gd name="connsiteY969" fmla="*/ 385095 h 1567338"/>
                <a:gd name="connsiteX970" fmla="*/ 2871691 w 4728781"/>
                <a:gd name="connsiteY970" fmla="*/ 385095 h 1567338"/>
                <a:gd name="connsiteX971" fmla="*/ 2871691 w 4728781"/>
                <a:gd name="connsiteY971" fmla="*/ 421766 h 1567338"/>
                <a:gd name="connsiteX972" fmla="*/ 2834925 w 4728781"/>
                <a:gd name="connsiteY972" fmla="*/ 421766 h 1567338"/>
                <a:gd name="connsiteX973" fmla="*/ 2022824 w 4728781"/>
                <a:gd name="connsiteY973" fmla="*/ 385095 h 1567338"/>
                <a:gd name="connsiteX974" fmla="*/ 2059591 w 4728781"/>
                <a:gd name="connsiteY974" fmla="*/ 385095 h 1567338"/>
                <a:gd name="connsiteX975" fmla="*/ 2059591 w 4728781"/>
                <a:gd name="connsiteY975" fmla="*/ 421766 h 1567338"/>
                <a:gd name="connsiteX976" fmla="*/ 2022824 w 4728781"/>
                <a:gd name="connsiteY976" fmla="*/ 421766 h 1567338"/>
                <a:gd name="connsiteX977" fmla="*/ 1860327 w 4728781"/>
                <a:gd name="connsiteY977" fmla="*/ 363283 h 1567338"/>
                <a:gd name="connsiteX978" fmla="*/ 1897094 w 4728781"/>
                <a:gd name="connsiteY978" fmla="*/ 363283 h 1567338"/>
                <a:gd name="connsiteX979" fmla="*/ 1897094 w 4728781"/>
                <a:gd name="connsiteY979" fmla="*/ 399668 h 1567338"/>
                <a:gd name="connsiteX980" fmla="*/ 1860327 w 4728781"/>
                <a:gd name="connsiteY980" fmla="*/ 399668 h 1567338"/>
                <a:gd name="connsiteX981" fmla="*/ 1535525 w 4728781"/>
                <a:gd name="connsiteY981" fmla="*/ 339375 h 1567338"/>
                <a:gd name="connsiteX982" fmla="*/ 1572292 w 4728781"/>
                <a:gd name="connsiteY982" fmla="*/ 339375 h 1567338"/>
                <a:gd name="connsiteX983" fmla="*/ 1572292 w 4728781"/>
                <a:gd name="connsiteY983" fmla="*/ 375570 h 1567338"/>
                <a:gd name="connsiteX984" fmla="*/ 1535525 w 4728781"/>
                <a:gd name="connsiteY984" fmla="*/ 375570 h 1567338"/>
                <a:gd name="connsiteX985" fmla="*/ 2997422 w 4728781"/>
                <a:gd name="connsiteY985" fmla="*/ 332803 h 1567338"/>
                <a:gd name="connsiteX986" fmla="*/ 3034188 w 4728781"/>
                <a:gd name="connsiteY986" fmla="*/ 332803 h 1567338"/>
                <a:gd name="connsiteX987" fmla="*/ 3034188 w 4728781"/>
                <a:gd name="connsiteY987" fmla="*/ 369379 h 1567338"/>
                <a:gd name="connsiteX988" fmla="*/ 2997422 w 4728781"/>
                <a:gd name="connsiteY988" fmla="*/ 369379 h 1567338"/>
                <a:gd name="connsiteX989" fmla="*/ 3322224 w 4728781"/>
                <a:gd name="connsiteY989" fmla="*/ 330803 h 1567338"/>
                <a:gd name="connsiteX990" fmla="*/ 3358990 w 4728781"/>
                <a:gd name="connsiteY990" fmla="*/ 330803 h 1567338"/>
                <a:gd name="connsiteX991" fmla="*/ 3358990 w 4728781"/>
                <a:gd name="connsiteY991" fmla="*/ 367474 h 1567338"/>
                <a:gd name="connsiteX992" fmla="*/ 3322224 w 4728781"/>
                <a:gd name="connsiteY992" fmla="*/ 367474 h 1567338"/>
                <a:gd name="connsiteX993" fmla="*/ 2834925 w 4728781"/>
                <a:gd name="connsiteY993" fmla="*/ 330803 h 1567338"/>
                <a:gd name="connsiteX994" fmla="*/ 2871691 w 4728781"/>
                <a:gd name="connsiteY994" fmla="*/ 330803 h 1567338"/>
                <a:gd name="connsiteX995" fmla="*/ 2871691 w 4728781"/>
                <a:gd name="connsiteY995" fmla="*/ 367474 h 1567338"/>
                <a:gd name="connsiteX996" fmla="*/ 2834925 w 4728781"/>
                <a:gd name="connsiteY996" fmla="*/ 367474 h 1567338"/>
                <a:gd name="connsiteX997" fmla="*/ 2022824 w 4728781"/>
                <a:gd name="connsiteY997" fmla="*/ 330803 h 1567338"/>
                <a:gd name="connsiteX998" fmla="*/ 2059591 w 4728781"/>
                <a:gd name="connsiteY998" fmla="*/ 330803 h 1567338"/>
                <a:gd name="connsiteX999" fmla="*/ 2059591 w 4728781"/>
                <a:gd name="connsiteY999" fmla="*/ 367474 h 1567338"/>
                <a:gd name="connsiteX1000" fmla="*/ 2022824 w 4728781"/>
                <a:gd name="connsiteY1000" fmla="*/ 367474 h 1567338"/>
                <a:gd name="connsiteX1001" fmla="*/ 1860327 w 4728781"/>
                <a:gd name="connsiteY1001" fmla="*/ 309657 h 1567338"/>
                <a:gd name="connsiteX1002" fmla="*/ 1897094 w 4728781"/>
                <a:gd name="connsiteY1002" fmla="*/ 309657 h 1567338"/>
                <a:gd name="connsiteX1003" fmla="*/ 1897094 w 4728781"/>
                <a:gd name="connsiteY1003" fmla="*/ 346043 h 1567338"/>
                <a:gd name="connsiteX1004" fmla="*/ 1860327 w 4728781"/>
                <a:gd name="connsiteY1004" fmla="*/ 346043 h 1567338"/>
                <a:gd name="connsiteX1005" fmla="*/ 3322224 w 4728781"/>
                <a:gd name="connsiteY1005" fmla="*/ 288893 h 1567338"/>
                <a:gd name="connsiteX1006" fmla="*/ 3358990 w 4728781"/>
                <a:gd name="connsiteY1006" fmla="*/ 288893 h 1567338"/>
                <a:gd name="connsiteX1007" fmla="*/ 3358990 w 4728781"/>
                <a:gd name="connsiteY1007" fmla="*/ 312039 h 1567338"/>
                <a:gd name="connsiteX1008" fmla="*/ 3322224 w 4728781"/>
                <a:gd name="connsiteY1008" fmla="*/ 312039 h 1567338"/>
                <a:gd name="connsiteX1009" fmla="*/ 2834925 w 4728781"/>
                <a:gd name="connsiteY1009" fmla="*/ 288893 h 1567338"/>
                <a:gd name="connsiteX1010" fmla="*/ 2871691 w 4728781"/>
                <a:gd name="connsiteY1010" fmla="*/ 288893 h 1567338"/>
                <a:gd name="connsiteX1011" fmla="*/ 2871691 w 4728781"/>
                <a:gd name="connsiteY1011" fmla="*/ 312039 h 1567338"/>
                <a:gd name="connsiteX1012" fmla="*/ 2834925 w 4728781"/>
                <a:gd name="connsiteY1012" fmla="*/ 312039 h 1567338"/>
                <a:gd name="connsiteX1013" fmla="*/ 2022824 w 4728781"/>
                <a:gd name="connsiteY1013" fmla="*/ 288893 h 1567338"/>
                <a:gd name="connsiteX1014" fmla="*/ 2059591 w 4728781"/>
                <a:gd name="connsiteY1014" fmla="*/ 288893 h 1567338"/>
                <a:gd name="connsiteX1015" fmla="*/ 2059591 w 4728781"/>
                <a:gd name="connsiteY1015" fmla="*/ 312039 h 1567338"/>
                <a:gd name="connsiteX1016" fmla="*/ 2022824 w 4728781"/>
                <a:gd name="connsiteY1016" fmla="*/ 312039 h 1567338"/>
                <a:gd name="connsiteX1017" fmla="*/ 1535525 w 4728781"/>
                <a:gd name="connsiteY1017" fmla="*/ 286131 h 1567338"/>
                <a:gd name="connsiteX1018" fmla="*/ 1572292 w 4728781"/>
                <a:gd name="connsiteY1018" fmla="*/ 286131 h 1567338"/>
                <a:gd name="connsiteX1019" fmla="*/ 1572292 w 4728781"/>
                <a:gd name="connsiteY1019" fmla="*/ 322326 h 1567338"/>
                <a:gd name="connsiteX1020" fmla="*/ 1535525 w 4728781"/>
                <a:gd name="connsiteY1020" fmla="*/ 322326 h 1567338"/>
                <a:gd name="connsiteX1021" fmla="*/ 2997422 w 4728781"/>
                <a:gd name="connsiteY1021" fmla="*/ 278701 h 1567338"/>
                <a:gd name="connsiteX1022" fmla="*/ 3034188 w 4728781"/>
                <a:gd name="connsiteY1022" fmla="*/ 278701 h 1567338"/>
                <a:gd name="connsiteX1023" fmla="*/ 3034188 w 4728781"/>
                <a:gd name="connsiteY1023" fmla="*/ 315277 h 1567338"/>
                <a:gd name="connsiteX1024" fmla="*/ 2997422 w 4728781"/>
                <a:gd name="connsiteY1024" fmla="*/ 315277 h 1567338"/>
                <a:gd name="connsiteX1025" fmla="*/ 1860327 w 4728781"/>
                <a:gd name="connsiteY1025" fmla="*/ 256031 h 1567338"/>
                <a:gd name="connsiteX1026" fmla="*/ 1897094 w 4728781"/>
                <a:gd name="connsiteY1026" fmla="*/ 256031 h 1567338"/>
                <a:gd name="connsiteX1027" fmla="*/ 1897094 w 4728781"/>
                <a:gd name="connsiteY1027" fmla="*/ 292417 h 1567338"/>
                <a:gd name="connsiteX1028" fmla="*/ 1860327 w 4728781"/>
                <a:gd name="connsiteY1028" fmla="*/ 292417 h 1567338"/>
                <a:gd name="connsiteX1029" fmla="*/ 1535525 w 4728781"/>
                <a:gd name="connsiteY1029" fmla="*/ 232886 h 1567338"/>
                <a:gd name="connsiteX1030" fmla="*/ 1572292 w 4728781"/>
                <a:gd name="connsiteY1030" fmla="*/ 232886 h 1567338"/>
                <a:gd name="connsiteX1031" fmla="*/ 1572292 w 4728781"/>
                <a:gd name="connsiteY1031" fmla="*/ 269081 h 1567338"/>
                <a:gd name="connsiteX1032" fmla="*/ 1535525 w 4728781"/>
                <a:gd name="connsiteY1032" fmla="*/ 269081 h 1567338"/>
                <a:gd name="connsiteX1033" fmla="*/ 2997422 w 4728781"/>
                <a:gd name="connsiteY1033" fmla="*/ 224694 h 1567338"/>
                <a:gd name="connsiteX1034" fmla="*/ 3034188 w 4728781"/>
                <a:gd name="connsiteY1034" fmla="*/ 224694 h 1567338"/>
                <a:gd name="connsiteX1035" fmla="*/ 3034188 w 4728781"/>
                <a:gd name="connsiteY1035" fmla="*/ 261270 h 1567338"/>
                <a:gd name="connsiteX1036" fmla="*/ 2997422 w 4728781"/>
                <a:gd name="connsiteY1036" fmla="*/ 261270 h 1567338"/>
                <a:gd name="connsiteX1037" fmla="*/ 1860327 w 4728781"/>
                <a:gd name="connsiteY1037" fmla="*/ 202501 h 1567338"/>
                <a:gd name="connsiteX1038" fmla="*/ 1897094 w 4728781"/>
                <a:gd name="connsiteY1038" fmla="*/ 202501 h 1567338"/>
                <a:gd name="connsiteX1039" fmla="*/ 1897094 w 4728781"/>
                <a:gd name="connsiteY1039" fmla="*/ 238791 h 1567338"/>
                <a:gd name="connsiteX1040" fmla="*/ 1860327 w 4728781"/>
                <a:gd name="connsiteY1040" fmla="*/ 238791 h 1567338"/>
                <a:gd name="connsiteX1041" fmla="*/ 1535525 w 4728781"/>
                <a:gd name="connsiteY1041" fmla="*/ 191547 h 1567338"/>
                <a:gd name="connsiteX1042" fmla="*/ 1572292 w 4728781"/>
                <a:gd name="connsiteY1042" fmla="*/ 191547 h 1567338"/>
                <a:gd name="connsiteX1043" fmla="*/ 1572292 w 4728781"/>
                <a:gd name="connsiteY1043" fmla="*/ 214693 h 1567338"/>
                <a:gd name="connsiteX1044" fmla="*/ 1535525 w 4728781"/>
                <a:gd name="connsiteY1044" fmla="*/ 214693 h 1567338"/>
                <a:gd name="connsiteX1045" fmla="*/ 2997422 w 4728781"/>
                <a:gd name="connsiteY1045" fmla="*/ 170592 h 1567338"/>
                <a:gd name="connsiteX1046" fmla="*/ 3034188 w 4728781"/>
                <a:gd name="connsiteY1046" fmla="*/ 170592 h 1567338"/>
                <a:gd name="connsiteX1047" fmla="*/ 3034188 w 4728781"/>
                <a:gd name="connsiteY1047" fmla="*/ 207168 h 1567338"/>
                <a:gd name="connsiteX1048" fmla="*/ 2997422 w 4728781"/>
                <a:gd name="connsiteY1048" fmla="*/ 207168 h 1567338"/>
                <a:gd name="connsiteX1049" fmla="*/ 1860327 w 4728781"/>
                <a:gd name="connsiteY1049" fmla="*/ 148780 h 1567338"/>
                <a:gd name="connsiteX1050" fmla="*/ 1897094 w 4728781"/>
                <a:gd name="connsiteY1050" fmla="*/ 148780 h 1567338"/>
                <a:gd name="connsiteX1051" fmla="*/ 1897094 w 4728781"/>
                <a:gd name="connsiteY1051" fmla="*/ 185166 h 1567338"/>
                <a:gd name="connsiteX1052" fmla="*/ 1860327 w 4728781"/>
                <a:gd name="connsiteY1052" fmla="*/ 185166 h 1567338"/>
                <a:gd name="connsiteX1053" fmla="*/ 2997422 w 4728781"/>
                <a:gd name="connsiteY1053" fmla="*/ 116490 h 1567338"/>
                <a:gd name="connsiteX1054" fmla="*/ 3034188 w 4728781"/>
                <a:gd name="connsiteY1054" fmla="*/ 116490 h 1567338"/>
                <a:gd name="connsiteX1055" fmla="*/ 3034188 w 4728781"/>
                <a:gd name="connsiteY1055" fmla="*/ 153066 h 1567338"/>
                <a:gd name="connsiteX1056" fmla="*/ 2997422 w 4728781"/>
                <a:gd name="connsiteY1056" fmla="*/ 153066 h 1567338"/>
                <a:gd name="connsiteX1057" fmla="*/ 1860327 w 4728781"/>
                <a:gd name="connsiteY1057" fmla="*/ 95154 h 1567338"/>
                <a:gd name="connsiteX1058" fmla="*/ 1897094 w 4728781"/>
                <a:gd name="connsiteY1058" fmla="*/ 95154 h 1567338"/>
                <a:gd name="connsiteX1059" fmla="*/ 1897094 w 4728781"/>
                <a:gd name="connsiteY1059" fmla="*/ 131540 h 1567338"/>
                <a:gd name="connsiteX1060" fmla="*/ 1860327 w 4728781"/>
                <a:gd name="connsiteY1060" fmla="*/ 131540 h 1567338"/>
                <a:gd name="connsiteX1061" fmla="*/ 2997422 w 4728781"/>
                <a:gd name="connsiteY1061" fmla="*/ 74771 h 1567338"/>
                <a:gd name="connsiteX1062" fmla="*/ 3034188 w 4728781"/>
                <a:gd name="connsiteY1062" fmla="*/ 74771 h 1567338"/>
                <a:gd name="connsiteX1063" fmla="*/ 3034188 w 4728781"/>
                <a:gd name="connsiteY1063" fmla="*/ 97917 h 1567338"/>
                <a:gd name="connsiteX1064" fmla="*/ 2997422 w 4728781"/>
                <a:gd name="connsiteY1064" fmla="*/ 97917 h 1567338"/>
                <a:gd name="connsiteX1065" fmla="*/ 1860327 w 4728781"/>
                <a:gd name="connsiteY1065" fmla="*/ 41529 h 1567338"/>
                <a:gd name="connsiteX1066" fmla="*/ 1897094 w 4728781"/>
                <a:gd name="connsiteY1066" fmla="*/ 41529 h 1567338"/>
                <a:gd name="connsiteX1067" fmla="*/ 1897094 w 4728781"/>
                <a:gd name="connsiteY1067" fmla="*/ 77915 h 1567338"/>
                <a:gd name="connsiteX1068" fmla="*/ 1860327 w 4728781"/>
                <a:gd name="connsiteY1068" fmla="*/ 77915 h 1567338"/>
                <a:gd name="connsiteX1069" fmla="*/ 1860327 w 4728781"/>
                <a:gd name="connsiteY1069" fmla="*/ 0 h 1567338"/>
                <a:gd name="connsiteX1070" fmla="*/ 1897094 w 4728781"/>
                <a:gd name="connsiteY1070" fmla="*/ 0 h 1567338"/>
                <a:gd name="connsiteX1071" fmla="*/ 1897094 w 4728781"/>
                <a:gd name="connsiteY1071" fmla="*/ 23146 h 1567338"/>
                <a:gd name="connsiteX1072" fmla="*/ 1860327 w 4728781"/>
                <a:gd name="connsiteY1072" fmla="*/ 23146 h 156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</a:cxnLst>
              <a:rect l="l" t="t" r="r" b="b"/>
              <a:pathLst>
                <a:path w="4728781" h="1567338">
                  <a:moveTo>
                    <a:pt x="1860327" y="1544192"/>
                  </a:moveTo>
                  <a:lnTo>
                    <a:pt x="1897094" y="1544192"/>
                  </a:lnTo>
                  <a:lnTo>
                    <a:pt x="1897094" y="1567338"/>
                  </a:lnTo>
                  <a:lnTo>
                    <a:pt x="1860327" y="1567338"/>
                  </a:lnTo>
                  <a:close/>
                  <a:moveTo>
                    <a:pt x="1860327" y="1489519"/>
                  </a:moveTo>
                  <a:lnTo>
                    <a:pt x="1897094" y="1489519"/>
                  </a:lnTo>
                  <a:lnTo>
                    <a:pt x="1897094" y="1525904"/>
                  </a:lnTo>
                  <a:lnTo>
                    <a:pt x="1860327" y="1525904"/>
                  </a:lnTo>
                  <a:close/>
                  <a:moveTo>
                    <a:pt x="2997422" y="1469421"/>
                  </a:moveTo>
                  <a:lnTo>
                    <a:pt x="3034188" y="1469421"/>
                  </a:lnTo>
                  <a:lnTo>
                    <a:pt x="3034188" y="1492567"/>
                  </a:lnTo>
                  <a:lnTo>
                    <a:pt x="2997422" y="1492567"/>
                  </a:lnTo>
                  <a:close/>
                  <a:moveTo>
                    <a:pt x="1860327" y="1435893"/>
                  </a:moveTo>
                  <a:lnTo>
                    <a:pt x="1897094" y="1435893"/>
                  </a:lnTo>
                  <a:lnTo>
                    <a:pt x="1897094" y="1472183"/>
                  </a:lnTo>
                  <a:lnTo>
                    <a:pt x="1860327" y="1472183"/>
                  </a:lnTo>
                  <a:close/>
                  <a:moveTo>
                    <a:pt x="2997422" y="1414271"/>
                  </a:moveTo>
                  <a:lnTo>
                    <a:pt x="3034188" y="1414271"/>
                  </a:lnTo>
                  <a:lnTo>
                    <a:pt x="3034188" y="1450847"/>
                  </a:lnTo>
                  <a:lnTo>
                    <a:pt x="2997422" y="1450847"/>
                  </a:lnTo>
                  <a:close/>
                  <a:moveTo>
                    <a:pt x="1860327" y="1382172"/>
                  </a:moveTo>
                  <a:lnTo>
                    <a:pt x="1897094" y="1382172"/>
                  </a:lnTo>
                  <a:lnTo>
                    <a:pt x="1897094" y="1418557"/>
                  </a:lnTo>
                  <a:lnTo>
                    <a:pt x="1860327" y="1418557"/>
                  </a:lnTo>
                  <a:close/>
                  <a:moveTo>
                    <a:pt x="2997422" y="1360170"/>
                  </a:moveTo>
                  <a:lnTo>
                    <a:pt x="3034188" y="1360170"/>
                  </a:lnTo>
                  <a:lnTo>
                    <a:pt x="3034188" y="1396746"/>
                  </a:lnTo>
                  <a:lnTo>
                    <a:pt x="2997422" y="1396746"/>
                  </a:lnTo>
                  <a:close/>
                  <a:moveTo>
                    <a:pt x="1535525" y="1352645"/>
                  </a:moveTo>
                  <a:lnTo>
                    <a:pt x="1572292" y="1352645"/>
                  </a:lnTo>
                  <a:lnTo>
                    <a:pt x="1572292" y="1375791"/>
                  </a:lnTo>
                  <a:lnTo>
                    <a:pt x="1535525" y="1375791"/>
                  </a:lnTo>
                  <a:close/>
                  <a:moveTo>
                    <a:pt x="1860327" y="1328642"/>
                  </a:moveTo>
                  <a:lnTo>
                    <a:pt x="1897094" y="1328642"/>
                  </a:lnTo>
                  <a:lnTo>
                    <a:pt x="1897094" y="1364932"/>
                  </a:lnTo>
                  <a:lnTo>
                    <a:pt x="1860327" y="1364932"/>
                  </a:lnTo>
                  <a:close/>
                  <a:moveTo>
                    <a:pt x="2997422" y="1306163"/>
                  </a:moveTo>
                  <a:lnTo>
                    <a:pt x="3034188" y="1306163"/>
                  </a:lnTo>
                  <a:lnTo>
                    <a:pt x="3034188" y="1342739"/>
                  </a:lnTo>
                  <a:lnTo>
                    <a:pt x="2997422" y="1342739"/>
                  </a:lnTo>
                  <a:close/>
                  <a:moveTo>
                    <a:pt x="1535525" y="1298257"/>
                  </a:moveTo>
                  <a:lnTo>
                    <a:pt x="1572292" y="1298257"/>
                  </a:lnTo>
                  <a:lnTo>
                    <a:pt x="1572292" y="1334452"/>
                  </a:lnTo>
                  <a:lnTo>
                    <a:pt x="1535525" y="1334452"/>
                  </a:lnTo>
                  <a:close/>
                  <a:moveTo>
                    <a:pt x="1860327" y="1274921"/>
                  </a:moveTo>
                  <a:lnTo>
                    <a:pt x="1897094" y="1274921"/>
                  </a:lnTo>
                  <a:lnTo>
                    <a:pt x="1897094" y="1311306"/>
                  </a:lnTo>
                  <a:lnTo>
                    <a:pt x="1860327" y="1311306"/>
                  </a:lnTo>
                  <a:close/>
                  <a:moveTo>
                    <a:pt x="3322224" y="1255395"/>
                  </a:moveTo>
                  <a:lnTo>
                    <a:pt x="3358990" y="1255395"/>
                  </a:lnTo>
                  <a:lnTo>
                    <a:pt x="3358990" y="1278541"/>
                  </a:lnTo>
                  <a:lnTo>
                    <a:pt x="3322224" y="1278541"/>
                  </a:lnTo>
                  <a:close/>
                  <a:moveTo>
                    <a:pt x="2834925" y="1255395"/>
                  </a:moveTo>
                  <a:lnTo>
                    <a:pt x="2871691" y="1255395"/>
                  </a:lnTo>
                  <a:lnTo>
                    <a:pt x="2871691" y="1278541"/>
                  </a:lnTo>
                  <a:lnTo>
                    <a:pt x="2834925" y="1278541"/>
                  </a:lnTo>
                  <a:close/>
                  <a:moveTo>
                    <a:pt x="2022824" y="1255395"/>
                  </a:moveTo>
                  <a:lnTo>
                    <a:pt x="2059591" y="1255395"/>
                  </a:lnTo>
                  <a:lnTo>
                    <a:pt x="2059591" y="1278541"/>
                  </a:lnTo>
                  <a:lnTo>
                    <a:pt x="2022824" y="1278541"/>
                  </a:lnTo>
                  <a:close/>
                  <a:moveTo>
                    <a:pt x="2997422" y="1252061"/>
                  </a:moveTo>
                  <a:lnTo>
                    <a:pt x="3034188" y="1252061"/>
                  </a:lnTo>
                  <a:lnTo>
                    <a:pt x="3034188" y="1288637"/>
                  </a:lnTo>
                  <a:lnTo>
                    <a:pt x="2997422" y="1288637"/>
                  </a:lnTo>
                  <a:close/>
                  <a:moveTo>
                    <a:pt x="1535525" y="1245012"/>
                  </a:moveTo>
                  <a:lnTo>
                    <a:pt x="1572292" y="1245012"/>
                  </a:lnTo>
                  <a:lnTo>
                    <a:pt x="1572292" y="1281207"/>
                  </a:lnTo>
                  <a:lnTo>
                    <a:pt x="1535525" y="1281207"/>
                  </a:lnTo>
                  <a:close/>
                  <a:moveTo>
                    <a:pt x="1860327" y="1221390"/>
                  </a:moveTo>
                  <a:lnTo>
                    <a:pt x="1897094" y="1221390"/>
                  </a:lnTo>
                  <a:lnTo>
                    <a:pt x="1897094" y="1257680"/>
                  </a:lnTo>
                  <a:lnTo>
                    <a:pt x="1860327" y="1257680"/>
                  </a:lnTo>
                  <a:close/>
                  <a:moveTo>
                    <a:pt x="3322224" y="1199959"/>
                  </a:moveTo>
                  <a:lnTo>
                    <a:pt x="3358990" y="1199959"/>
                  </a:lnTo>
                  <a:lnTo>
                    <a:pt x="3358990" y="1236630"/>
                  </a:lnTo>
                  <a:lnTo>
                    <a:pt x="3322224" y="1236630"/>
                  </a:lnTo>
                  <a:close/>
                  <a:moveTo>
                    <a:pt x="2834925" y="1199959"/>
                  </a:moveTo>
                  <a:lnTo>
                    <a:pt x="2871691" y="1199959"/>
                  </a:lnTo>
                  <a:lnTo>
                    <a:pt x="2871691" y="1236630"/>
                  </a:lnTo>
                  <a:lnTo>
                    <a:pt x="2834925" y="1236630"/>
                  </a:lnTo>
                  <a:close/>
                  <a:moveTo>
                    <a:pt x="2022824" y="1199959"/>
                  </a:moveTo>
                  <a:lnTo>
                    <a:pt x="2059591" y="1199959"/>
                  </a:lnTo>
                  <a:lnTo>
                    <a:pt x="2059591" y="1236630"/>
                  </a:lnTo>
                  <a:lnTo>
                    <a:pt x="2022824" y="1236630"/>
                  </a:lnTo>
                  <a:close/>
                  <a:moveTo>
                    <a:pt x="2997422" y="1197959"/>
                  </a:moveTo>
                  <a:lnTo>
                    <a:pt x="3034188" y="1197959"/>
                  </a:lnTo>
                  <a:lnTo>
                    <a:pt x="3034188" y="1234535"/>
                  </a:lnTo>
                  <a:lnTo>
                    <a:pt x="2997422" y="1234535"/>
                  </a:lnTo>
                  <a:close/>
                  <a:moveTo>
                    <a:pt x="1535525" y="1191768"/>
                  </a:moveTo>
                  <a:lnTo>
                    <a:pt x="1572292" y="1191768"/>
                  </a:lnTo>
                  <a:lnTo>
                    <a:pt x="1572292" y="1227963"/>
                  </a:lnTo>
                  <a:lnTo>
                    <a:pt x="1535525" y="1227963"/>
                  </a:lnTo>
                  <a:close/>
                  <a:moveTo>
                    <a:pt x="1860327" y="1167669"/>
                  </a:moveTo>
                  <a:lnTo>
                    <a:pt x="1897094" y="1167669"/>
                  </a:lnTo>
                  <a:lnTo>
                    <a:pt x="1897094" y="1204055"/>
                  </a:lnTo>
                  <a:lnTo>
                    <a:pt x="1860327" y="1204055"/>
                  </a:lnTo>
                  <a:close/>
                  <a:moveTo>
                    <a:pt x="3322224" y="1145666"/>
                  </a:moveTo>
                  <a:lnTo>
                    <a:pt x="3358990" y="1145666"/>
                  </a:lnTo>
                  <a:lnTo>
                    <a:pt x="3358990" y="1182337"/>
                  </a:lnTo>
                  <a:lnTo>
                    <a:pt x="3322224" y="1182337"/>
                  </a:lnTo>
                  <a:close/>
                  <a:moveTo>
                    <a:pt x="2834925" y="1145666"/>
                  </a:moveTo>
                  <a:lnTo>
                    <a:pt x="2871691" y="1145666"/>
                  </a:lnTo>
                  <a:lnTo>
                    <a:pt x="2871691" y="1182337"/>
                  </a:lnTo>
                  <a:lnTo>
                    <a:pt x="2834925" y="1182337"/>
                  </a:lnTo>
                  <a:close/>
                  <a:moveTo>
                    <a:pt x="2022824" y="1145666"/>
                  </a:moveTo>
                  <a:lnTo>
                    <a:pt x="2059591" y="1145666"/>
                  </a:lnTo>
                  <a:lnTo>
                    <a:pt x="2059591" y="1182337"/>
                  </a:lnTo>
                  <a:lnTo>
                    <a:pt x="2022824" y="1182337"/>
                  </a:lnTo>
                  <a:close/>
                  <a:moveTo>
                    <a:pt x="2997422" y="1143857"/>
                  </a:moveTo>
                  <a:lnTo>
                    <a:pt x="3034188" y="1143857"/>
                  </a:lnTo>
                  <a:lnTo>
                    <a:pt x="3034188" y="1180433"/>
                  </a:lnTo>
                  <a:lnTo>
                    <a:pt x="2997422" y="1180433"/>
                  </a:lnTo>
                  <a:close/>
                  <a:moveTo>
                    <a:pt x="1535525" y="1138523"/>
                  </a:moveTo>
                  <a:lnTo>
                    <a:pt x="1572292" y="1138523"/>
                  </a:lnTo>
                  <a:lnTo>
                    <a:pt x="1572292" y="1174718"/>
                  </a:lnTo>
                  <a:lnTo>
                    <a:pt x="1535525" y="1174718"/>
                  </a:lnTo>
                  <a:close/>
                  <a:moveTo>
                    <a:pt x="1860327" y="1114043"/>
                  </a:moveTo>
                  <a:lnTo>
                    <a:pt x="1897094" y="1114043"/>
                  </a:lnTo>
                  <a:lnTo>
                    <a:pt x="1897094" y="1150428"/>
                  </a:lnTo>
                  <a:lnTo>
                    <a:pt x="1860327" y="1150428"/>
                  </a:lnTo>
                  <a:close/>
                  <a:moveTo>
                    <a:pt x="3322224" y="1091279"/>
                  </a:moveTo>
                  <a:lnTo>
                    <a:pt x="3358990" y="1091279"/>
                  </a:lnTo>
                  <a:lnTo>
                    <a:pt x="3358990" y="1127950"/>
                  </a:lnTo>
                  <a:lnTo>
                    <a:pt x="3322224" y="1127950"/>
                  </a:lnTo>
                  <a:close/>
                  <a:moveTo>
                    <a:pt x="2834925" y="1091279"/>
                  </a:moveTo>
                  <a:lnTo>
                    <a:pt x="2871691" y="1091279"/>
                  </a:lnTo>
                  <a:lnTo>
                    <a:pt x="2871691" y="1127950"/>
                  </a:lnTo>
                  <a:lnTo>
                    <a:pt x="2834925" y="1127950"/>
                  </a:lnTo>
                  <a:close/>
                  <a:moveTo>
                    <a:pt x="2022824" y="1091279"/>
                  </a:moveTo>
                  <a:lnTo>
                    <a:pt x="2059591" y="1091279"/>
                  </a:lnTo>
                  <a:lnTo>
                    <a:pt x="2059591" y="1127950"/>
                  </a:lnTo>
                  <a:lnTo>
                    <a:pt x="2022824" y="1127950"/>
                  </a:lnTo>
                  <a:close/>
                  <a:moveTo>
                    <a:pt x="2997422" y="1089850"/>
                  </a:moveTo>
                  <a:lnTo>
                    <a:pt x="3034188" y="1089850"/>
                  </a:lnTo>
                  <a:lnTo>
                    <a:pt x="3034188" y="1126426"/>
                  </a:lnTo>
                  <a:lnTo>
                    <a:pt x="2997422" y="1126426"/>
                  </a:lnTo>
                  <a:close/>
                  <a:moveTo>
                    <a:pt x="1535525" y="1085183"/>
                  </a:moveTo>
                  <a:lnTo>
                    <a:pt x="1572292" y="1085183"/>
                  </a:lnTo>
                  <a:lnTo>
                    <a:pt x="1572292" y="1121378"/>
                  </a:lnTo>
                  <a:lnTo>
                    <a:pt x="1535525" y="1121378"/>
                  </a:lnTo>
                  <a:close/>
                  <a:moveTo>
                    <a:pt x="2672524" y="1071657"/>
                  </a:moveTo>
                  <a:lnTo>
                    <a:pt x="2709291" y="1071657"/>
                  </a:lnTo>
                  <a:lnTo>
                    <a:pt x="2709291" y="1094803"/>
                  </a:lnTo>
                  <a:lnTo>
                    <a:pt x="2672524" y="1094803"/>
                  </a:lnTo>
                  <a:close/>
                  <a:moveTo>
                    <a:pt x="1697926" y="1071657"/>
                  </a:moveTo>
                  <a:lnTo>
                    <a:pt x="1734693" y="1071657"/>
                  </a:lnTo>
                  <a:lnTo>
                    <a:pt x="1734693" y="1094803"/>
                  </a:lnTo>
                  <a:lnTo>
                    <a:pt x="1697926" y="1094803"/>
                  </a:lnTo>
                  <a:close/>
                  <a:moveTo>
                    <a:pt x="1860327" y="1060418"/>
                  </a:moveTo>
                  <a:lnTo>
                    <a:pt x="1897094" y="1060418"/>
                  </a:lnTo>
                  <a:lnTo>
                    <a:pt x="1897094" y="1096803"/>
                  </a:lnTo>
                  <a:lnTo>
                    <a:pt x="1860327" y="1096803"/>
                  </a:lnTo>
                  <a:close/>
                  <a:moveTo>
                    <a:pt x="3322224" y="1036986"/>
                  </a:moveTo>
                  <a:lnTo>
                    <a:pt x="3358990" y="1036986"/>
                  </a:lnTo>
                  <a:lnTo>
                    <a:pt x="3358990" y="1073657"/>
                  </a:lnTo>
                  <a:lnTo>
                    <a:pt x="3322224" y="1073657"/>
                  </a:lnTo>
                  <a:close/>
                  <a:moveTo>
                    <a:pt x="2834925" y="1036986"/>
                  </a:moveTo>
                  <a:lnTo>
                    <a:pt x="2871691" y="1036986"/>
                  </a:lnTo>
                  <a:lnTo>
                    <a:pt x="2871691" y="1073657"/>
                  </a:lnTo>
                  <a:lnTo>
                    <a:pt x="2834925" y="1073657"/>
                  </a:lnTo>
                  <a:close/>
                  <a:moveTo>
                    <a:pt x="2022824" y="1036986"/>
                  </a:moveTo>
                  <a:lnTo>
                    <a:pt x="2059591" y="1036986"/>
                  </a:lnTo>
                  <a:lnTo>
                    <a:pt x="2059591" y="1073657"/>
                  </a:lnTo>
                  <a:lnTo>
                    <a:pt x="2022824" y="1073657"/>
                  </a:lnTo>
                  <a:close/>
                  <a:moveTo>
                    <a:pt x="2997422" y="1035748"/>
                  </a:moveTo>
                  <a:lnTo>
                    <a:pt x="3034188" y="1035748"/>
                  </a:lnTo>
                  <a:lnTo>
                    <a:pt x="3034188" y="1072324"/>
                  </a:lnTo>
                  <a:lnTo>
                    <a:pt x="2997422" y="1072324"/>
                  </a:lnTo>
                  <a:close/>
                  <a:moveTo>
                    <a:pt x="1535525" y="1031938"/>
                  </a:moveTo>
                  <a:lnTo>
                    <a:pt x="1572292" y="1031938"/>
                  </a:lnTo>
                  <a:lnTo>
                    <a:pt x="1572292" y="1068133"/>
                  </a:lnTo>
                  <a:lnTo>
                    <a:pt x="1535525" y="1068133"/>
                  </a:lnTo>
                  <a:close/>
                  <a:moveTo>
                    <a:pt x="3159823" y="1029366"/>
                  </a:moveTo>
                  <a:lnTo>
                    <a:pt x="3196590" y="1029366"/>
                  </a:lnTo>
                  <a:lnTo>
                    <a:pt x="3196590" y="1052512"/>
                  </a:lnTo>
                  <a:lnTo>
                    <a:pt x="3159823" y="1052512"/>
                  </a:lnTo>
                  <a:close/>
                  <a:moveTo>
                    <a:pt x="2672524" y="1014888"/>
                  </a:moveTo>
                  <a:lnTo>
                    <a:pt x="2709291" y="1014888"/>
                  </a:lnTo>
                  <a:lnTo>
                    <a:pt x="2709291" y="1052226"/>
                  </a:lnTo>
                  <a:lnTo>
                    <a:pt x="2672524" y="1052226"/>
                  </a:lnTo>
                  <a:close/>
                  <a:moveTo>
                    <a:pt x="1697926" y="1014888"/>
                  </a:moveTo>
                  <a:lnTo>
                    <a:pt x="1734693" y="1014888"/>
                  </a:lnTo>
                  <a:lnTo>
                    <a:pt x="1734693" y="1052226"/>
                  </a:lnTo>
                  <a:lnTo>
                    <a:pt x="1697926" y="1052226"/>
                  </a:lnTo>
                  <a:close/>
                  <a:moveTo>
                    <a:pt x="1860327" y="1006792"/>
                  </a:moveTo>
                  <a:lnTo>
                    <a:pt x="1897094" y="1006792"/>
                  </a:lnTo>
                  <a:lnTo>
                    <a:pt x="1897094" y="1043177"/>
                  </a:lnTo>
                  <a:lnTo>
                    <a:pt x="1860327" y="1043177"/>
                  </a:lnTo>
                  <a:close/>
                  <a:moveTo>
                    <a:pt x="1210627" y="995172"/>
                  </a:moveTo>
                  <a:lnTo>
                    <a:pt x="1247394" y="995172"/>
                  </a:lnTo>
                  <a:lnTo>
                    <a:pt x="1247394" y="1018318"/>
                  </a:lnTo>
                  <a:lnTo>
                    <a:pt x="1210627" y="1018318"/>
                  </a:lnTo>
                  <a:close/>
                  <a:moveTo>
                    <a:pt x="3322224" y="982694"/>
                  </a:moveTo>
                  <a:lnTo>
                    <a:pt x="3358990" y="982694"/>
                  </a:lnTo>
                  <a:lnTo>
                    <a:pt x="3358990" y="1019365"/>
                  </a:lnTo>
                  <a:lnTo>
                    <a:pt x="3322224" y="1019365"/>
                  </a:lnTo>
                  <a:close/>
                  <a:moveTo>
                    <a:pt x="2834925" y="982694"/>
                  </a:moveTo>
                  <a:lnTo>
                    <a:pt x="2871691" y="982694"/>
                  </a:lnTo>
                  <a:lnTo>
                    <a:pt x="2871691" y="1019365"/>
                  </a:lnTo>
                  <a:lnTo>
                    <a:pt x="2834925" y="1019365"/>
                  </a:lnTo>
                  <a:close/>
                  <a:moveTo>
                    <a:pt x="2022824" y="982694"/>
                  </a:moveTo>
                  <a:lnTo>
                    <a:pt x="2059591" y="982694"/>
                  </a:lnTo>
                  <a:lnTo>
                    <a:pt x="2059591" y="1019365"/>
                  </a:lnTo>
                  <a:lnTo>
                    <a:pt x="2022824" y="1019365"/>
                  </a:lnTo>
                  <a:close/>
                  <a:moveTo>
                    <a:pt x="2997422" y="981646"/>
                  </a:moveTo>
                  <a:lnTo>
                    <a:pt x="3034188" y="981646"/>
                  </a:lnTo>
                  <a:lnTo>
                    <a:pt x="3034188" y="1018222"/>
                  </a:lnTo>
                  <a:lnTo>
                    <a:pt x="2997422" y="1018222"/>
                  </a:lnTo>
                  <a:close/>
                  <a:moveTo>
                    <a:pt x="1535525" y="978693"/>
                  </a:moveTo>
                  <a:lnTo>
                    <a:pt x="1572292" y="978693"/>
                  </a:lnTo>
                  <a:lnTo>
                    <a:pt x="1572292" y="1014888"/>
                  </a:lnTo>
                  <a:lnTo>
                    <a:pt x="1535525" y="1014888"/>
                  </a:lnTo>
                  <a:close/>
                  <a:moveTo>
                    <a:pt x="3159823" y="975741"/>
                  </a:moveTo>
                  <a:lnTo>
                    <a:pt x="3196590" y="975741"/>
                  </a:lnTo>
                  <a:lnTo>
                    <a:pt x="3196590" y="1011555"/>
                  </a:lnTo>
                  <a:lnTo>
                    <a:pt x="3159823" y="1011555"/>
                  </a:lnTo>
                  <a:close/>
                  <a:moveTo>
                    <a:pt x="2672524" y="959358"/>
                  </a:moveTo>
                  <a:lnTo>
                    <a:pt x="2709291" y="959358"/>
                  </a:lnTo>
                  <a:lnTo>
                    <a:pt x="2709291" y="996696"/>
                  </a:lnTo>
                  <a:lnTo>
                    <a:pt x="2672524" y="996696"/>
                  </a:lnTo>
                  <a:close/>
                  <a:moveTo>
                    <a:pt x="1697926" y="959358"/>
                  </a:moveTo>
                  <a:lnTo>
                    <a:pt x="1734693" y="959358"/>
                  </a:lnTo>
                  <a:lnTo>
                    <a:pt x="1734693" y="996696"/>
                  </a:lnTo>
                  <a:lnTo>
                    <a:pt x="1697926" y="996696"/>
                  </a:lnTo>
                  <a:close/>
                  <a:moveTo>
                    <a:pt x="1860327" y="953166"/>
                  </a:moveTo>
                  <a:lnTo>
                    <a:pt x="1897094" y="953166"/>
                  </a:lnTo>
                  <a:lnTo>
                    <a:pt x="1897094" y="989551"/>
                  </a:lnTo>
                  <a:lnTo>
                    <a:pt x="1860327" y="989551"/>
                  </a:lnTo>
                  <a:close/>
                  <a:moveTo>
                    <a:pt x="3484721" y="949642"/>
                  </a:moveTo>
                  <a:lnTo>
                    <a:pt x="3521487" y="949642"/>
                  </a:lnTo>
                  <a:lnTo>
                    <a:pt x="3521487" y="972788"/>
                  </a:lnTo>
                  <a:lnTo>
                    <a:pt x="3484721" y="972788"/>
                  </a:lnTo>
                  <a:close/>
                  <a:moveTo>
                    <a:pt x="2185225" y="949642"/>
                  </a:moveTo>
                  <a:lnTo>
                    <a:pt x="2221992" y="949642"/>
                  </a:lnTo>
                  <a:lnTo>
                    <a:pt x="2221992" y="972788"/>
                  </a:lnTo>
                  <a:lnTo>
                    <a:pt x="2185225" y="972788"/>
                  </a:lnTo>
                  <a:close/>
                  <a:moveTo>
                    <a:pt x="1373028" y="949642"/>
                  </a:moveTo>
                  <a:lnTo>
                    <a:pt x="1409795" y="949642"/>
                  </a:lnTo>
                  <a:lnTo>
                    <a:pt x="1409795" y="972788"/>
                  </a:lnTo>
                  <a:lnTo>
                    <a:pt x="1373028" y="972788"/>
                  </a:lnTo>
                  <a:close/>
                  <a:moveTo>
                    <a:pt x="1210627" y="936593"/>
                  </a:moveTo>
                  <a:lnTo>
                    <a:pt x="1247394" y="936593"/>
                  </a:lnTo>
                  <a:lnTo>
                    <a:pt x="1247394" y="974788"/>
                  </a:lnTo>
                  <a:lnTo>
                    <a:pt x="1210627" y="974788"/>
                  </a:lnTo>
                  <a:close/>
                  <a:moveTo>
                    <a:pt x="3322224" y="928306"/>
                  </a:moveTo>
                  <a:lnTo>
                    <a:pt x="3358990" y="928306"/>
                  </a:lnTo>
                  <a:lnTo>
                    <a:pt x="3358990" y="964977"/>
                  </a:lnTo>
                  <a:lnTo>
                    <a:pt x="3322224" y="964977"/>
                  </a:lnTo>
                  <a:close/>
                  <a:moveTo>
                    <a:pt x="2834925" y="928306"/>
                  </a:moveTo>
                  <a:lnTo>
                    <a:pt x="2871691" y="928306"/>
                  </a:lnTo>
                  <a:lnTo>
                    <a:pt x="2871691" y="964977"/>
                  </a:lnTo>
                  <a:lnTo>
                    <a:pt x="2834925" y="964977"/>
                  </a:lnTo>
                  <a:close/>
                  <a:moveTo>
                    <a:pt x="2022824" y="928306"/>
                  </a:moveTo>
                  <a:lnTo>
                    <a:pt x="2059591" y="928306"/>
                  </a:lnTo>
                  <a:lnTo>
                    <a:pt x="2059591" y="964977"/>
                  </a:lnTo>
                  <a:lnTo>
                    <a:pt x="2022824" y="964977"/>
                  </a:lnTo>
                  <a:close/>
                  <a:moveTo>
                    <a:pt x="2997422" y="927639"/>
                  </a:moveTo>
                  <a:lnTo>
                    <a:pt x="3034188" y="927639"/>
                  </a:lnTo>
                  <a:lnTo>
                    <a:pt x="3034188" y="964215"/>
                  </a:lnTo>
                  <a:lnTo>
                    <a:pt x="2997422" y="964215"/>
                  </a:lnTo>
                  <a:close/>
                  <a:moveTo>
                    <a:pt x="1535525" y="925353"/>
                  </a:moveTo>
                  <a:lnTo>
                    <a:pt x="1572292" y="925353"/>
                  </a:lnTo>
                  <a:lnTo>
                    <a:pt x="1572292" y="961548"/>
                  </a:lnTo>
                  <a:lnTo>
                    <a:pt x="1535525" y="961548"/>
                  </a:lnTo>
                  <a:close/>
                  <a:moveTo>
                    <a:pt x="3159823" y="923258"/>
                  </a:moveTo>
                  <a:lnTo>
                    <a:pt x="3196590" y="923258"/>
                  </a:lnTo>
                  <a:lnTo>
                    <a:pt x="3196590" y="959072"/>
                  </a:lnTo>
                  <a:lnTo>
                    <a:pt x="3159823" y="959072"/>
                  </a:lnTo>
                  <a:close/>
                  <a:moveTo>
                    <a:pt x="2672524" y="903922"/>
                  </a:moveTo>
                  <a:lnTo>
                    <a:pt x="2709291" y="903922"/>
                  </a:lnTo>
                  <a:lnTo>
                    <a:pt x="2709291" y="941165"/>
                  </a:lnTo>
                  <a:lnTo>
                    <a:pt x="2672524" y="941165"/>
                  </a:lnTo>
                  <a:close/>
                  <a:moveTo>
                    <a:pt x="1697926" y="903922"/>
                  </a:moveTo>
                  <a:lnTo>
                    <a:pt x="1734693" y="903922"/>
                  </a:lnTo>
                  <a:lnTo>
                    <a:pt x="1734693" y="941165"/>
                  </a:lnTo>
                  <a:lnTo>
                    <a:pt x="1697926" y="941165"/>
                  </a:lnTo>
                  <a:close/>
                  <a:moveTo>
                    <a:pt x="1860327" y="899541"/>
                  </a:moveTo>
                  <a:lnTo>
                    <a:pt x="1897094" y="899541"/>
                  </a:lnTo>
                  <a:lnTo>
                    <a:pt x="1897094" y="935926"/>
                  </a:lnTo>
                  <a:lnTo>
                    <a:pt x="1860327" y="935926"/>
                  </a:lnTo>
                  <a:close/>
                  <a:moveTo>
                    <a:pt x="3484721" y="896397"/>
                  </a:moveTo>
                  <a:lnTo>
                    <a:pt x="3521487" y="896397"/>
                  </a:lnTo>
                  <a:lnTo>
                    <a:pt x="3521487" y="932020"/>
                  </a:lnTo>
                  <a:lnTo>
                    <a:pt x="3484721" y="932020"/>
                  </a:lnTo>
                  <a:close/>
                  <a:moveTo>
                    <a:pt x="2185225" y="896397"/>
                  </a:moveTo>
                  <a:lnTo>
                    <a:pt x="2221992" y="896397"/>
                  </a:lnTo>
                  <a:lnTo>
                    <a:pt x="2221992" y="932020"/>
                  </a:lnTo>
                  <a:lnTo>
                    <a:pt x="2185225" y="932020"/>
                  </a:lnTo>
                  <a:close/>
                  <a:moveTo>
                    <a:pt x="1373028" y="896397"/>
                  </a:moveTo>
                  <a:lnTo>
                    <a:pt x="1409795" y="896397"/>
                  </a:lnTo>
                  <a:lnTo>
                    <a:pt x="1409795" y="932020"/>
                  </a:lnTo>
                  <a:lnTo>
                    <a:pt x="1373028" y="932020"/>
                  </a:lnTo>
                  <a:close/>
                  <a:moveTo>
                    <a:pt x="2347626" y="885348"/>
                  </a:moveTo>
                  <a:lnTo>
                    <a:pt x="2384393" y="885348"/>
                  </a:lnTo>
                  <a:lnTo>
                    <a:pt x="2384393" y="908494"/>
                  </a:lnTo>
                  <a:lnTo>
                    <a:pt x="2347626" y="908494"/>
                  </a:lnTo>
                  <a:close/>
                  <a:moveTo>
                    <a:pt x="1210627" y="879252"/>
                  </a:moveTo>
                  <a:lnTo>
                    <a:pt x="1247394" y="879252"/>
                  </a:lnTo>
                  <a:lnTo>
                    <a:pt x="1247394" y="917447"/>
                  </a:lnTo>
                  <a:lnTo>
                    <a:pt x="1210627" y="917447"/>
                  </a:lnTo>
                  <a:close/>
                  <a:moveTo>
                    <a:pt x="3322224" y="874014"/>
                  </a:moveTo>
                  <a:lnTo>
                    <a:pt x="3358990" y="874014"/>
                  </a:lnTo>
                  <a:lnTo>
                    <a:pt x="3358990" y="910685"/>
                  </a:lnTo>
                  <a:lnTo>
                    <a:pt x="3322224" y="910685"/>
                  </a:lnTo>
                  <a:close/>
                  <a:moveTo>
                    <a:pt x="2834925" y="874014"/>
                  </a:moveTo>
                  <a:lnTo>
                    <a:pt x="2871691" y="874014"/>
                  </a:lnTo>
                  <a:lnTo>
                    <a:pt x="2871691" y="910685"/>
                  </a:lnTo>
                  <a:lnTo>
                    <a:pt x="2834925" y="910685"/>
                  </a:lnTo>
                  <a:close/>
                  <a:moveTo>
                    <a:pt x="2022824" y="874014"/>
                  </a:moveTo>
                  <a:lnTo>
                    <a:pt x="2059591" y="874014"/>
                  </a:lnTo>
                  <a:lnTo>
                    <a:pt x="2059591" y="910685"/>
                  </a:lnTo>
                  <a:lnTo>
                    <a:pt x="2022824" y="910685"/>
                  </a:lnTo>
                  <a:close/>
                  <a:moveTo>
                    <a:pt x="2997422" y="873537"/>
                  </a:moveTo>
                  <a:lnTo>
                    <a:pt x="3034188" y="873537"/>
                  </a:lnTo>
                  <a:lnTo>
                    <a:pt x="3034188" y="910113"/>
                  </a:lnTo>
                  <a:lnTo>
                    <a:pt x="2997422" y="910113"/>
                  </a:lnTo>
                  <a:close/>
                  <a:moveTo>
                    <a:pt x="1535525" y="872108"/>
                  </a:moveTo>
                  <a:lnTo>
                    <a:pt x="1572292" y="872108"/>
                  </a:lnTo>
                  <a:lnTo>
                    <a:pt x="1572292" y="908303"/>
                  </a:lnTo>
                  <a:lnTo>
                    <a:pt x="1535525" y="908303"/>
                  </a:lnTo>
                  <a:close/>
                  <a:moveTo>
                    <a:pt x="3159823" y="870775"/>
                  </a:moveTo>
                  <a:lnTo>
                    <a:pt x="3196590" y="870775"/>
                  </a:lnTo>
                  <a:lnTo>
                    <a:pt x="3196590" y="906589"/>
                  </a:lnTo>
                  <a:lnTo>
                    <a:pt x="3159823" y="906589"/>
                  </a:lnTo>
                  <a:close/>
                  <a:moveTo>
                    <a:pt x="2672524" y="848296"/>
                  </a:moveTo>
                  <a:lnTo>
                    <a:pt x="2709291" y="848296"/>
                  </a:lnTo>
                  <a:lnTo>
                    <a:pt x="2709291" y="885634"/>
                  </a:lnTo>
                  <a:lnTo>
                    <a:pt x="2672524" y="885634"/>
                  </a:lnTo>
                  <a:close/>
                  <a:moveTo>
                    <a:pt x="1697926" y="848296"/>
                  </a:moveTo>
                  <a:lnTo>
                    <a:pt x="1734693" y="848296"/>
                  </a:lnTo>
                  <a:lnTo>
                    <a:pt x="1734693" y="885634"/>
                  </a:lnTo>
                  <a:lnTo>
                    <a:pt x="1697926" y="885634"/>
                  </a:lnTo>
                  <a:close/>
                  <a:moveTo>
                    <a:pt x="1860327" y="845915"/>
                  </a:moveTo>
                  <a:lnTo>
                    <a:pt x="1897094" y="845915"/>
                  </a:lnTo>
                  <a:lnTo>
                    <a:pt x="1897094" y="882300"/>
                  </a:lnTo>
                  <a:lnTo>
                    <a:pt x="1860327" y="882300"/>
                  </a:lnTo>
                  <a:close/>
                  <a:moveTo>
                    <a:pt x="3484721" y="844200"/>
                  </a:moveTo>
                  <a:lnTo>
                    <a:pt x="3521487" y="844200"/>
                  </a:lnTo>
                  <a:lnTo>
                    <a:pt x="3521487" y="879824"/>
                  </a:lnTo>
                  <a:lnTo>
                    <a:pt x="3484721" y="879824"/>
                  </a:lnTo>
                  <a:close/>
                  <a:moveTo>
                    <a:pt x="2185225" y="844200"/>
                  </a:moveTo>
                  <a:lnTo>
                    <a:pt x="2221992" y="844200"/>
                  </a:lnTo>
                  <a:lnTo>
                    <a:pt x="2221992" y="879824"/>
                  </a:lnTo>
                  <a:lnTo>
                    <a:pt x="2185225" y="879824"/>
                  </a:lnTo>
                  <a:close/>
                  <a:moveTo>
                    <a:pt x="1373028" y="844200"/>
                  </a:moveTo>
                  <a:lnTo>
                    <a:pt x="1409795" y="844200"/>
                  </a:lnTo>
                  <a:lnTo>
                    <a:pt x="1409795" y="879824"/>
                  </a:lnTo>
                  <a:lnTo>
                    <a:pt x="1373028" y="879824"/>
                  </a:lnTo>
                  <a:close/>
                  <a:moveTo>
                    <a:pt x="3647122" y="828579"/>
                  </a:moveTo>
                  <a:lnTo>
                    <a:pt x="3683889" y="828579"/>
                  </a:lnTo>
                  <a:lnTo>
                    <a:pt x="3683889" y="851725"/>
                  </a:lnTo>
                  <a:lnTo>
                    <a:pt x="3647122" y="851725"/>
                  </a:lnTo>
                  <a:close/>
                  <a:moveTo>
                    <a:pt x="1048226" y="828579"/>
                  </a:moveTo>
                  <a:lnTo>
                    <a:pt x="1084993" y="828579"/>
                  </a:lnTo>
                  <a:lnTo>
                    <a:pt x="1084993" y="851725"/>
                  </a:lnTo>
                  <a:lnTo>
                    <a:pt x="1048226" y="851725"/>
                  </a:lnTo>
                  <a:close/>
                  <a:moveTo>
                    <a:pt x="2347626" y="823912"/>
                  </a:moveTo>
                  <a:lnTo>
                    <a:pt x="2384393" y="823912"/>
                  </a:lnTo>
                  <a:lnTo>
                    <a:pt x="2384393" y="863441"/>
                  </a:lnTo>
                  <a:lnTo>
                    <a:pt x="2347626" y="863441"/>
                  </a:lnTo>
                  <a:close/>
                  <a:moveTo>
                    <a:pt x="1210627" y="821912"/>
                  </a:moveTo>
                  <a:lnTo>
                    <a:pt x="1247394" y="821912"/>
                  </a:lnTo>
                  <a:lnTo>
                    <a:pt x="1247394" y="860107"/>
                  </a:lnTo>
                  <a:lnTo>
                    <a:pt x="1210627" y="860107"/>
                  </a:lnTo>
                  <a:close/>
                  <a:moveTo>
                    <a:pt x="3322224" y="819721"/>
                  </a:moveTo>
                  <a:lnTo>
                    <a:pt x="3358990" y="819721"/>
                  </a:lnTo>
                  <a:lnTo>
                    <a:pt x="3358990" y="856392"/>
                  </a:lnTo>
                  <a:lnTo>
                    <a:pt x="3322224" y="856392"/>
                  </a:lnTo>
                  <a:close/>
                  <a:moveTo>
                    <a:pt x="2834925" y="819721"/>
                  </a:moveTo>
                  <a:lnTo>
                    <a:pt x="2871691" y="819721"/>
                  </a:lnTo>
                  <a:lnTo>
                    <a:pt x="2871691" y="856392"/>
                  </a:lnTo>
                  <a:lnTo>
                    <a:pt x="2834925" y="856392"/>
                  </a:lnTo>
                  <a:close/>
                  <a:moveTo>
                    <a:pt x="2022824" y="819721"/>
                  </a:moveTo>
                  <a:lnTo>
                    <a:pt x="2059591" y="819721"/>
                  </a:lnTo>
                  <a:lnTo>
                    <a:pt x="2059591" y="856392"/>
                  </a:lnTo>
                  <a:lnTo>
                    <a:pt x="2022824" y="856392"/>
                  </a:lnTo>
                  <a:close/>
                  <a:moveTo>
                    <a:pt x="2997422" y="819435"/>
                  </a:moveTo>
                  <a:lnTo>
                    <a:pt x="3034188" y="819435"/>
                  </a:lnTo>
                  <a:lnTo>
                    <a:pt x="3034188" y="856011"/>
                  </a:lnTo>
                  <a:lnTo>
                    <a:pt x="2997422" y="856011"/>
                  </a:lnTo>
                  <a:close/>
                  <a:moveTo>
                    <a:pt x="1535525" y="818864"/>
                  </a:moveTo>
                  <a:lnTo>
                    <a:pt x="1572292" y="818864"/>
                  </a:lnTo>
                  <a:lnTo>
                    <a:pt x="1572292" y="855059"/>
                  </a:lnTo>
                  <a:lnTo>
                    <a:pt x="1535525" y="855059"/>
                  </a:lnTo>
                  <a:close/>
                  <a:moveTo>
                    <a:pt x="3159823" y="818292"/>
                  </a:moveTo>
                  <a:lnTo>
                    <a:pt x="3196590" y="818292"/>
                  </a:lnTo>
                  <a:lnTo>
                    <a:pt x="3196590" y="854106"/>
                  </a:lnTo>
                  <a:lnTo>
                    <a:pt x="3159823" y="854106"/>
                  </a:lnTo>
                  <a:close/>
                  <a:moveTo>
                    <a:pt x="2510123" y="809339"/>
                  </a:moveTo>
                  <a:lnTo>
                    <a:pt x="2546890" y="809339"/>
                  </a:lnTo>
                  <a:lnTo>
                    <a:pt x="2546890" y="832485"/>
                  </a:lnTo>
                  <a:lnTo>
                    <a:pt x="2510123" y="832485"/>
                  </a:lnTo>
                  <a:close/>
                  <a:moveTo>
                    <a:pt x="2672524" y="792765"/>
                  </a:moveTo>
                  <a:lnTo>
                    <a:pt x="2709291" y="792765"/>
                  </a:lnTo>
                  <a:lnTo>
                    <a:pt x="2709291" y="830103"/>
                  </a:lnTo>
                  <a:lnTo>
                    <a:pt x="2672524" y="830103"/>
                  </a:lnTo>
                  <a:close/>
                  <a:moveTo>
                    <a:pt x="1697926" y="792765"/>
                  </a:moveTo>
                  <a:lnTo>
                    <a:pt x="1734693" y="792765"/>
                  </a:lnTo>
                  <a:lnTo>
                    <a:pt x="1734693" y="830103"/>
                  </a:lnTo>
                  <a:lnTo>
                    <a:pt x="1697926" y="830103"/>
                  </a:lnTo>
                  <a:close/>
                  <a:moveTo>
                    <a:pt x="1860327" y="792289"/>
                  </a:moveTo>
                  <a:lnTo>
                    <a:pt x="1897094" y="792289"/>
                  </a:lnTo>
                  <a:lnTo>
                    <a:pt x="1897094" y="828674"/>
                  </a:lnTo>
                  <a:lnTo>
                    <a:pt x="1860327" y="828674"/>
                  </a:lnTo>
                  <a:close/>
                  <a:moveTo>
                    <a:pt x="3484721" y="792003"/>
                  </a:moveTo>
                  <a:lnTo>
                    <a:pt x="3521487" y="792003"/>
                  </a:lnTo>
                  <a:lnTo>
                    <a:pt x="3521487" y="827626"/>
                  </a:lnTo>
                  <a:lnTo>
                    <a:pt x="3484721" y="827626"/>
                  </a:lnTo>
                  <a:close/>
                  <a:moveTo>
                    <a:pt x="2185225" y="792003"/>
                  </a:moveTo>
                  <a:lnTo>
                    <a:pt x="2221992" y="792003"/>
                  </a:lnTo>
                  <a:lnTo>
                    <a:pt x="2221992" y="827626"/>
                  </a:lnTo>
                  <a:lnTo>
                    <a:pt x="2185225" y="827626"/>
                  </a:lnTo>
                  <a:close/>
                  <a:moveTo>
                    <a:pt x="1373028" y="792003"/>
                  </a:moveTo>
                  <a:lnTo>
                    <a:pt x="1409795" y="792003"/>
                  </a:lnTo>
                  <a:lnTo>
                    <a:pt x="1409795" y="827626"/>
                  </a:lnTo>
                  <a:lnTo>
                    <a:pt x="1373028" y="827626"/>
                  </a:lnTo>
                  <a:close/>
                  <a:moveTo>
                    <a:pt x="4707731" y="778764"/>
                  </a:moveTo>
                  <a:lnTo>
                    <a:pt x="4728781" y="778859"/>
                  </a:lnTo>
                  <a:lnTo>
                    <a:pt x="4728781" y="788384"/>
                  </a:lnTo>
                  <a:lnTo>
                    <a:pt x="4702968" y="788670"/>
                  </a:lnTo>
                  <a:lnTo>
                    <a:pt x="4702968" y="779050"/>
                  </a:lnTo>
                  <a:close/>
                  <a:moveTo>
                    <a:pt x="21146" y="778764"/>
                  </a:moveTo>
                  <a:lnTo>
                    <a:pt x="21146" y="788384"/>
                  </a:lnTo>
                  <a:lnTo>
                    <a:pt x="16288" y="788575"/>
                  </a:lnTo>
                  <a:lnTo>
                    <a:pt x="0" y="788479"/>
                  </a:lnTo>
                  <a:lnTo>
                    <a:pt x="0" y="783716"/>
                  </a:lnTo>
                  <a:lnTo>
                    <a:pt x="0" y="778954"/>
                  </a:lnTo>
                  <a:close/>
                  <a:moveTo>
                    <a:pt x="66484" y="778478"/>
                  </a:moveTo>
                  <a:lnTo>
                    <a:pt x="66484" y="788003"/>
                  </a:lnTo>
                  <a:lnTo>
                    <a:pt x="61721" y="788955"/>
                  </a:lnTo>
                  <a:lnTo>
                    <a:pt x="40671" y="788765"/>
                  </a:lnTo>
                  <a:lnTo>
                    <a:pt x="40671" y="778573"/>
                  </a:lnTo>
                  <a:close/>
                  <a:moveTo>
                    <a:pt x="4657534" y="778383"/>
                  </a:moveTo>
                  <a:lnTo>
                    <a:pt x="4683442" y="778573"/>
                  </a:lnTo>
                  <a:lnTo>
                    <a:pt x="4683442" y="788003"/>
                  </a:lnTo>
                  <a:lnTo>
                    <a:pt x="4678680" y="788860"/>
                  </a:lnTo>
                  <a:lnTo>
                    <a:pt x="4657534" y="788956"/>
                  </a:lnTo>
                  <a:close/>
                  <a:moveTo>
                    <a:pt x="111823" y="778097"/>
                  </a:moveTo>
                  <a:lnTo>
                    <a:pt x="111823" y="789337"/>
                  </a:lnTo>
                  <a:lnTo>
                    <a:pt x="86010" y="789146"/>
                  </a:lnTo>
                  <a:lnTo>
                    <a:pt x="86010" y="778287"/>
                  </a:lnTo>
                  <a:close/>
                  <a:moveTo>
                    <a:pt x="4612195" y="778002"/>
                  </a:moveTo>
                  <a:lnTo>
                    <a:pt x="4638103" y="778192"/>
                  </a:lnTo>
                  <a:lnTo>
                    <a:pt x="4638103" y="789146"/>
                  </a:lnTo>
                  <a:lnTo>
                    <a:pt x="4612195" y="789337"/>
                  </a:lnTo>
                  <a:close/>
                  <a:moveTo>
                    <a:pt x="4566856" y="777716"/>
                  </a:moveTo>
                  <a:lnTo>
                    <a:pt x="4592669" y="777811"/>
                  </a:lnTo>
                  <a:lnTo>
                    <a:pt x="4592669" y="789527"/>
                  </a:lnTo>
                  <a:lnTo>
                    <a:pt x="4566856" y="789718"/>
                  </a:lnTo>
                  <a:close/>
                  <a:moveTo>
                    <a:pt x="157257" y="777716"/>
                  </a:moveTo>
                  <a:lnTo>
                    <a:pt x="157257" y="789622"/>
                  </a:lnTo>
                  <a:lnTo>
                    <a:pt x="131349" y="789432"/>
                  </a:lnTo>
                  <a:lnTo>
                    <a:pt x="131349" y="777906"/>
                  </a:lnTo>
                  <a:close/>
                  <a:moveTo>
                    <a:pt x="202596" y="777430"/>
                  </a:moveTo>
                  <a:lnTo>
                    <a:pt x="202596" y="790003"/>
                  </a:lnTo>
                  <a:lnTo>
                    <a:pt x="176783" y="789812"/>
                  </a:lnTo>
                  <a:lnTo>
                    <a:pt x="176783" y="777525"/>
                  </a:lnTo>
                  <a:close/>
                  <a:moveTo>
                    <a:pt x="4521422" y="777335"/>
                  </a:moveTo>
                  <a:lnTo>
                    <a:pt x="4547330" y="777525"/>
                  </a:lnTo>
                  <a:lnTo>
                    <a:pt x="4547330" y="789908"/>
                  </a:lnTo>
                  <a:lnTo>
                    <a:pt x="4521422" y="790003"/>
                  </a:lnTo>
                  <a:close/>
                  <a:moveTo>
                    <a:pt x="248030" y="777049"/>
                  </a:moveTo>
                  <a:lnTo>
                    <a:pt x="248030" y="790289"/>
                  </a:lnTo>
                  <a:lnTo>
                    <a:pt x="222122" y="790193"/>
                  </a:lnTo>
                  <a:lnTo>
                    <a:pt x="222122" y="777239"/>
                  </a:lnTo>
                  <a:close/>
                  <a:moveTo>
                    <a:pt x="4476083" y="776954"/>
                  </a:moveTo>
                  <a:lnTo>
                    <a:pt x="4501991" y="777144"/>
                  </a:lnTo>
                  <a:lnTo>
                    <a:pt x="4501991" y="790194"/>
                  </a:lnTo>
                  <a:lnTo>
                    <a:pt x="4476083" y="790384"/>
                  </a:lnTo>
                  <a:close/>
                  <a:moveTo>
                    <a:pt x="4430744" y="776668"/>
                  </a:moveTo>
                  <a:lnTo>
                    <a:pt x="4456557" y="776763"/>
                  </a:lnTo>
                  <a:lnTo>
                    <a:pt x="4456557" y="790574"/>
                  </a:lnTo>
                  <a:lnTo>
                    <a:pt x="4430744" y="790765"/>
                  </a:lnTo>
                  <a:close/>
                  <a:moveTo>
                    <a:pt x="293369" y="776668"/>
                  </a:moveTo>
                  <a:lnTo>
                    <a:pt x="293369" y="790670"/>
                  </a:lnTo>
                  <a:lnTo>
                    <a:pt x="267461" y="790479"/>
                  </a:lnTo>
                  <a:lnTo>
                    <a:pt x="267461" y="776858"/>
                  </a:lnTo>
                  <a:close/>
                  <a:moveTo>
                    <a:pt x="338709" y="776382"/>
                  </a:moveTo>
                  <a:lnTo>
                    <a:pt x="338709" y="791051"/>
                  </a:lnTo>
                  <a:lnTo>
                    <a:pt x="312896" y="790860"/>
                  </a:lnTo>
                  <a:lnTo>
                    <a:pt x="312896" y="776572"/>
                  </a:lnTo>
                  <a:close/>
                  <a:moveTo>
                    <a:pt x="4385309" y="776287"/>
                  </a:moveTo>
                  <a:lnTo>
                    <a:pt x="4411217" y="776477"/>
                  </a:lnTo>
                  <a:lnTo>
                    <a:pt x="4411217" y="790956"/>
                  </a:lnTo>
                  <a:lnTo>
                    <a:pt x="4385309" y="791051"/>
                  </a:lnTo>
                  <a:close/>
                  <a:moveTo>
                    <a:pt x="384143" y="776001"/>
                  </a:moveTo>
                  <a:lnTo>
                    <a:pt x="384143" y="791336"/>
                  </a:lnTo>
                  <a:lnTo>
                    <a:pt x="358235" y="791241"/>
                  </a:lnTo>
                  <a:lnTo>
                    <a:pt x="358235" y="776191"/>
                  </a:lnTo>
                  <a:close/>
                  <a:moveTo>
                    <a:pt x="4339971" y="775906"/>
                  </a:moveTo>
                  <a:lnTo>
                    <a:pt x="4365879" y="776097"/>
                  </a:lnTo>
                  <a:lnTo>
                    <a:pt x="4365879" y="791241"/>
                  </a:lnTo>
                  <a:lnTo>
                    <a:pt x="4339971" y="791432"/>
                  </a:lnTo>
                  <a:close/>
                  <a:moveTo>
                    <a:pt x="429482" y="775716"/>
                  </a:moveTo>
                  <a:lnTo>
                    <a:pt x="429482" y="791718"/>
                  </a:lnTo>
                  <a:lnTo>
                    <a:pt x="403574" y="791527"/>
                  </a:lnTo>
                  <a:lnTo>
                    <a:pt x="403574" y="775811"/>
                  </a:lnTo>
                  <a:close/>
                  <a:moveTo>
                    <a:pt x="4294632" y="775620"/>
                  </a:moveTo>
                  <a:lnTo>
                    <a:pt x="4320445" y="775810"/>
                  </a:lnTo>
                  <a:lnTo>
                    <a:pt x="4320445" y="791622"/>
                  </a:lnTo>
                  <a:lnTo>
                    <a:pt x="4294632" y="791812"/>
                  </a:lnTo>
                  <a:close/>
                  <a:moveTo>
                    <a:pt x="474821" y="775335"/>
                  </a:moveTo>
                  <a:lnTo>
                    <a:pt x="474821" y="792099"/>
                  </a:lnTo>
                  <a:lnTo>
                    <a:pt x="449008" y="791908"/>
                  </a:lnTo>
                  <a:lnTo>
                    <a:pt x="449008" y="775525"/>
                  </a:lnTo>
                  <a:close/>
                  <a:moveTo>
                    <a:pt x="4249197" y="775239"/>
                  </a:moveTo>
                  <a:lnTo>
                    <a:pt x="4275105" y="775430"/>
                  </a:lnTo>
                  <a:lnTo>
                    <a:pt x="4275105" y="792003"/>
                  </a:lnTo>
                  <a:lnTo>
                    <a:pt x="4249197" y="792098"/>
                  </a:lnTo>
                  <a:close/>
                  <a:moveTo>
                    <a:pt x="4203858" y="774954"/>
                  </a:moveTo>
                  <a:lnTo>
                    <a:pt x="4229766" y="775049"/>
                  </a:lnTo>
                  <a:lnTo>
                    <a:pt x="4229766" y="792289"/>
                  </a:lnTo>
                  <a:lnTo>
                    <a:pt x="4203858" y="792480"/>
                  </a:lnTo>
                  <a:close/>
                  <a:moveTo>
                    <a:pt x="520255" y="774954"/>
                  </a:moveTo>
                  <a:lnTo>
                    <a:pt x="520255" y="792385"/>
                  </a:lnTo>
                  <a:lnTo>
                    <a:pt x="494347" y="792289"/>
                  </a:lnTo>
                  <a:lnTo>
                    <a:pt x="494347" y="775144"/>
                  </a:lnTo>
                  <a:close/>
                  <a:moveTo>
                    <a:pt x="4158519" y="774572"/>
                  </a:moveTo>
                  <a:lnTo>
                    <a:pt x="4184332" y="774762"/>
                  </a:lnTo>
                  <a:lnTo>
                    <a:pt x="4184332" y="792670"/>
                  </a:lnTo>
                  <a:lnTo>
                    <a:pt x="4158519" y="792860"/>
                  </a:lnTo>
                  <a:close/>
                  <a:moveTo>
                    <a:pt x="565594" y="774572"/>
                  </a:moveTo>
                  <a:lnTo>
                    <a:pt x="565594" y="792765"/>
                  </a:lnTo>
                  <a:lnTo>
                    <a:pt x="539686" y="792574"/>
                  </a:lnTo>
                  <a:lnTo>
                    <a:pt x="539686" y="774762"/>
                  </a:lnTo>
                  <a:close/>
                  <a:moveTo>
                    <a:pt x="610933" y="774287"/>
                  </a:moveTo>
                  <a:lnTo>
                    <a:pt x="610933" y="793146"/>
                  </a:lnTo>
                  <a:lnTo>
                    <a:pt x="585120" y="792956"/>
                  </a:lnTo>
                  <a:lnTo>
                    <a:pt x="585120" y="774477"/>
                  </a:lnTo>
                  <a:close/>
                  <a:moveTo>
                    <a:pt x="4113085" y="774191"/>
                  </a:moveTo>
                  <a:lnTo>
                    <a:pt x="4138993" y="774382"/>
                  </a:lnTo>
                  <a:lnTo>
                    <a:pt x="4138993" y="793051"/>
                  </a:lnTo>
                  <a:lnTo>
                    <a:pt x="4113085" y="793146"/>
                  </a:lnTo>
                  <a:close/>
                  <a:moveTo>
                    <a:pt x="4067746" y="773906"/>
                  </a:moveTo>
                  <a:lnTo>
                    <a:pt x="4093559" y="774096"/>
                  </a:lnTo>
                  <a:lnTo>
                    <a:pt x="4093559" y="793432"/>
                  </a:lnTo>
                  <a:lnTo>
                    <a:pt x="4067746" y="793527"/>
                  </a:lnTo>
                  <a:close/>
                  <a:moveTo>
                    <a:pt x="656367" y="773810"/>
                  </a:moveTo>
                  <a:lnTo>
                    <a:pt x="656367" y="793432"/>
                  </a:lnTo>
                  <a:lnTo>
                    <a:pt x="630554" y="793241"/>
                  </a:lnTo>
                  <a:lnTo>
                    <a:pt x="630554" y="774001"/>
                  </a:lnTo>
                  <a:close/>
                  <a:moveTo>
                    <a:pt x="4022407" y="773525"/>
                  </a:moveTo>
                  <a:lnTo>
                    <a:pt x="4048220" y="773716"/>
                  </a:lnTo>
                  <a:lnTo>
                    <a:pt x="4048220" y="793718"/>
                  </a:lnTo>
                  <a:lnTo>
                    <a:pt x="4022407" y="793908"/>
                  </a:lnTo>
                  <a:close/>
                  <a:moveTo>
                    <a:pt x="701706" y="773525"/>
                  </a:moveTo>
                  <a:lnTo>
                    <a:pt x="701706" y="793813"/>
                  </a:lnTo>
                  <a:lnTo>
                    <a:pt x="675893" y="793623"/>
                  </a:lnTo>
                  <a:lnTo>
                    <a:pt x="675893" y="773716"/>
                  </a:lnTo>
                  <a:close/>
                  <a:moveTo>
                    <a:pt x="747046" y="773239"/>
                  </a:moveTo>
                  <a:lnTo>
                    <a:pt x="747046" y="794194"/>
                  </a:lnTo>
                  <a:lnTo>
                    <a:pt x="721233" y="794004"/>
                  </a:lnTo>
                  <a:lnTo>
                    <a:pt x="721233" y="773429"/>
                  </a:lnTo>
                  <a:close/>
                  <a:moveTo>
                    <a:pt x="3976973" y="773144"/>
                  </a:moveTo>
                  <a:lnTo>
                    <a:pt x="4002786" y="773335"/>
                  </a:lnTo>
                  <a:lnTo>
                    <a:pt x="4002786" y="794004"/>
                  </a:lnTo>
                  <a:lnTo>
                    <a:pt x="3976973" y="794194"/>
                  </a:lnTo>
                  <a:close/>
                  <a:moveTo>
                    <a:pt x="3931634" y="772858"/>
                  </a:moveTo>
                  <a:lnTo>
                    <a:pt x="3957447" y="773049"/>
                  </a:lnTo>
                  <a:lnTo>
                    <a:pt x="3957447" y="794480"/>
                  </a:lnTo>
                  <a:lnTo>
                    <a:pt x="3931634" y="794575"/>
                  </a:lnTo>
                  <a:close/>
                  <a:moveTo>
                    <a:pt x="792480" y="772763"/>
                  </a:moveTo>
                  <a:lnTo>
                    <a:pt x="792480" y="794480"/>
                  </a:lnTo>
                  <a:lnTo>
                    <a:pt x="766667" y="794290"/>
                  </a:lnTo>
                  <a:lnTo>
                    <a:pt x="766667" y="772954"/>
                  </a:lnTo>
                  <a:close/>
                  <a:moveTo>
                    <a:pt x="3886295" y="772477"/>
                  </a:moveTo>
                  <a:lnTo>
                    <a:pt x="3912108" y="772668"/>
                  </a:lnTo>
                  <a:lnTo>
                    <a:pt x="3912108" y="794766"/>
                  </a:lnTo>
                  <a:lnTo>
                    <a:pt x="3886295" y="794956"/>
                  </a:lnTo>
                  <a:close/>
                  <a:moveTo>
                    <a:pt x="837819" y="772477"/>
                  </a:moveTo>
                  <a:lnTo>
                    <a:pt x="837819" y="794861"/>
                  </a:lnTo>
                  <a:lnTo>
                    <a:pt x="812006" y="794670"/>
                  </a:lnTo>
                  <a:lnTo>
                    <a:pt x="812006" y="772668"/>
                  </a:lnTo>
                  <a:close/>
                  <a:moveTo>
                    <a:pt x="883158" y="772191"/>
                  </a:moveTo>
                  <a:lnTo>
                    <a:pt x="883158" y="795241"/>
                  </a:lnTo>
                  <a:lnTo>
                    <a:pt x="857345" y="795051"/>
                  </a:lnTo>
                  <a:lnTo>
                    <a:pt x="857345" y="772381"/>
                  </a:lnTo>
                  <a:close/>
                  <a:moveTo>
                    <a:pt x="3840860" y="772096"/>
                  </a:moveTo>
                  <a:lnTo>
                    <a:pt x="3866673" y="772287"/>
                  </a:lnTo>
                  <a:lnTo>
                    <a:pt x="3866673" y="795147"/>
                  </a:lnTo>
                  <a:lnTo>
                    <a:pt x="3840860" y="795242"/>
                  </a:lnTo>
                  <a:close/>
                  <a:moveTo>
                    <a:pt x="3795522" y="771810"/>
                  </a:moveTo>
                  <a:lnTo>
                    <a:pt x="3821335" y="772001"/>
                  </a:lnTo>
                  <a:lnTo>
                    <a:pt x="3821335" y="795527"/>
                  </a:lnTo>
                  <a:lnTo>
                    <a:pt x="3795522" y="795623"/>
                  </a:lnTo>
                  <a:close/>
                  <a:moveTo>
                    <a:pt x="928592" y="771810"/>
                  </a:moveTo>
                  <a:lnTo>
                    <a:pt x="928592" y="795527"/>
                  </a:lnTo>
                  <a:lnTo>
                    <a:pt x="902779" y="795337"/>
                  </a:lnTo>
                  <a:lnTo>
                    <a:pt x="902779" y="772001"/>
                  </a:lnTo>
                  <a:close/>
                  <a:moveTo>
                    <a:pt x="973931" y="771429"/>
                  </a:moveTo>
                  <a:lnTo>
                    <a:pt x="973931" y="795908"/>
                  </a:lnTo>
                  <a:lnTo>
                    <a:pt x="948118" y="795718"/>
                  </a:lnTo>
                  <a:lnTo>
                    <a:pt x="948118" y="771620"/>
                  </a:lnTo>
                  <a:close/>
                  <a:moveTo>
                    <a:pt x="3750087" y="771334"/>
                  </a:moveTo>
                  <a:lnTo>
                    <a:pt x="3775900" y="771524"/>
                  </a:lnTo>
                  <a:lnTo>
                    <a:pt x="3775900" y="795718"/>
                  </a:lnTo>
                  <a:lnTo>
                    <a:pt x="3750087" y="795908"/>
                  </a:lnTo>
                  <a:close/>
                  <a:moveTo>
                    <a:pt x="1019270" y="771143"/>
                  </a:moveTo>
                  <a:lnTo>
                    <a:pt x="1019270" y="796289"/>
                  </a:lnTo>
                  <a:lnTo>
                    <a:pt x="993457" y="796099"/>
                  </a:lnTo>
                  <a:lnTo>
                    <a:pt x="993457" y="771334"/>
                  </a:lnTo>
                  <a:close/>
                  <a:moveTo>
                    <a:pt x="3704748" y="771048"/>
                  </a:moveTo>
                  <a:lnTo>
                    <a:pt x="3730561" y="771239"/>
                  </a:lnTo>
                  <a:lnTo>
                    <a:pt x="3730561" y="796099"/>
                  </a:lnTo>
                  <a:lnTo>
                    <a:pt x="3704748" y="796289"/>
                  </a:lnTo>
                  <a:close/>
                  <a:moveTo>
                    <a:pt x="2510123" y="768953"/>
                  </a:moveTo>
                  <a:lnTo>
                    <a:pt x="2546890" y="768953"/>
                  </a:lnTo>
                  <a:lnTo>
                    <a:pt x="2546890" y="798385"/>
                  </a:lnTo>
                  <a:lnTo>
                    <a:pt x="2510123" y="798385"/>
                  </a:lnTo>
                  <a:close/>
                  <a:moveTo>
                    <a:pt x="3159823" y="765810"/>
                  </a:moveTo>
                  <a:lnTo>
                    <a:pt x="3196590" y="765810"/>
                  </a:lnTo>
                  <a:lnTo>
                    <a:pt x="3196590" y="801624"/>
                  </a:lnTo>
                  <a:lnTo>
                    <a:pt x="3159823" y="801624"/>
                  </a:lnTo>
                  <a:close/>
                  <a:moveTo>
                    <a:pt x="1535525" y="765619"/>
                  </a:moveTo>
                  <a:lnTo>
                    <a:pt x="1572292" y="765619"/>
                  </a:lnTo>
                  <a:lnTo>
                    <a:pt x="1572292" y="801814"/>
                  </a:lnTo>
                  <a:lnTo>
                    <a:pt x="1535525" y="801814"/>
                  </a:lnTo>
                  <a:close/>
                  <a:moveTo>
                    <a:pt x="2997422" y="765429"/>
                  </a:moveTo>
                  <a:lnTo>
                    <a:pt x="3034188" y="765429"/>
                  </a:lnTo>
                  <a:lnTo>
                    <a:pt x="3034188" y="802005"/>
                  </a:lnTo>
                  <a:lnTo>
                    <a:pt x="2997422" y="802005"/>
                  </a:lnTo>
                  <a:close/>
                  <a:moveTo>
                    <a:pt x="3322224" y="765333"/>
                  </a:moveTo>
                  <a:lnTo>
                    <a:pt x="3358990" y="765333"/>
                  </a:lnTo>
                  <a:lnTo>
                    <a:pt x="3358990" y="802004"/>
                  </a:lnTo>
                  <a:lnTo>
                    <a:pt x="3322224" y="802004"/>
                  </a:lnTo>
                  <a:close/>
                  <a:moveTo>
                    <a:pt x="2834925" y="765333"/>
                  </a:moveTo>
                  <a:lnTo>
                    <a:pt x="2871691" y="765333"/>
                  </a:lnTo>
                  <a:lnTo>
                    <a:pt x="2871691" y="802004"/>
                  </a:lnTo>
                  <a:lnTo>
                    <a:pt x="2834925" y="802004"/>
                  </a:lnTo>
                  <a:close/>
                  <a:moveTo>
                    <a:pt x="2022824" y="765333"/>
                  </a:moveTo>
                  <a:lnTo>
                    <a:pt x="2059591" y="765333"/>
                  </a:lnTo>
                  <a:lnTo>
                    <a:pt x="2059591" y="802004"/>
                  </a:lnTo>
                  <a:lnTo>
                    <a:pt x="2022824" y="802004"/>
                  </a:lnTo>
                  <a:close/>
                  <a:moveTo>
                    <a:pt x="1210627" y="764571"/>
                  </a:moveTo>
                  <a:lnTo>
                    <a:pt x="1247394" y="764571"/>
                  </a:lnTo>
                  <a:lnTo>
                    <a:pt x="1247394" y="802766"/>
                  </a:lnTo>
                  <a:lnTo>
                    <a:pt x="1210627" y="802766"/>
                  </a:lnTo>
                  <a:close/>
                  <a:moveTo>
                    <a:pt x="2347626" y="763904"/>
                  </a:moveTo>
                  <a:lnTo>
                    <a:pt x="2384393" y="763904"/>
                  </a:lnTo>
                  <a:lnTo>
                    <a:pt x="2384393" y="803433"/>
                  </a:lnTo>
                  <a:lnTo>
                    <a:pt x="2347626" y="803433"/>
                  </a:lnTo>
                  <a:close/>
                  <a:moveTo>
                    <a:pt x="3646932" y="762857"/>
                  </a:moveTo>
                  <a:lnTo>
                    <a:pt x="3683698" y="762857"/>
                  </a:lnTo>
                  <a:lnTo>
                    <a:pt x="3683698" y="770858"/>
                  </a:lnTo>
                  <a:lnTo>
                    <a:pt x="3686461" y="770858"/>
                  </a:lnTo>
                  <a:lnTo>
                    <a:pt x="3686461" y="796480"/>
                  </a:lnTo>
                  <a:lnTo>
                    <a:pt x="3683698" y="796480"/>
                  </a:lnTo>
                  <a:lnTo>
                    <a:pt x="3683698" y="804481"/>
                  </a:lnTo>
                  <a:lnTo>
                    <a:pt x="3646932" y="804481"/>
                  </a:lnTo>
                  <a:close/>
                  <a:moveTo>
                    <a:pt x="1049274" y="762857"/>
                  </a:moveTo>
                  <a:lnTo>
                    <a:pt x="1086040" y="762857"/>
                  </a:lnTo>
                  <a:lnTo>
                    <a:pt x="1086040" y="804481"/>
                  </a:lnTo>
                  <a:lnTo>
                    <a:pt x="1049274" y="804481"/>
                  </a:lnTo>
                  <a:lnTo>
                    <a:pt x="1049274" y="796480"/>
                  </a:lnTo>
                  <a:lnTo>
                    <a:pt x="1036891" y="796385"/>
                  </a:lnTo>
                  <a:lnTo>
                    <a:pt x="1036891" y="770953"/>
                  </a:lnTo>
                  <a:lnTo>
                    <a:pt x="1049274" y="770858"/>
                  </a:lnTo>
                  <a:close/>
                  <a:moveTo>
                    <a:pt x="3484721" y="739806"/>
                  </a:moveTo>
                  <a:lnTo>
                    <a:pt x="3521487" y="739806"/>
                  </a:lnTo>
                  <a:lnTo>
                    <a:pt x="3521487" y="775430"/>
                  </a:lnTo>
                  <a:lnTo>
                    <a:pt x="3484721" y="775430"/>
                  </a:lnTo>
                  <a:close/>
                  <a:moveTo>
                    <a:pt x="2185225" y="739806"/>
                  </a:moveTo>
                  <a:lnTo>
                    <a:pt x="2221992" y="739806"/>
                  </a:lnTo>
                  <a:lnTo>
                    <a:pt x="2221992" y="775430"/>
                  </a:lnTo>
                  <a:lnTo>
                    <a:pt x="2185225" y="775430"/>
                  </a:lnTo>
                  <a:close/>
                  <a:moveTo>
                    <a:pt x="1373028" y="739806"/>
                  </a:moveTo>
                  <a:lnTo>
                    <a:pt x="1409795" y="739806"/>
                  </a:lnTo>
                  <a:lnTo>
                    <a:pt x="1409795" y="775430"/>
                  </a:lnTo>
                  <a:lnTo>
                    <a:pt x="1373028" y="775430"/>
                  </a:lnTo>
                  <a:close/>
                  <a:moveTo>
                    <a:pt x="1860327" y="738663"/>
                  </a:moveTo>
                  <a:lnTo>
                    <a:pt x="1897094" y="738663"/>
                  </a:lnTo>
                  <a:lnTo>
                    <a:pt x="1897094" y="775048"/>
                  </a:lnTo>
                  <a:lnTo>
                    <a:pt x="1860327" y="775048"/>
                  </a:lnTo>
                  <a:close/>
                  <a:moveTo>
                    <a:pt x="2672524" y="737235"/>
                  </a:moveTo>
                  <a:lnTo>
                    <a:pt x="2709291" y="737235"/>
                  </a:lnTo>
                  <a:lnTo>
                    <a:pt x="2709291" y="774573"/>
                  </a:lnTo>
                  <a:lnTo>
                    <a:pt x="2672524" y="774573"/>
                  </a:lnTo>
                  <a:close/>
                  <a:moveTo>
                    <a:pt x="1697926" y="737235"/>
                  </a:moveTo>
                  <a:lnTo>
                    <a:pt x="1734693" y="737235"/>
                  </a:lnTo>
                  <a:lnTo>
                    <a:pt x="1734693" y="774573"/>
                  </a:lnTo>
                  <a:lnTo>
                    <a:pt x="1697926" y="774573"/>
                  </a:lnTo>
                  <a:close/>
                  <a:moveTo>
                    <a:pt x="2510123" y="734949"/>
                  </a:moveTo>
                  <a:lnTo>
                    <a:pt x="2546890" y="734949"/>
                  </a:lnTo>
                  <a:lnTo>
                    <a:pt x="2546890" y="758095"/>
                  </a:lnTo>
                  <a:lnTo>
                    <a:pt x="2510123" y="758095"/>
                  </a:lnTo>
                  <a:close/>
                  <a:moveTo>
                    <a:pt x="3647122" y="715708"/>
                  </a:moveTo>
                  <a:lnTo>
                    <a:pt x="3683889" y="715708"/>
                  </a:lnTo>
                  <a:lnTo>
                    <a:pt x="3683889" y="738854"/>
                  </a:lnTo>
                  <a:lnTo>
                    <a:pt x="3647122" y="738854"/>
                  </a:lnTo>
                  <a:close/>
                  <a:moveTo>
                    <a:pt x="1048226" y="715708"/>
                  </a:moveTo>
                  <a:lnTo>
                    <a:pt x="1084993" y="715708"/>
                  </a:lnTo>
                  <a:lnTo>
                    <a:pt x="1084993" y="738854"/>
                  </a:lnTo>
                  <a:lnTo>
                    <a:pt x="1048226" y="738854"/>
                  </a:lnTo>
                  <a:close/>
                  <a:moveTo>
                    <a:pt x="3159823" y="713231"/>
                  </a:moveTo>
                  <a:lnTo>
                    <a:pt x="3196590" y="713231"/>
                  </a:lnTo>
                  <a:lnTo>
                    <a:pt x="3196590" y="749045"/>
                  </a:lnTo>
                  <a:lnTo>
                    <a:pt x="3159823" y="749045"/>
                  </a:lnTo>
                  <a:close/>
                  <a:moveTo>
                    <a:pt x="1535525" y="712279"/>
                  </a:moveTo>
                  <a:lnTo>
                    <a:pt x="1572292" y="712279"/>
                  </a:lnTo>
                  <a:lnTo>
                    <a:pt x="1572292" y="748474"/>
                  </a:lnTo>
                  <a:lnTo>
                    <a:pt x="1535525" y="748474"/>
                  </a:lnTo>
                  <a:close/>
                  <a:moveTo>
                    <a:pt x="2997422" y="711327"/>
                  </a:moveTo>
                  <a:lnTo>
                    <a:pt x="3034188" y="711327"/>
                  </a:lnTo>
                  <a:lnTo>
                    <a:pt x="3034188" y="747903"/>
                  </a:lnTo>
                  <a:lnTo>
                    <a:pt x="2997422" y="747903"/>
                  </a:lnTo>
                  <a:close/>
                  <a:moveTo>
                    <a:pt x="3322224" y="711041"/>
                  </a:moveTo>
                  <a:lnTo>
                    <a:pt x="3358990" y="711041"/>
                  </a:lnTo>
                  <a:lnTo>
                    <a:pt x="3358990" y="747712"/>
                  </a:lnTo>
                  <a:lnTo>
                    <a:pt x="3322224" y="747712"/>
                  </a:lnTo>
                  <a:close/>
                  <a:moveTo>
                    <a:pt x="2834925" y="711041"/>
                  </a:moveTo>
                  <a:lnTo>
                    <a:pt x="2871691" y="711041"/>
                  </a:lnTo>
                  <a:lnTo>
                    <a:pt x="2871691" y="747712"/>
                  </a:lnTo>
                  <a:lnTo>
                    <a:pt x="2834925" y="747712"/>
                  </a:lnTo>
                  <a:close/>
                  <a:moveTo>
                    <a:pt x="2022824" y="711041"/>
                  </a:moveTo>
                  <a:lnTo>
                    <a:pt x="2059591" y="711041"/>
                  </a:lnTo>
                  <a:lnTo>
                    <a:pt x="2059591" y="747712"/>
                  </a:lnTo>
                  <a:lnTo>
                    <a:pt x="2022824" y="747712"/>
                  </a:lnTo>
                  <a:close/>
                  <a:moveTo>
                    <a:pt x="1210627" y="707231"/>
                  </a:moveTo>
                  <a:lnTo>
                    <a:pt x="1247394" y="707231"/>
                  </a:lnTo>
                  <a:lnTo>
                    <a:pt x="1247394" y="745426"/>
                  </a:lnTo>
                  <a:lnTo>
                    <a:pt x="1210627" y="745426"/>
                  </a:lnTo>
                  <a:close/>
                  <a:moveTo>
                    <a:pt x="2347626" y="703897"/>
                  </a:moveTo>
                  <a:lnTo>
                    <a:pt x="2384393" y="703897"/>
                  </a:lnTo>
                  <a:lnTo>
                    <a:pt x="2384393" y="743426"/>
                  </a:lnTo>
                  <a:lnTo>
                    <a:pt x="2347626" y="743426"/>
                  </a:lnTo>
                  <a:close/>
                  <a:moveTo>
                    <a:pt x="3484721" y="687609"/>
                  </a:moveTo>
                  <a:lnTo>
                    <a:pt x="3521487" y="687609"/>
                  </a:lnTo>
                  <a:lnTo>
                    <a:pt x="3521487" y="723232"/>
                  </a:lnTo>
                  <a:lnTo>
                    <a:pt x="3484721" y="723232"/>
                  </a:lnTo>
                  <a:close/>
                  <a:moveTo>
                    <a:pt x="2185225" y="687609"/>
                  </a:moveTo>
                  <a:lnTo>
                    <a:pt x="2221992" y="687609"/>
                  </a:lnTo>
                  <a:lnTo>
                    <a:pt x="2221992" y="723232"/>
                  </a:lnTo>
                  <a:lnTo>
                    <a:pt x="2185225" y="723232"/>
                  </a:lnTo>
                  <a:close/>
                  <a:moveTo>
                    <a:pt x="1373028" y="687609"/>
                  </a:moveTo>
                  <a:lnTo>
                    <a:pt x="1409795" y="687609"/>
                  </a:lnTo>
                  <a:lnTo>
                    <a:pt x="1409795" y="723232"/>
                  </a:lnTo>
                  <a:lnTo>
                    <a:pt x="1373028" y="723232"/>
                  </a:lnTo>
                  <a:close/>
                  <a:moveTo>
                    <a:pt x="1860327" y="685037"/>
                  </a:moveTo>
                  <a:lnTo>
                    <a:pt x="1897094" y="685037"/>
                  </a:lnTo>
                  <a:lnTo>
                    <a:pt x="1897094" y="721422"/>
                  </a:lnTo>
                  <a:lnTo>
                    <a:pt x="1860327" y="721422"/>
                  </a:lnTo>
                  <a:close/>
                  <a:moveTo>
                    <a:pt x="2672524" y="681704"/>
                  </a:moveTo>
                  <a:lnTo>
                    <a:pt x="2709291" y="681704"/>
                  </a:lnTo>
                  <a:lnTo>
                    <a:pt x="2709291" y="719042"/>
                  </a:lnTo>
                  <a:lnTo>
                    <a:pt x="2672524" y="719042"/>
                  </a:lnTo>
                  <a:close/>
                  <a:moveTo>
                    <a:pt x="1697926" y="681704"/>
                  </a:moveTo>
                  <a:lnTo>
                    <a:pt x="1734693" y="681704"/>
                  </a:lnTo>
                  <a:lnTo>
                    <a:pt x="1734693" y="719042"/>
                  </a:lnTo>
                  <a:lnTo>
                    <a:pt x="1697926" y="719042"/>
                  </a:lnTo>
                  <a:close/>
                  <a:moveTo>
                    <a:pt x="3159823" y="660749"/>
                  </a:moveTo>
                  <a:lnTo>
                    <a:pt x="3196590" y="660749"/>
                  </a:lnTo>
                  <a:lnTo>
                    <a:pt x="3196590" y="696563"/>
                  </a:lnTo>
                  <a:lnTo>
                    <a:pt x="3159823" y="696563"/>
                  </a:lnTo>
                  <a:close/>
                  <a:moveTo>
                    <a:pt x="1535525" y="659034"/>
                  </a:moveTo>
                  <a:lnTo>
                    <a:pt x="1572292" y="659034"/>
                  </a:lnTo>
                  <a:lnTo>
                    <a:pt x="1572292" y="695229"/>
                  </a:lnTo>
                  <a:lnTo>
                    <a:pt x="1535525" y="695229"/>
                  </a:lnTo>
                  <a:close/>
                  <a:moveTo>
                    <a:pt x="2347626" y="658939"/>
                  </a:moveTo>
                  <a:lnTo>
                    <a:pt x="2384393" y="658939"/>
                  </a:lnTo>
                  <a:lnTo>
                    <a:pt x="2384393" y="682085"/>
                  </a:lnTo>
                  <a:lnTo>
                    <a:pt x="2347626" y="682085"/>
                  </a:lnTo>
                  <a:close/>
                  <a:moveTo>
                    <a:pt x="2997422" y="657225"/>
                  </a:moveTo>
                  <a:lnTo>
                    <a:pt x="3034188" y="657225"/>
                  </a:lnTo>
                  <a:lnTo>
                    <a:pt x="3034188" y="693801"/>
                  </a:lnTo>
                  <a:lnTo>
                    <a:pt x="2997422" y="693801"/>
                  </a:lnTo>
                  <a:close/>
                  <a:moveTo>
                    <a:pt x="3322224" y="656748"/>
                  </a:moveTo>
                  <a:lnTo>
                    <a:pt x="3358990" y="656748"/>
                  </a:lnTo>
                  <a:lnTo>
                    <a:pt x="3358990" y="693419"/>
                  </a:lnTo>
                  <a:lnTo>
                    <a:pt x="3322224" y="693419"/>
                  </a:lnTo>
                  <a:close/>
                  <a:moveTo>
                    <a:pt x="2834925" y="656748"/>
                  </a:moveTo>
                  <a:lnTo>
                    <a:pt x="2871691" y="656748"/>
                  </a:lnTo>
                  <a:lnTo>
                    <a:pt x="2871691" y="693419"/>
                  </a:lnTo>
                  <a:lnTo>
                    <a:pt x="2834925" y="693419"/>
                  </a:lnTo>
                  <a:close/>
                  <a:moveTo>
                    <a:pt x="2022824" y="656748"/>
                  </a:moveTo>
                  <a:lnTo>
                    <a:pt x="2059591" y="656748"/>
                  </a:lnTo>
                  <a:lnTo>
                    <a:pt x="2059591" y="693419"/>
                  </a:lnTo>
                  <a:lnTo>
                    <a:pt x="2022824" y="693419"/>
                  </a:lnTo>
                  <a:close/>
                  <a:moveTo>
                    <a:pt x="1210627" y="649985"/>
                  </a:moveTo>
                  <a:lnTo>
                    <a:pt x="1247394" y="649985"/>
                  </a:lnTo>
                  <a:lnTo>
                    <a:pt x="1247394" y="688180"/>
                  </a:lnTo>
                  <a:lnTo>
                    <a:pt x="1210627" y="688180"/>
                  </a:lnTo>
                  <a:close/>
                  <a:moveTo>
                    <a:pt x="3484721" y="635412"/>
                  </a:moveTo>
                  <a:lnTo>
                    <a:pt x="3521487" y="635412"/>
                  </a:lnTo>
                  <a:lnTo>
                    <a:pt x="3521487" y="671035"/>
                  </a:lnTo>
                  <a:lnTo>
                    <a:pt x="3484721" y="671035"/>
                  </a:lnTo>
                  <a:close/>
                  <a:moveTo>
                    <a:pt x="2185225" y="635412"/>
                  </a:moveTo>
                  <a:lnTo>
                    <a:pt x="2221992" y="635412"/>
                  </a:lnTo>
                  <a:lnTo>
                    <a:pt x="2221992" y="671035"/>
                  </a:lnTo>
                  <a:lnTo>
                    <a:pt x="2185225" y="671035"/>
                  </a:lnTo>
                  <a:close/>
                  <a:moveTo>
                    <a:pt x="1373028" y="635412"/>
                  </a:moveTo>
                  <a:lnTo>
                    <a:pt x="1409795" y="635412"/>
                  </a:lnTo>
                  <a:lnTo>
                    <a:pt x="1409795" y="671035"/>
                  </a:lnTo>
                  <a:lnTo>
                    <a:pt x="1373028" y="671035"/>
                  </a:lnTo>
                  <a:close/>
                  <a:moveTo>
                    <a:pt x="1860327" y="631412"/>
                  </a:moveTo>
                  <a:lnTo>
                    <a:pt x="1897094" y="631412"/>
                  </a:lnTo>
                  <a:lnTo>
                    <a:pt x="1897094" y="667797"/>
                  </a:lnTo>
                  <a:lnTo>
                    <a:pt x="1860327" y="667797"/>
                  </a:lnTo>
                  <a:close/>
                  <a:moveTo>
                    <a:pt x="2672524" y="626173"/>
                  </a:moveTo>
                  <a:lnTo>
                    <a:pt x="2709291" y="626173"/>
                  </a:lnTo>
                  <a:lnTo>
                    <a:pt x="2709291" y="663511"/>
                  </a:lnTo>
                  <a:lnTo>
                    <a:pt x="2672524" y="663511"/>
                  </a:lnTo>
                  <a:close/>
                  <a:moveTo>
                    <a:pt x="1697926" y="626173"/>
                  </a:moveTo>
                  <a:lnTo>
                    <a:pt x="1734693" y="626173"/>
                  </a:lnTo>
                  <a:lnTo>
                    <a:pt x="1734693" y="663511"/>
                  </a:lnTo>
                  <a:lnTo>
                    <a:pt x="1697926" y="663511"/>
                  </a:lnTo>
                  <a:close/>
                  <a:moveTo>
                    <a:pt x="3159823" y="608266"/>
                  </a:moveTo>
                  <a:lnTo>
                    <a:pt x="3196590" y="608266"/>
                  </a:lnTo>
                  <a:lnTo>
                    <a:pt x="3196590" y="644080"/>
                  </a:lnTo>
                  <a:lnTo>
                    <a:pt x="3159823" y="644080"/>
                  </a:lnTo>
                  <a:close/>
                  <a:moveTo>
                    <a:pt x="1535525" y="605789"/>
                  </a:moveTo>
                  <a:lnTo>
                    <a:pt x="1572292" y="605789"/>
                  </a:lnTo>
                  <a:lnTo>
                    <a:pt x="1572292" y="641984"/>
                  </a:lnTo>
                  <a:lnTo>
                    <a:pt x="1535525" y="641984"/>
                  </a:lnTo>
                  <a:close/>
                  <a:moveTo>
                    <a:pt x="2997422" y="603218"/>
                  </a:moveTo>
                  <a:lnTo>
                    <a:pt x="3034188" y="603218"/>
                  </a:lnTo>
                  <a:lnTo>
                    <a:pt x="3034188" y="639794"/>
                  </a:lnTo>
                  <a:lnTo>
                    <a:pt x="2997422" y="639794"/>
                  </a:lnTo>
                  <a:close/>
                  <a:moveTo>
                    <a:pt x="3322224" y="602361"/>
                  </a:moveTo>
                  <a:lnTo>
                    <a:pt x="3358990" y="602361"/>
                  </a:lnTo>
                  <a:lnTo>
                    <a:pt x="3358990" y="639032"/>
                  </a:lnTo>
                  <a:lnTo>
                    <a:pt x="3322224" y="639032"/>
                  </a:lnTo>
                  <a:close/>
                  <a:moveTo>
                    <a:pt x="2834925" y="602361"/>
                  </a:moveTo>
                  <a:lnTo>
                    <a:pt x="2871691" y="602361"/>
                  </a:lnTo>
                  <a:lnTo>
                    <a:pt x="2871691" y="639032"/>
                  </a:lnTo>
                  <a:lnTo>
                    <a:pt x="2834925" y="639032"/>
                  </a:lnTo>
                  <a:close/>
                  <a:moveTo>
                    <a:pt x="2022824" y="602361"/>
                  </a:moveTo>
                  <a:lnTo>
                    <a:pt x="2059591" y="602361"/>
                  </a:lnTo>
                  <a:lnTo>
                    <a:pt x="2059591" y="639032"/>
                  </a:lnTo>
                  <a:lnTo>
                    <a:pt x="2022824" y="639032"/>
                  </a:lnTo>
                  <a:close/>
                  <a:moveTo>
                    <a:pt x="3484721" y="594645"/>
                  </a:moveTo>
                  <a:lnTo>
                    <a:pt x="3521487" y="594645"/>
                  </a:lnTo>
                  <a:lnTo>
                    <a:pt x="3521487" y="617791"/>
                  </a:lnTo>
                  <a:lnTo>
                    <a:pt x="3484721" y="617791"/>
                  </a:lnTo>
                  <a:close/>
                  <a:moveTo>
                    <a:pt x="2185225" y="594645"/>
                  </a:moveTo>
                  <a:lnTo>
                    <a:pt x="2221992" y="594645"/>
                  </a:lnTo>
                  <a:lnTo>
                    <a:pt x="2221992" y="617791"/>
                  </a:lnTo>
                  <a:lnTo>
                    <a:pt x="2185225" y="617791"/>
                  </a:lnTo>
                  <a:close/>
                  <a:moveTo>
                    <a:pt x="1373028" y="594645"/>
                  </a:moveTo>
                  <a:lnTo>
                    <a:pt x="1409795" y="594645"/>
                  </a:lnTo>
                  <a:lnTo>
                    <a:pt x="1409795" y="617791"/>
                  </a:lnTo>
                  <a:lnTo>
                    <a:pt x="1373028" y="617791"/>
                  </a:lnTo>
                  <a:close/>
                  <a:moveTo>
                    <a:pt x="1210627" y="592645"/>
                  </a:moveTo>
                  <a:lnTo>
                    <a:pt x="1247394" y="592645"/>
                  </a:lnTo>
                  <a:lnTo>
                    <a:pt x="1247394" y="630840"/>
                  </a:lnTo>
                  <a:lnTo>
                    <a:pt x="1210627" y="630840"/>
                  </a:lnTo>
                  <a:close/>
                  <a:moveTo>
                    <a:pt x="1860327" y="577786"/>
                  </a:moveTo>
                  <a:lnTo>
                    <a:pt x="1897094" y="577786"/>
                  </a:lnTo>
                  <a:lnTo>
                    <a:pt x="1897094" y="614172"/>
                  </a:lnTo>
                  <a:lnTo>
                    <a:pt x="1860327" y="614172"/>
                  </a:lnTo>
                  <a:close/>
                  <a:moveTo>
                    <a:pt x="2672524" y="570642"/>
                  </a:moveTo>
                  <a:lnTo>
                    <a:pt x="2709291" y="570642"/>
                  </a:lnTo>
                  <a:lnTo>
                    <a:pt x="2709291" y="607980"/>
                  </a:lnTo>
                  <a:lnTo>
                    <a:pt x="2672524" y="607980"/>
                  </a:lnTo>
                  <a:close/>
                  <a:moveTo>
                    <a:pt x="1697926" y="570642"/>
                  </a:moveTo>
                  <a:lnTo>
                    <a:pt x="1734693" y="570642"/>
                  </a:lnTo>
                  <a:lnTo>
                    <a:pt x="1734693" y="607980"/>
                  </a:lnTo>
                  <a:lnTo>
                    <a:pt x="1697926" y="607980"/>
                  </a:lnTo>
                  <a:close/>
                  <a:moveTo>
                    <a:pt x="3159823" y="555783"/>
                  </a:moveTo>
                  <a:lnTo>
                    <a:pt x="3196590" y="555783"/>
                  </a:lnTo>
                  <a:lnTo>
                    <a:pt x="3196590" y="591597"/>
                  </a:lnTo>
                  <a:lnTo>
                    <a:pt x="3159823" y="591597"/>
                  </a:lnTo>
                  <a:close/>
                  <a:moveTo>
                    <a:pt x="1535525" y="552450"/>
                  </a:moveTo>
                  <a:lnTo>
                    <a:pt x="1572292" y="552450"/>
                  </a:lnTo>
                  <a:lnTo>
                    <a:pt x="1572292" y="588645"/>
                  </a:lnTo>
                  <a:lnTo>
                    <a:pt x="1535525" y="588645"/>
                  </a:lnTo>
                  <a:close/>
                  <a:moveTo>
                    <a:pt x="2997422" y="549116"/>
                  </a:moveTo>
                  <a:lnTo>
                    <a:pt x="3034188" y="549116"/>
                  </a:lnTo>
                  <a:lnTo>
                    <a:pt x="3034188" y="585692"/>
                  </a:lnTo>
                  <a:lnTo>
                    <a:pt x="2997422" y="585692"/>
                  </a:lnTo>
                  <a:close/>
                  <a:moveTo>
                    <a:pt x="1210627" y="549116"/>
                  </a:moveTo>
                  <a:lnTo>
                    <a:pt x="1247394" y="549116"/>
                  </a:lnTo>
                  <a:lnTo>
                    <a:pt x="1247394" y="572262"/>
                  </a:lnTo>
                  <a:lnTo>
                    <a:pt x="1210627" y="572262"/>
                  </a:lnTo>
                  <a:close/>
                  <a:moveTo>
                    <a:pt x="3322224" y="548068"/>
                  </a:moveTo>
                  <a:lnTo>
                    <a:pt x="3358990" y="548068"/>
                  </a:lnTo>
                  <a:lnTo>
                    <a:pt x="3358990" y="584739"/>
                  </a:lnTo>
                  <a:lnTo>
                    <a:pt x="3322224" y="584739"/>
                  </a:lnTo>
                  <a:close/>
                  <a:moveTo>
                    <a:pt x="2834925" y="548068"/>
                  </a:moveTo>
                  <a:lnTo>
                    <a:pt x="2871691" y="548068"/>
                  </a:lnTo>
                  <a:lnTo>
                    <a:pt x="2871691" y="584739"/>
                  </a:lnTo>
                  <a:lnTo>
                    <a:pt x="2834925" y="584739"/>
                  </a:lnTo>
                  <a:close/>
                  <a:moveTo>
                    <a:pt x="2022824" y="548068"/>
                  </a:moveTo>
                  <a:lnTo>
                    <a:pt x="2059591" y="548068"/>
                  </a:lnTo>
                  <a:lnTo>
                    <a:pt x="2059591" y="584739"/>
                  </a:lnTo>
                  <a:lnTo>
                    <a:pt x="2022824" y="584739"/>
                  </a:lnTo>
                  <a:close/>
                  <a:moveTo>
                    <a:pt x="1860327" y="524160"/>
                  </a:moveTo>
                  <a:lnTo>
                    <a:pt x="1897094" y="524160"/>
                  </a:lnTo>
                  <a:lnTo>
                    <a:pt x="1897094" y="560545"/>
                  </a:lnTo>
                  <a:lnTo>
                    <a:pt x="1860327" y="560545"/>
                  </a:lnTo>
                  <a:close/>
                  <a:moveTo>
                    <a:pt x="2672524" y="515112"/>
                  </a:moveTo>
                  <a:lnTo>
                    <a:pt x="2709291" y="515112"/>
                  </a:lnTo>
                  <a:lnTo>
                    <a:pt x="2709291" y="552450"/>
                  </a:lnTo>
                  <a:lnTo>
                    <a:pt x="2672524" y="552450"/>
                  </a:lnTo>
                  <a:close/>
                  <a:moveTo>
                    <a:pt x="1697926" y="515112"/>
                  </a:moveTo>
                  <a:lnTo>
                    <a:pt x="1734693" y="515112"/>
                  </a:lnTo>
                  <a:lnTo>
                    <a:pt x="1734693" y="552450"/>
                  </a:lnTo>
                  <a:lnTo>
                    <a:pt x="1697926" y="552450"/>
                  </a:lnTo>
                  <a:close/>
                  <a:moveTo>
                    <a:pt x="3159823" y="514921"/>
                  </a:moveTo>
                  <a:lnTo>
                    <a:pt x="3196590" y="514921"/>
                  </a:lnTo>
                  <a:lnTo>
                    <a:pt x="3196590" y="538067"/>
                  </a:lnTo>
                  <a:lnTo>
                    <a:pt x="3159823" y="538067"/>
                  </a:lnTo>
                  <a:close/>
                  <a:moveTo>
                    <a:pt x="1535525" y="499205"/>
                  </a:moveTo>
                  <a:lnTo>
                    <a:pt x="1572292" y="499205"/>
                  </a:lnTo>
                  <a:lnTo>
                    <a:pt x="1572292" y="535400"/>
                  </a:lnTo>
                  <a:lnTo>
                    <a:pt x="1535525" y="535400"/>
                  </a:lnTo>
                  <a:close/>
                  <a:moveTo>
                    <a:pt x="2997422" y="495014"/>
                  </a:moveTo>
                  <a:lnTo>
                    <a:pt x="3034188" y="495014"/>
                  </a:lnTo>
                  <a:lnTo>
                    <a:pt x="3034188" y="531590"/>
                  </a:lnTo>
                  <a:lnTo>
                    <a:pt x="2997422" y="531590"/>
                  </a:lnTo>
                  <a:close/>
                  <a:moveTo>
                    <a:pt x="3322224" y="493776"/>
                  </a:moveTo>
                  <a:lnTo>
                    <a:pt x="3358990" y="493776"/>
                  </a:lnTo>
                  <a:lnTo>
                    <a:pt x="3358990" y="530447"/>
                  </a:lnTo>
                  <a:lnTo>
                    <a:pt x="3322224" y="530447"/>
                  </a:lnTo>
                  <a:close/>
                  <a:moveTo>
                    <a:pt x="2834925" y="493776"/>
                  </a:moveTo>
                  <a:lnTo>
                    <a:pt x="2871691" y="493776"/>
                  </a:lnTo>
                  <a:lnTo>
                    <a:pt x="2871691" y="530447"/>
                  </a:lnTo>
                  <a:lnTo>
                    <a:pt x="2834925" y="530447"/>
                  </a:lnTo>
                  <a:close/>
                  <a:moveTo>
                    <a:pt x="2022824" y="493776"/>
                  </a:moveTo>
                  <a:lnTo>
                    <a:pt x="2059591" y="493776"/>
                  </a:lnTo>
                  <a:lnTo>
                    <a:pt x="2059591" y="530447"/>
                  </a:lnTo>
                  <a:lnTo>
                    <a:pt x="2022824" y="530447"/>
                  </a:lnTo>
                  <a:close/>
                  <a:moveTo>
                    <a:pt x="2672524" y="472535"/>
                  </a:moveTo>
                  <a:lnTo>
                    <a:pt x="2709291" y="472535"/>
                  </a:lnTo>
                  <a:lnTo>
                    <a:pt x="2709291" y="495681"/>
                  </a:lnTo>
                  <a:lnTo>
                    <a:pt x="2672524" y="495681"/>
                  </a:lnTo>
                  <a:close/>
                  <a:moveTo>
                    <a:pt x="1697926" y="472535"/>
                  </a:moveTo>
                  <a:lnTo>
                    <a:pt x="1734693" y="472535"/>
                  </a:lnTo>
                  <a:lnTo>
                    <a:pt x="1734693" y="495681"/>
                  </a:lnTo>
                  <a:lnTo>
                    <a:pt x="1697926" y="495681"/>
                  </a:lnTo>
                  <a:close/>
                  <a:moveTo>
                    <a:pt x="1860327" y="470535"/>
                  </a:moveTo>
                  <a:lnTo>
                    <a:pt x="1897094" y="470535"/>
                  </a:lnTo>
                  <a:lnTo>
                    <a:pt x="1897094" y="506920"/>
                  </a:lnTo>
                  <a:lnTo>
                    <a:pt x="1860327" y="506920"/>
                  </a:lnTo>
                  <a:close/>
                  <a:moveTo>
                    <a:pt x="1535525" y="445960"/>
                  </a:moveTo>
                  <a:lnTo>
                    <a:pt x="1572292" y="445960"/>
                  </a:lnTo>
                  <a:lnTo>
                    <a:pt x="1572292" y="482155"/>
                  </a:lnTo>
                  <a:lnTo>
                    <a:pt x="1535525" y="482155"/>
                  </a:lnTo>
                  <a:close/>
                  <a:moveTo>
                    <a:pt x="2997422" y="441007"/>
                  </a:moveTo>
                  <a:lnTo>
                    <a:pt x="3034188" y="441007"/>
                  </a:lnTo>
                  <a:lnTo>
                    <a:pt x="3034188" y="477583"/>
                  </a:lnTo>
                  <a:lnTo>
                    <a:pt x="2997422" y="477583"/>
                  </a:lnTo>
                  <a:close/>
                  <a:moveTo>
                    <a:pt x="3322224" y="439388"/>
                  </a:moveTo>
                  <a:lnTo>
                    <a:pt x="3358990" y="439388"/>
                  </a:lnTo>
                  <a:lnTo>
                    <a:pt x="3358990" y="476059"/>
                  </a:lnTo>
                  <a:lnTo>
                    <a:pt x="3322224" y="476059"/>
                  </a:lnTo>
                  <a:close/>
                  <a:moveTo>
                    <a:pt x="2834925" y="439388"/>
                  </a:moveTo>
                  <a:lnTo>
                    <a:pt x="2871691" y="439388"/>
                  </a:lnTo>
                  <a:lnTo>
                    <a:pt x="2871691" y="476059"/>
                  </a:lnTo>
                  <a:lnTo>
                    <a:pt x="2834925" y="476059"/>
                  </a:lnTo>
                  <a:close/>
                  <a:moveTo>
                    <a:pt x="2022824" y="439388"/>
                  </a:moveTo>
                  <a:lnTo>
                    <a:pt x="2059591" y="439388"/>
                  </a:lnTo>
                  <a:lnTo>
                    <a:pt x="2059591" y="476059"/>
                  </a:lnTo>
                  <a:lnTo>
                    <a:pt x="2022824" y="476059"/>
                  </a:lnTo>
                  <a:close/>
                  <a:moveTo>
                    <a:pt x="1860327" y="416909"/>
                  </a:moveTo>
                  <a:lnTo>
                    <a:pt x="1897094" y="416909"/>
                  </a:lnTo>
                  <a:lnTo>
                    <a:pt x="1897094" y="453294"/>
                  </a:lnTo>
                  <a:lnTo>
                    <a:pt x="1860327" y="453294"/>
                  </a:lnTo>
                  <a:close/>
                  <a:moveTo>
                    <a:pt x="1535525" y="392715"/>
                  </a:moveTo>
                  <a:lnTo>
                    <a:pt x="1572292" y="392715"/>
                  </a:lnTo>
                  <a:lnTo>
                    <a:pt x="1572292" y="428910"/>
                  </a:lnTo>
                  <a:lnTo>
                    <a:pt x="1535525" y="428910"/>
                  </a:lnTo>
                  <a:close/>
                  <a:moveTo>
                    <a:pt x="2997422" y="386905"/>
                  </a:moveTo>
                  <a:lnTo>
                    <a:pt x="3034188" y="386905"/>
                  </a:lnTo>
                  <a:lnTo>
                    <a:pt x="3034188" y="423481"/>
                  </a:lnTo>
                  <a:lnTo>
                    <a:pt x="2997422" y="423481"/>
                  </a:lnTo>
                  <a:close/>
                  <a:moveTo>
                    <a:pt x="3322224" y="385095"/>
                  </a:moveTo>
                  <a:lnTo>
                    <a:pt x="3358990" y="385095"/>
                  </a:lnTo>
                  <a:lnTo>
                    <a:pt x="3358990" y="421766"/>
                  </a:lnTo>
                  <a:lnTo>
                    <a:pt x="3322224" y="421766"/>
                  </a:lnTo>
                  <a:close/>
                  <a:moveTo>
                    <a:pt x="2834925" y="385095"/>
                  </a:moveTo>
                  <a:lnTo>
                    <a:pt x="2871691" y="385095"/>
                  </a:lnTo>
                  <a:lnTo>
                    <a:pt x="2871691" y="421766"/>
                  </a:lnTo>
                  <a:lnTo>
                    <a:pt x="2834925" y="421766"/>
                  </a:lnTo>
                  <a:close/>
                  <a:moveTo>
                    <a:pt x="2022824" y="385095"/>
                  </a:moveTo>
                  <a:lnTo>
                    <a:pt x="2059591" y="385095"/>
                  </a:lnTo>
                  <a:lnTo>
                    <a:pt x="2059591" y="421766"/>
                  </a:lnTo>
                  <a:lnTo>
                    <a:pt x="2022824" y="421766"/>
                  </a:lnTo>
                  <a:close/>
                  <a:moveTo>
                    <a:pt x="1860327" y="363283"/>
                  </a:moveTo>
                  <a:lnTo>
                    <a:pt x="1897094" y="363283"/>
                  </a:lnTo>
                  <a:lnTo>
                    <a:pt x="1897094" y="399668"/>
                  </a:lnTo>
                  <a:lnTo>
                    <a:pt x="1860327" y="399668"/>
                  </a:lnTo>
                  <a:close/>
                  <a:moveTo>
                    <a:pt x="1535525" y="339375"/>
                  </a:moveTo>
                  <a:lnTo>
                    <a:pt x="1572292" y="339375"/>
                  </a:lnTo>
                  <a:lnTo>
                    <a:pt x="1572292" y="375570"/>
                  </a:lnTo>
                  <a:lnTo>
                    <a:pt x="1535525" y="375570"/>
                  </a:lnTo>
                  <a:close/>
                  <a:moveTo>
                    <a:pt x="2997422" y="332803"/>
                  </a:moveTo>
                  <a:lnTo>
                    <a:pt x="3034188" y="332803"/>
                  </a:lnTo>
                  <a:lnTo>
                    <a:pt x="3034188" y="369379"/>
                  </a:lnTo>
                  <a:lnTo>
                    <a:pt x="2997422" y="369379"/>
                  </a:lnTo>
                  <a:close/>
                  <a:moveTo>
                    <a:pt x="3322224" y="330803"/>
                  </a:moveTo>
                  <a:lnTo>
                    <a:pt x="3358990" y="330803"/>
                  </a:lnTo>
                  <a:lnTo>
                    <a:pt x="3358990" y="367474"/>
                  </a:lnTo>
                  <a:lnTo>
                    <a:pt x="3322224" y="367474"/>
                  </a:lnTo>
                  <a:close/>
                  <a:moveTo>
                    <a:pt x="2834925" y="330803"/>
                  </a:moveTo>
                  <a:lnTo>
                    <a:pt x="2871691" y="330803"/>
                  </a:lnTo>
                  <a:lnTo>
                    <a:pt x="2871691" y="367474"/>
                  </a:lnTo>
                  <a:lnTo>
                    <a:pt x="2834925" y="367474"/>
                  </a:lnTo>
                  <a:close/>
                  <a:moveTo>
                    <a:pt x="2022824" y="330803"/>
                  </a:moveTo>
                  <a:lnTo>
                    <a:pt x="2059591" y="330803"/>
                  </a:lnTo>
                  <a:lnTo>
                    <a:pt x="2059591" y="367474"/>
                  </a:lnTo>
                  <a:lnTo>
                    <a:pt x="2022824" y="367474"/>
                  </a:lnTo>
                  <a:close/>
                  <a:moveTo>
                    <a:pt x="1860327" y="309657"/>
                  </a:moveTo>
                  <a:lnTo>
                    <a:pt x="1897094" y="309657"/>
                  </a:lnTo>
                  <a:lnTo>
                    <a:pt x="1897094" y="346043"/>
                  </a:lnTo>
                  <a:lnTo>
                    <a:pt x="1860327" y="346043"/>
                  </a:lnTo>
                  <a:close/>
                  <a:moveTo>
                    <a:pt x="3322224" y="288893"/>
                  </a:moveTo>
                  <a:lnTo>
                    <a:pt x="3358990" y="288893"/>
                  </a:lnTo>
                  <a:lnTo>
                    <a:pt x="3358990" y="312039"/>
                  </a:lnTo>
                  <a:lnTo>
                    <a:pt x="3322224" y="312039"/>
                  </a:lnTo>
                  <a:close/>
                  <a:moveTo>
                    <a:pt x="2834925" y="288893"/>
                  </a:moveTo>
                  <a:lnTo>
                    <a:pt x="2871691" y="288893"/>
                  </a:lnTo>
                  <a:lnTo>
                    <a:pt x="2871691" y="312039"/>
                  </a:lnTo>
                  <a:lnTo>
                    <a:pt x="2834925" y="312039"/>
                  </a:lnTo>
                  <a:close/>
                  <a:moveTo>
                    <a:pt x="2022824" y="288893"/>
                  </a:moveTo>
                  <a:lnTo>
                    <a:pt x="2059591" y="288893"/>
                  </a:lnTo>
                  <a:lnTo>
                    <a:pt x="2059591" y="312039"/>
                  </a:lnTo>
                  <a:lnTo>
                    <a:pt x="2022824" y="312039"/>
                  </a:lnTo>
                  <a:close/>
                  <a:moveTo>
                    <a:pt x="1535525" y="286131"/>
                  </a:moveTo>
                  <a:lnTo>
                    <a:pt x="1572292" y="286131"/>
                  </a:lnTo>
                  <a:lnTo>
                    <a:pt x="1572292" y="322326"/>
                  </a:lnTo>
                  <a:lnTo>
                    <a:pt x="1535525" y="322326"/>
                  </a:lnTo>
                  <a:close/>
                  <a:moveTo>
                    <a:pt x="2997422" y="278701"/>
                  </a:moveTo>
                  <a:lnTo>
                    <a:pt x="3034188" y="278701"/>
                  </a:lnTo>
                  <a:lnTo>
                    <a:pt x="3034188" y="315277"/>
                  </a:lnTo>
                  <a:lnTo>
                    <a:pt x="2997422" y="315277"/>
                  </a:lnTo>
                  <a:close/>
                  <a:moveTo>
                    <a:pt x="1860327" y="256031"/>
                  </a:moveTo>
                  <a:lnTo>
                    <a:pt x="1897094" y="256031"/>
                  </a:lnTo>
                  <a:lnTo>
                    <a:pt x="1897094" y="292417"/>
                  </a:lnTo>
                  <a:lnTo>
                    <a:pt x="1860327" y="292417"/>
                  </a:lnTo>
                  <a:close/>
                  <a:moveTo>
                    <a:pt x="1535525" y="232886"/>
                  </a:moveTo>
                  <a:lnTo>
                    <a:pt x="1572292" y="232886"/>
                  </a:lnTo>
                  <a:lnTo>
                    <a:pt x="1572292" y="269081"/>
                  </a:lnTo>
                  <a:lnTo>
                    <a:pt x="1535525" y="269081"/>
                  </a:lnTo>
                  <a:close/>
                  <a:moveTo>
                    <a:pt x="2997422" y="224694"/>
                  </a:moveTo>
                  <a:lnTo>
                    <a:pt x="3034188" y="224694"/>
                  </a:lnTo>
                  <a:lnTo>
                    <a:pt x="3034188" y="261270"/>
                  </a:lnTo>
                  <a:lnTo>
                    <a:pt x="2997422" y="261270"/>
                  </a:lnTo>
                  <a:close/>
                  <a:moveTo>
                    <a:pt x="1860327" y="202501"/>
                  </a:moveTo>
                  <a:lnTo>
                    <a:pt x="1897094" y="202501"/>
                  </a:lnTo>
                  <a:lnTo>
                    <a:pt x="1897094" y="238791"/>
                  </a:lnTo>
                  <a:lnTo>
                    <a:pt x="1860327" y="238791"/>
                  </a:lnTo>
                  <a:close/>
                  <a:moveTo>
                    <a:pt x="1535525" y="191547"/>
                  </a:moveTo>
                  <a:lnTo>
                    <a:pt x="1572292" y="191547"/>
                  </a:lnTo>
                  <a:lnTo>
                    <a:pt x="1572292" y="214693"/>
                  </a:lnTo>
                  <a:lnTo>
                    <a:pt x="1535525" y="214693"/>
                  </a:lnTo>
                  <a:close/>
                  <a:moveTo>
                    <a:pt x="2997422" y="170592"/>
                  </a:moveTo>
                  <a:lnTo>
                    <a:pt x="3034188" y="170592"/>
                  </a:lnTo>
                  <a:lnTo>
                    <a:pt x="3034188" y="207168"/>
                  </a:lnTo>
                  <a:lnTo>
                    <a:pt x="2997422" y="207168"/>
                  </a:lnTo>
                  <a:close/>
                  <a:moveTo>
                    <a:pt x="1860327" y="148780"/>
                  </a:moveTo>
                  <a:lnTo>
                    <a:pt x="1897094" y="148780"/>
                  </a:lnTo>
                  <a:lnTo>
                    <a:pt x="1897094" y="185166"/>
                  </a:lnTo>
                  <a:lnTo>
                    <a:pt x="1860327" y="185166"/>
                  </a:lnTo>
                  <a:close/>
                  <a:moveTo>
                    <a:pt x="2997422" y="116490"/>
                  </a:moveTo>
                  <a:lnTo>
                    <a:pt x="3034188" y="116490"/>
                  </a:lnTo>
                  <a:lnTo>
                    <a:pt x="3034188" y="153066"/>
                  </a:lnTo>
                  <a:lnTo>
                    <a:pt x="2997422" y="153066"/>
                  </a:lnTo>
                  <a:close/>
                  <a:moveTo>
                    <a:pt x="1860327" y="95154"/>
                  </a:moveTo>
                  <a:lnTo>
                    <a:pt x="1897094" y="95154"/>
                  </a:lnTo>
                  <a:lnTo>
                    <a:pt x="1897094" y="131540"/>
                  </a:lnTo>
                  <a:lnTo>
                    <a:pt x="1860327" y="131540"/>
                  </a:lnTo>
                  <a:close/>
                  <a:moveTo>
                    <a:pt x="2997422" y="74771"/>
                  </a:moveTo>
                  <a:lnTo>
                    <a:pt x="3034188" y="74771"/>
                  </a:lnTo>
                  <a:lnTo>
                    <a:pt x="3034188" y="97917"/>
                  </a:lnTo>
                  <a:lnTo>
                    <a:pt x="2997422" y="97917"/>
                  </a:lnTo>
                  <a:close/>
                  <a:moveTo>
                    <a:pt x="1860327" y="41529"/>
                  </a:moveTo>
                  <a:lnTo>
                    <a:pt x="1897094" y="41529"/>
                  </a:lnTo>
                  <a:lnTo>
                    <a:pt x="1897094" y="77915"/>
                  </a:lnTo>
                  <a:lnTo>
                    <a:pt x="1860327" y="77915"/>
                  </a:lnTo>
                  <a:close/>
                  <a:moveTo>
                    <a:pt x="1860327" y="0"/>
                  </a:moveTo>
                  <a:lnTo>
                    <a:pt x="1897094" y="0"/>
                  </a:lnTo>
                  <a:lnTo>
                    <a:pt x="1897094" y="23146"/>
                  </a:lnTo>
                  <a:lnTo>
                    <a:pt x="1860327" y="23146"/>
                  </a:lnTo>
                  <a:close/>
                </a:path>
              </a:pathLst>
            </a:custGeom>
            <a:gradFill>
              <a:gsLst>
                <a:gs pos="1685">
                  <a:schemeClr val="accent1">
                    <a:alpha val="48000"/>
                    <a:lumMod val="50000"/>
                    <a:lumOff val="50000"/>
                  </a:schemeClr>
                </a:gs>
                <a:gs pos="58000">
                  <a:schemeClr val="accent1"/>
                </a:gs>
                <a:gs pos="46000">
                  <a:schemeClr val="accent1">
                    <a:lumMod val="60000"/>
                    <a:lumOff val="40000"/>
                  </a:schemeClr>
                </a:gs>
                <a:gs pos="90000">
                  <a:schemeClr val="accent1"/>
                </a:gs>
                <a:gs pos="36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42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  <p:pic>
          <p:nvPicPr>
            <p:cNvPr id="99" name="图片 98" descr="图片包含 电脑, 灯光, 键盘, 黑暗&#10;&#10;描述已自动生成"/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783316" y="738364"/>
              <a:ext cx="628432" cy="164702"/>
            </a:xfrm>
            <a:prstGeom prst="rect">
              <a:avLst/>
            </a:prstGeom>
          </p:spPr>
        </p:pic>
        <p:pic>
          <p:nvPicPr>
            <p:cNvPr id="100" name="图片 99" descr="图片包含 电脑, 灯光, 键盘, 黑暗&#10;&#10;描述已自动生成"/>
            <p:cNvPicPr>
              <a:picLocks noChangeAspect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76" t="27006" r="42855" b="29253"/>
            <a:stretch>
              <a:fillRect/>
            </a:stretch>
          </p:blipFill>
          <p:spPr>
            <a:xfrm rot="5400000">
              <a:off x="2205388" y="735046"/>
              <a:ext cx="203416" cy="72041"/>
            </a:xfrm>
            <a:prstGeom prst="rect">
              <a:avLst/>
            </a:prstGeom>
          </p:spPr>
        </p:pic>
      </p:grpSp>
      <p:grpSp>
        <p:nvGrpSpPr>
          <p:cNvPr id="101" name="组合 100"/>
          <p:cNvGrpSpPr/>
          <p:nvPr userDrawn="1"/>
        </p:nvGrpSpPr>
        <p:grpSpPr>
          <a:xfrm>
            <a:off x="7278045" y="682455"/>
            <a:ext cx="2570496" cy="628432"/>
            <a:chOff x="8163552" y="506499"/>
            <a:chExt cx="2570496" cy="628432"/>
          </a:xfrm>
        </p:grpSpPr>
        <p:sp>
          <p:nvSpPr>
            <p:cNvPr id="102" name="任意多边形: 形状 101"/>
            <p:cNvSpPr/>
            <p:nvPr/>
          </p:nvSpPr>
          <p:spPr>
            <a:xfrm>
              <a:off x="8163552" y="653242"/>
              <a:ext cx="2570496" cy="276410"/>
            </a:xfrm>
            <a:custGeom>
              <a:avLst/>
              <a:gdLst>
                <a:gd name="connsiteX0" fmla="*/ 1860327 w 4728781"/>
                <a:gd name="connsiteY0" fmla="*/ 1544192 h 1567338"/>
                <a:gd name="connsiteX1" fmla="*/ 1897094 w 4728781"/>
                <a:gd name="connsiteY1" fmla="*/ 1544192 h 1567338"/>
                <a:gd name="connsiteX2" fmla="*/ 1897094 w 4728781"/>
                <a:gd name="connsiteY2" fmla="*/ 1567338 h 1567338"/>
                <a:gd name="connsiteX3" fmla="*/ 1860327 w 4728781"/>
                <a:gd name="connsiteY3" fmla="*/ 1567338 h 1567338"/>
                <a:gd name="connsiteX4" fmla="*/ 1860327 w 4728781"/>
                <a:gd name="connsiteY4" fmla="*/ 1489519 h 1567338"/>
                <a:gd name="connsiteX5" fmla="*/ 1897094 w 4728781"/>
                <a:gd name="connsiteY5" fmla="*/ 1489519 h 1567338"/>
                <a:gd name="connsiteX6" fmla="*/ 1897094 w 4728781"/>
                <a:gd name="connsiteY6" fmla="*/ 1525904 h 1567338"/>
                <a:gd name="connsiteX7" fmla="*/ 1860327 w 4728781"/>
                <a:gd name="connsiteY7" fmla="*/ 1525904 h 1567338"/>
                <a:gd name="connsiteX8" fmla="*/ 2997422 w 4728781"/>
                <a:gd name="connsiteY8" fmla="*/ 1469421 h 1567338"/>
                <a:gd name="connsiteX9" fmla="*/ 3034188 w 4728781"/>
                <a:gd name="connsiteY9" fmla="*/ 1469421 h 1567338"/>
                <a:gd name="connsiteX10" fmla="*/ 3034188 w 4728781"/>
                <a:gd name="connsiteY10" fmla="*/ 1492567 h 1567338"/>
                <a:gd name="connsiteX11" fmla="*/ 2997422 w 4728781"/>
                <a:gd name="connsiteY11" fmla="*/ 1492567 h 1567338"/>
                <a:gd name="connsiteX12" fmla="*/ 1860327 w 4728781"/>
                <a:gd name="connsiteY12" fmla="*/ 1435893 h 1567338"/>
                <a:gd name="connsiteX13" fmla="*/ 1897094 w 4728781"/>
                <a:gd name="connsiteY13" fmla="*/ 1435893 h 1567338"/>
                <a:gd name="connsiteX14" fmla="*/ 1897094 w 4728781"/>
                <a:gd name="connsiteY14" fmla="*/ 1472183 h 1567338"/>
                <a:gd name="connsiteX15" fmla="*/ 1860327 w 4728781"/>
                <a:gd name="connsiteY15" fmla="*/ 1472183 h 1567338"/>
                <a:gd name="connsiteX16" fmla="*/ 2997422 w 4728781"/>
                <a:gd name="connsiteY16" fmla="*/ 1414271 h 1567338"/>
                <a:gd name="connsiteX17" fmla="*/ 3034188 w 4728781"/>
                <a:gd name="connsiteY17" fmla="*/ 1414271 h 1567338"/>
                <a:gd name="connsiteX18" fmla="*/ 3034188 w 4728781"/>
                <a:gd name="connsiteY18" fmla="*/ 1450847 h 1567338"/>
                <a:gd name="connsiteX19" fmla="*/ 2997422 w 4728781"/>
                <a:gd name="connsiteY19" fmla="*/ 1450847 h 1567338"/>
                <a:gd name="connsiteX20" fmla="*/ 1860327 w 4728781"/>
                <a:gd name="connsiteY20" fmla="*/ 1382172 h 1567338"/>
                <a:gd name="connsiteX21" fmla="*/ 1897094 w 4728781"/>
                <a:gd name="connsiteY21" fmla="*/ 1382172 h 1567338"/>
                <a:gd name="connsiteX22" fmla="*/ 1897094 w 4728781"/>
                <a:gd name="connsiteY22" fmla="*/ 1418557 h 1567338"/>
                <a:gd name="connsiteX23" fmla="*/ 1860327 w 4728781"/>
                <a:gd name="connsiteY23" fmla="*/ 1418557 h 1567338"/>
                <a:gd name="connsiteX24" fmla="*/ 2997422 w 4728781"/>
                <a:gd name="connsiteY24" fmla="*/ 1360170 h 1567338"/>
                <a:gd name="connsiteX25" fmla="*/ 3034188 w 4728781"/>
                <a:gd name="connsiteY25" fmla="*/ 1360170 h 1567338"/>
                <a:gd name="connsiteX26" fmla="*/ 3034188 w 4728781"/>
                <a:gd name="connsiteY26" fmla="*/ 1396746 h 1567338"/>
                <a:gd name="connsiteX27" fmla="*/ 2997422 w 4728781"/>
                <a:gd name="connsiteY27" fmla="*/ 1396746 h 1567338"/>
                <a:gd name="connsiteX28" fmla="*/ 1535525 w 4728781"/>
                <a:gd name="connsiteY28" fmla="*/ 1352645 h 1567338"/>
                <a:gd name="connsiteX29" fmla="*/ 1572292 w 4728781"/>
                <a:gd name="connsiteY29" fmla="*/ 1352645 h 1567338"/>
                <a:gd name="connsiteX30" fmla="*/ 1572292 w 4728781"/>
                <a:gd name="connsiteY30" fmla="*/ 1375791 h 1567338"/>
                <a:gd name="connsiteX31" fmla="*/ 1535525 w 4728781"/>
                <a:gd name="connsiteY31" fmla="*/ 1375791 h 1567338"/>
                <a:gd name="connsiteX32" fmla="*/ 1860327 w 4728781"/>
                <a:gd name="connsiteY32" fmla="*/ 1328642 h 1567338"/>
                <a:gd name="connsiteX33" fmla="*/ 1897094 w 4728781"/>
                <a:gd name="connsiteY33" fmla="*/ 1328642 h 1567338"/>
                <a:gd name="connsiteX34" fmla="*/ 1897094 w 4728781"/>
                <a:gd name="connsiteY34" fmla="*/ 1364932 h 1567338"/>
                <a:gd name="connsiteX35" fmla="*/ 1860327 w 4728781"/>
                <a:gd name="connsiteY35" fmla="*/ 1364932 h 1567338"/>
                <a:gd name="connsiteX36" fmla="*/ 2997422 w 4728781"/>
                <a:gd name="connsiteY36" fmla="*/ 1306163 h 1567338"/>
                <a:gd name="connsiteX37" fmla="*/ 3034188 w 4728781"/>
                <a:gd name="connsiteY37" fmla="*/ 1306163 h 1567338"/>
                <a:gd name="connsiteX38" fmla="*/ 3034188 w 4728781"/>
                <a:gd name="connsiteY38" fmla="*/ 1342739 h 1567338"/>
                <a:gd name="connsiteX39" fmla="*/ 2997422 w 4728781"/>
                <a:gd name="connsiteY39" fmla="*/ 1342739 h 1567338"/>
                <a:gd name="connsiteX40" fmla="*/ 1535525 w 4728781"/>
                <a:gd name="connsiteY40" fmla="*/ 1298257 h 1567338"/>
                <a:gd name="connsiteX41" fmla="*/ 1572292 w 4728781"/>
                <a:gd name="connsiteY41" fmla="*/ 1298257 h 1567338"/>
                <a:gd name="connsiteX42" fmla="*/ 1572292 w 4728781"/>
                <a:gd name="connsiteY42" fmla="*/ 1334452 h 1567338"/>
                <a:gd name="connsiteX43" fmla="*/ 1535525 w 4728781"/>
                <a:gd name="connsiteY43" fmla="*/ 1334452 h 1567338"/>
                <a:gd name="connsiteX44" fmla="*/ 1860327 w 4728781"/>
                <a:gd name="connsiteY44" fmla="*/ 1274921 h 1567338"/>
                <a:gd name="connsiteX45" fmla="*/ 1897094 w 4728781"/>
                <a:gd name="connsiteY45" fmla="*/ 1274921 h 1567338"/>
                <a:gd name="connsiteX46" fmla="*/ 1897094 w 4728781"/>
                <a:gd name="connsiteY46" fmla="*/ 1311306 h 1567338"/>
                <a:gd name="connsiteX47" fmla="*/ 1860327 w 4728781"/>
                <a:gd name="connsiteY47" fmla="*/ 1311306 h 1567338"/>
                <a:gd name="connsiteX48" fmla="*/ 3322224 w 4728781"/>
                <a:gd name="connsiteY48" fmla="*/ 1255395 h 1567338"/>
                <a:gd name="connsiteX49" fmla="*/ 3358990 w 4728781"/>
                <a:gd name="connsiteY49" fmla="*/ 1255395 h 1567338"/>
                <a:gd name="connsiteX50" fmla="*/ 3358990 w 4728781"/>
                <a:gd name="connsiteY50" fmla="*/ 1278541 h 1567338"/>
                <a:gd name="connsiteX51" fmla="*/ 3322224 w 4728781"/>
                <a:gd name="connsiteY51" fmla="*/ 1278541 h 1567338"/>
                <a:gd name="connsiteX52" fmla="*/ 2834925 w 4728781"/>
                <a:gd name="connsiteY52" fmla="*/ 1255395 h 1567338"/>
                <a:gd name="connsiteX53" fmla="*/ 2871691 w 4728781"/>
                <a:gd name="connsiteY53" fmla="*/ 1255395 h 1567338"/>
                <a:gd name="connsiteX54" fmla="*/ 2871691 w 4728781"/>
                <a:gd name="connsiteY54" fmla="*/ 1278541 h 1567338"/>
                <a:gd name="connsiteX55" fmla="*/ 2834925 w 4728781"/>
                <a:gd name="connsiteY55" fmla="*/ 1278541 h 1567338"/>
                <a:gd name="connsiteX56" fmla="*/ 2022824 w 4728781"/>
                <a:gd name="connsiteY56" fmla="*/ 1255395 h 1567338"/>
                <a:gd name="connsiteX57" fmla="*/ 2059591 w 4728781"/>
                <a:gd name="connsiteY57" fmla="*/ 1255395 h 1567338"/>
                <a:gd name="connsiteX58" fmla="*/ 2059591 w 4728781"/>
                <a:gd name="connsiteY58" fmla="*/ 1278541 h 1567338"/>
                <a:gd name="connsiteX59" fmla="*/ 2022824 w 4728781"/>
                <a:gd name="connsiteY59" fmla="*/ 1278541 h 1567338"/>
                <a:gd name="connsiteX60" fmla="*/ 2997422 w 4728781"/>
                <a:gd name="connsiteY60" fmla="*/ 1252061 h 1567338"/>
                <a:gd name="connsiteX61" fmla="*/ 3034188 w 4728781"/>
                <a:gd name="connsiteY61" fmla="*/ 1252061 h 1567338"/>
                <a:gd name="connsiteX62" fmla="*/ 3034188 w 4728781"/>
                <a:gd name="connsiteY62" fmla="*/ 1288637 h 1567338"/>
                <a:gd name="connsiteX63" fmla="*/ 2997422 w 4728781"/>
                <a:gd name="connsiteY63" fmla="*/ 1288637 h 1567338"/>
                <a:gd name="connsiteX64" fmla="*/ 1535525 w 4728781"/>
                <a:gd name="connsiteY64" fmla="*/ 1245012 h 1567338"/>
                <a:gd name="connsiteX65" fmla="*/ 1572292 w 4728781"/>
                <a:gd name="connsiteY65" fmla="*/ 1245012 h 1567338"/>
                <a:gd name="connsiteX66" fmla="*/ 1572292 w 4728781"/>
                <a:gd name="connsiteY66" fmla="*/ 1281207 h 1567338"/>
                <a:gd name="connsiteX67" fmla="*/ 1535525 w 4728781"/>
                <a:gd name="connsiteY67" fmla="*/ 1281207 h 1567338"/>
                <a:gd name="connsiteX68" fmla="*/ 1860327 w 4728781"/>
                <a:gd name="connsiteY68" fmla="*/ 1221390 h 1567338"/>
                <a:gd name="connsiteX69" fmla="*/ 1897094 w 4728781"/>
                <a:gd name="connsiteY69" fmla="*/ 1221390 h 1567338"/>
                <a:gd name="connsiteX70" fmla="*/ 1897094 w 4728781"/>
                <a:gd name="connsiteY70" fmla="*/ 1257680 h 1567338"/>
                <a:gd name="connsiteX71" fmla="*/ 1860327 w 4728781"/>
                <a:gd name="connsiteY71" fmla="*/ 1257680 h 1567338"/>
                <a:gd name="connsiteX72" fmla="*/ 3322224 w 4728781"/>
                <a:gd name="connsiteY72" fmla="*/ 1199959 h 1567338"/>
                <a:gd name="connsiteX73" fmla="*/ 3358990 w 4728781"/>
                <a:gd name="connsiteY73" fmla="*/ 1199959 h 1567338"/>
                <a:gd name="connsiteX74" fmla="*/ 3358990 w 4728781"/>
                <a:gd name="connsiteY74" fmla="*/ 1236630 h 1567338"/>
                <a:gd name="connsiteX75" fmla="*/ 3322224 w 4728781"/>
                <a:gd name="connsiteY75" fmla="*/ 1236630 h 1567338"/>
                <a:gd name="connsiteX76" fmla="*/ 2834925 w 4728781"/>
                <a:gd name="connsiteY76" fmla="*/ 1199959 h 1567338"/>
                <a:gd name="connsiteX77" fmla="*/ 2871691 w 4728781"/>
                <a:gd name="connsiteY77" fmla="*/ 1199959 h 1567338"/>
                <a:gd name="connsiteX78" fmla="*/ 2871691 w 4728781"/>
                <a:gd name="connsiteY78" fmla="*/ 1236630 h 1567338"/>
                <a:gd name="connsiteX79" fmla="*/ 2834925 w 4728781"/>
                <a:gd name="connsiteY79" fmla="*/ 1236630 h 1567338"/>
                <a:gd name="connsiteX80" fmla="*/ 2022824 w 4728781"/>
                <a:gd name="connsiteY80" fmla="*/ 1199959 h 1567338"/>
                <a:gd name="connsiteX81" fmla="*/ 2059591 w 4728781"/>
                <a:gd name="connsiteY81" fmla="*/ 1199959 h 1567338"/>
                <a:gd name="connsiteX82" fmla="*/ 2059591 w 4728781"/>
                <a:gd name="connsiteY82" fmla="*/ 1236630 h 1567338"/>
                <a:gd name="connsiteX83" fmla="*/ 2022824 w 4728781"/>
                <a:gd name="connsiteY83" fmla="*/ 1236630 h 1567338"/>
                <a:gd name="connsiteX84" fmla="*/ 2997422 w 4728781"/>
                <a:gd name="connsiteY84" fmla="*/ 1197959 h 1567338"/>
                <a:gd name="connsiteX85" fmla="*/ 3034188 w 4728781"/>
                <a:gd name="connsiteY85" fmla="*/ 1197959 h 1567338"/>
                <a:gd name="connsiteX86" fmla="*/ 3034188 w 4728781"/>
                <a:gd name="connsiteY86" fmla="*/ 1234535 h 1567338"/>
                <a:gd name="connsiteX87" fmla="*/ 2997422 w 4728781"/>
                <a:gd name="connsiteY87" fmla="*/ 1234535 h 1567338"/>
                <a:gd name="connsiteX88" fmla="*/ 1535525 w 4728781"/>
                <a:gd name="connsiteY88" fmla="*/ 1191768 h 1567338"/>
                <a:gd name="connsiteX89" fmla="*/ 1572292 w 4728781"/>
                <a:gd name="connsiteY89" fmla="*/ 1191768 h 1567338"/>
                <a:gd name="connsiteX90" fmla="*/ 1572292 w 4728781"/>
                <a:gd name="connsiteY90" fmla="*/ 1227963 h 1567338"/>
                <a:gd name="connsiteX91" fmla="*/ 1535525 w 4728781"/>
                <a:gd name="connsiteY91" fmla="*/ 1227963 h 1567338"/>
                <a:gd name="connsiteX92" fmla="*/ 1860327 w 4728781"/>
                <a:gd name="connsiteY92" fmla="*/ 1167669 h 1567338"/>
                <a:gd name="connsiteX93" fmla="*/ 1897094 w 4728781"/>
                <a:gd name="connsiteY93" fmla="*/ 1167669 h 1567338"/>
                <a:gd name="connsiteX94" fmla="*/ 1897094 w 4728781"/>
                <a:gd name="connsiteY94" fmla="*/ 1204055 h 1567338"/>
                <a:gd name="connsiteX95" fmla="*/ 1860327 w 4728781"/>
                <a:gd name="connsiteY95" fmla="*/ 1204055 h 1567338"/>
                <a:gd name="connsiteX96" fmla="*/ 3322224 w 4728781"/>
                <a:gd name="connsiteY96" fmla="*/ 1145666 h 1567338"/>
                <a:gd name="connsiteX97" fmla="*/ 3358990 w 4728781"/>
                <a:gd name="connsiteY97" fmla="*/ 1145666 h 1567338"/>
                <a:gd name="connsiteX98" fmla="*/ 3358990 w 4728781"/>
                <a:gd name="connsiteY98" fmla="*/ 1182337 h 1567338"/>
                <a:gd name="connsiteX99" fmla="*/ 3322224 w 4728781"/>
                <a:gd name="connsiteY99" fmla="*/ 1182337 h 1567338"/>
                <a:gd name="connsiteX100" fmla="*/ 2834925 w 4728781"/>
                <a:gd name="connsiteY100" fmla="*/ 1145666 h 1567338"/>
                <a:gd name="connsiteX101" fmla="*/ 2871691 w 4728781"/>
                <a:gd name="connsiteY101" fmla="*/ 1145666 h 1567338"/>
                <a:gd name="connsiteX102" fmla="*/ 2871691 w 4728781"/>
                <a:gd name="connsiteY102" fmla="*/ 1182337 h 1567338"/>
                <a:gd name="connsiteX103" fmla="*/ 2834925 w 4728781"/>
                <a:gd name="connsiteY103" fmla="*/ 1182337 h 1567338"/>
                <a:gd name="connsiteX104" fmla="*/ 2022824 w 4728781"/>
                <a:gd name="connsiteY104" fmla="*/ 1145666 h 1567338"/>
                <a:gd name="connsiteX105" fmla="*/ 2059591 w 4728781"/>
                <a:gd name="connsiteY105" fmla="*/ 1145666 h 1567338"/>
                <a:gd name="connsiteX106" fmla="*/ 2059591 w 4728781"/>
                <a:gd name="connsiteY106" fmla="*/ 1182337 h 1567338"/>
                <a:gd name="connsiteX107" fmla="*/ 2022824 w 4728781"/>
                <a:gd name="connsiteY107" fmla="*/ 1182337 h 1567338"/>
                <a:gd name="connsiteX108" fmla="*/ 2997422 w 4728781"/>
                <a:gd name="connsiteY108" fmla="*/ 1143857 h 1567338"/>
                <a:gd name="connsiteX109" fmla="*/ 3034188 w 4728781"/>
                <a:gd name="connsiteY109" fmla="*/ 1143857 h 1567338"/>
                <a:gd name="connsiteX110" fmla="*/ 3034188 w 4728781"/>
                <a:gd name="connsiteY110" fmla="*/ 1180433 h 1567338"/>
                <a:gd name="connsiteX111" fmla="*/ 2997422 w 4728781"/>
                <a:gd name="connsiteY111" fmla="*/ 1180433 h 1567338"/>
                <a:gd name="connsiteX112" fmla="*/ 1535525 w 4728781"/>
                <a:gd name="connsiteY112" fmla="*/ 1138523 h 1567338"/>
                <a:gd name="connsiteX113" fmla="*/ 1572292 w 4728781"/>
                <a:gd name="connsiteY113" fmla="*/ 1138523 h 1567338"/>
                <a:gd name="connsiteX114" fmla="*/ 1572292 w 4728781"/>
                <a:gd name="connsiteY114" fmla="*/ 1174718 h 1567338"/>
                <a:gd name="connsiteX115" fmla="*/ 1535525 w 4728781"/>
                <a:gd name="connsiteY115" fmla="*/ 1174718 h 1567338"/>
                <a:gd name="connsiteX116" fmla="*/ 1860327 w 4728781"/>
                <a:gd name="connsiteY116" fmla="*/ 1114043 h 1567338"/>
                <a:gd name="connsiteX117" fmla="*/ 1897094 w 4728781"/>
                <a:gd name="connsiteY117" fmla="*/ 1114043 h 1567338"/>
                <a:gd name="connsiteX118" fmla="*/ 1897094 w 4728781"/>
                <a:gd name="connsiteY118" fmla="*/ 1150428 h 1567338"/>
                <a:gd name="connsiteX119" fmla="*/ 1860327 w 4728781"/>
                <a:gd name="connsiteY119" fmla="*/ 1150428 h 1567338"/>
                <a:gd name="connsiteX120" fmla="*/ 3322224 w 4728781"/>
                <a:gd name="connsiteY120" fmla="*/ 1091279 h 1567338"/>
                <a:gd name="connsiteX121" fmla="*/ 3358990 w 4728781"/>
                <a:gd name="connsiteY121" fmla="*/ 1091279 h 1567338"/>
                <a:gd name="connsiteX122" fmla="*/ 3358990 w 4728781"/>
                <a:gd name="connsiteY122" fmla="*/ 1127950 h 1567338"/>
                <a:gd name="connsiteX123" fmla="*/ 3322224 w 4728781"/>
                <a:gd name="connsiteY123" fmla="*/ 1127950 h 1567338"/>
                <a:gd name="connsiteX124" fmla="*/ 2834925 w 4728781"/>
                <a:gd name="connsiteY124" fmla="*/ 1091279 h 1567338"/>
                <a:gd name="connsiteX125" fmla="*/ 2871691 w 4728781"/>
                <a:gd name="connsiteY125" fmla="*/ 1091279 h 1567338"/>
                <a:gd name="connsiteX126" fmla="*/ 2871691 w 4728781"/>
                <a:gd name="connsiteY126" fmla="*/ 1127950 h 1567338"/>
                <a:gd name="connsiteX127" fmla="*/ 2834925 w 4728781"/>
                <a:gd name="connsiteY127" fmla="*/ 1127950 h 1567338"/>
                <a:gd name="connsiteX128" fmla="*/ 2022824 w 4728781"/>
                <a:gd name="connsiteY128" fmla="*/ 1091279 h 1567338"/>
                <a:gd name="connsiteX129" fmla="*/ 2059591 w 4728781"/>
                <a:gd name="connsiteY129" fmla="*/ 1091279 h 1567338"/>
                <a:gd name="connsiteX130" fmla="*/ 2059591 w 4728781"/>
                <a:gd name="connsiteY130" fmla="*/ 1127950 h 1567338"/>
                <a:gd name="connsiteX131" fmla="*/ 2022824 w 4728781"/>
                <a:gd name="connsiteY131" fmla="*/ 1127950 h 1567338"/>
                <a:gd name="connsiteX132" fmla="*/ 2997422 w 4728781"/>
                <a:gd name="connsiteY132" fmla="*/ 1089850 h 1567338"/>
                <a:gd name="connsiteX133" fmla="*/ 3034188 w 4728781"/>
                <a:gd name="connsiteY133" fmla="*/ 1089850 h 1567338"/>
                <a:gd name="connsiteX134" fmla="*/ 3034188 w 4728781"/>
                <a:gd name="connsiteY134" fmla="*/ 1126426 h 1567338"/>
                <a:gd name="connsiteX135" fmla="*/ 2997422 w 4728781"/>
                <a:gd name="connsiteY135" fmla="*/ 1126426 h 1567338"/>
                <a:gd name="connsiteX136" fmla="*/ 1535525 w 4728781"/>
                <a:gd name="connsiteY136" fmla="*/ 1085183 h 1567338"/>
                <a:gd name="connsiteX137" fmla="*/ 1572292 w 4728781"/>
                <a:gd name="connsiteY137" fmla="*/ 1085183 h 1567338"/>
                <a:gd name="connsiteX138" fmla="*/ 1572292 w 4728781"/>
                <a:gd name="connsiteY138" fmla="*/ 1121378 h 1567338"/>
                <a:gd name="connsiteX139" fmla="*/ 1535525 w 4728781"/>
                <a:gd name="connsiteY139" fmla="*/ 1121378 h 1567338"/>
                <a:gd name="connsiteX140" fmla="*/ 2672524 w 4728781"/>
                <a:gd name="connsiteY140" fmla="*/ 1071657 h 1567338"/>
                <a:gd name="connsiteX141" fmla="*/ 2709291 w 4728781"/>
                <a:gd name="connsiteY141" fmla="*/ 1071657 h 1567338"/>
                <a:gd name="connsiteX142" fmla="*/ 2709291 w 4728781"/>
                <a:gd name="connsiteY142" fmla="*/ 1094803 h 1567338"/>
                <a:gd name="connsiteX143" fmla="*/ 2672524 w 4728781"/>
                <a:gd name="connsiteY143" fmla="*/ 1094803 h 1567338"/>
                <a:gd name="connsiteX144" fmla="*/ 1697926 w 4728781"/>
                <a:gd name="connsiteY144" fmla="*/ 1071657 h 1567338"/>
                <a:gd name="connsiteX145" fmla="*/ 1734693 w 4728781"/>
                <a:gd name="connsiteY145" fmla="*/ 1071657 h 1567338"/>
                <a:gd name="connsiteX146" fmla="*/ 1734693 w 4728781"/>
                <a:gd name="connsiteY146" fmla="*/ 1094803 h 1567338"/>
                <a:gd name="connsiteX147" fmla="*/ 1697926 w 4728781"/>
                <a:gd name="connsiteY147" fmla="*/ 1094803 h 1567338"/>
                <a:gd name="connsiteX148" fmla="*/ 1860327 w 4728781"/>
                <a:gd name="connsiteY148" fmla="*/ 1060418 h 1567338"/>
                <a:gd name="connsiteX149" fmla="*/ 1897094 w 4728781"/>
                <a:gd name="connsiteY149" fmla="*/ 1060418 h 1567338"/>
                <a:gd name="connsiteX150" fmla="*/ 1897094 w 4728781"/>
                <a:gd name="connsiteY150" fmla="*/ 1096803 h 1567338"/>
                <a:gd name="connsiteX151" fmla="*/ 1860327 w 4728781"/>
                <a:gd name="connsiteY151" fmla="*/ 1096803 h 1567338"/>
                <a:gd name="connsiteX152" fmla="*/ 3322224 w 4728781"/>
                <a:gd name="connsiteY152" fmla="*/ 1036986 h 1567338"/>
                <a:gd name="connsiteX153" fmla="*/ 3358990 w 4728781"/>
                <a:gd name="connsiteY153" fmla="*/ 1036986 h 1567338"/>
                <a:gd name="connsiteX154" fmla="*/ 3358990 w 4728781"/>
                <a:gd name="connsiteY154" fmla="*/ 1073657 h 1567338"/>
                <a:gd name="connsiteX155" fmla="*/ 3322224 w 4728781"/>
                <a:gd name="connsiteY155" fmla="*/ 1073657 h 1567338"/>
                <a:gd name="connsiteX156" fmla="*/ 2834925 w 4728781"/>
                <a:gd name="connsiteY156" fmla="*/ 1036986 h 1567338"/>
                <a:gd name="connsiteX157" fmla="*/ 2871691 w 4728781"/>
                <a:gd name="connsiteY157" fmla="*/ 1036986 h 1567338"/>
                <a:gd name="connsiteX158" fmla="*/ 2871691 w 4728781"/>
                <a:gd name="connsiteY158" fmla="*/ 1073657 h 1567338"/>
                <a:gd name="connsiteX159" fmla="*/ 2834925 w 4728781"/>
                <a:gd name="connsiteY159" fmla="*/ 1073657 h 1567338"/>
                <a:gd name="connsiteX160" fmla="*/ 2022824 w 4728781"/>
                <a:gd name="connsiteY160" fmla="*/ 1036986 h 1567338"/>
                <a:gd name="connsiteX161" fmla="*/ 2059591 w 4728781"/>
                <a:gd name="connsiteY161" fmla="*/ 1036986 h 1567338"/>
                <a:gd name="connsiteX162" fmla="*/ 2059591 w 4728781"/>
                <a:gd name="connsiteY162" fmla="*/ 1073657 h 1567338"/>
                <a:gd name="connsiteX163" fmla="*/ 2022824 w 4728781"/>
                <a:gd name="connsiteY163" fmla="*/ 1073657 h 1567338"/>
                <a:gd name="connsiteX164" fmla="*/ 2997422 w 4728781"/>
                <a:gd name="connsiteY164" fmla="*/ 1035748 h 1567338"/>
                <a:gd name="connsiteX165" fmla="*/ 3034188 w 4728781"/>
                <a:gd name="connsiteY165" fmla="*/ 1035748 h 1567338"/>
                <a:gd name="connsiteX166" fmla="*/ 3034188 w 4728781"/>
                <a:gd name="connsiteY166" fmla="*/ 1072324 h 1567338"/>
                <a:gd name="connsiteX167" fmla="*/ 2997422 w 4728781"/>
                <a:gd name="connsiteY167" fmla="*/ 1072324 h 1567338"/>
                <a:gd name="connsiteX168" fmla="*/ 1535525 w 4728781"/>
                <a:gd name="connsiteY168" fmla="*/ 1031938 h 1567338"/>
                <a:gd name="connsiteX169" fmla="*/ 1572292 w 4728781"/>
                <a:gd name="connsiteY169" fmla="*/ 1031938 h 1567338"/>
                <a:gd name="connsiteX170" fmla="*/ 1572292 w 4728781"/>
                <a:gd name="connsiteY170" fmla="*/ 1068133 h 1567338"/>
                <a:gd name="connsiteX171" fmla="*/ 1535525 w 4728781"/>
                <a:gd name="connsiteY171" fmla="*/ 1068133 h 1567338"/>
                <a:gd name="connsiteX172" fmla="*/ 3159823 w 4728781"/>
                <a:gd name="connsiteY172" fmla="*/ 1029366 h 1567338"/>
                <a:gd name="connsiteX173" fmla="*/ 3196590 w 4728781"/>
                <a:gd name="connsiteY173" fmla="*/ 1029366 h 1567338"/>
                <a:gd name="connsiteX174" fmla="*/ 3196590 w 4728781"/>
                <a:gd name="connsiteY174" fmla="*/ 1052512 h 1567338"/>
                <a:gd name="connsiteX175" fmla="*/ 3159823 w 4728781"/>
                <a:gd name="connsiteY175" fmla="*/ 1052512 h 1567338"/>
                <a:gd name="connsiteX176" fmla="*/ 2672524 w 4728781"/>
                <a:gd name="connsiteY176" fmla="*/ 1014888 h 1567338"/>
                <a:gd name="connsiteX177" fmla="*/ 2709291 w 4728781"/>
                <a:gd name="connsiteY177" fmla="*/ 1014888 h 1567338"/>
                <a:gd name="connsiteX178" fmla="*/ 2709291 w 4728781"/>
                <a:gd name="connsiteY178" fmla="*/ 1052226 h 1567338"/>
                <a:gd name="connsiteX179" fmla="*/ 2672524 w 4728781"/>
                <a:gd name="connsiteY179" fmla="*/ 1052226 h 1567338"/>
                <a:gd name="connsiteX180" fmla="*/ 1697926 w 4728781"/>
                <a:gd name="connsiteY180" fmla="*/ 1014888 h 1567338"/>
                <a:gd name="connsiteX181" fmla="*/ 1734693 w 4728781"/>
                <a:gd name="connsiteY181" fmla="*/ 1014888 h 1567338"/>
                <a:gd name="connsiteX182" fmla="*/ 1734693 w 4728781"/>
                <a:gd name="connsiteY182" fmla="*/ 1052226 h 1567338"/>
                <a:gd name="connsiteX183" fmla="*/ 1697926 w 4728781"/>
                <a:gd name="connsiteY183" fmla="*/ 1052226 h 1567338"/>
                <a:gd name="connsiteX184" fmla="*/ 1860327 w 4728781"/>
                <a:gd name="connsiteY184" fmla="*/ 1006792 h 1567338"/>
                <a:gd name="connsiteX185" fmla="*/ 1897094 w 4728781"/>
                <a:gd name="connsiteY185" fmla="*/ 1006792 h 1567338"/>
                <a:gd name="connsiteX186" fmla="*/ 1897094 w 4728781"/>
                <a:gd name="connsiteY186" fmla="*/ 1043177 h 1567338"/>
                <a:gd name="connsiteX187" fmla="*/ 1860327 w 4728781"/>
                <a:gd name="connsiteY187" fmla="*/ 1043177 h 1567338"/>
                <a:gd name="connsiteX188" fmla="*/ 1210627 w 4728781"/>
                <a:gd name="connsiteY188" fmla="*/ 995172 h 1567338"/>
                <a:gd name="connsiteX189" fmla="*/ 1247394 w 4728781"/>
                <a:gd name="connsiteY189" fmla="*/ 995172 h 1567338"/>
                <a:gd name="connsiteX190" fmla="*/ 1247394 w 4728781"/>
                <a:gd name="connsiteY190" fmla="*/ 1018318 h 1567338"/>
                <a:gd name="connsiteX191" fmla="*/ 1210627 w 4728781"/>
                <a:gd name="connsiteY191" fmla="*/ 1018318 h 1567338"/>
                <a:gd name="connsiteX192" fmla="*/ 3322224 w 4728781"/>
                <a:gd name="connsiteY192" fmla="*/ 982694 h 1567338"/>
                <a:gd name="connsiteX193" fmla="*/ 3358990 w 4728781"/>
                <a:gd name="connsiteY193" fmla="*/ 982694 h 1567338"/>
                <a:gd name="connsiteX194" fmla="*/ 3358990 w 4728781"/>
                <a:gd name="connsiteY194" fmla="*/ 1019365 h 1567338"/>
                <a:gd name="connsiteX195" fmla="*/ 3322224 w 4728781"/>
                <a:gd name="connsiteY195" fmla="*/ 1019365 h 1567338"/>
                <a:gd name="connsiteX196" fmla="*/ 2834925 w 4728781"/>
                <a:gd name="connsiteY196" fmla="*/ 982694 h 1567338"/>
                <a:gd name="connsiteX197" fmla="*/ 2871691 w 4728781"/>
                <a:gd name="connsiteY197" fmla="*/ 982694 h 1567338"/>
                <a:gd name="connsiteX198" fmla="*/ 2871691 w 4728781"/>
                <a:gd name="connsiteY198" fmla="*/ 1019365 h 1567338"/>
                <a:gd name="connsiteX199" fmla="*/ 2834925 w 4728781"/>
                <a:gd name="connsiteY199" fmla="*/ 1019365 h 1567338"/>
                <a:gd name="connsiteX200" fmla="*/ 2022824 w 4728781"/>
                <a:gd name="connsiteY200" fmla="*/ 982694 h 1567338"/>
                <a:gd name="connsiteX201" fmla="*/ 2059591 w 4728781"/>
                <a:gd name="connsiteY201" fmla="*/ 982694 h 1567338"/>
                <a:gd name="connsiteX202" fmla="*/ 2059591 w 4728781"/>
                <a:gd name="connsiteY202" fmla="*/ 1019365 h 1567338"/>
                <a:gd name="connsiteX203" fmla="*/ 2022824 w 4728781"/>
                <a:gd name="connsiteY203" fmla="*/ 1019365 h 1567338"/>
                <a:gd name="connsiteX204" fmla="*/ 2997422 w 4728781"/>
                <a:gd name="connsiteY204" fmla="*/ 981646 h 1567338"/>
                <a:gd name="connsiteX205" fmla="*/ 3034188 w 4728781"/>
                <a:gd name="connsiteY205" fmla="*/ 981646 h 1567338"/>
                <a:gd name="connsiteX206" fmla="*/ 3034188 w 4728781"/>
                <a:gd name="connsiteY206" fmla="*/ 1018222 h 1567338"/>
                <a:gd name="connsiteX207" fmla="*/ 2997422 w 4728781"/>
                <a:gd name="connsiteY207" fmla="*/ 1018222 h 1567338"/>
                <a:gd name="connsiteX208" fmla="*/ 1535525 w 4728781"/>
                <a:gd name="connsiteY208" fmla="*/ 978693 h 1567338"/>
                <a:gd name="connsiteX209" fmla="*/ 1572292 w 4728781"/>
                <a:gd name="connsiteY209" fmla="*/ 978693 h 1567338"/>
                <a:gd name="connsiteX210" fmla="*/ 1572292 w 4728781"/>
                <a:gd name="connsiteY210" fmla="*/ 1014888 h 1567338"/>
                <a:gd name="connsiteX211" fmla="*/ 1535525 w 4728781"/>
                <a:gd name="connsiteY211" fmla="*/ 1014888 h 1567338"/>
                <a:gd name="connsiteX212" fmla="*/ 3159823 w 4728781"/>
                <a:gd name="connsiteY212" fmla="*/ 975741 h 1567338"/>
                <a:gd name="connsiteX213" fmla="*/ 3196590 w 4728781"/>
                <a:gd name="connsiteY213" fmla="*/ 975741 h 1567338"/>
                <a:gd name="connsiteX214" fmla="*/ 3196590 w 4728781"/>
                <a:gd name="connsiteY214" fmla="*/ 1011555 h 1567338"/>
                <a:gd name="connsiteX215" fmla="*/ 3159823 w 4728781"/>
                <a:gd name="connsiteY215" fmla="*/ 1011555 h 1567338"/>
                <a:gd name="connsiteX216" fmla="*/ 2672524 w 4728781"/>
                <a:gd name="connsiteY216" fmla="*/ 959358 h 1567338"/>
                <a:gd name="connsiteX217" fmla="*/ 2709291 w 4728781"/>
                <a:gd name="connsiteY217" fmla="*/ 959358 h 1567338"/>
                <a:gd name="connsiteX218" fmla="*/ 2709291 w 4728781"/>
                <a:gd name="connsiteY218" fmla="*/ 996696 h 1567338"/>
                <a:gd name="connsiteX219" fmla="*/ 2672524 w 4728781"/>
                <a:gd name="connsiteY219" fmla="*/ 996696 h 1567338"/>
                <a:gd name="connsiteX220" fmla="*/ 1697926 w 4728781"/>
                <a:gd name="connsiteY220" fmla="*/ 959358 h 1567338"/>
                <a:gd name="connsiteX221" fmla="*/ 1734693 w 4728781"/>
                <a:gd name="connsiteY221" fmla="*/ 959358 h 1567338"/>
                <a:gd name="connsiteX222" fmla="*/ 1734693 w 4728781"/>
                <a:gd name="connsiteY222" fmla="*/ 996696 h 1567338"/>
                <a:gd name="connsiteX223" fmla="*/ 1697926 w 4728781"/>
                <a:gd name="connsiteY223" fmla="*/ 996696 h 1567338"/>
                <a:gd name="connsiteX224" fmla="*/ 1860327 w 4728781"/>
                <a:gd name="connsiteY224" fmla="*/ 953166 h 1567338"/>
                <a:gd name="connsiteX225" fmla="*/ 1897094 w 4728781"/>
                <a:gd name="connsiteY225" fmla="*/ 953166 h 1567338"/>
                <a:gd name="connsiteX226" fmla="*/ 1897094 w 4728781"/>
                <a:gd name="connsiteY226" fmla="*/ 989551 h 1567338"/>
                <a:gd name="connsiteX227" fmla="*/ 1860327 w 4728781"/>
                <a:gd name="connsiteY227" fmla="*/ 989551 h 1567338"/>
                <a:gd name="connsiteX228" fmla="*/ 3484721 w 4728781"/>
                <a:gd name="connsiteY228" fmla="*/ 949642 h 1567338"/>
                <a:gd name="connsiteX229" fmla="*/ 3521487 w 4728781"/>
                <a:gd name="connsiteY229" fmla="*/ 949642 h 1567338"/>
                <a:gd name="connsiteX230" fmla="*/ 3521487 w 4728781"/>
                <a:gd name="connsiteY230" fmla="*/ 972788 h 1567338"/>
                <a:gd name="connsiteX231" fmla="*/ 3484721 w 4728781"/>
                <a:gd name="connsiteY231" fmla="*/ 972788 h 1567338"/>
                <a:gd name="connsiteX232" fmla="*/ 2185225 w 4728781"/>
                <a:gd name="connsiteY232" fmla="*/ 949642 h 1567338"/>
                <a:gd name="connsiteX233" fmla="*/ 2221992 w 4728781"/>
                <a:gd name="connsiteY233" fmla="*/ 949642 h 1567338"/>
                <a:gd name="connsiteX234" fmla="*/ 2221992 w 4728781"/>
                <a:gd name="connsiteY234" fmla="*/ 972788 h 1567338"/>
                <a:gd name="connsiteX235" fmla="*/ 2185225 w 4728781"/>
                <a:gd name="connsiteY235" fmla="*/ 972788 h 1567338"/>
                <a:gd name="connsiteX236" fmla="*/ 1373028 w 4728781"/>
                <a:gd name="connsiteY236" fmla="*/ 949642 h 1567338"/>
                <a:gd name="connsiteX237" fmla="*/ 1409795 w 4728781"/>
                <a:gd name="connsiteY237" fmla="*/ 949642 h 1567338"/>
                <a:gd name="connsiteX238" fmla="*/ 1409795 w 4728781"/>
                <a:gd name="connsiteY238" fmla="*/ 972788 h 1567338"/>
                <a:gd name="connsiteX239" fmla="*/ 1373028 w 4728781"/>
                <a:gd name="connsiteY239" fmla="*/ 972788 h 1567338"/>
                <a:gd name="connsiteX240" fmla="*/ 1210627 w 4728781"/>
                <a:gd name="connsiteY240" fmla="*/ 936593 h 1567338"/>
                <a:gd name="connsiteX241" fmla="*/ 1247394 w 4728781"/>
                <a:gd name="connsiteY241" fmla="*/ 936593 h 1567338"/>
                <a:gd name="connsiteX242" fmla="*/ 1247394 w 4728781"/>
                <a:gd name="connsiteY242" fmla="*/ 974788 h 1567338"/>
                <a:gd name="connsiteX243" fmla="*/ 1210627 w 4728781"/>
                <a:gd name="connsiteY243" fmla="*/ 974788 h 1567338"/>
                <a:gd name="connsiteX244" fmla="*/ 3322224 w 4728781"/>
                <a:gd name="connsiteY244" fmla="*/ 928306 h 1567338"/>
                <a:gd name="connsiteX245" fmla="*/ 3358990 w 4728781"/>
                <a:gd name="connsiteY245" fmla="*/ 928306 h 1567338"/>
                <a:gd name="connsiteX246" fmla="*/ 3358990 w 4728781"/>
                <a:gd name="connsiteY246" fmla="*/ 964977 h 1567338"/>
                <a:gd name="connsiteX247" fmla="*/ 3322224 w 4728781"/>
                <a:gd name="connsiteY247" fmla="*/ 964977 h 1567338"/>
                <a:gd name="connsiteX248" fmla="*/ 2834925 w 4728781"/>
                <a:gd name="connsiteY248" fmla="*/ 928306 h 1567338"/>
                <a:gd name="connsiteX249" fmla="*/ 2871691 w 4728781"/>
                <a:gd name="connsiteY249" fmla="*/ 928306 h 1567338"/>
                <a:gd name="connsiteX250" fmla="*/ 2871691 w 4728781"/>
                <a:gd name="connsiteY250" fmla="*/ 964977 h 1567338"/>
                <a:gd name="connsiteX251" fmla="*/ 2834925 w 4728781"/>
                <a:gd name="connsiteY251" fmla="*/ 964977 h 1567338"/>
                <a:gd name="connsiteX252" fmla="*/ 2022824 w 4728781"/>
                <a:gd name="connsiteY252" fmla="*/ 928306 h 1567338"/>
                <a:gd name="connsiteX253" fmla="*/ 2059591 w 4728781"/>
                <a:gd name="connsiteY253" fmla="*/ 928306 h 1567338"/>
                <a:gd name="connsiteX254" fmla="*/ 2059591 w 4728781"/>
                <a:gd name="connsiteY254" fmla="*/ 964977 h 1567338"/>
                <a:gd name="connsiteX255" fmla="*/ 2022824 w 4728781"/>
                <a:gd name="connsiteY255" fmla="*/ 964977 h 1567338"/>
                <a:gd name="connsiteX256" fmla="*/ 2997422 w 4728781"/>
                <a:gd name="connsiteY256" fmla="*/ 927639 h 1567338"/>
                <a:gd name="connsiteX257" fmla="*/ 3034188 w 4728781"/>
                <a:gd name="connsiteY257" fmla="*/ 927639 h 1567338"/>
                <a:gd name="connsiteX258" fmla="*/ 3034188 w 4728781"/>
                <a:gd name="connsiteY258" fmla="*/ 964215 h 1567338"/>
                <a:gd name="connsiteX259" fmla="*/ 2997422 w 4728781"/>
                <a:gd name="connsiteY259" fmla="*/ 964215 h 1567338"/>
                <a:gd name="connsiteX260" fmla="*/ 1535525 w 4728781"/>
                <a:gd name="connsiteY260" fmla="*/ 925353 h 1567338"/>
                <a:gd name="connsiteX261" fmla="*/ 1572292 w 4728781"/>
                <a:gd name="connsiteY261" fmla="*/ 925353 h 1567338"/>
                <a:gd name="connsiteX262" fmla="*/ 1572292 w 4728781"/>
                <a:gd name="connsiteY262" fmla="*/ 961548 h 1567338"/>
                <a:gd name="connsiteX263" fmla="*/ 1535525 w 4728781"/>
                <a:gd name="connsiteY263" fmla="*/ 961548 h 1567338"/>
                <a:gd name="connsiteX264" fmla="*/ 3159823 w 4728781"/>
                <a:gd name="connsiteY264" fmla="*/ 923258 h 1567338"/>
                <a:gd name="connsiteX265" fmla="*/ 3196590 w 4728781"/>
                <a:gd name="connsiteY265" fmla="*/ 923258 h 1567338"/>
                <a:gd name="connsiteX266" fmla="*/ 3196590 w 4728781"/>
                <a:gd name="connsiteY266" fmla="*/ 959072 h 1567338"/>
                <a:gd name="connsiteX267" fmla="*/ 3159823 w 4728781"/>
                <a:gd name="connsiteY267" fmla="*/ 959072 h 1567338"/>
                <a:gd name="connsiteX268" fmla="*/ 2672524 w 4728781"/>
                <a:gd name="connsiteY268" fmla="*/ 903922 h 1567338"/>
                <a:gd name="connsiteX269" fmla="*/ 2709291 w 4728781"/>
                <a:gd name="connsiteY269" fmla="*/ 903922 h 1567338"/>
                <a:gd name="connsiteX270" fmla="*/ 2709291 w 4728781"/>
                <a:gd name="connsiteY270" fmla="*/ 941165 h 1567338"/>
                <a:gd name="connsiteX271" fmla="*/ 2672524 w 4728781"/>
                <a:gd name="connsiteY271" fmla="*/ 941165 h 1567338"/>
                <a:gd name="connsiteX272" fmla="*/ 1697926 w 4728781"/>
                <a:gd name="connsiteY272" fmla="*/ 903922 h 1567338"/>
                <a:gd name="connsiteX273" fmla="*/ 1734693 w 4728781"/>
                <a:gd name="connsiteY273" fmla="*/ 903922 h 1567338"/>
                <a:gd name="connsiteX274" fmla="*/ 1734693 w 4728781"/>
                <a:gd name="connsiteY274" fmla="*/ 941165 h 1567338"/>
                <a:gd name="connsiteX275" fmla="*/ 1697926 w 4728781"/>
                <a:gd name="connsiteY275" fmla="*/ 941165 h 1567338"/>
                <a:gd name="connsiteX276" fmla="*/ 1860327 w 4728781"/>
                <a:gd name="connsiteY276" fmla="*/ 899541 h 1567338"/>
                <a:gd name="connsiteX277" fmla="*/ 1897094 w 4728781"/>
                <a:gd name="connsiteY277" fmla="*/ 899541 h 1567338"/>
                <a:gd name="connsiteX278" fmla="*/ 1897094 w 4728781"/>
                <a:gd name="connsiteY278" fmla="*/ 935926 h 1567338"/>
                <a:gd name="connsiteX279" fmla="*/ 1860327 w 4728781"/>
                <a:gd name="connsiteY279" fmla="*/ 935926 h 1567338"/>
                <a:gd name="connsiteX280" fmla="*/ 3484721 w 4728781"/>
                <a:gd name="connsiteY280" fmla="*/ 896397 h 1567338"/>
                <a:gd name="connsiteX281" fmla="*/ 3521487 w 4728781"/>
                <a:gd name="connsiteY281" fmla="*/ 896397 h 1567338"/>
                <a:gd name="connsiteX282" fmla="*/ 3521487 w 4728781"/>
                <a:gd name="connsiteY282" fmla="*/ 932020 h 1567338"/>
                <a:gd name="connsiteX283" fmla="*/ 3484721 w 4728781"/>
                <a:gd name="connsiteY283" fmla="*/ 932020 h 1567338"/>
                <a:gd name="connsiteX284" fmla="*/ 2185225 w 4728781"/>
                <a:gd name="connsiteY284" fmla="*/ 896397 h 1567338"/>
                <a:gd name="connsiteX285" fmla="*/ 2221992 w 4728781"/>
                <a:gd name="connsiteY285" fmla="*/ 896397 h 1567338"/>
                <a:gd name="connsiteX286" fmla="*/ 2221992 w 4728781"/>
                <a:gd name="connsiteY286" fmla="*/ 932020 h 1567338"/>
                <a:gd name="connsiteX287" fmla="*/ 2185225 w 4728781"/>
                <a:gd name="connsiteY287" fmla="*/ 932020 h 1567338"/>
                <a:gd name="connsiteX288" fmla="*/ 1373028 w 4728781"/>
                <a:gd name="connsiteY288" fmla="*/ 896397 h 1567338"/>
                <a:gd name="connsiteX289" fmla="*/ 1409795 w 4728781"/>
                <a:gd name="connsiteY289" fmla="*/ 896397 h 1567338"/>
                <a:gd name="connsiteX290" fmla="*/ 1409795 w 4728781"/>
                <a:gd name="connsiteY290" fmla="*/ 932020 h 1567338"/>
                <a:gd name="connsiteX291" fmla="*/ 1373028 w 4728781"/>
                <a:gd name="connsiteY291" fmla="*/ 932020 h 1567338"/>
                <a:gd name="connsiteX292" fmla="*/ 2347626 w 4728781"/>
                <a:gd name="connsiteY292" fmla="*/ 885348 h 1567338"/>
                <a:gd name="connsiteX293" fmla="*/ 2384393 w 4728781"/>
                <a:gd name="connsiteY293" fmla="*/ 885348 h 1567338"/>
                <a:gd name="connsiteX294" fmla="*/ 2384393 w 4728781"/>
                <a:gd name="connsiteY294" fmla="*/ 908494 h 1567338"/>
                <a:gd name="connsiteX295" fmla="*/ 2347626 w 4728781"/>
                <a:gd name="connsiteY295" fmla="*/ 908494 h 1567338"/>
                <a:gd name="connsiteX296" fmla="*/ 1210627 w 4728781"/>
                <a:gd name="connsiteY296" fmla="*/ 879252 h 1567338"/>
                <a:gd name="connsiteX297" fmla="*/ 1247394 w 4728781"/>
                <a:gd name="connsiteY297" fmla="*/ 879252 h 1567338"/>
                <a:gd name="connsiteX298" fmla="*/ 1247394 w 4728781"/>
                <a:gd name="connsiteY298" fmla="*/ 917447 h 1567338"/>
                <a:gd name="connsiteX299" fmla="*/ 1210627 w 4728781"/>
                <a:gd name="connsiteY299" fmla="*/ 917447 h 1567338"/>
                <a:gd name="connsiteX300" fmla="*/ 3322224 w 4728781"/>
                <a:gd name="connsiteY300" fmla="*/ 874014 h 1567338"/>
                <a:gd name="connsiteX301" fmla="*/ 3358990 w 4728781"/>
                <a:gd name="connsiteY301" fmla="*/ 874014 h 1567338"/>
                <a:gd name="connsiteX302" fmla="*/ 3358990 w 4728781"/>
                <a:gd name="connsiteY302" fmla="*/ 910685 h 1567338"/>
                <a:gd name="connsiteX303" fmla="*/ 3322224 w 4728781"/>
                <a:gd name="connsiteY303" fmla="*/ 910685 h 1567338"/>
                <a:gd name="connsiteX304" fmla="*/ 2834925 w 4728781"/>
                <a:gd name="connsiteY304" fmla="*/ 874014 h 1567338"/>
                <a:gd name="connsiteX305" fmla="*/ 2871691 w 4728781"/>
                <a:gd name="connsiteY305" fmla="*/ 874014 h 1567338"/>
                <a:gd name="connsiteX306" fmla="*/ 2871691 w 4728781"/>
                <a:gd name="connsiteY306" fmla="*/ 910685 h 1567338"/>
                <a:gd name="connsiteX307" fmla="*/ 2834925 w 4728781"/>
                <a:gd name="connsiteY307" fmla="*/ 910685 h 1567338"/>
                <a:gd name="connsiteX308" fmla="*/ 2022824 w 4728781"/>
                <a:gd name="connsiteY308" fmla="*/ 874014 h 1567338"/>
                <a:gd name="connsiteX309" fmla="*/ 2059591 w 4728781"/>
                <a:gd name="connsiteY309" fmla="*/ 874014 h 1567338"/>
                <a:gd name="connsiteX310" fmla="*/ 2059591 w 4728781"/>
                <a:gd name="connsiteY310" fmla="*/ 910685 h 1567338"/>
                <a:gd name="connsiteX311" fmla="*/ 2022824 w 4728781"/>
                <a:gd name="connsiteY311" fmla="*/ 910685 h 1567338"/>
                <a:gd name="connsiteX312" fmla="*/ 2997422 w 4728781"/>
                <a:gd name="connsiteY312" fmla="*/ 873537 h 1567338"/>
                <a:gd name="connsiteX313" fmla="*/ 3034188 w 4728781"/>
                <a:gd name="connsiteY313" fmla="*/ 873537 h 1567338"/>
                <a:gd name="connsiteX314" fmla="*/ 3034188 w 4728781"/>
                <a:gd name="connsiteY314" fmla="*/ 910113 h 1567338"/>
                <a:gd name="connsiteX315" fmla="*/ 2997422 w 4728781"/>
                <a:gd name="connsiteY315" fmla="*/ 910113 h 1567338"/>
                <a:gd name="connsiteX316" fmla="*/ 1535525 w 4728781"/>
                <a:gd name="connsiteY316" fmla="*/ 872108 h 1567338"/>
                <a:gd name="connsiteX317" fmla="*/ 1572292 w 4728781"/>
                <a:gd name="connsiteY317" fmla="*/ 872108 h 1567338"/>
                <a:gd name="connsiteX318" fmla="*/ 1572292 w 4728781"/>
                <a:gd name="connsiteY318" fmla="*/ 908303 h 1567338"/>
                <a:gd name="connsiteX319" fmla="*/ 1535525 w 4728781"/>
                <a:gd name="connsiteY319" fmla="*/ 908303 h 1567338"/>
                <a:gd name="connsiteX320" fmla="*/ 3159823 w 4728781"/>
                <a:gd name="connsiteY320" fmla="*/ 870775 h 1567338"/>
                <a:gd name="connsiteX321" fmla="*/ 3196590 w 4728781"/>
                <a:gd name="connsiteY321" fmla="*/ 870775 h 1567338"/>
                <a:gd name="connsiteX322" fmla="*/ 3196590 w 4728781"/>
                <a:gd name="connsiteY322" fmla="*/ 906589 h 1567338"/>
                <a:gd name="connsiteX323" fmla="*/ 3159823 w 4728781"/>
                <a:gd name="connsiteY323" fmla="*/ 906589 h 1567338"/>
                <a:gd name="connsiteX324" fmla="*/ 2672524 w 4728781"/>
                <a:gd name="connsiteY324" fmla="*/ 848296 h 1567338"/>
                <a:gd name="connsiteX325" fmla="*/ 2709291 w 4728781"/>
                <a:gd name="connsiteY325" fmla="*/ 848296 h 1567338"/>
                <a:gd name="connsiteX326" fmla="*/ 2709291 w 4728781"/>
                <a:gd name="connsiteY326" fmla="*/ 885634 h 1567338"/>
                <a:gd name="connsiteX327" fmla="*/ 2672524 w 4728781"/>
                <a:gd name="connsiteY327" fmla="*/ 885634 h 1567338"/>
                <a:gd name="connsiteX328" fmla="*/ 1697926 w 4728781"/>
                <a:gd name="connsiteY328" fmla="*/ 848296 h 1567338"/>
                <a:gd name="connsiteX329" fmla="*/ 1734693 w 4728781"/>
                <a:gd name="connsiteY329" fmla="*/ 848296 h 1567338"/>
                <a:gd name="connsiteX330" fmla="*/ 1734693 w 4728781"/>
                <a:gd name="connsiteY330" fmla="*/ 885634 h 1567338"/>
                <a:gd name="connsiteX331" fmla="*/ 1697926 w 4728781"/>
                <a:gd name="connsiteY331" fmla="*/ 885634 h 1567338"/>
                <a:gd name="connsiteX332" fmla="*/ 1860327 w 4728781"/>
                <a:gd name="connsiteY332" fmla="*/ 845915 h 1567338"/>
                <a:gd name="connsiteX333" fmla="*/ 1897094 w 4728781"/>
                <a:gd name="connsiteY333" fmla="*/ 845915 h 1567338"/>
                <a:gd name="connsiteX334" fmla="*/ 1897094 w 4728781"/>
                <a:gd name="connsiteY334" fmla="*/ 882300 h 1567338"/>
                <a:gd name="connsiteX335" fmla="*/ 1860327 w 4728781"/>
                <a:gd name="connsiteY335" fmla="*/ 882300 h 1567338"/>
                <a:gd name="connsiteX336" fmla="*/ 3484721 w 4728781"/>
                <a:gd name="connsiteY336" fmla="*/ 844200 h 1567338"/>
                <a:gd name="connsiteX337" fmla="*/ 3521487 w 4728781"/>
                <a:gd name="connsiteY337" fmla="*/ 844200 h 1567338"/>
                <a:gd name="connsiteX338" fmla="*/ 3521487 w 4728781"/>
                <a:gd name="connsiteY338" fmla="*/ 879824 h 1567338"/>
                <a:gd name="connsiteX339" fmla="*/ 3484721 w 4728781"/>
                <a:gd name="connsiteY339" fmla="*/ 879824 h 1567338"/>
                <a:gd name="connsiteX340" fmla="*/ 2185225 w 4728781"/>
                <a:gd name="connsiteY340" fmla="*/ 844200 h 1567338"/>
                <a:gd name="connsiteX341" fmla="*/ 2221992 w 4728781"/>
                <a:gd name="connsiteY341" fmla="*/ 844200 h 1567338"/>
                <a:gd name="connsiteX342" fmla="*/ 2221992 w 4728781"/>
                <a:gd name="connsiteY342" fmla="*/ 879824 h 1567338"/>
                <a:gd name="connsiteX343" fmla="*/ 2185225 w 4728781"/>
                <a:gd name="connsiteY343" fmla="*/ 879824 h 1567338"/>
                <a:gd name="connsiteX344" fmla="*/ 1373028 w 4728781"/>
                <a:gd name="connsiteY344" fmla="*/ 844200 h 1567338"/>
                <a:gd name="connsiteX345" fmla="*/ 1409795 w 4728781"/>
                <a:gd name="connsiteY345" fmla="*/ 844200 h 1567338"/>
                <a:gd name="connsiteX346" fmla="*/ 1409795 w 4728781"/>
                <a:gd name="connsiteY346" fmla="*/ 879824 h 1567338"/>
                <a:gd name="connsiteX347" fmla="*/ 1373028 w 4728781"/>
                <a:gd name="connsiteY347" fmla="*/ 879824 h 1567338"/>
                <a:gd name="connsiteX348" fmla="*/ 3647122 w 4728781"/>
                <a:gd name="connsiteY348" fmla="*/ 828579 h 1567338"/>
                <a:gd name="connsiteX349" fmla="*/ 3683889 w 4728781"/>
                <a:gd name="connsiteY349" fmla="*/ 828579 h 1567338"/>
                <a:gd name="connsiteX350" fmla="*/ 3683889 w 4728781"/>
                <a:gd name="connsiteY350" fmla="*/ 851725 h 1567338"/>
                <a:gd name="connsiteX351" fmla="*/ 3647122 w 4728781"/>
                <a:gd name="connsiteY351" fmla="*/ 851725 h 1567338"/>
                <a:gd name="connsiteX352" fmla="*/ 1048226 w 4728781"/>
                <a:gd name="connsiteY352" fmla="*/ 828579 h 1567338"/>
                <a:gd name="connsiteX353" fmla="*/ 1084993 w 4728781"/>
                <a:gd name="connsiteY353" fmla="*/ 828579 h 1567338"/>
                <a:gd name="connsiteX354" fmla="*/ 1084993 w 4728781"/>
                <a:gd name="connsiteY354" fmla="*/ 851725 h 1567338"/>
                <a:gd name="connsiteX355" fmla="*/ 1048226 w 4728781"/>
                <a:gd name="connsiteY355" fmla="*/ 851725 h 1567338"/>
                <a:gd name="connsiteX356" fmla="*/ 2347626 w 4728781"/>
                <a:gd name="connsiteY356" fmla="*/ 823912 h 1567338"/>
                <a:gd name="connsiteX357" fmla="*/ 2384393 w 4728781"/>
                <a:gd name="connsiteY357" fmla="*/ 823912 h 1567338"/>
                <a:gd name="connsiteX358" fmla="*/ 2384393 w 4728781"/>
                <a:gd name="connsiteY358" fmla="*/ 863441 h 1567338"/>
                <a:gd name="connsiteX359" fmla="*/ 2347626 w 4728781"/>
                <a:gd name="connsiteY359" fmla="*/ 863441 h 1567338"/>
                <a:gd name="connsiteX360" fmla="*/ 1210627 w 4728781"/>
                <a:gd name="connsiteY360" fmla="*/ 821912 h 1567338"/>
                <a:gd name="connsiteX361" fmla="*/ 1247394 w 4728781"/>
                <a:gd name="connsiteY361" fmla="*/ 821912 h 1567338"/>
                <a:gd name="connsiteX362" fmla="*/ 1247394 w 4728781"/>
                <a:gd name="connsiteY362" fmla="*/ 860107 h 1567338"/>
                <a:gd name="connsiteX363" fmla="*/ 1210627 w 4728781"/>
                <a:gd name="connsiteY363" fmla="*/ 860107 h 1567338"/>
                <a:gd name="connsiteX364" fmla="*/ 3322224 w 4728781"/>
                <a:gd name="connsiteY364" fmla="*/ 819721 h 1567338"/>
                <a:gd name="connsiteX365" fmla="*/ 3358990 w 4728781"/>
                <a:gd name="connsiteY365" fmla="*/ 819721 h 1567338"/>
                <a:gd name="connsiteX366" fmla="*/ 3358990 w 4728781"/>
                <a:gd name="connsiteY366" fmla="*/ 856392 h 1567338"/>
                <a:gd name="connsiteX367" fmla="*/ 3322224 w 4728781"/>
                <a:gd name="connsiteY367" fmla="*/ 856392 h 1567338"/>
                <a:gd name="connsiteX368" fmla="*/ 2834925 w 4728781"/>
                <a:gd name="connsiteY368" fmla="*/ 819721 h 1567338"/>
                <a:gd name="connsiteX369" fmla="*/ 2871691 w 4728781"/>
                <a:gd name="connsiteY369" fmla="*/ 819721 h 1567338"/>
                <a:gd name="connsiteX370" fmla="*/ 2871691 w 4728781"/>
                <a:gd name="connsiteY370" fmla="*/ 856392 h 1567338"/>
                <a:gd name="connsiteX371" fmla="*/ 2834925 w 4728781"/>
                <a:gd name="connsiteY371" fmla="*/ 856392 h 1567338"/>
                <a:gd name="connsiteX372" fmla="*/ 2022824 w 4728781"/>
                <a:gd name="connsiteY372" fmla="*/ 819721 h 1567338"/>
                <a:gd name="connsiteX373" fmla="*/ 2059591 w 4728781"/>
                <a:gd name="connsiteY373" fmla="*/ 819721 h 1567338"/>
                <a:gd name="connsiteX374" fmla="*/ 2059591 w 4728781"/>
                <a:gd name="connsiteY374" fmla="*/ 856392 h 1567338"/>
                <a:gd name="connsiteX375" fmla="*/ 2022824 w 4728781"/>
                <a:gd name="connsiteY375" fmla="*/ 856392 h 1567338"/>
                <a:gd name="connsiteX376" fmla="*/ 2997422 w 4728781"/>
                <a:gd name="connsiteY376" fmla="*/ 819435 h 1567338"/>
                <a:gd name="connsiteX377" fmla="*/ 3034188 w 4728781"/>
                <a:gd name="connsiteY377" fmla="*/ 819435 h 1567338"/>
                <a:gd name="connsiteX378" fmla="*/ 3034188 w 4728781"/>
                <a:gd name="connsiteY378" fmla="*/ 856011 h 1567338"/>
                <a:gd name="connsiteX379" fmla="*/ 2997422 w 4728781"/>
                <a:gd name="connsiteY379" fmla="*/ 856011 h 1567338"/>
                <a:gd name="connsiteX380" fmla="*/ 1535525 w 4728781"/>
                <a:gd name="connsiteY380" fmla="*/ 818864 h 1567338"/>
                <a:gd name="connsiteX381" fmla="*/ 1572292 w 4728781"/>
                <a:gd name="connsiteY381" fmla="*/ 818864 h 1567338"/>
                <a:gd name="connsiteX382" fmla="*/ 1572292 w 4728781"/>
                <a:gd name="connsiteY382" fmla="*/ 855059 h 1567338"/>
                <a:gd name="connsiteX383" fmla="*/ 1535525 w 4728781"/>
                <a:gd name="connsiteY383" fmla="*/ 855059 h 1567338"/>
                <a:gd name="connsiteX384" fmla="*/ 3159823 w 4728781"/>
                <a:gd name="connsiteY384" fmla="*/ 818292 h 1567338"/>
                <a:gd name="connsiteX385" fmla="*/ 3196590 w 4728781"/>
                <a:gd name="connsiteY385" fmla="*/ 818292 h 1567338"/>
                <a:gd name="connsiteX386" fmla="*/ 3196590 w 4728781"/>
                <a:gd name="connsiteY386" fmla="*/ 854106 h 1567338"/>
                <a:gd name="connsiteX387" fmla="*/ 3159823 w 4728781"/>
                <a:gd name="connsiteY387" fmla="*/ 854106 h 1567338"/>
                <a:gd name="connsiteX388" fmla="*/ 2510123 w 4728781"/>
                <a:gd name="connsiteY388" fmla="*/ 809339 h 1567338"/>
                <a:gd name="connsiteX389" fmla="*/ 2546890 w 4728781"/>
                <a:gd name="connsiteY389" fmla="*/ 809339 h 1567338"/>
                <a:gd name="connsiteX390" fmla="*/ 2546890 w 4728781"/>
                <a:gd name="connsiteY390" fmla="*/ 832485 h 1567338"/>
                <a:gd name="connsiteX391" fmla="*/ 2510123 w 4728781"/>
                <a:gd name="connsiteY391" fmla="*/ 832485 h 1567338"/>
                <a:gd name="connsiteX392" fmla="*/ 2672524 w 4728781"/>
                <a:gd name="connsiteY392" fmla="*/ 792765 h 1567338"/>
                <a:gd name="connsiteX393" fmla="*/ 2709291 w 4728781"/>
                <a:gd name="connsiteY393" fmla="*/ 792765 h 1567338"/>
                <a:gd name="connsiteX394" fmla="*/ 2709291 w 4728781"/>
                <a:gd name="connsiteY394" fmla="*/ 830103 h 1567338"/>
                <a:gd name="connsiteX395" fmla="*/ 2672524 w 4728781"/>
                <a:gd name="connsiteY395" fmla="*/ 830103 h 1567338"/>
                <a:gd name="connsiteX396" fmla="*/ 1697926 w 4728781"/>
                <a:gd name="connsiteY396" fmla="*/ 792765 h 1567338"/>
                <a:gd name="connsiteX397" fmla="*/ 1734693 w 4728781"/>
                <a:gd name="connsiteY397" fmla="*/ 792765 h 1567338"/>
                <a:gd name="connsiteX398" fmla="*/ 1734693 w 4728781"/>
                <a:gd name="connsiteY398" fmla="*/ 830103 h 1567338"/>
                <a:gd name="connsiteX399" fmla="*/ 1697926 w 4728781"/>
                <a:gd name="connsiteY399" fmla="*/ 830103 h 1567338"/>
                <a:gd name="connsiteX400" fmla="*/ 1860327 w 4728781"/>
                <a:gd name="connsiteY400" fmla="*/ 792289 h 1567338"/>
                <a:gd name="connsiteX401" fmla="*/ 1897094 w 4728781"/>
                <a:gd name="connsiteY401" fmla="*/ 792289 h 1567338"/>
                <a:gd name="connsiteX402" fmla="*/ 1897094 w 4728781"/>
                <a:gd name="connsiteY402" fmla="*/ 828674 h 1567338"/>
                <a:gd name="connsiteX403" fmla="*/ 1860327 w 4728781"/>
                <a:gd name="connsiteY403" fmla="*/ 828674 h 1567338"/>
                <a:gd name="connsiteX404" fmla="*/ 3484721 w 4728781"/>
                <a:gd name="connsiteY404" fmla="*/ 792003 h 1567338"/>
                <a:gd name="connsiteX405" fmla="*/ 3521487 w 4728781"/>
                <a:gd name="connsiteY405" fmla="*/ 792003 h 1567338"/>
                <a:gd name="connsiteX406" fmla="*/ 3521487 w 4728781"/>
                <a:gd name="connsiteY406" fmla="*/ 827626 h 1567338"/>
                <a:gd name="connsiteX407" fmla="*/ 3484721 w 4728781"/>
                <a:gd name="connsiteY407" fmla="*/ 827626 h 1567338"/>
                <a:gd name="connsiteX408" fmla="*/ 2185225 w 4728781"/>
                <a:gd name="connsiteY408" fmla="*/ 792003 h 1567338"/>
                <a:gd name="connsiteX409" fmla="*/ 2221992 w 4728781"/>
                <a:gd name="connsiteY409" fmla="*/ 792003 h 1567338"/>
                <a:gd name="connsiteX410" fmla="*/ 2221992 w 4728781"/>
                <a:gd name="connsiteY410" fmla="*/ 827626 h 1567338"/>
                <a:gd name="connsiteX411" fmla="*/ 2185225 w 4728781"/>
                <a:gd name="connsiteY411" fmla="*/ 827626 h 1567338"/>
                <a:gd name="connsiteX412" fmla="*/ 1373028 w 4728781"/>
                <a:gd name="connsiteY412" fmla="*/ 792003 h 1567338"/>
                <a:gd name="connsiteX413" fmla="*/ 1409795 w 4728781"/>
                <a:gd name="connsiteY413" fmla="*/ 792003 h 1567338"/>
                <a:gd name="connsiteX414" fmla="*/ 1409795 w 4728781"/>
                <a:gd name="connsiteY414" fmla="*/ 827626 h 1567338"/>
                <a:gd name="connsiteX415" fmla="*/ 1373028 w 4728781"/>
                <a:gd name="connsiteY415" fmla="*/ 827626 h 1567338"/>
                <a:gd name="connsiteX416" fmla="*/ 4707731 w 4728781"/>
                <a:gd name="connsiteY416" fmla="*/ 778764 h 1567338"/>
                <a:gd name="connsiteX417" fmla="*/ 4728781 w 4728781"/>
                <a:gd name="connsiteY417" fmla="*/ 778859 h 1567338"/>
                <a:gd name="connsiteX418" fmla="*/ 4728781 w 4728781"/>
                <a:gd name="connsiteY418" fmla="*/ 788384 h 1567338"/>
                <a:gd name="connsiteX419" fmla="*/ 4702968 w 4728781"/>
                <a:gd name="connsiteY419" fmla="*/ 788670 h 1567338"/>
                <a:gd name="connsiteX420" fmla="*/ 4702968 w 4728781"/>
                <a:gd name="connsiteY420" fmla="*/ 779050 h 1567338"/>
                <a:gd name="connsiteX421" fmla="*/ 21146 w 4728781"/>
                <a:gd name="connsiteY421" fmla="*/ 778764 h 1567338"/>
                <a:gd name="connsiteX422" fmla="*/ 21146 w 4728781"/>
                <a:gd name="connsiteY422" fmla="*/ 788384 h 1567338"/>
                <a:gd name="connsiteX423" fmla="*/ 16288 w 4728781"/>
                <a:gd name="connsiteY423" fmla="*/ 788575 h 1567338"/>
                <a:gd name="connsiteX424" fmla="*/ 0 w 4728781"/>
                <a:gd name="connsiteY424" fmla="*/ 788479 h 1567338"/>
                <a:gd name="connsiteX425" fmla="*/ 0 w 4728781"/>
                <a:gd name="connsiteY425" fmla="*/ 783716 h 1567338"/>
                <a:gd name="connsiteX426" fmla="*/ 0 w 4728781"/>
                <a:gd name="connsiteY426" fmla="*/ 778954 h 1567338"/>
                <a:gd name="connsiteX427" fmla="*/ 66484 w 4728781"/>
                <a:gd name="connsiteY427" fmla="*/ 778478 h 1567338"/>
                <a:gd name="connsiteX428" fmla="*/ 66484 w 4728781"/>
                <a:gd name="connsiteY428" fmla="*/ 788003 h 1567338"/>
                <a:gd name="connsiteX429" fmla="*/ 61721 w 4728781"/>
                <a:gd name="connsiteY429" fmla="*/ 788955 h 1567338"/>
                <a:gd name="connsiteX430" fmla="*/ 40671 w 4728781"/>
                <a:gd name="connsiteY430" fmla="*/ 788765 h 1567338"/>
                <a:gd name="connsiteX431" fmla="*/ 40671 w 4728781"/>
                <a:gd name="connsiteY431" fmla="*/ 778573 h 1567338"/>
                <a:gd name="connsiteX432" fmla="*/ 4657534 w 4728781"/>
                <a:gd name="connsiteY432" fmla="*/ 778383 h 1567338"/>
                <a:gd name="connsiteX433" fmla="*/ 4683442 w 4728781"/>
                <a:gd name="connsiteY433" fmla="*/ 778573 h 1567338"/>
                <a:gd name="connsiteX434" fmla="*/ 4683442 w 4728781"/>
                <a:gd name="connsiteY434" fmla="*/ 788003 h 1567338"/>
                <a:gd name="connsiteX435" fmla="*/ 4678680 w 4728781"/>
                <a:gd name="connsiteY435" fmla="*/ 788860 h 1567338"/>
                <a:gd name="connsiteX436" fmla="*/ 4657534 w 4728781"/>
                <a:gd name="connsiteY436" fmla="*/ 788956 h 1567338"/>
                <a:gd name="connsiteX437" fmla="*/ 111823 w 4728781"/>
                <a:gd name="connsiteY437" fmla="*/ 778097 h 1567338"/>
                <a:gd name="connsiteX438" fmla="*/ 111823 w 4728781"/>
                <a:gd name="connsiteY438" fmla="*/ 789337 h 1567338"/>
                <a:gd name="connsiteX439" fmla="*/ 86010 w 4728781"/>
                <a:gd name="connsiteY439" fmla="*/ 789146 h 1567338"/>
                <a:gd name="connsiteX440" fmla="*/ 86010 w 4728781"/>
                <a:gd name="connsiteY440" fmla="*/ 778287 h 1567338"/>
                <a:gd name="connsiteX441" fmla="*/ 4612195 w 4728781"/>
                <a:gd name="connsiteY441" fmla="*/ 778002 h 1567338"/>
                <a:gd name="connsiteX442" fmla="*/ 4638103 w 4728781"/>
                <a:gd name="connsiteY442" fmla="*/ 778192 h 1567338"/>
                <a:gd name="connsiteX443" fmla="*/ 4638103 w 4728781"/>
                <a:gd name="connsiteY443" fmla="*/ 789146 h 1567338"/>
                <a:gd name="connsiteX444" fmla="*/ 4612195 w 4728781"/>
                <a:gd name="connsiteY444" fmla="*/ 789337 h 1567338"/>
                <a:gd name="connsiteX445" fmla="*/ 4566856 w 4728781"/>
                <a:gd name="connsiteY445" fmla="*/ 777716 h 1567338"/>
                <a:gd name="connsiteX446" fmla="*/ 4592669 w 4728781"/>
                <a:gd name="connsiteY446" fmla="*/ 777811 h 1567338"/>
                <a:gd name="connsiteX447" fmla="*/ 4592669 w 4728781"/>
                <a:gd name="connsiteY447" fmla="*/ 789527 h 1567338"/>
                <a:gd name="connsiteX448" fmla="*/ 4566856 w 4728781"/>
                <a:gd name="connsiteY448" fmla="*/ 789718 h 1567338"/>
                <a:gd name="connsiteX449" fmla="*/ 157257 w 4728781"/>
                <a:gd name="connsiteY449" fmla="*/ 777716 h 1567338"/>
                <a:gd name="connsiteX450" fmla="*/ 157257 w 4728781"/>
                <a:gd name="connsiteY450" fmla="*/ 789622 h 1567338"/>
                <a:gd name="connsiteX451" fmla="*/ 131349 w 4728781"/>
                <a:gd name="connsiteY451" fmla="*/ 789432 h 1567338"/>
                <a:gd name="connsiteX452" fmla="*/ 131349 w 4728781"/>
                <a:gd name="connsiteY452" fmla="*/ 777906 h 1567338"/>
                <a:gd name="connsiteX453" fmla="*/ 202596 w 4728781"/>
                <a:gd name="connsiteY453" fmla="*/ 777430 h 1567338"/>
                <a:gd name="connsiteX454" fmla="*/ 202596 w 4728781"/>
                <a:gd name="connsiteY454" fmla="*/ 790003 h 1567338"/>
                <a:gd name="connsiteX455" fmla="*/ 176783 w 4728781"/>
                <a:gd name="connsiteY455" fmla="*/ 789812 h 1567338"/>
                <a:gd name="connsiteX456" fmla="*/ 176783 w 4728781"/>
                <a:gd name="connsiteY456" fmla="*/ 777525 h 1567338"/>
                <a:gd name="connsiteX457" fmla="*/ 4521422 w 4728781"/>
                <a:gd name="connsiteY457" fmla="*/ 777335 h 1567338"/>
                <a:gd name="connsiteX458" fmla="*/ 4547330 w 4728781"/>
                <a:gd name="connsiteY458" fmla="*/ 777525 h 1567338"/>
                <a:gd name="connsiteX459" fmla="*/ 4547330 w 4728781"/>
                <a:gd name="connsiteY459" fmla="*/ 789908 h 1567338"/>
                <a:gd name="connsiteX460" fmla="*/ 4521422 w 4728781"/>
                <a:gd name="connsiteY460" fmla="*/ 790003 h 1567338"/>
                <a:gd name="connsiteX461" fmla="*/ 248030 w 4728781"/>
                <a:gd name="connsiteY461" fmla="*/ 777049 h 1567338"/>
                <a:gd name="connsiteX462" fmla="*/ 248030 w 4728781"/>
                <a:gd name="connsiteY462" fmla="*/ 790289 h 1567338"/>
                <a:gd name="connsiteX463" fmla="*/ 222122 w 4728781"/>
                <a:gd name="connsiteY463" fmla="*/ 790193 h 1567338"/>
                <a:gd name="connsiteX464" fmla="*/ 222122 w 4728781"/>
                <a:gd name="connsiteY464" fmla="*/ 777239 h 1567338"/>
                <a:gd name="connsiteX465" fmla="*/ 4476083 w 4728781"/>
                <a:gd name="connsiteY465" fmla="*/ 776954 h 1567338"/>
                <a:gd name="connsiteX466" fmla="*/ 4501991 w 4728781"/>
                <a:gd name="connsiteY466" fmla="*/ 777144 h 1567338"/>
                <a:gd name="connsiteX467" fmla="*/ 4501991 w 4728781"/>
                <a:gd name="connsiteY467" fmla="*/ 790194 h 1567338"/>
                <a:gd name="connsiteX468" fmla="*/ 4476083 w 4728781"/>
                <a:gd name="connsiteY468" fmla="*/ 790384 h 1567338"/>
                <a:gd name="connsiteX469" fmla="*/ 4430744 w 4728781"/>
                <a:gd name="connsiteY469" fmla="*/ 776668 h 1567338"/>
                <a:gd name="connsiteX470" fmla="*/ 4456557 w 4728781"/>
                <a:gd name="connsiteY470" fmla="*/ 776763 h 1567338"/>
                <a:gd name="connsiteX471" fmla="*/ 4456557 w 4728781"/>
                <a:gd name="connsiteY471" fmla="*/ 790574 h 1567338"/>
                <a:gd name="connsiteX472" fmla="*/ 4430744 w 4728781"/>
                <a:gd name="connsiteY472" fmla="*/ 790765 h 1567338"/>
                <a:gd name="connsiteX473" fmla="*/ 293369 w 4728781"/>
                <a:gd name="connsiteY473" fmla="*/ 776668 h 1567338"/>
                <a:gd name="connsiteX474" fmla="*/ 293369 w 4728781"/>
                <a:gd name="connsiteY474" fmla="*/ 790670 h 1567338"/>
                <a:gd name="connsiteX475" fmla="*/ 267461 w 4728781"/>
                <a:gd name="connsiteY475" fmla="*/ 790479 h 1567338"/>
                <a:gd name="connsiteX476" fmla="*/ 267461 w 4728781"/>
                <a:gd name="connsiteY476" fmla="*/ 776858 h 1567338"/>
                <a:gd name="connsiteX477" fmla="*/ 338709 w 4728781"/>
                <a:gd name="connsiteY477" fmla="*/ 776382 h 1567338"/>
                <a:gd name="connsiteX478" fmla="*/ 338709 w 4728781"/>
                <a:gd name="connsiteY478" fmla="*/ 791051 h 1567338"/>
                <a:gd name="connsiteX479" fmla="*/ 312896 w 4728781"/>
                <a:gd name="connsiteY479" fmla="*/ 790860 h 1567338"/>
                <a:gd name="connsiteX480" fmla="*/ 312896 w 4728781"/>
                <a:gd name="connsiteY480" fmla="*/ 776572 h 1567338"/>
                <a:gd name="connsiteX481" fmla="*/ 4385309 w 4728781"/>
                <a:gd name="connsiteY481" fmla="*/ 776287 h 1567338"/>
                <a:gd name="connsiteX482" fmla="*/ 4411217 w 4728781"/>
                <a:gd name="connsiteY482" fmla="*/ 776477 h 1567338"/>
                <a:gd name="connsiteX483" fmla="*/ 4411217 w 4728781"/>
                <a:gd name="connsiteY483" fmla="*/ 790956 h 1567338"/>
                <a:gd name="connsiteX484" fmla="*/ 4385309 w 4728781"/>
                <a:gd name="connsiteY484" fmla="*/ 791051 h 1567338"/>
                <a:gd name="connsiteX485" fmla="*/ 384143 w 4728781"/>
                <a:gd name="connsiteY485" fmla="*/ 776001 h 1567338"/>
                <a:gd name="connsiteX486" fmla="*/ 384143 w 4728781"/>
                <a:gd name="connsiteY486" fmla="*/ 791336 h 1567338"/>
                <a:gd name="connsiteX487" fmla="*/ 358235 w 4728781"/>
                <a:gd name="connsiteY487" fmla="*/ 791241 h 1567338"/>
                <a:gd name="connsiteX488" fmla="*/ 358235 w 4728781"/>
                <a:gd name="connsiteY488" fmla="*/ 776191 h 1567338"/>
                <a:gd name="connsiteX489" fmla="*/ 4339971 w 4728781"/>
                <a:gd name="connsiteY489" fmla="*/ 775906 h 1567338"/>
                <a:gd name="connsiteX490" fmla="*/ 4365879 w 4728781"/>
                <a:gd name="connsiteY490" fmla="*/ 776097 h 1567338"/>
                <a:gd name="connsiteX491" fmla="*/ 4365879 w 4728781"/>
                <a:gd name="connsiteY491" fmla="*/ 791241 h 1567338"/>
                <a:gd name="connsiteX492" fmla="*/ 4339971 w 4728781"/>
                <a:gd name="connsiteY492" fmla="*/ 791432 h 1567338"/>
                <a:gd name="connsiteX493" fmla="*/ 429482 w 4728781"/>
                <a:gd name="connsiteY493" fmla="*/ 775716 h 1567338"/>
                <a:gd name="connsiteX494" fmla="*/ 429482 w 4728781"/>
                <a:gd name="connsiteY494" fmla="*/ 791718 h 1567338"/>
                <a:gd name="connsiteX495" fmla="*/ 403574 w 4728781"/>
                <a:gd name="connsiteY495" fmla="*/ 791527 h 1567338"/>
                <a:gd name="connsiteX496" fmla="*/ 403574 w 4728781"/>
                <a:gd name="connsiteY496" fmla="*/ 775811 h 1567338"/>
                <a:gd name="connsiteX497" fmla="*/ 4294632 w 4728781"/>
                <a:gd name="connsiteY497" fmla="*/ 775620 h 1567338"/>
                <a:gd name="connsiteX498" fmla="*/ 4320445 w 4728781"/>
                <a:gd name="connsiteY498" fmla="*/ 775810 h 1567338"/>
                <a:gd name="connsiteX499" fmla="*/ 4320445 w 4728781"/>
                <a:gd name="connsiteY499" fmla="*/ 791622 h 1567338"/>
                <a:gd name="connsiteX500" fmla="*/ 4294632 w 4728781"/>
                <a:gd name="connsiteY500" fmla="*/ 791812 h 1567338"/>
                <a:gd name="connsiteX501" fmla="*/ 474821 w 4728781"/>
                <a:gd name="connsiteY501" fmla="*/ 775335 h 1567338"/>
                <a:gd name="connsiteX502" fmla="*/ 474821 w 4728781"/>
                <a:gd name="connsiteY502" fmla="*/ 792099 h 1567338"/>
                <a:gd name="connsiteX503" fmla="*/ 449008 w 4728781"/>
                <a:gd name="connsiteY503" fmla="*/ 791908 h 1567338"/>
                <a:gd name="connsiteX504" fmla="*/ 449008 w 4728781"/>
                <a:gd name="connsiteY504" fmla="*/ 775525 h 1567338"/>
                <a:gd name="connsiteX505" fmla="*/ 4249197 w 4728781"/>
                <a:gd name="connsiteY505" fmla="*/ 775239 h 1567338"/>
                <a:gd name="connsiteX506" fmla="*/ 4275105 w 4728781"/>
                <a:gd name="connsiteY506" fmla="*/ 775430 h 1567338"/>
                <a:gd name="connsiteX507" fmla="*/ 4275105 w 4728781"/>
                <a:gd name="connsiteY507" fmla="*/ 792003 h 1567338"/>
                <a:gd name="connsiteX508" fmla="*/ 4249197 w 4728781"/>
                <a:gd name="connsiteY508" fmla="*/ 792098 h 1567338"/>
                <a:gd name="connsiteX509" fmla="*/ 4203858 w 4728781"/>
                <a:gd name="connsiteY509" fmla="*/ 774954 h 1567338"/>
                <a:gd name="connsiteX510" fmla="*/ 4229766 w 4728781"/>
                <a:gd name="connsiteY510" fmla="*/ 775049 h 1567338"/>
                <a:gd name="connsiteX511" fmla="*/ 4229766 w 4728781"/>
                <a:gd name="connsiteY511" fmla="*/ 792289 h 1567338"/>
                <a:gd name="connsiteX512" fmla="*/ 4203858 w 4728781"/>
                <a:gd name="connsiteY512" fmla="*/ 792480 h 1567338"/>
                <a:gd name="connsiteX513" fmla="*/ 520255 w 4728781"/>
                <a:gd name="connsiteY513" fmla="*/ 774954 h 1567338"/>
                <a:gd name="connsiteX514" fmla="*/ 520255 w 4728781"/>
                <a:gd name="connsiteY514" fmla="*/ 792385 h 1567338"/>
                <a:gd name="connsiteX515" fmla="*/ 494347 w 4728781"/>
                <a:gd name="connsiteY515" fmla="*/ 792289 h 1567338"/>
                <a:gd name="connsiteX516" fmla="*/ 494347 w 4728781"/>
                <a:gd name="connsiteY516" fmla="*/ 775144 h 1567338"/>
                <a:gd name="connsiteX517" fmla="*/ 4158519 w 4728781"/>
                <a:gd name="connsiteY517" fmla="*/ 774572 h 1567338"/>
                <a:gd name="connsiteX518" fmla="*/ 4184332 w 4728781"/>
                <a:gd name="connsiteY518" fmla="*/ 774762 h 1567338"/>
                <a:gd name="connsiteX519" fmla="*/ 4184332 w 4728781"/>
                <a:gd name="connsiteY519" fmla="*/ 792670 h 1567338"/>
                <a:gd name="connsiteX520" fmla="*/ 4158519 w 4728781"/>
                <a:gd name="connsiteY520" fmla="*/ 792860 h 1567338"/>
                <a:gd name="connsiteX521" fmla="*/ 565594 w 4728781"/>
                <a:gd name="connsiteY521" fmla="*/ 774572 h 1567338"/>
                <a:gd name="connsiteX522" fmla="*/ 565594 w 4728781"/>
                <a:gd name="connsiteY522" fmla="*/ 792765 h 1567338"/>
                <a:gd name="connsiteX523" fmla="*/ 539686 w 4728781"/>
                <a:gd name="connsiteY523" fmla="*/ 792574 h 1567338"/>
                <a:gd name="connsiteX524" fmla="*/ 539686 w 4728781"/>
                <a:gd name="connsiteY524" fmla="*/ 774762 h 1567338"/>
                <a:gd name="connsiteX525" fmla="*/ 610933 w 4728781"/>
                <a:gd name="connsiteY525" fmla="*/ 774287 h 1567338"/>
                <a:gd name="connsiteX526" fmla="*/ 610933 w 4728781"/>
                <a:gd name="connsiteY526" fmla="*/ 793146 h 1567338"/>
                <a:gd name="connsiteX527" fmla="*/ 585120 w 4728781"/>
                <a:gd name="connsiteY527" fmla="*/ 792956 h 1567338"/>
                <a:gd name="connsiteX528" fmla="*/ 585120 w 4728781"/>
                <a:gd name="connsiteY528" fmla="*/ 774477 h 1567338"/>
                <a:gd name="connsiteX529" fmla="*/ 4113085 w 4728781"/>
                <a:gd name="connsiteY529" fmla="*/ 774191 h 1567338"/>
                <a:gd name="connsiteX530" fmla="*/ 4138993 w 4728781"/>
                <a:gd name="connsiteY530" fmla="*/ 774382 h 1567338"/>
                <a:gd name="connsiteX531" fmla="*/ 4138993 w 4728781"/>
                <a:gd name="connsiteY531" fmla="*/ 793051 h 1567338"/>
                <a:gd name="connsiteX532" fmla="*/ 4113085 w 4728781"/>
                <a:gd name="connsiteY532" fmla="*/ 793146 h 1567338"/>
                <a:gd name="connsiteX533" fmla="*/ 4067746 w 4728781"/>
                <a:gd name="connsiteY533" fmla="*/ 773906 h 1567338"/>
                <a:gd name="connsiteX534" fmla="*/ 4093559 w 4728781"/>
                <a:gd name="connsiteY534" fmla="*/ 774096 h 1567338"/>
                <a:gd name="connsiteX535" fmla="*/ 4093559 w 4728781"/>
                <a:gd name="connsiteY535" fmla="*/ 793432 h 1567338"/>
                <a:gd name="connsiteX536" fmla="*/ 4067746 w 4728781"/>
                <a:gd name="connsiteY536" fmla="*/ 793527 h 1567338"/>
                <a:gd name="connsiteX537" fmla="*/ 656367 w 4728781"/>
                <a:gd name="connsiteY537" fmla="*/ 773810 h 1567338"/>
                <a:gd name="connsiteX538" fmla="*/ 656367 w 4728781"/>
                <a:gd name="connsiteY538" fmla="*/ 793432 h 1567338"/>
                <a:gd name="connsiteX539" fmla="*/ 630554 w 4728781"/>
                <a:gd name="connsiteY539" fmla="*/ 793241 h 1567338"/>
                <a:gd name="connsiteX540" fmla="*/ 630554 w 4728781"/>
                <a:gd name="connsiteY540" fmla="*/ 774001 h 1567338"/>
                <a:gd name="connsiteX541" fmla="*/ 4022407 w 4728781"/>
                <a:gd name="connsiteY541" fmla="*/ 773525 h 1567338"/>
                <a:gd name="connsiteX542" fmla="*/ 4048220 w 4728781"/>
                <a:gd name="connsiteY542" fmla="*/ 773716 h 1567338"/>
                <a:gd name="connsiteX543" fmla="*/ 4048220 w 4728781"/>
                <a:gd name="connsiteY543" fmla="*/ 793718 h 1567338"/>
                <a:gd name="connsiteX544" fmla="*/ 4022407 w 4728781"/>
                <a:gd name="connsiteY544" fmla="*/ 793908 h 1567338"/>
                <a:gd name="connsiteX545" fmla="*/ 701706 w 4728781"/>
                <a:gd name="connsiteY545" fmla="*/ 773525 h 1567338"/>
                <a:gd name="connsiteX546" fmla="*/ 701706 w 4728781"/>
                <a:gd name="connsiteY546" fmla="*/ 793813 h 1567338"/>
                <a:gd name="connsiteX547" fmla="*/ 675893 w 4728781"/>
                <a:gd name="connsiteY547" fmla="*/ 793623 h 1567338"/>
                <a:gd name="connsiteX548" fmla="*/ 675893 w 4728781"/>
                <a:gd name="connsiteY548" fmla="*/ 773716 h 1567338"/>
                <a:gd name="connsiteX549" fmla="*/ 747046 w 4728781"/>
                <a:gd name="connsiteY549" fmla="*/ 773239 h 1567338"/>
                <a:gd name="connsiteX550" fmla="*/ 747046 w 4728781"/>
                <a:gd name="connsiteY550" fmla="*/ 794194 h 1567338"/>
                <a:gd name="connsiteX551" fmla="*/ 721233 w 4728781"/>
                <a:gd name="connsiteY551" fmla="*/ 794004 h 1567338"/>
                <a:gd name="connsiteX552" fmla="*/ 721233 w 4728781"/>
                <a:gd name="connsiteY552" fmla="*/ 773429 h 1567338"/>
                <a:gd name="connsiteX553" fmla="*/ 3976973 w 4728781"/>
                <a:gd name="connsiteY553" fmla="*/ 773144 h 1567338"/>
                <a:gd name="connsiteX554" fmla="*/ 4002786 w 4728781"/>
                <a:gd name="connsiteY554" fmla="*/ 773335 h 1567338"/>
                <a:gd name="connsiteX555" fmla="*/ 4002786 w 4728781"/>
                <a:gd name="connsiteY555" fmla="*/ 794004 h 1567338"/>
                <a:gd name="connsiteX556" fmla="*/ 3976973 w 4728781"/>
                <a:gd name="connsiteY556" fmla="*/ 794194 h 1567338"/>
                <a:gd name="connsiteX557" fmla="*/ 3931634 w 4728781"/>
                <a:gd name="connsiteY557" fmla="*/ 772858 h 1567338"/>
                <a:gd name="connsiteX558" fmla="*/ 3957447 w 4728781"/>
                <a:gd name="connsiteY558" fmla="*/ 773049 h 1567338"/>
                <a:gd name="connsiteX559" fmla="*/ 3957447 w 4728781"/>
                <a:gd name="connsiteY559" fmla="*/ 794480 h 1567338"/>
                <a:gd name="connsiteX560" fmla="*/ 3931634 w 4728781"/>
                <a:gd name="connsiteY560" fmla="*/ 794575 h 1567338"/>
                <a:gd name="connsiteX561" fmla="*/ 792480 w 4728781"/>
                <a:gd name="connsiteY561" fmla="*/ 772763 h 1567338"/>
                <a:gd name="connsiteX562" fmla="*/ 792480 w 4728781"/>
                <a:gd name="connsiteY562" fmla="*/ 794480 h 1567338"/>
                <a:gd name="connsiteX563" fmla="*/ 766667 w 4728781"/>
                <a:gd name="connsiteY563" fmla="*/ 794290 h 1567338"/>
                <a:gd name="connsiteX564" fmla="*/ 766667 w 4728781"/>
                <a:gd name="connsiteY564" fmla="*/ 772954 h 1567338"/>
                <a:gd name="connsiteX565" fmla="*/ 3886295 w 4728781"/>
                <a:gd name="connsiteY565" fmla="*/ 772477 h 1567338"/>
                <a:gd name="connsiteX566" fmla="*/ 3912108 w 4728781"/>
                <a:gd name="connsiteY566" fmla="*/ 772668 h 1567338"/>
                <a:gd name="connsiteX567" fmla="*/ 3912108 w 4728781"/>
                <a:gd name="connsiteY567" fmla="*/ 794766 h 1567338"/>
                <a:gd name="connsiteX568" fmla="*/ 3886295 w 4728781"/>
                <a:gd name="connsiteY568" fmla="*/ 794956 h 1567338"/>
                <a:gd name="connsiteX569" fmla="*/ 837819 w 4728781"/>
                <a:gd name="connsiteY569" fmla="*/ 772477 h 1567338"/>
                <a:gd name="connsiteX570" fmla="*/ 837819 w 4728781"/>
                <a:gd name="connsiteY570" fmla="*/ 794861 h 1567338"/>
                <a:gd name="connsiteX571" fmla="*/ 812006 w 4728781"/>
                <a:gd name="connsiteY571" fmla="*/ 794670 h 1567338"/>
                <a:gd name="connsiteX572" fmla="*/ 812006 w 4728781"/>
                <a:gd name="connsiteY572" fmla="*/ 772668 h 1567338"/>
                <a:gd name="connsiteX573" fmla="*/ 883158 w 4728781"/>
                <a:gd name="connsiteY573" fmla="*/ 772191 h 1567338"/>
                <a:gd name="connsiteX574" fmla="*/ 883158 w 4728781"/>
                <a:gd name="connsiteY574" fmla="*/ 795241 h 1567338"/>
                <a:gd name="connsiteX575" fmla="*/ 857345 w 4728781"/>
                <a:gd name="connsiteY575" fmla="*/ 795051 h 1567338"/>
                <a:gd name="connsiteX576" fmla="*/ 857345 w 4728781"/>
                <a:gd name="connsiteY576" fmla="*/ 772381 h 1567338"/>
                <a:gd name="connsiteX577" fmla="*/ 3840860 w 4728781"/>
                <a:gd name="connsiteY577" fmla="*/ 772096 h 1567338"/>
                <a:gd name="connsiteX578" fmla="*/ 3866673 w 4728781"/>
                <a:gd name="connsiteY578" fmla="*/ 772287 h 1567338"/>
                <a:gd name="connsiteX579" fmla="*/ 3866673 w 4728781"/>
                <a:gd name="connsiteY579" fmla="*/ 795147 h 1567338"/>
                <a:gd name="connsiteX580" fmla="*/ 3840860 w 4728781"/>
                <a:gd name="connsiteY580" fmla="*/ 795242 h 1567338"/>
                <a:gd name="connsiteX581" fmla="*/ 3795522 w 4728781"/>
                <a:gd name="connsiteY581" fmla="*/ 771810 h 1567338"/>
                <a:gd name="connsiteX582" fmla="*/ 3821335 w 4728781"/>
                <a:gd name="connsiteY582" fmla="*/ 772001 h 1567338"/>
                <a:gd name="connsiteX583" fmla="*/ 3821335 w 4728781"/>
                <a:gd name="connsiteY583" fmla="*/ 795527 h 1567338"/>
                <a:gd name="connsiteX584" fmla="*/ 3795522 w 4728781"/>
                <a:gd name="connsiteY584" fmla="*/ 795623 h 1567338"/>
                <a:gd name="connsiteX585" fmla="*/ 928592 w 4728781"/>
                <a:gd name="connsiteY585" fmla="*/ 771810 h 1567338"/>
                <a:gd name="connsiteX586" fmla="*/ 928592 w 4728781"/>
                <a:gd name="connsiteY586" fmla="*/ 795527 h 1567338"/>
                <a:gd name="connsiteX587" fmla="*/ 902779 w 4728781"/>
                <a:gd name="connsiteY587" fmla="*/ 795337 h 1567338"/>
                <a:gd name="connsiteX588" fmla="*/ 902779 w 4728781"/>
                <a:gd name="connsiteY588" fmla="*/ 772001 h 1567338"/>
                <a:gd name="connsiteX589" fmla="*/ 973931 w 4728781"/>
                <a:gd name="connsiteY589" fmla="*/ 771429 h 1567338"/>
                <a:gd name="connsiteX590" fmla="*/ 973931 w 4728781"/>
                <a:gd name="connsiteY590" fmla="*/ 795908 h 1567338"/>
                <a:gd name="connsiteX591" fmla="*/ 948118 w 4728781"/>
                <a:gd name="connsiteY591" fmla="*/ 795718 h 1567338"/>
                <a:gd name="connsiteX592" fmla="*/ 948118 w 4728781"/>
                <a:gd name="connsiteY592" fmla="*/ 771620 h 1567338"/>
                <a:gd name="connsiteX593" fmla="*/ 3750087 w 4728781"/>
                <a:gd name="connsiteY593" fmla="*/ 771334 h 1567338"/>
                <a:gd name="connsiteX594" fmla="*/ 3775900 w 4728781"/>
                <a:gd name="connsiteY594" fmla="*/ 771524 h 1567338"/>
                <a:gd name="connsiteX595" fmla="*/ 3775900 w 4728781"/>
                <a:gd name="connsiteY595" fmla="*/ 795718 h 1567338"/>
                <a:gd name="connsiteX596" fmla="*/ 3750087 w 4728781"/>
                <a:gd name="connsiteY596" fmla="*/ 795908 h 1567338"/>
                <a:gd name="connsiteX597" fmla="*/ 1019270 w 4728781"/>
                <a:gd name="connsiteY597" fmla="*/ 771143 h 1567338"/>
                <a:gd name="connsiteX598" fmla="*/ 1019270 w 4728781"/>
                <a:gd name="connsiteY598" fmla="*/ 796289 h 1567338"/>
                <a:gd name="connsiteX599" fmla="*/ 993457 w 4728781"/>
                <a:gd name="connsiteY599" fmla="*/ 796099 h 1567338"/>
                <a:gd name="connsiteX600" fmla="*/ 993457 w 4728781"/>
                <a:gd name="connsiteY600" fmla="*/ 771334 h 1567338"/>
                <a:gd name="connsiteX601" fmla="*/ 3704748 w 4728781"/>
                <a:gd name="connsiteY601" fmla="*/ 771048 h 1567338"/>
                <a:gd name="connsiteX602" fmla="*/ 3730561 w 4728781"/>
                <a:gd name="connsiteY602" fmla="*/ 771239 h 1567338"/>
                <a:gd name="connsiteX603" fmla="*/ 3730561 w 4728781"/>
                <a:gd name="connsiteY603" fmla="*/ 796099 h 1567338"/>
                <a:gd name="connsiteX604" fmla="*/ 3704748 w 4728781"/>
                <a:gd name="connsiteY604" fmla="*/ 796289 h 1567338"/>
                <a:gd name="connsiteX605" fmla="*/ 2510123 w 4728781"/>
                <a:gd name="connsiteY605" fmla="*/ 768953 h 1567338"/>
                <a:gd name="connsiteX606" fmla="*/ 2546890 w 4728781"/>
                <a:gd name="connsiteY606" fmla="*/ 768953 h 1567338"/>
                <a:gd name="connsiteX607" fmla="*/ 2546890 w 4728781"/>
                <a:gd name="connsiteY607" fmla="*/ 798385 h 1567338"/>
                <a:gd name="connsiteX608" fmla="*/ 2510123 w 4728781"/>
                <a:gd name="connsiteY608" fmla="*/ 798385 h 1567338"/>
                <a:gd name="connsiteX609" fmla="*/ 3159823 w 4728781"/>
                <a:gd name="connsiteY609" fmla="*/ 765810 h 1567338"/>
                <a:gd name="connsiteX610" fmla="*/ 3196590 w 4728781"/>
                <a:gd name="connsiteY610" fmla="*/ 765810 h 1567338"/>
                <a:gd name="connsiteX611" fmla="*/ 3196590 w 4728781"/>
                <a:gd name="connsiteY611" fmla="*/ 801624 h 1567338"/>
                <a:gd name="connsiteX612" fmla="*/ 3159823 w 4728781"/>
                <a:gd name="connsiteY612" fmla="*/ 801624 h 1567338"/>
                <a:gd name="connsiteX613" fmla="*/ 1535525 w 4728781"/>
                <a:gd name="connsiteY613" fmla="*/ 765619 h 1567338"/>
                <a:gd name="connsiteX614" fmla="*/ 1572292 w 4728781"/>
                <a:gd name="connsiteY614" fmla="*/ 765619 h 1567338"/>
                <a:gd name="connsiteX615" fmla="*/ 1572292 w 4728781"/>
                <a:gd name="connsiteY615" fmla="*/ 801814 h 1567338"/>
                <a:gd name="connsiteX616" fmla="*/ 1535525 w 4728781"/>
                <a:gd name="connsiteY616" fmla="*/ 801814 h 1567338"/>
                <a:gd name="connsiteX617" fmla="*/ 2997422 w 4728781"/>
                <a:gd name="connsiteY617" fmla="*/ 765429 h 1567338"/>
                <a:gd name="connsiteX618" fmla="*/ 3034188 w 4728781"/>
                <a:gd name="connsiteY618" fmla="*/ 765429 h 1567338"/>
                <a:gd name="connsiteX619" fmla="*/ 3034188 w 4728781"/>
                <a:gd name="connsiteY619" fmla="*/ 802005 h 1567338"/>
                <a:gd name="connsiteX620" fmla="*/ 2997422 w 4728781"/>
                <a:gd name="connsiteY620" fmla="*/ 802005 h 1567338"/>
                <a:gd name="connsiteX621" fmla="*/ 3322224 w 4728781"/>
                <a:gd name="connsiteY621" fmla="*/ 765333 h 1567338"/>
                <a:gd name="connsiteX622" fmla="*/ 3358990 w 4728781"/>
                <a:gd name="connsiteY622" fmla="*/ 765333 h 1567338"/>
                <a:gd name="connsiteX623" fmla="*/ 3358990 w 4728781"/>
                <a:gd name="connsiteY623" fmla="*/ 802004 h 1567338"/>
                <a:gd name="connsiteX624" fmla="*/ 3322224 w 4728781"/>
                <a:gd name="connsiteY624" fmla="*/ 802004 h 1567338"/>
                <a:gd name="connsiteX625" fmla="*/ 2834925 w 4728781"/>
                <a:gd name="connsiteY625" fmla="*/ 765333 h 1567338"/>
                <a:gd name="connsiteX626" fmla="*/ 2871691 w 4728781"/>
                <a:gd name="connsiteY626" fmla="*/ 765333 h 1567338"/>
                <a:gd name="connsiteX627" fmla="*/ 2871691 w 4728781"/>
                <a:gd name="connsiteY627" fmla="*/ 802004 h 1567338"/>
                <a:gd name="connsiteX628" fmla="*/ 2834925 w 4728781"/>
                <a:gd name="connsiteY628" fmla="*/ 802004 h 1567338"/>
                <a:gd name="connsiteX629" fmla="*/ 2022824 w 4728781"/>
                <a:gd name="connsiteY629" fmla="*/ 765333 h 1567338"/>
                <a:gd name="connsiteX630" fmla="*/ 2059591 w 4728781"/>
                <a:gd name="connsiteY630" fmla="*/ 765333 h 1567338"/>
                <a:gd name="connsiteX631" fmla="*/ 2059591 w 4728781"/>
                <a:gd name="connsiteY631" fmla="*/ 802004 h 1567338"/>
                <a:gd name="connsiteX632" fmla="*/ 2022824 w 4728781"/>
                <a:gd name="connsiteY632" fmla="*/ 802004 h 1567338"/>
                <a:gd name="connsiteX633" fmla="*/ 1210627 w 4728781"/>
                <a:gd name="connsiteY633" fmla="*/ 764571 h 1567338"/>
                <a:gd name="connsiteX634" fmla="*/ 1247394 w 4728781"/>
                <a:gd name="connsiteY634" fmla="*/ 764571 h 1567338"/>
                <a:gd name="connsiteX635" fmla="*/ 1247394 w 4728781"/>
                <a:gd name="connsiteY635" fmla="*/ 802766 h 1567338"/>
                <a:gd name="connsiteX636" fmla="*/ 1210627 w 4728781"/>
                <a:gd name="connsiteY636" fmla="*/ 802766 h 1567338"/>
                <a:gd name="connsiteX637" fmla="*/ 2347626 w 4728781"/>
                <a:gd name="connsiteY637" fmla="*/ 763904 h 1567338"/>
                <a:gd name="connsiteX638" fmla="*/ 2384393 w 4728781"/>
                <a:gd name="connsiteY638" fmla="*/ 763904 h 1567338"/>
                <a:gd name="connsiteX639" fmla="*/ 2384393 w 4728781"/>
                <a:gd name="connsiteY639" fmla="*/ 803433 h 1567338"/>
                <a:gd name="connsiteX640" fmla="*/ 2347626 w 4728781"/>
                <a:gd name="connsiteY640" fmla="*/ 803433 h 1567338"/>
                <a:gd name="connsiteX641" fmla="*/ 3646932 w 4728781"/>
                <a:gd name="connsiteY641" fmla="*/ 762857 h 1567338"/>
                <a:gd name="connsiteX642" fmla="*/ 3683698 w 4728781"/>
                <a:gd name="connsiteY642" fmla="*/ 762857 h 1567338"/>
                <a:gd name="connsiteX643" fmla="*/ 3683698 w 4728781"/>
                <a:gd name="connsiteY643" fmla="*/ 770858 h 1567338"/>
                <a:gd name="connsiteX644" fmla="*/ 3686461 w 4728781"/>
                <a:gd name="connsiteY644" fmla="*/ 770858 h 1567338"/>
                <a:gd name="connsiteX645" fmla="*/ 3686461 w 4728781"/>
                <a:gd name="connsiteY645" fmla="*/ 796480 h 1567338"/>
                <a:gd name="connsiteX646" fmla="*/ 3683698 w 4728781"/>
                <a:gd name="connsiteY646" fmla="*/ 796480 h 1567338"/>
                <a:gd name="connsiteX647" fmla="*/ 3683698 w 4728781"/>
                <a:gd name="connsiteY647" fmla="*/ 804481 h 1567338"/>
                <a:gd name="connsiteX648" fmla="*/ 3646932 w 4728781"/>
                <a:gd name="connsiteY648" fmla="*/ 804481 h 1567338"/>
                <a:gd name="connsiteX649" fmla="*/ 1049274 w 4728781"/>
                <a:gd name="connsiteY649" fmla="*/ 762857 h 1567338"/>
                <a:gd name="connsiteX650" fmla="*/ 1086040 w 4728781"/>
                <a:gd name="connsiteY650" fmla="*/ 762857 h 1567338"/>
                <a:gd name="connsiteX651" fmla="*/ 1086040 w 4728781"/>
                <a:gd name="connsiteY651" fmla="*/ 804481 h 1567338"/>
                <a:gd name="connsiteX652" fmla="*/ 1049274 w 4728781"/>
                <a:gd name="connsiteY652" fmla="*/ 804481 h 1567338"/>
                <a:gd name="connsiteX653" fmla="*/ 1049274 w 4728781"/>
                <a:gd name="connsiteY653" fmla="*/ 796480 h 1567338"/>
                <a:gd name="connsiteX654" fmla="*/ 1036891 w 4728781"/>
                <a:gd name="connsiteY654" fmla="*/ 796385 h 1567338"/>
                <a:gd name="connsiteX655" fmla="*/ 1036891 w 4728781"/>
                <a:gd name="connsiteY655" fmla="*/ 770953 h 1567338"/>
                <a:gd name="connsiteX656" fmla="*/ 1049274 w 4728781"/>
                <a:gd name="connsiteY656" fmla="*/ 770858 h 1567338"/>
                <a:gd name="connsiteX657" fmla="*/ 3484721 w 4728781"/>
                <a:gd name="connsiteY657" fmla="*/ 739806 h 1567338"/>
                <a:gd name="connsiteX658" fmla="*/ 3521487 w 4728781"/>
                <a:gd name="connsiteY658" fmla="*/ 739806 h 1567338"/>
                <a:gd name="connsiteX659" fmla="*/ 3521487 w 4728781"/>
                <a:gd name="connsiteY659" fmla="*/ 775430 h 1567338"/>
                <a:gd name="connsiteX660" fmla="*/ 3484721 w 4728781"/>
                <a:gd name="connsiteY660" fmla="*/ 775430 h 1567338"/>
                <a:gd name="connsiteX661" fmla="*/ 2185225 w 4728781"/>
                <a:gd name="connsiteY661" fmla="*/ 739806 h 1567338"/>
                <a:gd name="connsiteX662" fmla="*/ 2221992 w 4728781"/>
                <a:gd name="connsiteY662" fmla="*/ 739806 h 1567338"/>
                <a:gd name="connsiteX663" fmla="*/ 2221992 w 4728781"/>
                <a:gd name="connsiteY663" fmla="*/ 775430 h 1567338"/>
                <a:gd name="connsiteX664" fmla="*/ 2185225 w 4728781"/>
                <a:gd name="connsiteY664" fmla="*/ 775430 h 1567338"/>
                <a:gd name="connsiteX665" fmla="*/ 1373028 w 4728781"/>
                <a:gd name="connsiteY665" fmla="*/ 739806 h 1567338"/>
                <a:gd name="connsiteX666" fmla="*/ 1409795 w 4728781"/>
                <a:gd name="connsiteY666" fmla="*/ 739806 h 1567338"/>
                <a:gd name="connsiteX667" fmla="*/ 1409795 w 4728781"/>
                <a:gd name="connsiteY667" fmla="*/ 775430 h 1567338"/>
                <a:gd name="connsiteX668" fmla="*/ 1373028 w 4728781"/>
                <a:gd name="connsiteY668" fmla="*/ 775430 h 1567338"/>
                <a:gd name="connsiteX669" fmla="*/ 1860327 w 4728781"/>
                <a:gd name="connsiteY669" fmla="*/ 738663 h 1567338"/>
                <a:gd name="connsiteX670" fmla="*/ 1897094 w 4728781"/>
                <a:gd name="connsiteY670" fmla="*/ 738663 h 1567338"/>
                <a:gd name="connsiteX671" fmla="*/ 1897094 w 4728781"/>
                <a:gd name="connsiteY671" fmla="*/ 775048 h 1567338"/>
                <a:gd name="connsiteX672" fmla="*/ 1860327 w 4728781"/>
                <a:gd name="connsiteY672" fmla="*/ 775048 h 1567338"/>
                <a:gd name="connsiteX673" fmla="*/ 2672524 w 4728781"/>
                <a:gd name="connsiteY673" fmla="*/ 737235 h 1567338"/>
                <a:gd name="connsiteX674" fmla="*/ 2709291 w 4728781"/>
                <a:gd name="connsiteY674" fmla="*/ 737235 h 1567338"/>
                <a:gd name="connsiteX675" fmla="*/ 2709291 w 4728781"/>
                <a:gd name="connsiteY675" fmla="*/ 774573 h 1567338"/>
                <a:gd name="connsiteX676" fmla="*/ 2672524 w 4728781"/>
                <a:gd name="connsiteY676" fmla="*/ 774573 h 1567338"/>
                <a:gd name="connsiteX677" fmla="*/ 1697926 w 4728781"/>
                <a:gd name="connsiteY677" fmla="*/ 737235 h 1567338"/>
                <a:gd name="connsiteX678" fmla="*/ 1734693 w 4728781"/>
                <a:gd name="connsiteY678" fmla="*/ 737235 h 1567338"/>
                <a:gd name="connsiteX679" fmla="*/ 1734693 w 4728781"/>
                <a:gd name="connsiteY679" fmla="*/ 774573 h 1567338"/>
                <a:gd name="connsiteX680" fmla="*/ 1697926 w 4728781"/>
                <a:gd name="connsiteY680" fmla="*/ 774573 h 1567338"/>
                <a:gd name="connsiteX681" fmla="*/ 2510123 w 4728781"/>
                <a:gd name="connsiteY681" fmla="*/ 734949 h 1567338"/>
                <a:gd name="connsiteX682" fmla="*/ 2546890 w 4728781"/>
                <a:gd name="connsiteY682" fmla="*/ 734949 h 1567338"/>
                <a:gd name="connsiteX683" fmla="*/ 2546890 w 4728781"/>
                <a:gd name="connsiteY683" fmla="*/ 758095 h 1567338"/>
                <a:gd name="connsiteX684" fmla="*/ 2510123 w 4728781"/>
                <a:gd name="connsiteY684" fmla="*/ 758095 h 1567338"/>
                <a:gd name="connsiteX685" fmla="*/ 3647122 w 4728781"/>
                <a:gd name="connsiteY685" fmla="*/ 715708 h 1567338"/>
                <a:gd name="connsiteX686" fmla="*/ 3683889 w 4728781"/>
                <a:gd name="connsiteY686" fmla="*/ 715708 h 1567338"/>
                <a:gd name="connsiteX687" fmla="*/ 3683889 w 4728781"/>
                <a:gd name="connsiteY687" fmla="*/ 738854 h 1567338"/>
                <a:gd name="connsiteX688" fmla="*/ 3647122 w 4728781"/>
                <a:gd name="connsiteY688" fmla="*/ 738854 h 1567338"/>
                <a:gd name="connsiteX689" fmla="*/ 1048226 w 4728781"/>
                <a:gd name="connsiteY689" fmla="*/ 715708 h 1567338"/>
                <a:gd name="connsiteX690" fmla="*/ 1084993 w 4728781"/>
                <a:gd name="connsiteY690" fmla="*/ 715708 h 1567338"/>
                <a:gd name="connsiteX691" fmla="*/ 1084993 w 4728781"/>
                <a:gd name="connsiteY691" fmla="*/ 738854 h 1567338"/>
                <a:gd name="connsiteX692" fmla="*/ 1048226 w 4728781"/>
                <a:gd name="connsiteY692" fmla="*/ 738854 h 1567338"/>
                <a:gd name="connsiteX693" fmla="*/ 3159823 w 4728781"/>
                <a:gd name="connsiteY693" fmla="*/ 713231 h 1567338"/>
                <a:gd name="connsiteX694" fmla="*/ 3196590 w 4728781"/>
                <a:gd name="connsiteY694" fmla="*/ 713231 h 1567338"/>
                <a:gd name="connsiteX695" fmla="*/ 3196590 w 4728781"/>
                <a:gd name="connsiteY695" fmla="*/ 749045 h 1567338"/>
                <a:gd name="connsiteX696" fmla="*/ 3159823 w 4728781"/>
                <a:gd name="connsiteY696" fmla="*/ 749045 h 1567338"/>
                <a:gd name="connsiteX697" fmla="*/ 1535525 w 4728781"/>
                <a:gd name="connsiteY697" fmla="*/ 712279 h 1567338"/>
                <a:gd name="connsiteX698" fmla="*/ 1572292 w 4728781"/>
                <a:gd name="connsiteY698" fmla="*/ 712279 h 1567338"/>
                <a:gd name="connsiteX699" fmla="*/ 1572292 w 4728781"/>
                <a:gd name="connsiteY699" fmla="*/ 748474 h 1567338"/>
                <a:gd name="connsiteX700" fmla="*/ 1535525 w 4728781"/>
                <a:gd name="connsiteY700" fmla="*/ 748474 h 1567338"/>
                <a:gd name="connsiteX701" fmla="*/ 2997422 w 4728781"/>
                <a:gd name="connsiteY701" fmla="*/ 711327 h 1567338"/>
                <a:gd name="connsiteX702" fmla="*/ 3034188 w 4728781"/>
                <a:gd name="connsiteY702" fmla="*/ 711327 h 1567338"/>
                <a:gd name="connsiteX703" fmla="*/ 3034188 w 4728781"/>
                <a:gd name="connsiteY703" fmla="*/ 747903 h 1567338"/>
                <a:gd name="connsiteX704" fmla="*/ 2997422 w 4728781"/>
                <a:gd name="connsiteY704" fmla="*/ 747903 h 1567338"/>
                <a:gd name="connsiteX705" fmla="*/ 3322224 w 4728781"/>
                <a:gd name="connsiteY705" fmla="*/ 711041 h 1567338"/>
                <a:gd name="connsiteX706" fmla="*/ 3358990 w 4728781"/>
                <a:gd name="connsiteY706" fmla="*/ 711041 h 1567338"/>
                <a:gd name="connsiteX707" fmla="*/ 3358990 w 4728781"/>
                <a:gd name="connsiteY707" fmla="*/ 747712 h 1567338"/>
                <a:gd name="connsiteX708" fmla="*/ 3322224 w 4728781"/>
                <a:gd name="connsiteY708" fmla="*/ 747712 h 1567338"/>
                <a:gd name="connsiteX709" fmla="*/ 2834925 w 4728781"/>
                <a:gd name="connsiteY709" fmla="*/ 711041 h 1567338"/>
                <a:gd name="connsiteX710" fmla="*/ 2871691 w 4728781"/>
                <a:gd name="connsiteY710" fmla="*/ 711041 h 1567338"/>
                <a:gd name="connsiteX711" fmla="*/ 2871691 w 4728781"/>
                <a:gd name="connsiteY711" fmla="*/ 747712 h 1567338"/>
                <a:gd name="connsiteX712" fmla="*/ 2834925 w 4728781"/>
                <a:gd name="connsiteY712" fmla="*/ 747712 h 1567338"/>
                <a:gd name="connsiteX713" fmla="*/ 2022824 w 4728781"/>
                <a:gd name="connsiteY713" fmla="*/ 711041 h 1567338"/>
                <a:gd name="connsiteX714" fmla="*/ 2059591 w 4728781"/>
                <a:gd name="connsiteY714" fmla="*/ 711041 h 1567338"/>
                <a:gd name="connsiteX715" fmla="*/ 2059591 w 4728781"/>
                <a:gd name="connsiteY715" fmla="*/ 747712 h 1567338"/>
                <a:gd name="connsiteX716" fmla="*/ 2022824 w 4728781"/>
                <a:gd name="connsiteY716" fmla="*/ 747712 h 1567338"/>
                <a:gd name="connsiteX717" fmla="*/ 1210627 w 4728781"/>
                <a:gd name="connsiteY717" fmla="*/ 707231 h 1567338"/>
                <a:gd name="connsiteX718" fmla="*/ 1247394 w 4728781"/>
                <a:gd name="connsiteY718" fmla="*/ 707231 h 1567338"/>
                <a:gd name="connsiteX719" fmla="*/ 1247394 w 4728781"/>
                <a:gd name="connsiteY719" fmla="*/ 745426 h 1567338"/>
                <a:gd name="connsiteX720" fmla="*/ 1210627 w 4728781"/>
                <a:gd name="connsiteY720" fmla="*/ 745426 h 1567338"/>
                <a:gd name="connsiteX721" fmla="*/ 2347626 w 4728781"/>
                <a:gd name="connsiteY721" fmla="*/ 703897 h 1567338"/>
                <a:gd name="connsiteX722" fmla="*/ 2384393 w 4728781"/>
                <a:gd name="connsiteY722" fmla="*/ 703897 h 1567338"/>
                <a:gd name="connsiteX723" fmla="*/ 2384393 w 4728781"/>
                <a:gd name="connsiteY723" fmla="*/ 743426 h 1567338"/>
                <a:gd name="connsiteX724" fmla="*/ 2347626 w 4728781"/>
                <a:gd name="connsiteY724" fmla="*/ 743426 h 1567338"/>
                <a:gd name="connsiteX725" fmla="*/ 3484721 w 4728781"/>
                <a:gd name="connsiteY725" fmla="*/ 687609 h 1567338"/>
                <a:gd name="connsiteX726" fmla="*/ 3521487 w 4728781"/>
                <a:gd name="connsiteY726" fmla="*/ 687609 h 1567338"/>
                <a:gd name="connsiteX727" fmla="*/ 3521487 w 4728781"/>
                <a:gd name="connsiteY727" fmla="*/ 723232 h 1567338"/>
                <a:gd name="connsiteX728" fmla="*/ 3484721 w 4728781"/>
                <a:gd name="connsiteY728" fmla="*/ 723232 h 1567338"/>
                <a:gd name="connsiteX729" fmla="*/ 2185225 w 4728781"/>
                <a:gd name="connsiteY729" fmla="*/ 687609 h 1567338"/>
                <a:gd name="connsiteX730" fmla="*/ 2221992 w 4728781"/>
                <a:gd name="connsiteY730" fmla="*/ 687609 h 1567338"/>
                <a:gd name="connsiteX731" fmla="*/ 2221992 w 4728781"/>
                <a:gd name="connsiteY731" fmla="*/ 723232 h 1567338"/>
                <a:gd name="connsiteX732" fmla="*/ 2185225 w 4728781"/>
                <a:gd name="connsiteY732" fmla="*/ 723232 h 1567338"/>
                <a:gd name="connsiteX733" fmla="*/ 1373028 w 4728781"/>
                <a:gd name="connsiteY733" fmla="*/ 687609 h 1567338"/>
                <a:gd name="connsiteX734" fmla="*/ 1409795 w 4728781"/>
                <a:gd name="connsiteY734" fmla="*/ 687609 h 1567338"/>
                <a:gd name="connsiteX735" fmla="*/ 1409795 w 4728781"/>
                <a:gd name="connsiteY735" fmla="*/ 723232 h 1567338"/>
                <a:gd name="connsiteX736" fmla="*/ 1373028 w 4728781"/>
                <a:gd name="connsiteY736" fmla="*/ 723232 h 1567338"/>
                <a:gd name="connsiteX737" fmla="*/ 1860327 w 4728781"/>
                <a:gd name="connsiteY737" fmla="*/ 685037 h 1567338"/>
                <a:gd name="connsiteX738" fmla="*/ 1897094 w 4728781"/>
                <a:gd name="connsiteY738" fmla="*/ 685037 h 1567338"/>
                <a:gd name="connsiteX739" fmla="*/ 1897094 w 4728781"/>
                <a:gd name="connsiteY739" fmla="*/ 721422 h 1567338"/>
                <a:gd name="connsiteX740" fmla="*/ 1860327 w 4728781"/>
                <a:gd name="connsiteY740" fmla="*/ 721422 h 1567338"/>
                <a:gd name="connsiteX741" fmla="*/ 2672524 w 4728781"/>
                <a:gd name="connsiteY741" fmla="*/ 681704 h 1567338"/>
                <a:gd name="connsiteX742" fmla="*/ 2709291 w 4728781"/>
                <a:gd name="connsiteY742" fmla="*/ 681704 h 1567338"/>
                <a:gd name="connsiteX743" fmla="*/ 2709291 w 4728781"/>
                <a:gd name="connsiteY743" fmla="*/ 719042 h 1567338"/>
                <a:gd name="connsiteX744" fmla="*/ 2672524 w 4728781"/>
                <a:gd name="connsiteY744" fmla="*/ 719042 h 1567338"/>
                <a:gd name="connsiteX745" fmla="*/ 1697926 w 4728781"/>
                <a:gd name="connsiteY745" fmla="*/ 681704 h 1567338"/>
                <a:gd name="connsiteX746" fmla="*/ 1734693 w 4728781"/>
                <a:gd name="connsiteY746" fmla="*/ 681704 h 1567338"/>
                <a:gd name="connsiteX747" fmla="*/ 1734693 w 4728781"/>
                <a:gd name="connsiteY747" fmla="*/ 719042 h 1567338"/>
                <a:gd name="connsiteX748" fmla="*/ 1697926 w 4728781"/>
                <a:gd name="connsiteY748" fmla="*/ 719042 h 1567338"/>
                <a:gd name="connsiteX749" fmla="*/ 3159823 w 4728781"/>
                <a:gd name="connsiteY749" fmla="*/ 660749 h 1567338"/>
                <a:gd name="connsiteX750" fmla="*/ 3196590 w 4728781"/>
                <a:gd name="connsiteY750" fmla="*/ 660749 h 1567338"/>
                <a:gd name="connsiteX751" fmla="*/ 3196590 w 4728781"/>
                <a:gd name="connsiteY751" fmla="*/ 696563 h 1567338"/>
                <a:gd name="connsiteX752" fmla="*/ 3159823 w 4728781"/>
                <a:gd name="connsiteY752" fmla="*/ 696563 h 1567338"/>
                <a:gd name="connsiteX753" fmla="*/ 1535525 w 4728781"/>
                <a:gd name="connsiteY753" fmla="*/ 659034 h 1567338"/>
                <a:gd name="connsiteX754" fmla="*/ 1572292 w 4728781"/>
                <a:gd name="connsiteY754" fmla="*/ 659034 h 1567338"/>
                <a:gd name="connsiteX755" fmla="*/ 1572292 w 4728781"/>
                <a:gd name="connsiteY755" fmla="*/ 695229 h 1567338"/>
                <a:gd name="connsiteX756" fmla="*/ 1535525 w 4728781"/>
                <a:gd name="connsiteY756" fmla="*/ 695229 h 1567338"/>
                <a:gd name="connsiteX757" fmla="*/ 2347626 w 4728781"/>
                <a:gd name="connsiteY757" fmla="*/ 658939 h 1567338"/>
                <a:gd name="connsiteX758" fmla="*/ 2384393 w 4728781"/>
                <a:gd name="connsiteY758" fmla="*/ 658939 h 1567338"/>
                <a:gd name="connsiteX759" fmla="*/ 2384393 w 4728781"/>
                <a:gd name="connsiteY759" fmla="*/ 682085 h 1567338"/>
                <a:gd name="connsiteX760" fmla="*/ 2347626 w 4728781"/>
                <a:gd name="connsiteY760" fmla="*/ 682085 h 1567338"/>
                <a:gd name="connsiteX761" fmla="*/ 2997422 w 4728781"/>
                <a:gd name="connsiteY761" fmla="*/ 657225 h 1567338"/>
                <a:gd name="connsiteX762" fmla="*/ 3034188 w 4728781"/>
                <a:gd name="connsiteY762" fmla="*/ 657225 h 1567338"/>
                <a:gd name="connsiteX763" fmla="*/ 3034188 w 4728781"/>
                <a:gd name="connsiteY763" fmla="*/ 693801 h 1567338"/>
                <a:gd name="connsiteX764" fmla="*/ 2997422 w 4728781"/>
                <a:gd name="connsiteY764" fmla="*/ 693801 h 1567338"/>
                <a:gd name="connsiteX765" fmla="*/ 3322224 w 4728781"/>
                <a:gd name="connsiteY765" fmla="*/ 656748 h 1567338"/>
                <a:gd name="connsiteX766" fmla="*/ 3358990 w 4728781"/>
                <a:gd name="connsiteY766" fmla="*/ 656748 h 1567338"/>
                <a:gd name="connsiteX767" fmla="*/ 3358990 w 4728781"/>
                <a:gd name="connsiteY767" fmla="*/ 693419 h 1567338"/>
                <a:gd name="connsiteX768" fmla="*/ 3322224 w 4728781"/>
                <a:gd name="connsiteY768" fmla="*/ 693419 h 1567338"/>
                <a:gd name="connsiteX769" fmla="*/ 2834925 w 4728781"/>
                <a:gd name="connsiteY769" fmla="*/ 656748 h 1567338"/>
                <a:gd name="connsiteX770" fmla="*/ 2871691 w 4728781"/>
                <a:gd name="connsiteY770" fmla="*/ 656748 h 1567338"/>
                <a:gd name="connsiteX771" fmla="*/ 2871691 w 4728781"/>
                <a:gd name="connsiteY771" fmla="*/ 693419 h 1567338"/>
                <a:gd name="connsiteX772" fmla="*/ 2834925 w 4728781"/>
                <a:gd name="connsiteY772" fmla="*/ 693419 h 1567338"/>
                <a:gd name="connsiteX773" fmla="*/ 2022824 w 4728781"/>
                <a:gd name="connsiteY773" fmla="*/ 656748 h 1567338"/>
                <a:gd name="connsiteX774" fmla="*/ 2059591 w 4728781"/>
                <a:gd name="connsiteY774" fmla="*/ 656748 h 1567338"/>
                <a:gd name="connsiteX775" fmla="*/ 2059591 w 4728781"/>
                <a:gd name="connsiteY775" fmla="*/ 693419 h 1567338"/>
                <a:gd name="connsiteX776" fmla="*/ 2022824 w 4728781"/>
                <a:gd name="connsiteY776" fmla="*/ 693419 h 1567338"/>
                <a:gd name="connsiteX777" fmla="*/ 1210627 w 4728781"/>
                <a:gd name="connsiteY777" fmla="*/ 649985 h 1567338"/>
                <a:gd name="connsiteX778" fmla="*/ 1247394 w 4728781"/>
                <a:gd name="connsiteY778" fmla="*/ 649985 h 1567338"/>
                <a:gd name="connsiteX779" fmla="*/ 1247394 w 4728781"/>
                <a:gd name="connsiteY779" fmla="*/ 688180 h 1567338"/>
                <a:gd name="connsiteX780" fmla="*/ 1210627 w 4728781"/>
                <a:gd name="connsiteY780" fmla="*/ 688180 h 1567338"/>
                <a:gd name="connsiteX781" fmla="*/ 3484721 w 4728781"/>
                <a:gd name="connsiteY781" fmla="*/ 635412 h 1567338"/>
                <a:gd name="connsiteX782" fmla="*/ 3521487 w 4728781"/>
                <a:gd name="connsiteY782" fmla="*/ 635412 h 1567338"/>
                <a:gd name="connsiteX783" fmla="*/ 3521487 w 4728781"/>
                <a:gd name="connsiteY783" fmla="*/ 671035 h 1567338"/>
                <a:gd name="connsiteX784" fmla="*/ 3484721 w 4728781"/>
                <a:gd name="connsiteY784" fmla="*/ 671035 h 1567338"/>
                <a:gd name="connsiteX785" fmla="*/ 2185225 w 4728781"/>
                <a:gd name="connsiteY785" fmla="*/ 635412 h 1567338"/>
                <a:gd name="connsiteX786" fmla="*/ 2221992 w 4728781"/>
                <a:gd name="connsiteY786" fmla="*/ 635412 h 1567338"/>
                <a:gd name="connsiteX787" fmla="*/ 2221992 w 4728781"/>
                <a:gd name="connsiteY787" fmla="*/ 671035 h 1567338"/>
                <a:gd name="connsiteX788" fmla="*/ 2185225 w 4728781"/>
                <a:gd name="connsiteY788" fmla="*/ 671035 h 1567338"/>
                <a:gd name="connsiteX789" fmla="*/ 1373028 w 4728781"/>
                <a:gd name="connsiteY789" fmla="*/ 635412 h 1567338"/>
                <a:gd name="connsiteX790" fmla="*/ 1409795 w 4728781"/>
                <a:gd name="connsiteY790" fmla="*/ 635412 h 1567338"/>
                <a:gd name="connsiteX791" fmla="*/ 1409795 w 4728781"/>
                <a:gd name="connsiteY791" fmla="*/ 671035 h 1567338"/>
                <a:gd name="connsiteX792" fmla="*/ 1373028 w 4728781"/>
                <a:gd name="connsiteY792" fmla="*/ 671035 h 1567338"/>
                <a:gd name="connsiteX793" fmla="*/ 1860327 w 4728781"/>
                <a:gd name="connsiteY793" fmla="*/ 631412 h 1567338"/>
                <a:gd name="connsiteX794" fmla="*/ 1897094 w 4728781"/>
                <a:gd name="connsiteY794" fmla="*/ 631412 h 1567338"/>
                <a:gd name="connsiteX795" fmla="*/ 1897094 w 4728781"/>
                <a:gd name="connsiteY795" fmla="*/ 667797 h 1567338"/>
                <a:gd name="connsiteX796" fmla="*/ 1860327 w 4728781"/>
                <a:gd name="connsiteY796" fmla="*/ 667797 h 1567338"/>
                <a:gd name="connsiteX797" fmla="*/ 2672524 w 4728781"/>
                <a:gd name="connsiteY797" fmla="*/ 626173 h 1567338"/>
                <a:gd name="connsiteX798" fmla="*/ 2709291 w 4728781"/>
                <a:gd name="connsiteY798" fmla="*/ 626173 h 1567338"/>
                <a:gd name="connsiteX799" fmla="*/ 2709291 w 4728781"/>
                <a:gd name="connsiteY799" fmla="*/ 663511 h 1567338"/>
                <a:gd name="connsiteX800" fmla="*/ 2672524 w 4728781"/>
                <a:gd name="connsiteY800" fmla="*/ 663511 h 1567338"/>
                <a:gd name="connsiteX801" fmla="*/ 1697926 w 4728781"/>
                <a:gd name="connsiteY801" fmla="*/ 626173 h 1567338"/>
                <a:gd name="connsiteX802" fmla="*/ 1734693 w 4728781"/>
                <a:gd name="connsiteY802" fmla="*/ 626173 h 1567338"/>
                <a:gd name="connsiteX803" fmla="*/ 1734693 w 4728781"/>
                <a:gd name="connsiteY803" fmla="*/ 663511 h 1567338"/>
                <a:gd name="connsiteX804" fmla="*/ 1697926 w 4728781"/>
                <a:gd name="connsiteY804" fmla="*/ 663511 h 1567338"/>
                <a:gd name="connsiteX805" fmla="*/ 3159823 w 4728781"/>
                <a:gd name="connsiteY805" fmla="*/ 608266 h 1567338"/>
                <a:gd name="connsiteX806" fmla="*/ 3196590 w 4728781"/>
                <a:gd name="connsiteY806" fmla="*/ 608266 h 1567338"/>
                <a:gd name="connsiteX807" fmla="*/ 3196590 w 4728781"/>
                <a:gd name="connsiteY807" fmla="*/ 644080 h 1567338"/>
                <a:gd name="connsiteX808" fmla="*/ 3159823 w 4728781"/>
                <a:gd name="connsiteY808" fmla="*/ 644080 h 1567338"/>
                <a:gd name="connsiteX809" fmla="*/ 1535525 w 4728781"/>
                <a:gd name="connsiteY809" fmla="*/ 605789 h 1567338"/>
                <a:gd name="connsiteX810" fmla="*/ 1572292 w 4728781"/>
                <a:gd name="connsiteY810" fmla="*/ 605789 h 1567338"/>
                <a:gd name="connsiteX811" fmla="*/ 1572292 w 4728781"/>
                <a:gd name="connsiteY811" fmla="*/ 641984 h 1567338"/>
                <a:gd name="connsiteX812" fmla="*/ 1535525 w 4728781"/>
                <a:gd name="connsiteY812" fmla="*/ 641984 h 1567338"/>
                <a:gd name="connsiteX813" fmla="*/ 2997422 w 4728781"/>
                <a:gd name="connsiteY813" fmla="*/ 603218 h 1567338"/>
                <a:gd name="connsiteX814" fmla="*/ 3034188 w 4728781"/>
                <a:gd name="connsiteY814" fmla="*/ 603218 h 1567338"/>
                <a:gd name="connsiteX815" fmla="*/ 3034188 w 4728781"/>
                <a:gd name="connsiteY815" fmla="*/ 639794 h 1567338"/>
                <a:gd name="connsiteX816" fmla="*/ 2997422 w 4728781"/>
                <a:gd name="connsiteY816" fmla="*/ 639794 h 1567338"/>
                <a:gd name="connsiteX817" fmla="*/ 3322224 w 4728781"/>
                <a:gd name="connsiteY817" fmla="*/ 602361 h 1567338"/>
                <a:gd name="connsiteX818" fmla="*/ 3358990 w 4728781"/>
                <a:gd name="connsiteY818" fmla="*/ 602361 h 1567338"/>
                <a:gd name="connsiteX819" fmla="*/ 3358990 w 4728781"/>
                <a:gd name="connsiteY819" fmla="*/ 639032 h 1567338"/>
                <a:gd name="connsiteX820" fmla="*/ 3322224 w 4728781"/>
                <a:gd name="connsiteY820" fmla="*/ 639032 h 1567338"/>
                <a:gd name="connsiteX821" fmla="*/ 2834925 w 4728781"/>
                <a:gd name="connsiteY821" fmla="*/ 602361 h 1567338"/>
                <a:gd name="connsiteX822" fmla="*/ 2871691 w 4728781"/>
                <a:gd name="connsiteY822" fmla="*/ 602361 h 1567338"/>
                <a:gd name="connsiteX823" fmla="*/ 2871691 w 4728781"/>
                <a:gd name="connsiteY823" fmla="*/ 639032 h 1567338"/>
                <a:gd name="connsiteX824" fmla="*/ 2834925 w 4728781"/>
                <a:gd name="connsiteY824" fmla="*/ 639032 h 1567338"/>
                <a:gd name="connsiteX825" fmla="*/ 2022824 w 4728781"/>
                <a:gd name="connsiteY825" fmla="*/ 602361 h 1567338"/>
                <a:gd name="connsiteX826" fmla="*/ 2059591 w 4728781"/>
                <a:gd name="connsiteY826" fmla="*/ 602361 h 1567338"/>
                <a:gd name="connsiteX827" fmla="*/ 2059591 w 4728781"/>
                <a:gd name="connsiteY827" fmla="*/ 639032 h 1567338"/>
                <a:gd name="connsiteX828" fmla="*/ 2022824 w 4728781"/>
                <a:gd name="connsiteY828" fmla="*/ 639032 h 1567338"/>
                <a:gd name="connsiteX829" fmla="*/ 3484721 w 4728781"/>
                <a:gd name="connsiteY829" fmla="*/ 594645 h 1567338"/>
                <a:gd name="connsiteX830" fmla="*/ 3521487 w 4728781"/>
                <a:gd name="connsiteY830" fmla="*/ 594645 h 1567338"/>
                <a:gd name="connsiteX831" fmla="*/ 3521487 w 4728781"/>
                <a:gd name="connsiteY831" fmla="*/ 617791 h 1567338"/>
                <a:gd name="connsiteX832" fmla="*/ 3484721 w 4728781"/>
                <a:gd name="connsiteY832" fmla="*/ 617791 h 1567338"/>
                <a:gd name="connsiteX833" fmla="*/ 2185225 w 4728781"/>
                <a:gd name="connsiteY833" fmla="*/ 594645 h 1567338"/>
                <a:gd name="connsiteX834" fmla="*/ 2221992 w 4728781"/>
                <a:gd name="connsiteY834" fmla="*/ 594645 h 1567338"/>
                <a:gd name="connsiteX835" fmla="*/ 2221992 w 4728781"/>
                <a:gd name="connsiteY835" fmla="*/ 617791 h 1567338"/>
                <a:gd name="connsiteX836" fmla="*/ 2185225 w 4728781"/>
                <a:gd name="connsiteY836" fmla="*/ 617791 h 1567338"/>
                <a:gd name="connsiteX837" fmla="*/ 1373028 w 4728781"/>
                <a:gd name="connsiteY837" fmla="*/ 594645 h 1567338"/>
                <a:gd name="connsiteX838" fmla="*/ 1409795 w 4728781"/>
                <a:gd name="connsiteY838" fmla="*/ 594645 h 1567338"/>
                <a:gd name="connsiteX839" fmla="*/ 1409795 w 4728781"/>
                <a:gd name="connsiteY839" fmla="*/ 617791 h 1567338"/>
                <a:gd name="connsiteX840" fmla="*/ 1373028 w 4728781"/>
                <a:gd name="connsiteY840" fmla="*/ 617791 h 1567338"/>
                <a:gd name="connsiteX841" fmla="*/ 1210627 w 4728781"/>
                <a:gd name="connsiteY841" fmla="*/ 592645 h 1567338"/>
                <a:gd name="connsiteX842" fmla="*/ 1247394 w 4728781"/>
                <a:gd name="connsiteY842" fmla="*/ 592645 h 1567338"/>
                <a:gd name="connsiteX843" fmla="*/ 1247394 w 4728781"/>
                <a:gd name="connsiteY843" fmla="*/ 630840 h 1567338"/>
                <a:gd name="connsiteX844" fmla="*/ 1210627 w 4728781"/>
                <a:gd name="connsiteY844" fmla="*/ 630840 h 1567338"/>
                <a:gd name="connsiteX845" fmla="*/ 1860327 w 4728781"/>
                <a:gd name="connsiteY845" fmla="*/ 577786 h 1567338"/>
                <a:gd name="connsiteX846" fmla="*/ 1897094 w 4728781"/>
                <a:gd name="connsiteY846" fmla="*/ 577786 h 1567338"/>
                <a:gd name="connsiteX847" fmla="*/ 1897094 w 4728781"/>
                <a:gd name="connsiteY847" fmla="*/ 614172 h 1567338"/>
                <a:gd name="connsiteX848" fmla="*/ 1860327 w 4728781"/>
                <a:gd name="connsiteY848" fmla="*/ 614172 h 1567338"/>
                <a:gd name="connsiteX849" fmla="*/ 2672524 w 4728781"/>
                <a:gd name="connsiteY849" fmla="*/ 570642 h 1567338"/>
                <a:gd name="connsiteX850" fmla="*/ 2709291 w 4728781"/>
                <a:gd name="connsiteY850" fmla="*/ 570642 h 1567338"/>
                <a:gd name="connsiteX851" fmla="*/ 2709291 w 4728781"/>
                <a:gd name="connsiteY851" fmla="*/ 607980 h 1567338"/>
                <a:gd name="connsiteX852" fmla="*/ 2672524 w 4728781"/>
                <a:gd name="connsiteY852" fmla="*/ 607980 h 1567338"/>
                <a:gd name="connsiteX853" fmla="*/ 1697926 w 4728781"/>
                <a:gd name="connsiteY853" fmla="*/ 570642 h 1567338"/>
                <a:gd name="connsiteX854" fmla="*/ 1734693 w 4728781"/>
                <a:gd name="connsiteY854" fmla="*/ 570642 h 1567338"/>
                <a:gd name="connsiteX855" fmla="*/ 1734693 w 4728781"/>
                <a:gd name="connsiteY855" fmla="*/ 607980 h 1567338"/>
                <a:gd name="connsiteX856" fmla="*/ 1697926 w 4728781"/>
                <a:gd name="connsiteY856" fmla="*/ 607980 h 1567338"/>
                <a:gd name="connsiteX857" fmla="*/ 3159823 w 4728781"/>
                <a:gd name="connsiteY857" fmla="*/ 555783 h 1567338"/>
                <a:gd name="connsiteX858" fmla="*/ 3196590 w 4728781"/>
                <a:gd name="connsiteY858" fmla="*/ 555783 h 1567338"/>
                <a:gd name="connsiteX859" fmla="*/ 3196590 w 4728781"/>
                <a:gd name="connsiteY859" fmla="*/ 591597 h 1567338"/>
                <a:gd name="connsiteX860" fmla="*/ 3159823 w 4728781"/>
                <a:gd name="connsiteY860" fmla="*/ 591597 h 1567338"/>
                <a:gd name="connsiteX861" fmla="*/ 1535525 w 4728781"/>
                <a:gd name="connsiteY861" fmla="*/ 552450 h 1567338"/>
                <a:gd name="connsiteX862" fmla="*/ 1572292 w 4728781"/>
                <a:gd name="connsiteY862" fmla="*/ 552450 h 1567338"/>
                <a:gd name="connsiteX863" fmla="*/ 1572292 w 4728781"/>
                <a:gd name="connsiteY863" fmla="*/ 588645 h 1567338"/>
                <a:gd name="connsiteX864" fmla="*/ 1535525 w 4728781"/>
                <a:gd name="connsiteY864" fmla="*/ 588645 h 1567338"/>
                <a:gd name="connsiteX865" fmla="*/ 2997422 w 4728781"/>
                <a:gd name="connsiteY865" fmla="*/ 549116 h 1567338"/>
                <a:gd name="connsiteX866" fmla="*/ 3034188 w 4728781"/>
                <a:gd name="connsiteY866" fmla="*/ 549116 h 1567338"/>
                <a:gd name="connsiteX867" fmla="*/ 3034188 w 4728781"/>
                <a:gd name="connsiteY867" fmla="*/ 585692 h 1567338"/>
                <a:gd name="connsiteX868" fmla="*/ 2997422 w 4728781"/>
                <a:gd name="connsiteY868" fmla="*/ 585692 h 1567338"/>
                <a:gd name="connsiteX869" fmla="*/ 1210627 w 4728781"/>
                <a:gd name="connsiteY869" fmla="*/ 549116 h 1567338"/>
                <a:gd name="connsiteX870" fmla="*/ 1247394 w 4728781"/>
                <a:gd name="connsiteY870" fmla="*/ 549116 h 1567338"/>
                <a:gd name="connsiteX871" fmla="*/ 1247394 w 4728781"/>
                <a:gd name="connsiteY871" fmla="*/ 572262 h 1567338"/>
                <a:gd name="connsiteX872" fmla="*/ 1210627 w 4728781"/>
                <a:gd name="connsiteY872" fmla="*/ 572262 h 1567338"/>
                <a:gd name="connsiteX873" fmla="*/ 3322224 w 4728781"/>
                <a:gd name="connsiteY873" fmla="*/ 548068 h 1567338"/>
                <a:gd name="connsiteX874" fmla="*/ 3358990 w 4728781"/>
                <a:gd name="connsiteY874" fmla="*/ 548068 h 1567338"/>
                <a:gd name="connsiteX875" fmla="*/ 3358990 w 4728781"/>
                <a:gd name="connsiteY875" fmla="*/ 584739 h 1567338"/>
                <a:gd name="connsiteX876" fmla="*/ 3322224 w 4728781"/>
                <a:gd name="connsiteY876" fmla="*/ 584739 h 1567338"/>
                <a:gd name="connsiteX877" fmla="*/ 2834925 w 4728781"/>
                <a:gd name="connsiteY877" fmla="*/ 548068 h 1567338"/>
                <a:gd name="connsiteX878" fmla="*/ 2871691 w 4728781"/>
                <a:gd name="connsiteY878" fmla="*/ 548068 h 1567338"/>
                <a:gd name="connsiteX879" fmla="*/ 2871691 w 4728781"/>
                <a:gd name="connsiteY879" fmla="*/ 584739 h 1567338"/>
                <a:gd name="connsiteX880" fmla="*/ 2834925 w 4728781"/>
                <a:gd name="connsiteY880" fmla="*/ 584739 h 1567338"/>
                <a:gd name="connsiteX881" fmla="*/ 2022824 w 4728781"/>
                <a:gd name="connsiteY881" fmla="*/ 548068 h 1567338"/>
                <a:gd name="connsiteX882" fmla="*/ 2059591 w 4728781"/>
                <a:gd name="connsiteY882" fmla="*/ 548068 h 1567338"/>
                <a:gd name="connsiteX883" fmla="*/ 2059591 w 4728781"/>
                <a:gd name="connsiteY883" fmla="*/ 584739 h 1567338"/>
                <a:gd name="connsiteX884" fmla="*/ 2022824 w 4728781"/>
                <a:gd name="connsiteY884" fmla="*/ 584739 h 1567338"/>
                <a:gd name="connsiteX885" fmla="*/ 1860327 w 4728781"/>
                <a:gd name="connsiteY885" fmla="*/ 524160 h 1567338"/>
                <a:gd name="connsiteX886" fmla="*/ 1897094 w 4728781"/>
                <a:gd name="connsiteY886" fmla="*/ 524160 h 1567338"/>
                <a:gd name="connsiteX887" fmla="*/ 1897094 w 4728781"/>
                <a:gd name="connsiteY887" fmla="*/ 560545 h 1567338"/>
                <a:gd name="connsiteX888" fmla="*/ 1860327 w 4728781"/>
                <a:gd name="connsiteY888" fmla="*/ 560545 h 1567338"/>
                <a:gd name="connsiteX889" fmla="*/ 2672524 w 4728781"/>
                <a:gd name="connsiteY889" fmla="*/ 515112 h 1567338"/>
                <a:gd name="connsiteX890" fmla="*/ 2709291 w 4728781"/>
                <a:gd name="connsiteY890" fmla="*/ 515112 h 1567338"/>
                <a:gd name="connsiteX891" fmla="*/ 2709291 w 4728781"/>
                <a:gd name="connsiteY891" fmla="*/ 552450 h 1567338"/>
                <a:gd name="connsiteX892" fmla="*/ 2672524 w 4728781"/>
                <a:gd name="connsiteY892" fmla="*/ 552450 h 1567338"/>
                <a:gd name="connsiteX893" fmla="*/ 1697926 w 4728781"/>
                <a:gd name="connsiteY893" fmla="*/ 515112 h 1567338"/>
                <a:gd name="connsiteX894" fmla="*/ 1734693 w 4728781"/>
                <a:gd name="connsiteY894" fmla="*/ 515112 h 1567338"/>
                <a:gd name="connsiteX895" fmla="*/ 1734693 w 4728781"/>
                <a:gd name="connsiteY895" fmla="*/ 552450 h 1567338"/>
                <a:gd name="connsiteX896" fmla="*/ 1697926 w 4728781"/>
                <a:gd name="connsiteY896" fmla="*/ 552450 h 1567338"/>
                <a:gd name="connsiteX897" fmla="*/ 3159823 w 4728781"/>
                <a:gd name="connsiteY897" fmla="*/ 514921 h 1567338"/>
                <a:gd name="connsiteX898" fmla="*/ 3196590 w 4728781"/>
                <a:gd name="connsiteY898" fmla="*/ 514921 h 1567338"/>
                <a:gd name="connsiteX899" fmla="*/ 3196590 w 4728781"/>
                <a:gd name="connsiteY899" fmla="*/ 538067 h 1567338"/>
                <a:gd name="connsiteX900" fmla="*/ 3159823 w 4728781"/>
                <a:gd name="connsiteY900" fmla="*/ 538067 h 1567338"/>
                <a:gd name="connsiteX901" fmla="*/ 1535525 w 4728781"/>
                <a:gd name="connsiteY901" fmla="*/ 499205 h 1567338"/>
                <a:gd name="connsiteX902" fmla="*/ 1572292 w 4728781"/>
                <a:gd name="connsiteY902" fmla="*/ 499205 h 1567338"/>
                <a:gd name="connsiteX903" fmla="*/ 1572292 w 4728781"/>
                <a:gd name="connsiteY903" fmla="*/ 535400 h 1567338"/>
                <a:gd name="connsiteX904" fmla="*/ 1535525 w 4728781"/>
                <a:gd name="connsiteY904" fmla="*/ 535400 h 1567338"/>
                <a:gd name="connsiteX905" fmla="*/ 2997422 w 4728781"/>
                <a:gd name="connsiteY905" fmla="*/ 495014 h 1567338"/>
                <a:gd name="connsiteX906" fmla="*/ 3034188 w 4728781"/>
                <a:gd name="connsiteY906" fmla="*/ 495014 h 1567338"/>
                <a:gd name="connsiteX907" fmla="*/ 3034188 w 4728781"/>
                <a:gd name="connsiteY907" fmla="*/ 531590 h 1567338"/>
                <a:gd name="connsiteX908" fmla="*/ 2997422 w 4728781"/>
                <a:gd name="connsiteY908" fmla="*/ 531590 h 1567338"/>
                <a:gd name="connsiteX909" fmla="*/ 3322224 w 4728781"/>
                <a:gd name="connsiteY909" fmla="*/ 493776 h 1567338"/>
                <a:gd name="connsiteX910" fmla="*/ 3358990 w 4728781"/>
                <a:gd name="connsiteY910" fmla="*/ 493776 h 1567338"/>
                <a:gd name="connsiteX911" fmla="*/ 3358990 w 4728781"/>
                <a:gd name="connsiteY911" fmla="*/ 530447 h 1567338"/>
                <a:gd name="connsiteX912" fmla="*/ 3322224 w 4728781"/>
                <a:gd name="connsiteY912" fmla="*/ 530447 h 1567338"/>
                <a:gd name="connsiteX913" fmla="*/ 2834925 w 4728781"/>
                <a:gd name="connsiteY913" fmla="*/ 493776 h 1567338"/>
                <a:gd name="connsiteX914" fmla="*/ 2871691 w 4728781"/>
                <a:gd name="connsiteY914" fmla="*/ 493776 h 1567338"/>
                <a:gd name="connsiteX915" fmla="*/ 2871691 w 4728781"/>
                <a:gd name="connsiteY915" fmla="*/ 530447 h 1567338"/>
                <a:gd name="connsiteX916" fmla="*/ 2834925 w 4728781"/>
                <a:gd name="connsiteY916" fmla="*/ 530447 h 1567338"/>
                <a:gd name="connsiteX917" fmla="*/ 2022824 w 4728781"/>
                <a:gd name="connsiteY917" fmla="*/ 493776 h 1567338"/>
                <a:gd name="connsiteX918" fmla="*/ 2059591 w 4728781"/>
                <a:gd name="connsiteY918" fmla="*/ 493776 h 1567338"/>
                <a:gd name="connsiteX919" fmla="*/ 2059591 w 4728781"/>
                <a:gd name="connsiteY919" fmla="*/ 530447 h 1567338"/>
                <a:gd name="connsiteX920" fmla="*/ 2022824 w 4728781"/>
                <a:gd name="connsiteY920" fmla="*/ 530447 h 1567338"/>
                <a:gd name="connsiteX921" fmla="*/ 2672524 w 4728781"/>
                <a:gd name="connsiteY921" fmla="*/ 472535 h 1567338"/>
                <a:gd name="connsiteX922" fmla="*/ 2709291 w 4728781"/>
                <a:gd name="connsiteY922" fmla="*/ 472535 h 1567338"/>
                <a:gd name="connsiteX923" fmla="*/ 2709291 w 4728781"/>
                <a:gd name="connsiteY923" fmla="*/ 495681 h 1567338"/>
                <a:gd name="connsiteX924" fmla="*/ 2672524 w 4728781"/>
                <a:gd name="connsiteY924" fmla="*/ 495681 h 1567338"/>
                <a:gd name="connsiteX925" fmla="*/ 1697926 w 4728781"/>
                <a:gd name="connsiteY925" fmla="*/ 472535 h 1567338"/>
                <a:gd name="connsiteX926" fmla="*/ 1734693 w 4728781"/>
                <a:gd name="connsiteY926" fmla="*/ 472535 h 1567338"/>
                <a:gd name="connsiteX927" fmla="*/ 1734693 w 4728781"/>
                <a:gd name="connsiteY927" fmla="*/ 495681 h 1567338"/>
                <a:gd name="connsiteX928" fmla="*/ 1697926 w 4728781"/>
                <a:gd name="connsiteY928" fmla="*/ 495681 h 1567338"/>
                <a:gd name="connsiteX929" fmla="*/ 1860327 w 4728781"/>
                <a:gd name="connsiteY929" fmla="*/ 470535 h 1567338"/>
                <a:gd name="connsiteX930" fmla="*/ 1897094 w 4728781"/>
                <a:gd name="connsiteY930" fmla="*/ 470535 h 1567338"/>
                <a:gd name="connsiteX931" fmla="*/ 1897094 w 4728781"/>
                <a:gd name="connsiteY931" fmla="*/ 506920 h 1567338"/>
                <a:gd name="connsiteX932" fmla="*/ 1860327 w 4728781"/>
                <a:gd name="connsiteY932" fmla="*/ 506920 h 1567338"/>
                <a:gd name="connsiteX933" fmla="*/ 1535525 w 4728781"/>
                <a:gd name="connsiteY933" fmla="*/ 445960 h 1567338"/>
                <a:gd name="connsiteX934" fmla="*/ 1572292 w 4728781"/>
                <a:gd name="connsiteY934" fmla="*/ 445960 h 1567338"/>
                <a:gd name="connsiteX935" fmla="*/ 1572292 w 4728781"/>
                <a:gd name="connsiteY935" fmla="*/ 482155 h 1567338"/>
                <a:gd name="connsiteX936" fmla="*/ 1535525 w 4728781"/>
                <a:gd name="connsiteY936" fmla="*/ 482155 h 1567338"/>
                <a:gd name="connsiteX937" fmla="*/ 2997422 w 4728781"/>
                <a:gd name="connsiteY937" fmla="*/ 441007 h 1567338"/>
                <a:gd name="connsiteX938" fmla="*/ 3034188 w 4728781"/>
                <a:gd name="connsiteY938" fmla="*/ 441007 h 1567338"/>
                <a:gd name="connsiteX939" fmla="*/ 3034188 w 4728781"/>
                <a:gd name="connsiteY939" fmla="*/ 477583 h 1567338"/>
                <a:gd name="connsiteX940" fmla="*/ 2997422 w 4728781"/>
                <a:gd name="connsiteY940" fmla="*/ 477583 h 1567338"/>
                <a:gd name="connsiteX941" fmla="*/ 3322224 w 4728781"/>
                <a:gd name="connsiteY941" fmla="*/ 439388 h 1567338"/>
                <a:gd name="connsiteX942" fmla="*/ 3358990 w 4728781"/>
                <a:gd name="connsiteY942" fmla="*/ 439388 h 1567338"/>
                <a:gd name="connsiteX943" fmla="*/ 3358990 w 4728781"/>
                <a:gd name="connsiteY943" fmla="*/ 476059 h 1567338"/>
                <a:gd name="connsiteX944" fmla="*/ 3322224 w 4728781"/>
                <a:gd name="connsiteY944" fmla="*/ 476059 h 1567338"/>
                <a:gd name="connsiteX945" fmla="*/ 2834925 w 4728781"/>
                <a:gd name="connsiteY945" fmla="*/ 439388 h 1567338"/>
                <a:gd name="connsiteX946" fmla="*/ 2871691 w 4728781"/>
                <a:gd name="connsiteY946" fmla="*/ 439388 h 1567338"/>
                <a:gd name="connsiteX947" fmla="*/ 2871691 w 4728781"/>
                <a:gd name="connsiteY947" fmla="*/ 476059 h 1567338"/>
                <a:gd name="connsiteX948" fmla="*/ 2834925 w 4728781"/>
                <a:gd name="connsiteY948" fmla="*/ 476059 h 1567338"/>
                <a:gd name="connsiteX949" fmla="*/ 2022824 w 4728781"/>
                <a:gd name="connsiteY949" fmla="*/ 439388 h 1567338"/>
                <a:gd name="connsiteX950" fmla="*/ 2059591 w 4728781"/>
                <a:gd name="connsiteY950" fmla="*/ 439388 h 1567338"/>
                <a:gd name="connsiteX951" fmla="*/ 2059591 w 4728781"/>
                <a:gd name="connsiteY951" fmla="*/ 476059 h 1567338"/>
                <a:gd name="connsiteX952" fmla="*/ 2022824 w 4728781"/>
                <a:gd name="connsiteY952" fmla="*/ 476059 h 1567338"/>
                <a:gd name="connsiteX953" fmla="*/ 1860327 w 4728781"/>
                <a:gd name="connsiteY953" fmla="*/ 416909 h 1567338"/>
                <a:gd name="connsiteX954" fmla="*/ 1897094 w 4728781"/>
                <a:gd name="connsiteY954" fmla="*/ 416909 h 1567338"/>
                <a:gd name="connsiteX955" fmla="*/ 1897094 w 4728781"/>
                <a:gd name="connsiteY955" fmla="*/ 453294 h 1567338"/>
                <a:gd name="connsiteX956" fmla="*/ 1860327 w 4728781"/>
                <a:gd name="connsiteY956" fmla="*/ 453294 h 1567338"/>
                <a:gd name="connsiteX957" fmla="*/ 1535525 w 4728781"/>
                <a:gd name="connsiteY957" fmla="*/ 392715 h 1567338"/>
                <a:gd name="connsiteX958" fmla="*/ 1572292 w 4728781"/>
                <a:gd name="connsiteY958" fmla="*/ 392715 h 1567338"/>
                <a:gd name="connsiteX959" fmla="*/ 1572292 w 4728781"/>
                <a:gd name="connsiteY959" fmla="*/ 428910 h 1567338"/>
                <a:gd name="connsiteX960" fmla="*/ 1535525 w 4728781"/>
                <a:gd name="connsiteY960" fmla="*/ 428910 h 1567338"/>
                <a:gd name="connsiteX961" fmla="*/ 2997422 w 4728781"/>
                <a:gd name="connsiteY961" fmla="*/ 386905 h 1567338"/>
                <a:gd name="connsiteX962" fmla="*/ 3034188 w 4728781"/>
                <a:gd name="connsiteY962" fmla="*/ 386905 h 1567338"/>
                <a:gd name="connsiteX963" fmla="*/ 3034188 w 4728781"/>
                <a:gd name="connsiteY963" fmla="*/ 423481 h 1567338"/>
                <a:gd name="connsiteX964" fmla="*/ 2997422 w 4728781"/>
                <a:gd name="connsiteY964" fmla="*/ 423481 h 1567338"/>
                <a:gd name="connsiteX965" fmla="*/ 3322224 w 4728781"/>
                <a:gd name="connsiteY965" fmla="*/ 385095 h 1567338"/>
                <a:gd name="connsiteX966" fmla="*/ 3358990 w 4728781"/>
                <a:gd name="connsiteY966" fmla="*/ 385095 h 1567338"/>
                <a:gd name="connsiteX967" fmla="*/ 3358990 w 4728781"/>
                <a:gd name="connsiteY967" fmla="*/ 421766 h 1567338"/>
                <a:gd name="connsiteX968" fmla="*/ 3322224 w 4728781"/>
                <a:gd name="connsiteY968" fmla="*/ 421766 h 1567338"/>
                <a:gd name="connsiteX969" fmla="*/ 2834925 w 4728781"/>
                <a:gd name="connsiteY969" fmla="*/ 385095 h 1567338"/>
                <a:gd name="connsiteX970" fmla="*/ 2871691 w 4728781"/>
                <a:gd name="connsiteY970" fmla="*/ 385095 h 1567338"/>
                <a:gd name="connsiteX971" fmla="*/ 2871691 w 4728781"/>
                <a:gd name="connsiteY971" fmla="*/ 421766 h 1567338"/>
                <a:gd name="connsiteX972" fmla="*/ 2834925 w 4728781"/>
                <a:gd name="connsiteY972" fmla="*/ 421766 h 1567338"/>
                <a:gd name="connsiteX973" fmla="*/ 2022824 w 4728781"/>
                <a:gd name="connsiteY973" fmla="*/ 385095 h 1567338"/>
                <a:gd name="connsiteX974" fmla="*/ 2059591 w 4728781"/>
                <a:gd name="connsiteY974" fmla="*/ 385095 h 1567338"/>
                <a:gd name="connsiteX975" fmla="*/ 2059591 w 4728781"/>
                <a:gd name="connsiteY975" fmla="*/ 421766 h 1567338"/>
                <a:gd name="connsiteX976" fmla="*/ 2022824 w 4728781"/>
                <a:gd name="connsiteY976" fmla="*/ 421766 h 1567338"/>
                <a:gd name="connsiteX977" fmla="*/ 1860327 w 4728781"/>
                <a:gd name="connsiteY977" fmla="*/ 363283 h 1567338"/>
                <a:gd name="connsiteX978" fmla="*/ 1897094 w 4728781"/>
                <a:gd name="connsiteY978" fmla="*/ 363283 h 1567338"/>
                <a:gd name="connsiteX979" fmla="*/ 1897094 w 4728781"/>
                <a:gd name="connsiteY979" fmla="*/ 399668 h 1567338"/>
                <a:gd name="connsiteX980" fmla="*/ 1860327 w 4728781"/>
                <a:gd name="connsiteY980" fmla="*/ 399668 h 1567338"/>
                <a:gd name="connsiteX981" fmla="*/ 1535525 w 4728781"/>
                <a:gd name="connsiteY981" fmla="*/ 339375 h 1567338"/>
                <a:gd name="connsiteX982" fmla="*/ 1572292 w 4728781"/>
                <a:gd name="connsiteY982" fmla="*/ 339375 h 1567338"/>
                <a:gd name="connsiteX983" fmla="*/ 1572292 w 4728781"/>
                <a:gd name="connsiteY983" fmla="*/ 375570 h 1567338"/>
                <a:gd name="connsiteX984" fmla="*/ 1535525 w 4728781"/>
                <a:gd name="connsiteY984" fmla="*/ 375570 h 1567338"/>
                <a:gd name="connsiteX985" fmla="*/ 2997422 w 4728781"/>
                <a:gd name="connsiteY985" fmla="*/ 332803 h 1567338"/>
                <a:gd name="connsiteX986" fmla="*/ 3034188 w 4728781"/>
                <a:gd name="connsiteY986" fmla="*/ 332803 h 1567338"/>
                <a:gd name="connsiteX987" fmla="*/ 3034188 w 4728781"/>
                <a:gd name="connsiteY987" fmla="*/ 369379 h 1567338"/>
                <a:gd name="connsiteX988" fmla="*/ 2997422 w 4728781"/>
                <a:gd name="connsiteY988" fmla="*/ 369379 h 1567338"/>
                <a:gd name="connsiteX989" fmla="*/ 3322224 w 4728781"/>
                <a:gd name="connsiteY989" fmla="*/ 330803 h 1567338"/>
                <a:gd name="connsiteX990" fmla="*/ 3358990 w 4728781"/>
                <a:gd name="connsiteY990" fmla="*/ 330803 h 1567338"/>
                <a:gd name="connsiteX991" fmla="*/ 3358990 w 4728781"/>
                <a:gd name="connsiteY991" fmla="*/ 367474 h 1567338"/>
                <a:gd name="connsiteX992" fmla="*/ 3322224 w 4728781"/>
                <a:gd name="connsiteY992" fmla="*/ 367474 h 1567338"/>
                <a:gd name="connsiteX993" fmla="*/ 2834925 w 4728781"/>
                <a:gd name="connsiteY993" fmla="*/ 330803 h 1567338"/>
                <a:gd name="connsiteX994" fmla="*/ 2871691 w 4728781"/>
                <a:gd name="connsiteY994" fmla="*/ 330803 h 1567338"/>
                <a:gd name="connsiteX995" fmla="*/ 2871691 w 4728781"/>
                <a:gd name="connsiteY995" fmla="*/ 367474 h 1567338"/>
                <a:gd name="connsiteX996" fmla="*/ 2834925 w 4728781"/>
                <a:gd name="connsiteY996" fmla="*/ 367474 h 1567338"/>
                <a:gd name="connsiteX997" fmla="*/ 2022824 w 4728781"/>
                <a:gd name="connsiteY997" fmla="*/ 330803 h 1567338"/>
                <a:gd name="connsiteX998" fmla="*/ 2059591 w 4728781"/>
                <a:gd name="connsiteY998" fmla="*/ 330803 h 1567338"/>
                <a:gd name="connsiteX999" fmla="*/ 2059591 w 4728781"/>
                <a:gd name="connsiteY999" fmla="*/ 367474 h 1567338"/>
                <a:gd name="connsiteX1000" fmla="*/ 2022824 w 4728781"/>
                <a:gd name="connsiteY1000" fmla="*/ 367474 h 1567338"/>
                <a:gd name="connsiteX1001" fmla="*/ 1860327 w 4728781"/>
                <a:gd name="connsiteY1001" fmla="*/ 309657 h 1567338"/>
                <a:gd name="connsiteX1002" fmla="*/ 1897094 w 4728781"/>
                <a:gd name="connsiteY1002" fmla="*/ 309657 h 1567338"/>
                <a:gd name="connsiteX1003" fmla="*/ 1897094 w 4728781"/>
                <a:gd name="connsiteY1003" fmla="*/ 346043 h 1567338"/>
                <a:gd name="connsiteX1004" fmla="*/ 1860327 w 4728781"/>
                <a:gd name="connsiteY1004" fmla="*/ 346043 h 1567338"/>
                <a:gd name="connsiteX1005" fmla="*/ 3322224 w 4728781"/>
                <a:gd name="connsiteY1005" fmla="*/ 288893 h 1567338"/>
                <a:gd name="connsiteX1006" fmla="*/ 3358990 w 4728781"/>
                <a:gd name="connsiteY1006" fmla="*/ 288893 h 1567338"/>
                <a:gd name="connsiteX1007" fmla="*/ 3358990 w 4728781"/>
                <a:gd name="connsiteY1007" fmla="*/ 312039 h 1567338"/>
                <a:gd name="connsiteX1008" fmla="*/ 3322224 w 4728781"/>
                <a:gd name="connsiteY1008" fmla="*/ 312039 h 1567338"/>
                <a:gd name="connsiteX1009" fmla="*/ 2834925 w 4728781"/>
                <a:gd name="connsiteY1009" fmla="*/ 288893 h 1567338"/>
                <a:gd name="connsiteX1010" fmla="*/ 2871691 w 4728781"/>
                <a:gd name="connsiteY1010" fmla="*/ 288893 h 1567338"/>
                <a:gd name="connsiteX1011" fmla="*/ 2871691 w 4728781"/>
                <a:gd name="connsiteY1011" fmla="*/ 312039 h 1567338"/>
                <a:gd name="connsiteX1012" fmla="*/ 2834925 w 4728781"/>
                <a:gd name="connsiteY1012" fmla="*/ 312039 h 1567338"/>
                <a:gd name="connsiteX1013" fmla="*/ 2022824 w 4728781"/>
                <a:gd name="connsiteY1013" fmla="*/ 288893 h 1567338"/>
                <a:gd name="connsiteX1014" fmla="*/ 2059591 w 4728781"/>
                <a:gd name="connsiteY1014" fmla="*/ 288893 h 1567338"/>
                <a:gd name="connsiteX1015" fmla="*/ 2059591 w 4728781"/>
                <a:gd name="connsiteY1015" fmla="*/ 312039 h 1567338"/>
                <a:gd name="connsiteX1016" fmla="*/ 2022824 w 4728781"/>
                <a:gd name="connsiteY1016" fmla="*/ 312039 h 1567338"/>
                <a:gd name="connsiteX1017" fmla="*/ 1535525 w 4728781"/>
                <a:gd name="connsiteY1017" fmla="*/ 286131 h 1567338"/>
                <a:gd name="connsiteX1018" fmla="*/ 1572292 w 4728781"/>
                <a:gd name="connsiteY1018" fmla="*/ 286131 h 1567338"/>
                <a:gd name="connsiteX1019" fmla="*/ 1572292 w 4728781"/>
                <a:gd name="connsiteY1019" fmla="*/ 322326 h 1567338"/>
                <a:gd name="connsiteX1020" fmla="*/ 1535525 w 4728781"/>
                <a:gd name="connsiteY1020" fmla="*/ 322326 h 1567338"/>
                <a:gd name="connsiteX1021" fmla="*/ 2997422 w 4728781"/>
                <a:gd name="connsiteY1021" fmla="*/ 278701 h 1567338"/>
                <a:gd name="connsiteX1022" fmla="*/ 3034188 w 4728781"/>
                <a:gd name="connsiteY1022" fmla="*/ 278701 h 1567338"/>
                <a:gd name="connsiteX1023" fmla="*/ 3034188 w 4728781"/>
                <a:gd name="connsiteY1023" fmla="*/ 315277 h 1567338"/>
                <a:gd name="connsiteX1024" fmla="*/ 2997422 w 4728781"/>
                <a:gd name="connsiteY1024" fmla="*/ 315277 h 1567338"/>
                <a:gd name="connsiteX1025" fmla="*/ 1860327 w 4728781"/>
                <a:gd name="connsiteY1025" fmla="*/ 256031 h 1567338"/>
                <a:gd name="connsiteX1026" fmla="*/ 1897094 w 4728781"/>
                <a:gd name="connsiteY1026" fmla="*/ 256031 h 1567338"/>
                <a:gd name="connsiteX1027" fmla="*/ 1897094 w 4728781"/>
                <a:gd name="connsiteY1027" fmla="*/ 292417 h 1567338"/>
                <a:gd name="connsiteX1028" fmla="*/ 1860327 w 4728781"/>
                <a:gd name="connsiteY1028" fmla="*/ 292417 h 1567338"/>
                <a:gd name="connsiteX1029" fmla="*/ 1535525 w 4728781"/>
                <a:gd name="connsiteY1029" fmla="*/ 232886 h 1567338"/>
                <a:gd name="connsiteX1030" fmla="*/ 1572292 w 4728781"/>
                <a:gd name="connsiteY1030" fmla="*/ 232886 h 1567338"/>
                <a:gd name="connsiteX1031" fmla="*/ 1572292 w 4728781"/>
                <a:gd name="connsiteY1031" fmla="*/ 269081 h 1567338"/>
                <a:gd name="connsiteX1032" fmla="*/ 1535525 w 4728781"/>
                <a:gd name="connsiteY1032" fmla="*/ 269081 h 1567338"/>
                <a:gd name="connsiteX1033" fmla="*/ 2997422 w 4728781"/>
                <a:gd name="connsiteY1033" fmla="*/ 224694 h 1567338"/>
                <a:gd name="connsiteX1034" fmla="*/ 3034188 w 4728781"/>
                <a:gd name="connsiteY1034" fmla="*/ 224694 h 1567338"/>
                <a:gd name="connsiteX1035" fmla="*/ 3034188 w 4728781"/>
                <a:gd name="connsiteY1035" fmla="*/ 261270 h 1567338"/>
                <a:gd name="connsiteX1036" fmla="*/ 2997422 w 4728781"/>
                <a:gd name="connsiteY1036" fmla="*/ 261270 h 1567338"/>
                <a:gd name="connsiteX1037" fmla="*/ 1860327 w 4728781"/>
                <a:gd name="connsiteY1037" fmla="*/ 202501 h 1567338"/>
                <a:gd name="connsiteX1038" fmla="*/ 1897094 w 4728781"/>
                <a:gd name="connsiteY1038" fmla="*/ 202501 h 1567338"/>
                <a:gd name="connsiteX1039" fmla="*/ 1897094 w 4728781"/>
                <a:gd name="connsiteY1039" fmla="*/ 238791 h 1567338"/>
                <a:gd name="connsiteX1040" fmla="*/ 1860327 w 4728781"/>
                <a:gd name="connsiteY1040" fmla="*/ 238791 h 1567338"/>
                <a:gd name="connsiteX1041" fmla="*/ 1535525 w 4728781"/>
                <a:gd name="connsiteY1041" fmla="*/ 191547 h 1567338"/>
                <a:gd name="connsiteX1042" fmla="*/ 1572292 w 4728781"/>
                <a:gd name="connsiteY1042" fmla="*/ 191547 h 1567338"/>
                <a:gd name="connsiteX1043" fmla="*/ 1572292 w 4728781"/>
                <a:gd name="connsiteY1043" fmla="*/ 214693 h 1567338"/>
                <a:gd name="connsiteX1044" fmla="*/ 1535525 w 4728781"/>
                <a:gd name="connsiteY1044" fmla="*/ 214693 h 1567338"/>
                <a:gd name="connsiteX1045" fmla="*/ 2997422 w 4728781"/>
                <a:gd name="connsiteY1045" fmla="*/ 170592 h 1567338"/>
                <a:gd name="connsiteX1046" fmla="*/ 3034188 w 4728781"/>
                <a:gd name="connsiteY1046" fmla="*/ 170592 h 1567338"/>
                <a:gd name="connsiteX1047" fmla="*/ 3034188 w 4728781"/>
                <a:gd name="connsiteY1047" fmla="*/ 207168 h 1567338"/>
                <a:gd name="connsiteX1048" fmla="*/ 2997422 w 4728781"/>
                <a:gd name="connsiteY1048" fmla="*/ 207168 h 1567338"/>
                <a:gd name="connsiteX1049" fmla="*/ 1860327 w 4728781"/>
                <a:gd name="connsiteY1049" fmla="*/ 148780 h 1567338"/>
                <a:gd name="connsiteX1050" fmla="*/ 1897094 w 4728781"/>
                <a:gd name="connsiteY1050" fmla="*/ 148780 h 1567338"/>
                <a:gd name="connsiteX1051" fmla="*/ 1897094 w 4728781"/>
                <a:gd name="connsiteY1051" fmla="*/ 185166 h 1567338"/>
                <a:gd name="connsiteX1052" fmla="*/ 1860327 w 4728781"/>
                <a:gd name="connsiteY1052" fmla="*/ 185166 h 1567338"/>
                <a:gd name="connsiteX1053" fmla="*/ 2997422 w 4728781"/>
                <a:gd name="connsiteY1053" fmla="*/ 116490 h 1567338"/>
                <a:gd name="connsiteX1054" fmla="*/ 3034188 w 4728781"/>
                <a:gd name="connsiteY1054" fmla="*/ 116490 h 1567338"/>
                <a:gd name="connsiteX1055" fmla="*/ 3034188 w 4728781"/>
                <a:gd name="connsiteY1055" fmla="*/ 153066 h 1567338"/>
                <a:gd name="connsiteX1056" fmla="*/ 2997422 w 4728781"/>
                <a:gd name="connsiteY1056" fmla="*/ 153066 h 1567338"/>
                <a:gd name="connsiteX1057" fmla="*/ 1860327 w 4728781"/>
                <a:gd name="connsiteY1057" fmla="*/ 95154 h 1567338"/>
                <a:gd name="connsiteX1058" fmla="*/ 1897094 w 4728781"/>
                <a:gd name="connsiteY1058" fmla="*/ 95154 h 1567338"/>
                <a:gd name="connsiteX1059" fmla="*/ 1897094 w 4728781"/>
                <a:gd name="connsiteY1059" fmla="*/ 131540 h 1567338"/>
                <a:gd name="connsiteX1060" fmla="*/ 1860327 w 4728781"/>
                <a:gd name="connsiteY1060" fmla="*/ 131540 h 1567338"/>
                <a:gd name="connsiteX1061" fmla="*/ 2997422 w 4728781"/>
                <a:gd name="connsiteY1061" fmla="*/ 74771 h 1567338"/>
                <a:gd name="connsiteX1062" fmla="*/ 3034188 w 4728781"/>
                <a:gd name="connsiteY1062" fmla="*/ 74771 h 1567338"/>
                <a:gd name="connsiteX1063" fmla="*/ 3034188 w 4728781"/>
                <a:gd name="connsiteY1063" fmla="*/ 97917 h 1567338"/>
                <a:gd name="connsiteX1064" fmla="*/ 2997422 w 4728781"/>
                <a:gd name="connsiteY1064" fmla="*/ 97917 h 1567338"/>
                <a:gd name="connsiteX1065" fmla="*/ 1860327 w 4728781"/>
                <a:gd name="connsiteY1065" fmla="*/ 41529 h 1567338"/>
                <a:gd name="connsiteX1066" fmla="*/ 1897094 w 4728781"/>
                <a:gd name="connsiteY1066" fmla="*/ 41529 h 1567338"/>
                <a:gd name="connsiteX1067" fmla="*/ 1897094 w 4728781"/>
                <a:gd name="connsiteY1067" fmla="*/ 77915 h 1567338"/>
                <a:gd name="connsiteX1068" fmla="*/ 1860327 w 4728781"/>
                <a:gd name="connsiteY1068" fmla="*/ 77915 h 1567338"/>
                <a:gd name="connsiteX1069" fmla="*/ 1860327 w 4728781"/>
                <a:gd name="connsiteY1069" fmla="*/ 0 h 1567338"/>
                <a:gd name="connsiteX1070" fmla="*/ 1897094 w 4728781"/>
                <a:gd name="connsiteY1070" fmla="*/ 0 h 1567338"/>
                <a:gd name="connsiteX1071" fmla="*/ 1897094 w 4728781"/>
                <a:gd name="connsiteY1071" fmla="*/ 23146 h 1567338"/>
                <a:gd name="connsiteX1072" fmla="*/ 1860327 w 4728781"/>
                <a:gd name="connsiteY1072" fmla="*/ 23146 h 156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</a:cxnLst>
              <a:rect l="l" t="t" r="r" b="b"/>
              <a:pathLst>
                <a:path w="4728781" h="1567338">
                  <a:moveTo>
                    <a:pt x="1860327" y="1544192"/>
                  </a:moveTo>
                  <a:lnTo>
                    <a:pt x="1897094" y="1544192"/>
                  </a:lnTo>
                  <a:lnTo>
                    <a:pt x="1897094" y="1567338"/>
                  </a:lnTo>
                  <a:lnTo>
                    <a:pt x="1860327" y="1567338"/>
                  </a:lnTo>
                  <a:close/>
                  <a:moveTo>
                    <a:pt x="1860327" y="1489519"/>
                  </a:moveTo>
                  <a:lnTo>
                    <a:pt x="1897094" y="1489519"/>
                  </a:lnTo>
                  <a:lnTo>
                    <a:pt x="1897094" y="1525904"/>
                  </a:lnTo>
                  <a:lnTo>
                    <a:pt x="1860327" y="1525904"/>
                  </a:lnTo>
                  <a:close/>
                  <a:moveTo>
                    <a:pt x="2997422" y="1469421"/>
                  </a:moveTo>
                  <a:lnTo>
                    <a:pt x="3034188" y="1469421"/>
                  </a:lnTo>
                  <a:lnTo>
                    <a:pt x="3034188" y="1492567"/>
                  </a:lnTo>
                  <a:lnTo>
                    <a:pt x="2997422" y="1492567"/>
                  </a:lnTo>
                  <a:close/>
                  <a:moveTo>
                    <a:pt x="1860327" y="1435893"/>
                  </a:moveTo>
                  <a:lnTo>
                    <a:pt x="1897094" y="1435893"/>
                  </a:lnTo>
                  <a:lnTo>
                    <a:pt x="1897094" y="1472183"/>
                  </a:lnTo>
                  <a:lnTo>
                    <a:pt x="1860327" y="1472183"/>
                  </a:lnTo>
                  <a:close/>
                  <a:moveTo>
                    <a:pt x="2997422" y="1414271"/>
                  </a:moveTo>
                  <a:lnTo>
                    <a:pt x="3034188" y="1414271"/>
                  </a:lnTo>
                  <a:lnTo>
                    <a:pt x="3034188" y="1450847"/>
                  </a:lnTo>
                  <a:lnTo>
                    <a:pt x="2997422" y="1450847"/>
                  </a:lnTo>
                  <a:close/>
                  <a:moveTo>
                    <a:pt x="1860327" y="1382172"/>
                  </a:moveTo>
                  <a:lnTo>
                    <a:pt x="1897094" y="1382172"/>
                  </a:lnTo>
                  <a:lnTo>
                    <a:pt x="1897094" y="1418557"/>
                  </a:lnTo>
                  <a:lnTo>
                    <a:pt x="1860327" y="1418557"/>
                  </a:lnTo>
                  <a:close/>
                  <a:moveTo>
                    <a:pt x="2997422" y="1360170"/>
                  </a:moveTo>
                  <a:lnTo>
                    <a:pt x="3034188" y="1360170"/>
                  </a:lnTo>
                  <a:lnTo>
                    <a:pt x="3034188" y="1396746"/>
                  </a:lnTo>
                  <a:lnTo>
                    <a:pt x="2997422" y="1396746"/>
                  </a:lnTo>
                  <a:close/>
                  <a:moveTo>
                    <a:pt x="1535525" y="1352645"/>
                  </a:moveTo>
                  <a:lnTo>
                    <a:pt x="1572292" y="1352645"/>
                  </a:lnTo>
                  <a:lnTo>
                    <a:pt x="1572292" y="1375791"/>
                  </a:lnTo>
                  <a:lnTo>
                    <a:pt x="1535525" y="1375791"/>
                  </a:lnTo>
                  <a:close/>
                  <a:moveTo>
                    <a:pt x="1860327" y="1328642"/>
                  </a:moveTo>
                  <a:lnTo>
                    <a:pt x="1897094" y="1328642"/>
                  </a:lnTo>
                  <a:lnTo>
                    <a:pt x="1897094" y="1364932"/>
                  </a:lnTo>
                  <a:lnTo>
                    <a:pt x="1860327" y="1364932"/>
                  </a:lnTo>
                  <a:close/>
                  <a:moveTo>
                    <a:pt x="2997422" y="1306163"/>
                  </a:moveTo>
                  <a:lnTo>
                    <a:pt x="3034188" y="1306163"/>
                  </a:lnTo>
                  <a:lnTo>
                    <a:pt x="3034188" y="1342739"/>
                  </a:lnTo>
                  <a:lnTo>
                    <a:pt x="2997422" y="1342739"/>
                  </a:lnTo>
                  <a:close/>
                  <a:moveTo>
                    <a:pt x="1535525" y="1298257"/>
                  </a:moveTo>
                  <a:lnTo>
                    <a:pt x="1572292" y="1298257"/>
                  </a:lnTo>
                  <a:lnTo>
                    <a:pt x="1572292" y="1334452"/>
                  </a:lnTo>
                  <a:lnTo>
                    <a:pt x="1535525" y="1334452"/>
                  </a:lnTo>
                  <a:close/>
                  <a:moveTo>
                    <a:pt x="1860327" y="1274921"/>
                  </a:moveTo>
                  <a:lnTo>
                    <a:pt x="1897094" y="1274921"/>
                  </a:lnTo>
                  <a:lnTo>
                    <a:pt x="1897094" y="1311306"/>
                  </a:lnTo>
                  <a:lnTo>
                    <a:pt x="1860327" y="1311306"/>
                  </a:lnTo>
                  <a:close/>
                  <a:moveTo>
                    <a:pt x="3322224" y="1255395"/>
                  </a:moveTo>
                  <a:lnTo>
                    <a:pt x="3358990" y="1255395"/>
                  </a:lnTo>
                  <a:lnTo>
                    <a:pt x="3358990" y="1278541"/>
                  </a:lnTo>
                  <a:lnTo>
                    <a:pt x="3322224" y="1278541"/>
                  </a:lnTo>
                  <a:close/>
                  <a:moveTo>
                    <a:pt x="2834925" y="1255395"/>
                  </a:moveTo>
                  <a:lnTo>
                    <a:pt x="2871691" y="1255395"/>
                  </a:lnTo>
                  <a:lnTo>
                    <a:pt x="2871691" y="1278541"/>
                  </a:lnTo>
                  <a:lnTo>
                    <a:pt x="2834925" y="1278541"/>
                  </a:lnTo>
                  <a:close/>
                  <a:moveTo>
                    <a:pt x="2022824" y="1255395"/>
                  </a:moveTo>
                  <a:lnTo>
                    <a:pt x="2059591" y="1255395"/>
                  </a:lnTo>
                  <a:lnTo>
                    <a:pt x="2059591" y="1278541"/>
                  </a:lnTo>
                  <a:lnTo>
                    <a:pt x="2022824" y="1278541"/>
                  </a:lnTo>
                  <a:close/>
                  <a:moveTo>
                    <a:pt x="2997422" y="1252061"/>
                  </a:moveTo>
                  <a:lnTo>
                    <a:pt x="3034188" y="1252061"/>
                  </a:lnTo>
                  <a:lnTo>
                    <a:pt x="3034188" y="1288637"/>
                  </a:lnTo>
                  <a:lnTo>
                    <a:pt x="2997422" y="1288637"/>
                  </a:lnTo>
                  <a:close/>
                  <a:moveTo>
                    <a:pt x="1535525" y="1245012"/>
                  </a:moveTo>
                  <a:lnTo>
                    <a:pt x="1572292" y="1245012"/>
                  </a:lnTo>
                  <a:lnTo>
                    <a:pt x="1572292" y="1281207"/>
                  </a:lnTo>
                  <a:lnTo>
                    <a:pt x="1535525" y="1281207"/>
                  </a:lnTo>
                  <a:close/>
                  <a:moveTo>
                    <a:pt x="1860327" y="1221390"/>
                  </a:moveTo>
                  <a:lnTo>
                    <a:pt x="1897094" y="1221390"/>
                  </a:lnTo>
                  <a:lnTo>
                    <a:pt x="1897094" y="1257680"/>
                  </a:lnTo>
                  <a:lnTo>
                    <a:pt x="1860327" y="1257680"/>
                  </a:lnTo>
                  <a:close/>
                  <a:moveTo>
                    <a:pt x="3322224" y="1199959"/>
                  </a:moveTo>
                  <a:lnTo>
                    <a:pt x="3358990" y="1199959"/>
                  </a:lnTo>
                  <a:lnTo>
                    <a:pt x="3358990" y="1236630"/>
                  </a:lnTo>
                  <a:lnTo>
                    <a:pt x="3322224" y="1236630"/>
                  </a:lnTo>
                  <a:close/>
                  <a:moveTo>
                    <a:pt x="2834925" y="1199959"/>
                  </a:moveTo>
                  <a:lnTo>
                    <a:pt x="2871691" y="1199959"/>
                  </a:lnTo>
                  <a:lnTo>
                    <a:pt x="2871691" y="1236630"/>
                  </a:lnTo>
                  <a:lnTo>
                    <a:pt x="2834925" y="1236630"/>
                  </a:lnTo>
                  <a:close/>
                  <a:moveTo>
                    <a:pt x="2022824" y="1199959"/>
                  </a:moveTo>
                  <a:lnTo>
                    <a:pt x="2059591" y="1199959"/>
                  </a:lnTo>
                  <a:lnTo>
                    <a:pt x="2059591" y="1236630"/>
                  </a:lnTo>
                  <a:lnTo>
                    <a:pt x="2022824" y="1236630"/>
                  </a:lnTo>
                  <a:close/>
                  <a:moveTo>
                    <a:pt x="2997422" y="1197959"/>
                  </a:moveTo>
                  <a:lnTo>
                    <a:pt x="3034188" y="1197959"/>
                  </a:lnTo>
                  <a:lnTo>
                    <a:pt x="3034188" y="1234535"/>
                  </a:lnTo>
                  <a:lnTo>
                    <a:pt x="2997422" y="1234535"/>
                  </a:lnTo>
                  <a:close/>
                  <a:moveTo>
                    <a:pt x="1535525" y="1191768"/>
                  </a:moveTo>
                  <a:lnTo>
                    <a:pt x="1572292" y="1191768"/>
                  </a:lnTo>
                  <a:lnTo>
                    <a:pt x="1572292" y="1227963"/>
                  </a:lnTo>
                  <a:lnTo>
                    <a:pt x="1535525" y="1227963"/>
                  </a:lnTo>
                  <a:close/>
                  <a:moveTo>
                    <a:pt x="1860327" y="1167669"/>
                  </a:moveTo>
                  <a:lnTo>
                    <a:pt x="1897094" y="1167669"/>
                  </a:lnTo>
                  <a:lnTo>
                    <a:pt x="1897094" y="1204055"/>
                  </a:lnTo>
                  <a:lnTo>
                    <a:pt x="1860327" y="1204055"/>
                  </a:lnTo>
                  <a:close/>
                  <a:moveTo>
                    <a:pt x="3322224" y="1145666"/>
                  </a:moveTo>
                  <a:lnTo>
                    <a:pt x="3358990" y="1145666"/>
                  </a:lnTo>
                  <a:lnTo>
                    <a:pt x="3358990" y="1182337"/>
                  </a:lnTo>
                  <a:lnTo>
                    <a:pt x="3322224" y="1182337"/>
                  </a:lnTo>
                  <a:close/>
                  <a:moveTo>
                    <a:pt x="2834925" y="1145666"/>
                  </a:moveTo>
                  <a:lnTo>
                    <a:pt x="2871691" y="1145666"/>
                  </a:lnTo>
                  <a:lnTo>
                    <a:pt x="2871691" y="1182337"/>
                  </a:lnTo>
                  <a:lnTo>
                    <a:pt x="2834925" y="1182337"/>
                  </a:lnTo>
                  <a:close/>
                  <a:moveTo>
                    <a:pt x="2022824" y="1145666"/>
                  </a:moveTo>
                  <a:lnTo>
                    <a:pt x="2059591" y="1145666"/>
                  </a:lnTo>
                  <a:lnTo>
                    <a:pt x="2059591" y="1182337"/>
                  </a:lnTo>
                  <a:lnTo>
                    <a:pt x="2022824" y="1182337"/>
                  </a:lnTo>
                  <a:close/>
                  <a:moveTo>
                    <a:pt x="2997422" y="1143857"/>
                  </a:moveTo>
                  <a:lnTo>
                    <a:pt x="3034188" y="1143857"/>
                  </a:lnTo>
                  <a:lnTo>
                    <a:pt x="3034188" y="1180433"/>
                  </a:lnTo>
                  <a:lnTo>
                    <a:pt x="2997422" y="1180433"/>
                  </a:lnTo>
                  <a:close/>
                  <a:moveTo>
                    <a:pt x="1535525" y="1138523"/>
                  </a:moveTo>
                  <a:lnTo>
                    <a:pt x="1572292" y="1138523"/>
                  </a:lnTo>
                  <a:lnTo>
                    <a:pt x="1572292" y="1174718"/>
                  </a:lnTo>
                  <a:lnTo>
                    <a:pt x="1535525" y="1174718"/>
                  </a:lnTo>
                  <a:close/>
                  <a:moveTo>
                    <a:pt x="1860327" y="1114043"/>
                  </a:moveTo>
                  <a:lnTo>
                    <a:pt x="1897094" y="1114043"/>
                  </a:lnTo>
                  <a:lnTo>
                    <a:pt x="1897094" y="1150428"/>
                  </a:lnTo>
                  <a:lnTo>
                    <a:pt x="1860327" y="1150428"/>
                  </a:lnTo>
                  <a:close/>
                  <a:moveTo>
                    <a:pt x="3322224" y="1091279"/>
                  </a:moveTo>
                  <a:lnTo>
                    <a:pt x="3358990" y="1091279"/>
                  </a:lnTo>
                  <a:lnTo>
                    <a:pt x="3358990" y="1127950"/>
                  </a:lnTo>
                  <a:lnTo>
                    <a:pt x="3322224" y="1127950"/>
                  </a:lnTo>
                  <a:close/>
                  <a:moveTo>
                    <a:pt x="2834925" y="1091279"/>
                  </a:moveTo>
                  <a:lnTo>
                    <a:pt x="2871691" y="1091279"/>
                  </a:lnTo>
                  <a:lnTo>
                    <a:pt x="2871691" y="1127950"/>
                  </a:lnTo>
                  <a:lnTo>
                    <a:pt x="2834925" y="1127950"/>
                  </a:lnTo>
                  <a:close/>
                  <a:moveTo>
                    <a:pt x="2022824" y="1091279"/>
                  </a:moveTo>
                  <a:lnTo>
                    <a:pt x="2059591" y="1091279"/>
                  </a:lnTo>
                  <a:lnTo>
                    <a:pt x="2059591" y="1127950"/>
                  </a:lnTo>
                  <a:lnTo>
                    <a:pt x="2022824" y="1127950"/>
                  </a:lnTo>
                  <a:close/>
                  <a:moveTo>
                    <a:pt x="2997422" y="1089850"/>
                  </a:moveTo>
                  <a:lnTo>
                    <a:pt x="3034188" y="1089850"/>
                  </a:lnTo>
                  <a:lnTo>
                    <a:pt x="3034188" y="1126426"/>
                  </a:lnTo>
                  <a:lnTo>
                    <a:pt x="2997422" y="1126426"/>
                  </a:lnTo>
                  <a:close/>
                  <a:moveTo>
                    <a:pt x="1535525" y="1085183"/>
                  </a:moveTo>
                  <a:lnTo>
                    <a:pt x="1572292" y="1085183"/>
                  </a:lnTo>
                  <a:lnTo>
                    <a:pt x="1572292" y="1121378"/>
                  </a:lnTo>
                  <a:lnTo>
                    <a:pt x="1535525" y="1121378"/>
                  </a:lnTo>
                  <a:close/>
                  <a:moveTo>
                    <a:pt x="2672524" y="1071657"/>
                  </a:moveTo>
                  <a:lnTo>
                    <a:pt x="2709291" y="1071657"/>
                  </a:lnTo>
                  <a:lnTo>
                    <a:pt x="2709291" y="1094803"/>
                  </a:lnTo>
                  <a:lnTo>
                    <a:pt x="2672524" y="1094803"/>
                  </a:lnTo>
                  <a:close/>
                  <a:moveTo>
                    <a:pt x="1697926" y="1071657"/>
                  </a:moveTo>
                  <a:lnTo>
                    <a:pt x="1734693" y="1071657"/>
                  </a:lnTo>
                  <a:lnTo>
                    <a:pt x="1734693" y="1094803"/>
                  </a:lnTo>
                  <a:lnTo>
                    <a:pt x="1697926" y="1094803"/>
                  </a:lnTo>
                  <a:close/>
                  <a:moveTo>
                    <a:pt x="1860327" y="1060418"/>
                  </a:moveTo>
                  <a:lnTo>
                    <a:pt x="1897094" y="1060418"/>
                  </a:lnTo>
                  <a:lnTo>
                    <a:pt x="1897094" y="1096803"/>
                  </a:lnTo>
                  <a:lnTo>
                    <a:pt x="1860327" y="1096803"/>
                  </a:lnTo>
                  <a:close/>
                  <a:moveTo>
                    <a:pt x="3322224" y="1036986"/>
                  </a:moveTo>
                  <a:lnTo>
                    <a:pt x="3358990" y="1036986"/>
                  </a:lnTo>
                  <a:lnTo>
                    <a:pt x="3358990" y="1073657"/>
                  </a:lnTo>
                  <a:lnTo>
                    <a:pt x="3322224" y="1073657"/>
                  </a:lnTo>
                  <a:close/>
                  <a:moveTo>
                    <a:pt x="2834925" y="1036986"/>
                  </a:moveTo>
                  <a:lnTo>
                    <a:pt x="2871691" y="1036986"/>
                  </a:lnTo>
                  <a:lnTo>
                    <a:pt x="2871691" y="1073657"/>
                  </a:lnTo>
                  <a:lnTo>
                    <a:pt x="2834925" y="1073657"/>
                  </a:lnTo>
                  <a:close/>
                  <a:moveTo>
                    <a:pt x="2022824" y="1036986"/>
                  </a:moveTo>
                  <a:lnTo>
                    <a:pt x="2059591" y="1036986"/>
                  </a:lnTo>
                  <a:lnTo>
                    <a:pt x="2059591" y="1073657"/>
                  </a:lnTo>
                  <a:lnTo>
                    <a:pt x="2022824" y="1073657"/>
                  </a:lnTo>
                  <a:close/>
                  <a:moveTo>
                    <a:pt x="2997422" y="1035748"/>
                  </a:moveTo>
                  <a:lnTo>
                    <a:pt x="3034188" y="1035748"/>
                  </a:lnTo>
                  <a:lnTo>
                    <a:pt x="3034188" y="1072324"/>
                  </a:lnTo>
                  <a:lnTo>
                    <a:pt x="2997422" y="1072324"/>
                  </a:lnTo>
                  <a:close/>
                  <a:moveTo>
                    <a:pt x="1535525" y="1031938"/>
                  </a:moveTo>
                  <a:lnTo>
                    <a:pt x="1572292" y="1031938"/>
                  </a:lnTo>
                  <a:lnTo>
                    <a:pt x="1572292" y="1068133"/>
                  </a:lnTo>
                  <a:lnTo>
                    <a:pt x="1535525" y="1068133"/>
                  </a:lnTo>
                  <a:close/>
                  <a:moveTo>
                    <a:pt x="3159823" y="1029366"/>
                  </a:moveTo>
                  <a:lnTo>
                    <a:pt x="3196590" y="1029366"/>
                  </a:lnTo>
                  <a:lnTo>
                    <a:pt x="3196590" y="1052512"/>
                  </a:lnTo>
                  <a:lnTo>
                    <a:pt x="3159823" y="1052512"/>
                  </a:lnTo>
                  <a:close/>
                  <a:moveTo>
                    <a:pt x="2672524" y="1014888"/>
                  </a:moveTo>
                  <a:lnTo>
                    <a:pt x="2709291" y="1014888"/>
                  </a:lnTo>
                  <a:lnTo>
                    <a:pt x="2709291" y="1052226"/>
                  </a:lnTo>
                  <a:lnTo>
                    <a:pt x="2672524" y="1052226"/>
                  </a:lnTo>
                  <a:close/>
                  <a:moveTo>
                    <a:pt x="1697926" y="1014888"/>
                  </a:moveTo>
                  <a:lnTo>
                    <a:pt x="1734693" y="1014888"/>
                  </a:lnTo>
                  <a:lnTo>
                    <a:pt x="1734693" y="1052226"/>
                  </a:lnTo>
                  <a:lnTo>
                    <a:pt x="1697926" y="1052226"/>
                  </a:lnTo>
                  <a:close/>
                  <a:moveTo>
                    <a:pt x="1860327" y="1006792"/>
                  </a:moveTo>
                  <a:lnTo>
                    <a:pt x="1897094" y="1006792"/>
                  </a:lnTo>
                  <a:lnTo>
                    <a:pt x="1897094" y="1043177"/>
                  </a:lnTo>
                  <a:lnTo>
                    <a:pt x="1860327" y="1043177"/>
                  </a:lnTo>
                  <a:close/>
                  <a:moveTo>
                    <a:pt x="1210627" y="995172"/>
                  </a:moveTo>
                  <a:lnTo>
                    <a:pt x="1247394" y="995172"/>
                  </a:lnTo>
                  <a:lnTo>
                    <a:pt x="1247394" y="1018318"/>
                  </a:lnTo>
                  <a:lnTo>
                    <a:pt x="1210627" y="1018318"/>
                  </a:lnTo>
                  <a:close/>
                  <a:moveTo>
                    <a:pt x="3322224" y="982694"/>
                  </a:moveTo>
                  <a:lnTo>
                    <a:pt x="3358990" y="982694"/>
                  </a:lnTo>
                  <a:lnTo>
                    <a:pt x="3358990" y="1019365"/>
                  </a:lnTo>
                  <a:lnTo>
                    <a:pt x="3322224" y="1019365"/>
                  </a:lnTo>
                  <a:close/>
                  <a:moveTo>
                    <a:pt x="2834925" y="982694"/>
                  </a:moveTo>
                  <a:lnTo>
                    <a:pt x="2871691" y="982694"/>
                  </a:lnTo>
                  <a:lnTo>
                    <a:pt x="2871691" y="1019365"/>
                  </a:lnTo>
                  <a:lnTo>
                    <a:pt x="2834925" y="1019365"/>
                  </a:lnTo>
                  <a:close/>
                  <a:moveTo>
                    <a:pt x="2022824" y="982694"/>
                  </a:moveTo>
                  <a:lnTo>
                    <a:pt x="2059591" y="982694"/>
                  </a:lnTo>
                  <a:lnTo>
                    <a:pt x="2059591" y="1019365"/>
                  </a:lnTo>
                  <a:lnTo>
                    <a:pt x="2022824" y="1019365"/>
                  </a:lnTo>
                  <a:close/>
                  <a:moveTo>
                    <a:pt x="2997422" y="981646"/>
                  </a:moveTo>
                  <a:lnTo>
                    <a:pt x="3034188" y="981646"/>
                  </a:lnTo>
                  <a:lnTo>
                    <a:pt x="3034188" y="1018222"/>
                  </a:lnTo>
                  <a:lnTo>
                    <a:pt x="2997422" y="1018222"/>
                  </a:lnTo>
                  <a:close/>
                  <a:moveTo>
                    <a:pt x="1535525" y="978693"/>
                  </a:moveTo>
                  <a:lnTo>
                    <a:pt x="1572292" y="978693"/>
                  </a:lnTo>
                  <a:lnTo>
                    <a:pt x="1572292" y="1014888"/>
                  </a:lnTo>
                  <a:lnTo>
                    <a:pt x="1535525" y="1014888"/>
                  </a:lnTo>
                  <a:close/>
                  <a:moveTo>
                    <a:pt x="3159823" y="975741"/>
                  </a:moveTo>
                  <a:lnTo>
                    <a:pt x="3196590" y="975741"/>
                  </a:lnTo>
                  <a:lnTo>
                    <a:pt x="3196590" y="1011555"/>
                  </a:lnTo>
                  <a:lnTo>
                    <a:pt x="3159823" y="1011555"/>
                  </a:lnTo>
                  <a:close/>
                  <a:moveTo>
                    <a:pt x="2672524" y="959358"/>
                  </a:moveTo>
                  <a:lnTo>
                    <a:pt x="2709291" y="959358"/>
                  </a:lnTo>
                  <a:lnTo>
                    <a:pt x="2709291" y="996696"/>
                  </a:lnTo>
                  <a:lnTo>
                    <a:pt x="2672524" y="996696"/>
                  </a:lnTo>
                  <a:close/>
                  <a:moveTo>
                    <a:pt x="1697926" y="959358"/>
                  </a:moveTo>
                  <a:lnTo>
                    <a:pt x="1734693" y="959358"/>
                  </a:lnTo>
                  <a:lnTo>
                    <a:pt x="1734693" y="996696"/>
                  </a:lnTo>
                  <a:lnTo>
                    <a:pt x="1697926" y="996696"/>
                  </a:lnTo>
                  <a:close/>
                  <a:moveTo>
                    <a:pt x="1860327" y="953166"/>
                  </a:moveTo>
                  <a:lnTo>
                    <a:pt x="1897094" y="953166"/>
                  </a:lnTo>
                  <a:lnTo>
                    <a:pt x="1897094" y="989551"/>
                  </a:lnTo>
                  <a:lnTo>
                    <a:pt x="1860327" y="989551"/>
                  </a:lnTo>
                  <a:close/>
                  <a:moveTo>
                    <a:pt x="3484721" y="949642"/>
                  </a:moveTo>
                  <a:lnTo>
                    <a:pt x="3521487" y="949642"/>
                  </a:lnTo>
                  <a:lnTo>
                    <a:pt x="3521487" y="972788"/>
                  </a:lnTo>
                  <a:lnTo>
                    <a:pt x="3484721" y="972788"/>
                  </a:lnTo>
                  <a:close/>
                  <a:moveTo>
                    <a:pt x="2185225" y="949642"/>
                  </a:moveTo>
                  <a:lnTo>
                    <a:pt x="2221992" y="949642"/>
                  </a:lnTo>
                  <a:lnTo>
                    <a:pt x="2221992" y="972788"/>
                  </a:lnTo>
                  <a:lnTo>
                    <a:pt x="2185225" y="972788"/>
                  </a:lnTo>
                  <a:close/>
                  <a:moveTo>
                    <a:pt x="1373028" y="949642"/>
                  </a:moveTo>
                  <a:lnTo>
                    <a:pt x="1409795" y="949642"/>
                  </a:lnTo>
                  <a:lnTo>
                    <a:pt x="1409795" y="972788"/>
                  </a:lnTo>
                  <a:lnTo>
                    <a:pt x="1373028" y="972788"/>
                  </a:lnTo>
                  <a:close/>
                  <a:moveTo>
                    <a:pt x="1210627" y="936593"/>
                  </a:moveTo>
                  <a:lnTo>
                    <a:pt x="1247394" y="936593"/>
                  </a:lnTo>
                  <a:lnTo>
                    <a:pt x="1247394" y="974788"/>
                  </a:lnTo>
                  <a:lnTo>
                    <a:pt x="1210627" y="974788"/>
                  </a:lnTo>
                  <a:close/>
                  <a:moveTo>
                    <a:pt x="3322224" y="928306"/>
                  </a:moveTo>
                  <a:lnTo>
                    <a:pt x="3358990" y="928306"/>
                  </a:lnTo>
                  <a:lnTo>
                    <a:pt x="3358990" y="964977"/>
                  </a:lnTo>
                  <a:lnTo>
                    <a:pt x="3322224" y="964977"/>
                  </a:lnTo>
                  <a:close/>
                  <a:moveTo>
                    <a:pt x="2834925" y="928306"/>
                  </a:moveTo>
                  <a:lnTo>
                    <a:pt x="2871691" y="928306"/>
                  </a:lnTo>
                  <a:lnTo>
                    <a:pt x="2871691" y="964977"/>
                  </a:lnTo>
                  <a:lnTo>
                    <a:pt x="2834925" y="964977"/>
                  </a:lnTo>
                  <a:close/>
                  <a:moveTo>
                    <a:pt x="2022824" y="928306"/>
                  </a:moveTo>
                  <a:lnTo>
                    <a:pt x="2059591" y="928306"/>
                  </a:lnTo>
                  <a:lnTo>
                    <a:pt x="2059591" y="964977"/>
                  </a:lnTo>
                  <a:lnTo>
                    <a:pt x="2022824" y="964977"/>
                  </a:lnTo>
                  <a:close/>
                  <a:moveTo>
                    <a:pt x="2997422" y="927639"/>
                  </a:moveTo>
                  <a:lnTo>
                    <a:pt x="3034188" y="927639"/>
                  </a:lnTo>
                  <a:lnTo>
                    <a:pt x="3034188" y="964215"/>
                  </a:lnTo>
                  <a:lnTo>
                    <a:pt x="2997422" y="964215"/>
                  </a:lnTo>
                  <a:close/>
                  <a:moveTo>
                    <a:pt x="1535525" y="925353"/>
                  </a:moveTo>
                  <a:lnTo>
                    <a:pt x="1572292" y="925353"/>
                  </a:lnTo>
                  <a:lnTo>
                    <a:pt x="1572292" y="961548"/>
                  </a:lnTo>
                  <a:lnTo>
                    <a:pt x="1535525" y="961548"/>
                  </a:lnTo>
                  <a:close/>
                  <a:moveTo>
                    <a:pt x="3159823" y="923258"/>
                  </a:moveTo>
                  <a:lnTo>
                    <a:pt x="3196590" y="923258"/>
                  </a:lnTo>
                  <a:lnTo>
                    <a:pt x="3196590" y="959072"/>
                  </a:lnTo>
                  <a:lnTo>
                    <a:pt x="3159823" y="959072"/>
                  </a:lnTo>
                  <a:close/>
                  <a:moveTo>
                    <a:pt x="2672524" y="903922"/>
                  </a:moveTo>
                  <a:lnTo>
                    <a:pt x="2709291" y="903922"/>
                  </a:lnTo>
                  <a:lnTo>
                    <a:pt x="2709291" y="941165"/>
                  </a:lnTo>
                  <a:lnTo>
                    <a:pt x="2672524" y="941165"/>
                  </a:lnTo>
                  <a:close/>
                  <a:moveTo>
                    <a:pt x="1697926" y="903922"/>
                  </a:moveTo>
                  <a:lnTo>
                    <a:pt x="1734693" y="903922"/>
                  </a:lnTo>
                  <a:lnTo>
                    <a:pt x="1734693" y="941165"/>
                  </a:lnTo>
                  <a:lnTo>
                    <a:pt x="1697926" y="941165"/>
                  </a:lnTo>
                  <a:close/>
                  <a:moveTo>
                    <a:pt x="1860327" y="899541"/>
                  </a:moveTo>
                  <a:lnTo>
                    <a:pt x="1897094" y="899541"/>
                  </a:lnTo>
                  <a:lnTo>
                    <a:pt x="1897094" y="935926"/>
                  </a:lnTo>
                  <a:lnTo>
                    <a:pt x="1860327" y="935926"/>
                  </a:lnTo>
                  <a:close/>
                  <a:moveTo>
                    <a:pt x="3484721" y="896397"/>
                  </a:moveTo>
                  <a:lnTo>
                    <a:pt x="3521487" y="896397"/>
                  </a:lnTo>
                  <a:lnTo>
                    <a:pt x="3521487" y="932020"/>
                  </a:lnTo>
                  <a:lnTo>
                    <a:pt x="3484721" y="932020"/>
                  </a:lnTo>
                  <a:close/>
                  <a:moveTo>
                    <a:pt x="2185225" y="896397"/>
                  </a:moveTo>
                  <a:lnTo>
                    <a:pt x="2221992" y="896397"/>
                  </a:lnTo>
                  <a:lnTo>
                    <a:pt x="2221992" y="932020"/>
                  </a:lnTo>
                  <a:lnTo>
                    <a:pt x="2185225" y="932020"/>
                  </a:lnTo>
                  <a:close/>
                  <a:moveTo>
                    <a:pt x="1373028" y="896397"/>
                  </a:moveTo>
                  <a:lnTo>
                    <a:pt x="1409795" y="896397"/>
                  </a:lnTo>
                  <a:lnTo>
                    <a:pt x="1409795" y="932020"/>
                  </a:lnTo>
                  <a:lnTo>
                    <a:pt x="1373028" y="932020"/>
                  </a:lnTo>
                  <a:close/>
                  <a:moveTo>
                    <a:pt x="2347626" y="885348"/>
                  </a:moveTo>
                  <a:lnTo>
                    <a:pt x="2384393" y="885348"/>
                  </a:lnTo>
                  <a:lnTo>
                    <a:pt x="2384393" y="908494"/>
                  </a:lnTo>
                  <a:lnTo>
                    <a:pt x="2347626" y="908494"/>
                  </a:lnTo>
                  <a:close/>
                  <a:moveTo>
                    <a:pt x="1210627" y="879252"/>
                  </a:moveTo>
                  <a:lnTo>
                    <a:pt x="1247394" y="879252"/>
                  </a:lnTo>
                  <a:lnTo>
                    <a:pt x="1247394" y="917447"/>
                  </a:lnTo>
                  <a:lnTo>
                    <a:pt x="1210627" y="917447"/>
                  </a:lnTo>
                  <a:close/>
                  <a:moveTo>
                    <a:pt x="3322224" y="874014"/>
                  </a:moveTo>
                  <a:lnTo>
                    <a:pt x="3358990" y="874014"/>
                  </a:lnTo>
                  <a:lnTo>
                    <a:pt x="3358990" y="910685"/>
                  </a:lnTo>
                  <a:lnTo>
                    <a:pt x="3322224" y="910685"/>
                  </a:lnTo>
                  <a:close/>
                  <a:moveTo>
                    <a:pt x="2834925" y="874014"/>
                  </a:moveTo>
                  <a:lnTo>
                    <a:pt x="2871691" y="874014"/>
                  </a:lnTo>
                  <a:lnTo>
                    <a:pt x="2871691" y="910685"/>
                  </a:lnTo>
                  <a:lnTo>
                    <a:pt x="2834925" y="910685"/>
                  </a:lnTo>
                  <a:close/>
                  <a:moveTo>
                    <a:pt x="2022824" y="874014"/>
                  </a:moveTo>
                  <a:lnTo>
                    <a:pt x="2059591" y="874014"/>
                  </a:lnTo>
                  <a:lnTo>
                    <a:pt x="2059591" y="910685"/>
                  </a:lnTo>
                  <a:lnTo>
                    <a:pt x="2022824" y="910685"/>
                  </a:lnTo>
                  <a:close/>
                  <a:moveTo>
                    <a:pt x="2997422" y="873537"/>
                  </a:moveTo>
                  <a:lnTo>
                    <a:pt x="3034188" y="873537"/>
                  </a:lnTo>
                  <a:lnTo>
                    <a:pt x="3034188" y="910113"/>
                  </a:lnTo>
                  <a:lnTo>
                    <a:pt x="2997422" y="910113"/>
                  </a:lnTo>
                  <a:close/>
                  <a:moveTo>
                    <a:pt x="1535525" y="872108"/>
                  </a:moveTo>
                  <a:lnTo>
                    <a:pt x="1572292" y="872108"/>
                  </a:lnTo>
                  <a:lnTo>
                    <a:pt x="1572292" y="908303"/>
                  </a:lnTo>
                  <a:lnTo>
                    <a:pt x="1535525" y="908303"/>
                  </a:lnTo>
                  <a:close/>
                  <a:moveTo>
                    <a:pt x="3159823" y="870775"/>
                  </a:moveTo>
                  <a:lnTo>
                    <a:pt x="3196590" y="870775"/>
                  </a:lnTo>
                  <a:lnTo>
                    <a:pt x="3196590" y="906589"/>
                  </a:lnTo>
                  <a:lnTo>
                    <a:pt x="3159823" y="906589"/>
                  </a:lnTo>
                  <a:close/>
                  <a:moveTo>
                    <a:pt x="2672524" y="848296"/>
                  </a:moveTo>
                  <a:lnTo>
                    <a:pt x="2709291" y="848296"/>
                  </a:lnTo>
                  <a:lnTo>
                    <a:pt x="2709291" y="885634"/>
                  </a:lnTo>
                  <a:lnTo>
                    <a:pt x="2672524" y="885634"/>
                  </a:lnTo>
                  <a:close/>
                  <a:moveTo>
                    <a:pt x="1697926" y="848296"/>
                  </a:moveTo>
                  <a:lnTo>
                    <a:pt x="1734693" y="848296"/>
                  </a:lnTo>
                  <a:lnTo>
                    <a:pt x="1734693" y="885634"/>
                  </a:lnTo>
                  <a:lnTo>
                    <a:pt x="1697926" y="885634"/>
                  </a:lnTo>
                  <a:close/>
                  <a:moveTo>
                    <a:pt x="1860327" y="845915"/>
                  </a:moveTo>
                  <a:lnTo>
                    <a:pt x="1897094" y="845915"/>
                  </a:lnTo>
                  <a:lnTo>
                    <a:pt x="1897094" y="882300"/>
                  </a:lnTo>
                  <a:lnTo>
                    <a:pt x="1860327" y="882300"/>
                  </a:lnTo>
                  <a:close/>
                  <a:moveTo>
                    <a:pt x="3484721" y="844200"/>
                  </a:moveTo>
                  <a:lnTo>
                    <a:pt x="3521487" y="844200"/>
                  </a:lnTo>
                  <a:lnTo>
                    <a:pt x="3521487" y="879824"/>
                  </a:lnTo>
                  <a:lnTo>
                    <a:pt x="3484721" y="879824"/>
                  </a:lnTo>
                  <a:close/>
                  <a:moveTo>
                    <a:pt x="2185225" y="844200"/>
                  </a:moveTo>
                  <a:lnTo>
                    <a:pt x="2221992" y="844200"/>
                  </a:lnTo>
                  <a:lnTo>
                    <a:pt x="2221992" y="879824"/>
                  </a:lnTo>
                  <a:lnTo>
                    <a:pt x="2185225" y="879824"/>
                  </a:lnTo>
                  <a:close/>
                  <a:moveTo>
                    <a:pt x="1373028" y="844200"/>
                  </a:moveTo>
                  <a:lnTo>
                    <a:pt x="1409795" y="844200"/>
                  </a:lnTo>
                  <a:lnTo>
                    <a:pt x="1409795" y="879824"/>
                  </a:lnTo>
                  <a:lnTo>
                    <a:pt x="1373028" y="879824"/>
                  </a:lnTo>
                  <a:close/>
                  <a:moveTo>
                    <a:pt x="3647122" y="828579"/>
                  </a:moveTo>
                  <a:lnTo>
                    <a:pt x="3683889" y="828579"/>
                  </a:lnTo>
                  <a:lnTo>
                    <a:pt x="3683889" y="851725"/>
                  </a:lnTo>
                  <a:lnTo>
                    <a:pt x="3647122" y="851725"/>
                  </a:lnTo>
                  <a:close/>
                  <a:moveTo>
                    <a:pt x="1048226" y="828579"/>
                  </a:moveTo>
                  <a:lnTo>
                    <a:pt x="1084993" y="828579"/>
                  </a:lnTo>
                  <a:lnTo>
                    <a:pt x="1084993" y="851725"/>
                  </a:lnTo>
                  <a:lnTo>
                    <a:pt x="1048226" y="851725"/>
                  </a:lnTo>
                  <a:close/>
                  <a:moveTo>
                    <a:pt x="2347626" y="823912"/>
                  </a:moveTo>
                  <a:lnTo>
                    <a:pt x="2384393" y="823912"/>
                  </a:lnTo>
                  <a:lnTo>
                    <a:pt x="2384393" y="863441"/>
                  </a:lnTo>
                  <a:lnTo>
                    <a:pt x="2347626" y="863441"/>
                  </a:lnTo>
                  <a:close/>
                  <a:moveTo>
                    <a:pt x="1210627" y="821912"/>
                  </a:moveTo>
                  <a:lnTo>
                    <a:pt x="1247394" y="821912"/>
                  </a:lnTo>
                  <a:lnTo>
                    <a:pt x="1247394" y="860107"/>
                  </a:lnTo>
                  <a:lnTo>
                    <a:pt x="1210627" y="860107"/>
                  </a:lnTo>
                  <a:close/>
                  <a:moveTo>
                    <a:pt x="3322224" y="819721"/>
                  </a:moveTo>
                  <a:lnTo>
                    <a:pt x="3358990" y="819721"/>
                  </a:lnTo>
                  <a:lnTo>
                    <a:pt x="3358990" y="856392"/>
                  </a:lnTo>
                  <a:lnTo>
                    <a:pt x="3322224" y="856392"/>
                  </a:lnTo>
                  <a:close/>
                  <a:moveTo>
                    <a:pt x="2834925" y="819721"/>
                  </a:moveTo>
                  <a:lnTo>
                    <a:pt x="2871691" y="819721"/>
                  </a:lnTo>
                  <a:lnTo>
                    <a:pt x="2871691" y="856392"/>
                  </a:lnTo>
                  <a:lnTo>
                    <a:pt x="2834925" y="856392"/>
                  </a:lnTo>
                  <a:close/>
                  <a:moveTo>
                    <a:pt x="2022824" y="819721"/>
                  </a:moveTo>
                  <a:lnTo>
                    <a:pt x="2059591" y="819721"/>
                  </a:lnTo>
                  <a:lnTo>
                    <a:pt x="2059591" y="856392"/>
                  </a:lnTo>
                  <a:lnTo>
                    <a:pt x="2022824" y="856392"/>
                  </a:lnTo>
                  <a:close/>
                  <a:moveTo>
                    <a:pt x="2997422" y="819435"/>
                  </a:moveTo>
                  <a:lnTo>
                    <a:pt x="3034188" y="819435"/>
                  </a:lnTo>
                  <a:lnTo>
                    <a:pt x="3034188" y="856011"/>
                  </a:lnTo>
                  <a:lnTo>
                    <a:pt x="2997422" y="856011"/>
                  </a:lnTo>
                  <a:close/>
                  <a:moveTo>
                    <a:pt x="1535525" y="818864"/>
                  </a:moveTo>
                  <a:lnTo>
                    <a:pt x="1572292" y="818864"/>
                  </a:lnTo>
                  <a:lnTo>
                    <a:pt x="1572292" y="855059"/>
                  </a:lnTo>
                  <a:lnTo>
                    <a:pt x="1535525" y="855059"/>
                  </a:lnTo>
                  <a:close/>
                  <a:moveTo>
                    <a:pt x="3159823" y="818292"/>
                  </a:moveTo>
                  <a:lnTo>
                    <a:pt x="3196590" y="818292"/>
                  </a:lnTo>
                  <a:lnTo>
                    <a:pt x="3196590" y="854106"/>
                  </a:lnTo>
                  <a:lnTo>
                    <a:pt x="3159823" y="854106"/>
                  </a:lnTo>
                  <a:close/>
                  <a:moveTo>
                    <a:pt x="2510123" y="809339"/>
                  </a:moveTo>
                  <a:lnTo>
                    <a:pt x="2546890" y="809339"/>
                  </a:lnTo>
                  <a:lnTo>
                    <a:pt x="2546890" y="832485"/>
                  </a:lnTo>
                  <a:lnTo>
                    <a:pt x="2510123" y="832485"/>
                  </a:lnTo>
                  <a:close/>
                  <a:moveTo>
                    <a:pt x="2672524" y="792765"/>
                  </a:moveTo>
                  <a:lnTo>
                    <a:pt x="2709291" y="792765"/>
                  </a:lnTo>
                  <a:lnTo>
                    <a:pt x="2709291" y="830103"/>
                  </a:lnTo>
                  <a:lnTo>
                    <a:pt x="2672524" y="830103"/>
                  </a:lnTo>
                  <a:close/>
                  <a:moveTo>
                    <a:pt x="1697926" y="792765"/>
                  </a:moveTo>
                  <a:lnTo>
                    <a:pt x="1734693" y="792765"/>
                  </a:lnTo>
                  <a:lnTo>
                    <a:pt x="1734693" y="830103"/>
                  </a:lnTo>
                  <a:lnTo>
                    <a:pt x="1697926" y="830103"/>
                  </a:lnTo>
                  <a:close/>
                  <a:moveTo>
                    <a:pt x="1860327" y="792289"/>
                  </a:moveTo>
                  <a:lnTo>
                    <a:pt x="1897094" y="792289"/>
                  </a:lnTo>
                  <a:lnTo>
                    <a:pt x="1897094" y="828674"/>
                  </a:lnTo>
                  <a:lnTo>
                    <a:pt x="1860327" y="828674"/>
                  </a:lnTo>
                  <a:close/>
                  <a:moveTo>
                    <a:pt x="3484721" y="792003"/>
                  </a:moveTo>
                  <a:lnTo>
                    <a:pt x="3521487" y="792003"/>
                  </a:lnTo>
                  <a:lnTo>
                    <a:pt x="3521487" y="827626"/>
                  </a:lnTo>
                  <a:lnTo>
                    <a:pt x="3484721" y="827626"/>
                  </a:lnTo>
                  <a:close/>
                  <a:moveTo>
                    <a:pt x="2185225" y="792003"/>
                  </a:moveTo>
                  <a:lnTo>
                    <a:pt x="2221992" y="792003"/>
                  </a:lnTo>
                  <a:lnTo>
                    <a:pt x="2221992" y="827626"/>
                  </a:lnTo>
                  <a:lnTo>
                    <a:pt x="2185225" y="827626"/>
                  </a:lnTo>
                  <a:close/>
                  <a:moveTo>
                    <a:pt x="1373028" y="792003"/>
                  </a:moveTo>
                  <a:lnTo>
                    <a:pt x="1409795" y="792003"/>
                  </a:lnTo>
                  <a:lnTo>
                    <a:pt x="1409795" y="827626"/>
                  </a:lnTo>
                  <a:lnTo>
                    <a:pt x="1373028" y="827626"/>
                  </a:lnTo>
                  <a:close/>
                  <a:moveTo>
                    <a:pt x="4707731" y="778764"/>
                  </a:moveTo>
                  <a:lnTo>
                    <a:pt x="4728781" y="778859"/>
                  </a:lnTo>
                  <a:lnTo>
                    <a:pt x="4728781" y="788384"/>
                  </a:lnTo>
                  <a:lnTo>
                    <a:pt x="4702968" y="788670"/>
                  </a:lnTo>
                  <a:lnTo>
                    <a:pt x="4702968" y="779050"/>
                  </a:lnTo>
                  <a:close/>
                  <a:moveTo>
                    <a:pt x="21146" y="778764"/>
                  </a:moveTo>
                  <a:lnTo>
                    <a:pt x="21146" y="788384"/>
                  </a:lnTo>
                  <a:lnTo>
                    <a:pt x="16288" y="788575"/>
                  </a:lnTo>
                  <a:lnTo>
                    <a:pt x="0" y="788479"/>
                  </a:lnTo>
                  <a:lnTo>
                    <a:pt x="0" y="783716"/>
                  </a:lnTo>
                  <a:lnTo>
                    <a:pt x="0" y="778954"/>
                  </a:lnTo>
                  <a:close/>
                  <a:moveTo>
                    <a:pt x="66484" y="778478"/>
                  </a:moveTo>
                  <a:lnTo>
                    <a:pt x="66484" y="788003"/>
                  </a:lnTo>
                  <a:lnTo>
                    <a:pt x="61721" y="788955"/>
                  </a:lnTo>
                  <a:lnTo>
                    <a:pt x="40671" y="788765"/>
                  </a:lnTo>
                  <a:lnTo>
                    <a:pt x="40671" y="778573"/>
                  </a:lnTo>
                  <a:close/>
                  <a:moveTo>
                    <a:pt x="4657534" y="778383"/>
                  </a:moveTo>
                  <a:lnTo>
                    <a:pt x="4683442" y="778573"/>
                  </a:lnTo>
                  <a:lnTo>
                    <a:pt x="4683442" y="788003"/>
                  </a:lnTo>
                  <a:lnTo>
                    <a:pt x="4678680" y="788860"/>
                  </a:lnTo>
                  <a:lnTo>
                    <a:pt x="4657534" y="788956"/>
                  </a:lnTo>
                  <a:close/>
                  <a:moveTo>
                    <a:pt x="111823" y="778097"/>
                  </a:moveTo>
                  <a:lnTo>
                    <a:pt x="111823" y="789337"/>
                  </a:lnTo>
                  <a:lnTo>
                    <a:pt x="86010" y="789146"/>
                  </a:lnTo>
                  <a:lnTo>
                    <a:pt x="86010" y="778287"/>
                  </a:lnTo>
                  <a:close/>
                  <a:moveTo>
                    <a:pt x="4612195" y="778002"/>
                  </a:moveTo>
                  <a:lnTo>
                    <a:pt x="4638103" y="778192"/>
                  </a:lnTo>
                  <a:lnTo>
                    <a:pt x="4638103" y="789146"/>
                  </a:lnTo>
                  <a:lnTo>
                    <a:pt x="4612195" y="789337"/>
                  </a:lnTo>
                  <a:close/>
                  <a:moveTo>
                    <a:pt x="4566856" y="777716"/>
                  </a:moveTo>
                  <a:lnTo>
                    <a:pt x="4592669" y="777811"/>
                  </a:lnTo>
                  <a:lnTo>
                    <a:pt x="4592669" y="789527"/>
                  </a:lnTo>
                  <a:lnTo>
                    <a:pt x="4566856" y="789718"/>
                  </a:lnTo>
                  <a:close/>
                  <a:moveTo>
                    <a:pt x="157257" y="777716"/>
                  </a:moveTo>
                  <a:lnTo>
                    <a:pt x="157257" y="789622"/>
                  </a:lnTo>
                  <a:lnTo>
                    <a:pt x="131349" y="789432"/>
                  </a:lnTo>
                  <a:lnTo>
                    <a:pt x="131349" y="777906"/>
                  </a:lnTo>
                  <a:close/>
                  <a:moveTo>
                    <a:pt x="202596" y="777430"/>
                  </a:moveTo>
                  <a:lnTo>
                    <a:pt x="202596" y="790003"/>
                  </a:lnTo>
                  <a:lnTo>
                    <a:pt x="176783" y="789812"/>
                  </a:lnTo>
                  <a:lnTo>
                    <a:pt x="176783" y="777525"/>
                  </a:lnTo>
                  <a:close/>
                  <a:moveTo>
                    <a:pt x="4521422" y="777335"/>
                  </a:moveTo>
                  <a:lnTo>
                    <a:pt x="4547330" y="777525"/>
                  </a:lnTo>
                  <a:lnTo>
                    <a:pt x="4547330" y="789908"/>
                  </a:lnTo>
                  <a:lnTo>
                    <a:pt x="4521422" y="790003"/>
                  </a:lnTo>
                  <a:close/>
                  <a:moveTo>
                    <a:pt x="248030" y="777049"/>
                  </a:moveTo>
                  <a:lnTo>
                    <a:pt x="248030" y="790289"/>
                  </a:lnTo>
                  <a:lnTo>
                    <a:pt x="222122" y="790193"/>
                  </a:lnTo>
                  <a:lnTo>
                    <a:pt x="222122" y="777239"/>
                  </a:lnTo>
                  <a:close/>
                  <a:moveTo>
                    <a:pt x="4476083" y="776954"/>
                  </a:moveTo>
                  <a:lnTo>
                    <a:pt x="4501991" y="777144"/>
                  </a:lnTo>
                  <a:lnTo>
                    <a:pt x="4501991" y="790194"/>
                  </a:lnTo>
                  <a:lnTo>
                    <a:pt x="4476083" y="790384"/>
                  </a:lnTo>
                  <a:close/>
                  <a:moveTo>
                    <a:pt x="4430744" y="776668"/>
                  </a:moveTo>
                  <a:lnTo>
                    <a:pt x="4456557" y="776763"/>
                  </a:lnTo>
                  <a:lnTo>
                    <a:pt x="4456557" y="790574"/>
                  </a:lnTo>
                  <a:lnTo>
                    <a:pt x="4430744" y="790765"/>
                  </a:lnTo>
                  <a:close/>
                  <a:moveTo>
                    <a:pt x="293369" y="776668"/>
                  </a:moveTo>
                  <a:lnTo>
                    <a:pt x="293369" y="790670"/>
                  </a:lnTo>
                  <a:lnTo>
                    <a:pt x="267461" y="790479"/>
                  </a:lnTo>
                  <a:lnTo>
                    <a:pt x="267461" y="776858"/>
                  </a:lnTo>
                  <a:close/>
                  <a:moveTo>
                    <a:pt x="338709" y="776382"/>
                  </a:moveTo>
                  <a:lnTo>
                    <a:pt x="338709" y="791051"/>
                  </a:lnTo>
                  <a:lnTo>
                    <a:pt x="312896" y="790860"/>
                  </a:lnTo>
                  <a:lnTo>
                    <a:pt x="312896" y="776572"/>
                  </a:lnTo>
                  <a:close/>
                  <a:moveTo>
                    <a:pt x="4385309" y="776287"/>
                  </a:moveTo>
                  <a:lnTo>
                    <a:pt x="4411217" y="776477"/>
                  </a:lnTo>
                  <a:lnTo>
                    <a:pt x="4411217" y="790956"/>
                  </a:lnTo>
                  <a:lnTo>
                    <a:pt x="4385309" y="791051"/>
                  </a:lnTo>
                  <a:close/>
                  <a:moveTo>
                    <a:pt x="384143" y="776001"/>
                  </a:moveTo>
                  <a:lnTo>
                    <a:pt x="384143" y="791336"/>
                  </a:lnTo>
                  <a:lnTo>
                    <a:pt x="358235" y="791241"/>
                  </a:lnTo>
                  <a:lnTo>
                    <a:pt x="358235" y="776191"/>
                  </a:lnTo>
                  <a:close/>
                  <a:moveTo>
                    <a:pt x="4339971" y="775906"/>
                  </a:moveTo>
                  <a:lnTo>
                    <a:pt x="4365879" y="776097"/>
                  </a:lnTo>
                  <a:lnTo>
                    <a:pt x="4365879" y="791241"/>
                  </a:lnTo>
                  <a:lnTo>
                    <a:pt x="4339971" y="791432"/>
                  </a:lnTo>
                  <a:close/>
                  <a:moveTo>
                    <a:pt x="429482" y="775716"/>
                  </a:moveTo>
                  <a:lnTo>
                    <a:pt x="429482" y="791718"/>
                  </a:lnTo>
                  <a:lnTo>
                    <a:pt x="403574" y="791527"/>
                  </a:lnTo>
                  <a:lnTo>
                    <a:pt x="403574" y="775811"/>
                  </a:lnTo>
                  <a:close/>
                  <a:moveTo>
                    <a:pt x="4294632" y="775620"/>
                  </a:moveTo>
                  <a:lnTo>
                    <a:pt x="4320445" y="775810"/>
                  </a:lnTo>
                  <a:lnTo>
                    <a:pt x="4320445" y="791622"/>
                  </a:lnTo>
                  <a:lnTo>
                    <a:pt x="4294632" y="791812"/>
                  </a:lnTo>
                  <a:close/>
                  <a:moveTo>
                    <a:pt x="474821" y="775335"/>
                  </a:moveTo>
                  <a:lnTo>
                    <a:pt x="474821" y="792099"/>
                  </a:lnTo>
                  <a:lnTo>
                    <a:pt x="449008" y="791908"/>
                  </a:lnTo>
                  <a:lnTo>
                    <a:pt x="449008" y="775525"/>
                  </a:lnTo>
                  <a:close/>
                  <a:moveTo>
                    <a:pt x="4249197" y="775239"/>
                  </a:moveTo>
                  <a:lnTo>
                    <a:pt x="4275105" y="775430"/>
                  </a:lnTo>
                  <a:lnTo>
                    <a:pt x="4275105" y="792003"/>
                  </a:lnTo>
                  <a:lnTo>
                    <a:pt x="4249197" y="792098"/>
                  </a:lnTo>
                  <a:close/>
                  <a:moveTo>
                    <a:pt x="4203858" y="774954"/>
                  </a:moveTo>
                  <a:lnTo>
                    <a:pt x="4229766" y="775049"/>
                  </a:lnTo>
                  <a:lnTo>
                    <a:pt x="4229766" y="792289"/>
                  </a:lnTo>
                  <a:lnTo>
                    <a:pt x="4203858" y="792480"/>
                  </a:lnTo>
                  <a:close/>
                  <a:moveTo>
                    <a:pt x="520255" y="774954"/>
                  </a:moveTo>
                  <a:lnTo>
                    <a:pt x="520255" y="792385"/>
                  </a:lnTo>
                  <a:lnTo>
                    <a:pt x="494347" y="792289"/>
                  </a:lnTo>
                  <a:lnTo>
                    <a:pt x="494347" y="775144"/>
                  </a:lnTo>
                  <a:close/>
                  <a:moveTo>
                    <a:pt x="4158519" y="774572"/>
                  </a:moveTo>
                  <a:lnTo>
                    <a:pt x="4184332" y="774762"/>
                  </a:lnTo>
                  <a:lnTo>
                    <a:pt x="4184332" y="792670"/>
                  </a:lnTo>
                  <a:lnTo>
                    <a:pt x="4158519" y="792860"/>
                  </a:lnTo>
                  <a:close/>
                  <a:moveTo>
                    <a:pt x="565594" y="774572"/>
                  </a:moveTo>
                  <a:lnTo>
                    <a:pt x="565594" y="792765"/>
                  </a:lnTo>
                  <a:lnTo>
                    <a:pt x="539686" y="792574"/>
                  </a:lnTo>
                  <a:lnTo>
                    <a:pt x="539686" y="774762"/>
                  </a:lnTo>
                  <a:close/>
                  <a:moveTo>
                    <a:pt x="610933" y="774287"/>
                  </a:moveTo>
                  <a:lnTo>
                    <a:pt x="610933" y="793146"/>
                  </a:lnTo>
                  <a:lnTo>
                    <a:pt x="585120" y="792956"/>
                  </a:lnTo>
                  <a:lnTo>
                    <a:pt x="585120" y="774477"/>
                  </a:lnTo>
                  <a:close/>
                  <a:moveTo>
                    <a:pt x="4113085" y="774191"/>
                  </a:moveTo>
                  <a:lnTo>
                    <a:pt x="4138993" y="774382"/>
                  </a:lnTo>
                  <a:lnTo>
                    <a:pt x="4138993" y="793051"/>
                  </a:lnTo>
                  <a:lnTo>
                    <a:pt x="4113085" y="793146"/>
                  </a:lnTo>
                  <a:close/>
                  <a:moveTo>
                    <a:pt x="4067746" y="773906"/>
                  </a:moveTo>
                  <a:lnTo>
                    <a:pt x="4093559" y="774096"/>
                  </a:lnTo>
                  <a:lnTo>
                    <a:pt x="4093559" y="793432"/>
                  </a:lnTo>
                  <a:lnTo>
                    <a:pt x="4067746" y="793527"/>
                  </a:lnTo>
                  <a:close/>
                  <a:moveTo>
                    <a:pt x="656367" y="773810"/>
                  </a:moveTo>
                  <a:lnTo>
                    <a:pt x="656367" y="793432"/>
                  </a:lnTo>
                  <a:lnTo>
                    <a:pt x="630554" y="793241"/>
                  </a:lnTo>
                  <a:lnTo>
                    <a:pt x="630554" y="774001"/>
                  </a:lnTo>
                  <a:close/>
                  <a:moveTo>
                    <a:pt x="4022407" y="773525"/>
                  </a:moveTo>
                  <a:lnTo>
                    <a:pt x="4048220" y="773716"/>
                  </a:lnTo>
                  <a:lnTo>
                    <a:pt x="4048220" y="793718"/>
                  </a:lnTo>
                  <a:lnTo>
                    <a:pt x="4022407" y="793908"/>
                  </a:lnTo>
                  <a:close/>
                  <a:moveTo>
                    <a:pt x="701706" y="773525"/>
                  </a:moveTo>
                  <a:lnTo>
                    <a:pt x="701706" y="793813"/>
                  </a:lnTo>
                  <a:lnTo>
                    <a:pt x="675893" y="793623"/>
                  </a:lnTo>
                  <a:lnTo>
                    <a:pt x="675893" y="773716"/>
                  </a:lnTo>
                  <a:close/>
                  <a:moveTo>
                    <a:pt x="747046" y="773239"/>
                  </a:moveTo>
                  <a:lnTo>
                    <a:pt x="747046" y="794194"/>
                  </a:lnTo>
                  <a:lnTo>
                    <a:pt x="721233" y="794004"/>
                  </a:lnTo>
                  <a:lnTo>
                    <a:pt x="721233" y="773429"/>
                  </a:lnTo>
                  <a:close/>
                  <a:moveTo>
                    <a:pt x="3976973" y="773144"/>
                  </a:moveTo>
                  <a:lnTo>
                    <a:pt x="4002786" y="773335"/>
                  </a:lnTo>
                  <a:lnTo>
                    <a:pt x="4002786" y="794004"/>
                  </a:lnTo>
                  <a:lnTo>
                    <a:pt x="3976973" y="794194"/>
                  </a:lnTo>
                  <a:close/>
                  <a:moveTo>
                    <a:pt x="3931634" y="772858"/>
                  </a:moveTo>
                  <a:lnTo>
                    <a:pt x="3957447" y="773049"/>
                  </a:lnTo>
                  <a:lnTo>
                    <a:pt x="3957447" y="794480"/>
                  </a:lnTo>
                  <a:lnTo>
                    <a:pt x="3931634" y="794575"/>
                  </a:lnTo>
                  <a:close/>
                  <a:moveTo>
                    <a:pt x="792480" y="772763"/>
                  </a:moveTo>
                  <a:lnTo>
                    <a:pt x="792480" y="794480"/>
                  </a:lnTo>
                  <a:lnTo>
                    <a:pt x="766667" y="794290"/>
                  </a:lnTo>
                  <a:lnTo>
                    <a:pt x="766667" y="772954"/>
                  </a:lnTo>
                  <a:close/>
                  <a:moveTo>
                    <a:pt x="3886295" y="772477"/>
                  </a:moveTo>
                  <a:lnTo>
                    <a:pt x="3912108" y="772668"/>
                  </a:lnTo>
                  <a:lnTo>
                    <a:pt x="3912108" y="794766"/>
                  </a:lnTo>
                  <a:lnTo>
                    <a:pt x="3886295" y="794956"/>
                  </a:lnTo>
                  <a:close/>
                  <a:moveTo>
                    <a:pt x="837819" y="772477"/>
                  </a:moveTo>
                  <a:lnTo>
                    <a:pt x="837819" y="794861"/>
                  </a:lnTo>
                  <a:lnTo>
                    <a:pt x="812006" y="794670"/>
                  </a:lnTo>
                  <a:lnTo>
                    <a:pt x="812006" y="772668"/>
                  </a:lnTo>
                  <a:close/>
                  <a:moveTo>
                    <a:pt x="883158" y="772191"/>
                  </a:moveTo>
                  <a:lnTo>
                    <a:pt x="883158" y="795241"/>
                  </a:lnTo>
                  <a:lnTo>
                    <a:pt x="857345" y="795051"/>
                  </a:lnTo>
                  <a:lnTo>
                    <a:pt x="857345" y="772381"/>
                  </a:lnTo>
                  <a:close/>
                  <a:moveTo>
                    <a:pt x="3840860" y="772096"/>
                  </a:moveTo>
                  <a:lnTo>
                    <a:pt x="3866673" y="772287"/>
                  </a:lnTo>
                  <a:lnTo>
                    <a:pt x="3866673" y="795147"/>
                  </a:lnTo>
                  <a:lnTo>
                    <a:pt x="3840860" y="795242"/>
                  </a:lnTo>
                  <a:close/>
                  <a:moveTo>
                    <a:pt x="3795522" y="771810"/>
                  </a:moveTo>
                  <a:lnTo>
                    <a:pt x="3821335" y="772001"/>
                  </a:lnTo>
                  <a:lnTo>
                    <a:pt x="3821335" y="795527"/>
                  </a:lnTo>
                  <a:lnTo>
                    <a:pt x="3795522" y="795623"/>
                  </a:lnTo>
                  <a:close/>
                  <a:moveTo>
                    <a:pt x="928592" y="771810"/>
                  </a:moveTo>
                  <a:lnTo>
                    <a:pt x="928592" y="795527"/>
                  </a:lnTo>
                  <a:lnTo>
                    <a:pt x="902779" y="795337"/>
                  </a:lnTo>
                  <a:lnTo>
                    <a:pt x="902779" y="772001"/>
                  </a:lnTo>
                  <a:close/>
                  <a:moveTo>
                    <a:pt x="973931" y="771429"/>
                  </a:moveTo>
                  <a:lnTo>
                    <a:pt x="973931" y="795908"/>
                  </a:lnTo>
                  <a:lnTo>
                    <a:pt x="948118" y="795718"/>
                  </a:lnTo>
                  <a:lnTo>
                    <a:pt x="948118" y="771620"/>
                  </a:lnTo>
                  <a:close/>
                  <a:moveTo>
                    <a:pt x="3750087" y="771334"/>
                  </a:moveTo>
                  <a:lnTo>
                    <a:pt x="3775900" y="771524"/>
                  </a:lnTo>
                  <a:lnTo>
                    <a:pt x="3775900" y="795718"/>
                  </a:lnTo>
                  <a:lnTo>
                    <a:pt x="3750087" y="795908"/>
                  </a:lnTo>
                  <a:close/>
                  <a:moveTo>
                    <a:pt x="1019270" y="771143"/>
                  </a:moveTo>
                  <a:lnTo>
                    <a:pt x="1019270" y="796289"/>
                  </a:lnTo>
                  <a:lnTo>
                    <a:pt x="993457" y="796099"/>
                  </a:lnTo>
                  <a:lnTo>
                    <a:pt x="993457" y="771334"/>
                  </a:lnTo>
                  <a:close/>
                  <a:moveTo>
                    <a:pt x="3704748" y="771048"/>
                  </a:moveTo>
                  <a:lnTo>
                    <a:pt x="3730561" y="771239"/>
                  </a:lnTo>
                  <a:lnTo>
                    <a:pt x="3730561" y="796099"/>
                  </a:lnTo>
                  <a:lnTo>
                    <a:pt x="3704748" y="796289"/>
                  </a:lnTo>
                  <a:close/>
                  <a:moveTo>
                    <a:pt x="2510123" y="768953"/>
                  </a:moveTo>
                  <a:lnTo>
                    <a:pt x="2546890" y="768953"/>
                  </a:lnTo>
                  <a:lnTo>
                    <a:pt x="2546890" y="798385"/>
                  </a:lnTo>
                  <a:lnTo>
                    <a:pt x="2510123" y="798385"/>
                  </a:lnTo>
                  <a:close/>
                  <a:moveTo>
                    <a:pt x="3159823" y="765810"/>
                  </a:moveTo>
                  <a:lnTo>
                    <a:pt x="3196590" y="765810"/>
                  </a:lnTo>
                  <a:lnTo>
                    <a:pt x="3196590" y="801624"/>
                  </a:lnTo>
                  <a:lnTo>
                    <a:pt x="3159823" y="801624"/>
                  </a:lnTo>
                  <a:close/>
                  <a:moveTo>
                    <a:pt x="1535525" y="765619"/>
                  </a:moveTo>
                  <a:lnTo>
                    <a:pt x="1572292" y="765619"/>
                  </a:lnTo>
                  <a:lnTo>
                    <a:pt x="1572292" y="801814"/>
                  </a:lnTo>
                  <a:lnTo>
                    <a:pt x="1535525" y="801814"/>
                  </a:lnTo>
                  <a:close/>
                  <a:moveTo>
                    <a:pt x="2997422" y="765429"/>
                  </a:moveTo>
                  <a:lnTo>
                    <a:pt x="3034188" y="765429"/>
                  </a:lnTo>
                  <a:lnTo>
                    <a:pt x="3034188" y="802005"/>
                  </a:lnTo>
                  <a:lnTo>
                    <a:pt x="2997422" y="802005"/>
                  </a:lnTo>
                  <a:close/>
                  <a:moveTo>
                    <a:pt x="3322224" y="765333"/>
                  </a:moveTo>
                  <a:lnTo>
                    <a:pt x="3358990" y="765333"/>
                  </a:lnTo>
                  <a:lnTo>
                    <a:pt x="3358990" y="802004"/>
                  </a:lnTo>
                  <a:lnTo>
                    <a:pt x="3322224" y="802004"/>
                  </a:lnTo>
                  <a:close/>
                  <a:moveTo>
                    <a:pt x="2834925" y="765333"/>
                  </a:moveTo>
                  <a:lnTo>
                    <a:pt x="2871691" y="765333"/>
                  </a:lnTo>
                  <a:lnTo>
                    <a:pt x="2871691" y="802004"/>
                  </a:lnTo>
                  <a:lnTo>
                    <a:pt x="2834925" y="802004"/>
                  </a:lnTo>
                  <a:close/>
                  <a:moveTo>
                    <a:pt x="2022824" y="765333"/>
                  </a:moveTo>
                  <a:lnTo>
                    <a:pt x="2059591" y="765333"/>
                  </a:lnTo>
                  <a:lnTo>
                    <a:pt x="2059591" y="802004"/>
                  </a:lnTo>
                  <a:lnTo>
                    <a:pt x="2022824" y="802004"/>
                  </a:lnTo>
                  <a:close/>
                  <a:moveTo>
                    <a:pt x="1210627" y="764571"/>
                  </a:moveTo>
                  <a:lnTo>
                    <a:pt x="1247394" y="764571"/>
                  </a:lnTo>
                  <a:lnTo>
                    <a:pt x="1247394" y="802766"/>
                  </a:lnTo>
                  <a:lnTo>
                    <a:pt x="1210627" y="802766"/>
                  </a:lnTo>
                  <a:close/>
                  <a:moveTo>
                    <a:pt x="2347626" y="763904"/>
                  </a:moveTo>
                  <a:lnTo>
                    <a:pt x="2384393" y="763904"/>
                  </a:lnTo>
                  <a:lnTo>
                    <a:pt x="2384393" y="803433"/>
                  </a:lnTo>
                  <a:lnTo>
                    <a:pt x="2347626" y="803433"/>
                  </a:lnTo>
                  <a:close/>
                  <a:moveTo>
                    <a:pt x="3646932" y="762857"/>
                  </a:moveTo>
                  <a:lnTo>
                    <a:pt x="3683698" y="762857"/>
                  </a:lnTo>
                  <a:lnTo>
                    <a:pt x="3683698" y="770858"/>
                  </a:lnTo>
                  <a:lnTo>
                    <a:pt x="3686461" y="770858"/>
                  </a:lnTo>
                  <a:lnTo>
                    <a:pt x="3686461" y="796480"/>
                  </a:lnTo>
                  <a:lnTo>
                    <a:pt x="3683698" y="796480"/>
                  </a:lnTo>
                  <a:lnTo>
                    <a:pt x="3683698" y="804481"/>
                  </a:lnTo>
                  <a:lnTo>
                    <a:pt x="3646932" y="804481"/>
                  </a:lnTo>
                  <a:close/>
                  <a:moveTo>
                    <a:pt x="1049274" y="762857"/>
                  </a:moveTo>
                  <a:lnTo>
                    <a:pt x="1086040" y="762857"/>
                  </a:lnTo>
                  <a:lnTo>
                    <a:pt x="1086040" y="804481"/>
                  </a:lnTo>
                  <a:lnTo>
                    <a:pt x="1049274" y="804481"/>
                  </a:lnTo>
                  <a:lnTo>
                    <a:pt x="1049274" y="796480"/>
                  </a:lnTo>
                  <a:lnTo>
                    <a:pt x="1036891" y="796385"/>
                  </a:lnTo>
                  <a:lnTo>
                    <a:pt x="1036891" y="770953"/>
                  </a:lnTo>
                  <a:lnTo>
                    <a:pt x="1049274" y="770858"/>
                  </a:lnTo>
                  <a:close/>
                  <a:moveTo>
                    <a:pt x="3484721" y="739806"/>
                  </a:moveTo>
                  <a:lnTo>
                    <a:pt x="3521487" y="739806"/>
                  </a:lnTo>
                  <a:lnTo>
                    <a:pt x="3521487" y="775430"/>
                  </a:lnTo>
                  <a:lnTo>
                    <a:pt x="3484721" y="775430"/>
                  </a:lnTo>
                  <a:close/>
                  <a:moveTo>
                    <a:pt x="2185225" y="739806"/>
                  </a:moveTo>
                  <a:lnTo>
                    <a:pt x="2221992" y="739806"/>
                  </a:lnTo>
                  <a:lnTo>
                    <a:pt x="2221992" y="775430"/>
                  </a:lnTo>
                  <a:lnTo>
                    <a:pt x="2185225" y="775430"/>
                  </a:lnTo>
                  <a:close/>
                  <a:moveTo>
                    <a:pt x="1373028" y="739806"/>
                  </a:moveTo>
                  <a:lnTo>
                    <a:pt x="1409795" y="739806"/>
                  </a:lnTo>
                  <a:lnTo>
                    <a:pt x="1409795" y="775430"/>
                  </a:lnTo>
                  <a:lnTo>
                    <a:pt x="1373028" y="775430"/>
                  </a:lnTo>
                  <a:close/>
                  <a:moveTo>
                    <a:pt x="1860327" y="738663"/>
                  </a:moveTo>
                  <a:lnTo>
                    <a:pt x="1897094" y="738663"/>
                  </a:lnTo>
                  <a:lnTo>
                    <a:pt x="1897094" y="775048"/>
                  </a:lnTo>
                  <a:lnTo>
                    <a:pt x="1860327" y="775048"/>
                  </a:lnTo>
                  <a:close/>
                  <a:moveTo>
                    <a:pt x="2672524" y="737235"/>
                  </a:moveTo>
                  <a:lnTo>
                    <a:pt x="2709291" y="737235"/>
                  </a:lnTo>
                  <a:lnTo>
                    <a:pt x="2709291" y="774573"/>
                  </a:lnTo>
                  <a:lnTo>
                    <a:pt x="2672524" y="774573"/>
                  </a:lnTo>
                  <a:close/>
                  <a:moveTo>
                    <a:pt x="1697926" y="737235"/>
                  </a:moveTo>
                  <a:lnTo>
                    <a:pt x="1734693" y="737235"/>
                  </a:lnTo>
                  <a:lnTo>
                    <a:pt x="1734693" y="774573"/>
                  </a:lnTo>
                  <a:lnTo>
                    <a:pt x="1697926" y="774573"/>
                  </a:lnTo>
                  <a:close/>
                  <a:moveTo>
                    <a:pt x="2510123" y="734949"/>
                  </a:moveTo>
                  <a:lnTo>
                    <a:pt x="2546890" y="734949"/>
                  </a:lnTo>
                  <a:lnTo>
                    <a:pt x="2546890" y="758095"/>
                  </a:lnTo>
                  <a:lnTo>
                    <a:pt x="2510123" y="758095"/>
                  </a:lnTo>
                  <a:close/>
                  <a:moveTo>
                    <a:pt x="3647122" y="715708"/>
                  </a:moveTo>
                  <a:lnTo>
                    <a:pt x="3683889" y="715708"/>
                  </a:lnTo>
                  <a:lnTo>
                    <a:pt x="3683889" y="738854"/>
                  </a:lnTo>
                  <a:lnTo>
                    <a:pt x="3647122" y="738854"/>
                  </a:lnTo>
                  <a:close/>
                  <a:moveTo>
                    <a:pt x="1048226" y="715708"/>
                  </a:moveTo>
                  <a:lnTo>
                    <a:pt x="1084993" y="715708"/>
                  </a:lnTo>
                  <a:lnTo>
                    <a:pt x="1084993" y="738854"/>
                  </a:lnTo>
                  <a:lnTo>
                    <a:pt x="1048226" y="738854"/>
                  </a:lnTo>
                  <a:close/>
                  <a:moveTo>
                    <a:pt x="3159823" y="713231"/>
                  </a:moveTo>
                  <a:lnTo>
                    <a:pt x="3196590" y="713231"/>
                  </a:lnTo>
                  <a:lnTo>
                    <a:pt x="3196590" y="749045"/>
                  </a:lnTo>
                  <a:lnTo>
                    <a:pt x="3159823" y="749045"/>
                  </a:lnTo>
                  <a:close/>
                  <a:moveTo>
                    <a:pt x="1535525" y="712279"/>
                  </a:moveTo>
                  <a:lnTo>
                    <a:pt x="1572292" y="712279"/>
                  </a:lnTo>
                  <a:lnTo>
                    <a:pt x="1572292" y="748474"/>
                  </a:lnTo>
                  <a:lnTo>
                    <a:pt x="1535525" y="748474"/>
                  </a:lnTo>
                  <a:close/>
                  <a:moveTo>
                    <a:pt x="2997422" y="711327"/>
                  </a:moveTo>
                  <a:lnTo>
                    <a:pt x="3034188" y="711327"/>
                  </a:lnTo>
                  <a:lnTo>
                    <a:pt x="3034188" y="747903"/>
                  </a:lnTo>
                  <a:lnTo>
                    <a:pt x="2997422" y="747903"/>
                  </a:lnTo>
                  <a:close/>
                  <a:moveTo>
                    <a:pt x="3322224" y="711041"/>
                  </a:moveTo>
                  <a:lnTo>
                    <a:pt x="3358990" y="711041"/>
                  </a:lnTo>
                  <a:lnTo>
                    <a:pt x="3358990" y="747712"/>
                  </a:lnTo>
                  <a:lnTo>
                    <a:pt x="3322224" y="747712"/>
                  </a:lnTo>
                  <a:close/>
                  <a:moveTo>
                    <a:pt x="2834925" y="711041"/>
                  </a:moveTo>
                  <a:lnTo>
                    <a:pt x="2871691" y="711041"/>
                  </a:lnTo>
                  <a:lnTo>
                    <a:pt x="2871691" y="747712"/>
                  </a:lnTo>
                  <a:lnTo>
                    <a:pt x="2834925" y="747712"/>
                  </a:lnTo>
                  <a:close/>
                  <a:moveTo>
                    <a:pt x="2022824" y="711041"/>
                  </a:moveTo>
                  <a:lnTo>
                    <a:pt x="2059591" y="711041"/>
                  </a:lnTo>
                  <a:lnTo>
                    <a:pt x="2059591" y="747712"/>
                  </a:lnTo>
                  <a:lnTo>
                    <a:pt x="2022824" y="747712"/>
                  </a:lnTo>
                  <a:close/>
                  <a:moveTo>
                    <a:pt x="1210627" y="707231"/>
                  </a:moveTo>
                  <a:lnTo>
                    <a:pt x="1247394" y="707231"/>
                  </a:lnTo>
                  <a:lnTo>
                    <a:pt x="1247394" y="745426"/>
                  </a:lnTo>
                  <a:lnTo>
                    <a:pt x="1210627" y="745426"/>
                  </a:lnTo>
                  <a:close/>
                  <a:moveTo>
                    <a:pt x="2347626" y="703897"/>
                  </a:moveTo>
                  <a:lnTo>
                    <a:pt x="2384393" y="703897"/>
                  </a:lnTo>
                  <a:lnTo>
                    <a:pt x="2384393" y="743426"/>
                  </a:lnTo>
                  <a:lnTo>
                    <a:pt x="2347626" y="743426"/>
                  </a:lnTo>
                  <a:close/>
                  <a:moveTo>
                    <a:pt x="3484721" y="687609"/>
                  </a:moveTo>
                  <a:lnTo>
                    <a:pt x="3521487" y="687609"/>
                  </a:lnTo>
                  <a:lnTo>
                    <a:pt x="3521487" y="723232"/>
                  </a:lnTo>
                  <a:lnTo>
                    <a:pt x="3484721" y="723232"/>
                  </a:lnTo>
                  <a:close/>
                  <a:moveTo>
                    <a:pt x="2185225" y="687609"/>
                  </a:moveTo>
                  <a:lnTo>
                    <a:pt x="2221992" y="687609"/>
                  </a:lnTo>
                  <a:lnTo>
                    <a:pt x="2221992" y="723232"/>
                  </a:lnTo>
                  <a:lnTo>
                    <a:pt x="2185225" y="723232"/>
                  </a:lnTo>
                  <a:close/>
                  <a:moveTo>
                    <a:pt x="1373028" y="687609"/>
                  </a:moveTo>
                  <a:lnTo>
                    <a:pt x="1409795" y="687609"/>
                  </a:lnTo>
                  <a:lnTo>
                    <a:pt x="1409795" y="723232"/>
                  </a:lnTo>
                  <a:lnTo>
                    <a:pt x="1373028" y="723232"/>
                  </a:lnTo>
                  <a:close/>
                  <a:moveTo>
                    <a:pt x="1860327" y="685037"/>
                  </a:moveTo>
                  <a:lnTo>
                    <a:pt x="1897094" y="685037"/>
                  </a:lnTo>
                  <a:lnTo>
                    <a:pt x="1897094" y="721422"/>
                  </a:lnTo>
                  <a:lnTo>
                    <a:pt x="1860327" y="721422"/>
                  </a:lnTo>
                  <a:close/>
                  <a:moveTo>
                    <a:pt x="2672524" y="681704"/>
                  </a:moveTo>
                  <a:lnTo>
                    <a:pt x="2709291" y="681704"/>
                  </a:lnTo>
                  <a:lnTo>
                    <a:pt x="2709291" y="719042"/>
                  </a:lnTo>
                  <a:lnTo>
                    <a:pt x="2672524" y="719042"/>
                  </a:lnTo>
                  <a:close/>
                  <a:moveTo>
                    <a:pt x="1697926" y="681704"/>
                  </a:moveTo>
                  <a:lnTo>
                    <a:pt x="1734693" y="681704"/>
                  </a:lnTo>
                  <a:lnTo>
                    <a:pt x="1734693" y="719042"/>
                  </a:lnTo>
                  <a:lnTo>
                    <a:pt x="1697926" y="719042"/>
                  </a:lnTo>
                  <a:close/>
                  <a:moveTo>
                    <a:pt x="3159823" y="660749"/>
                  </a:moveTo>
                  <a:lnTo>
                    <a:pt x="3196590" y="660749"/>
                  </a:lnTo>
                  <a:lnTo>
                    <a:pt x="3196590" y="696563"/>
                  </a:lnTo>
                  <a:lnTo>
                    <a:pt x="3159823" y="696563"/>
                  </a:lnTo>
                  <a:close/>
                  <a:moveTo>
                    <a:pt x="1535525" y="659034"/>
                  </a:moveTo>
                  <a:lnTo>
                    <a:pt x="1572292" y="659034"/>
                  </a:lnTo>
                  <a:lnTo>
                    <a:pt x="1572292" y="695229"/>
                  </a:lnTo>
                  <a:lnTo>
                    <a:pt x="1535525" y="695229"/>
                  </a:lnTo>
                  <a:close/>
                  <a:moveTo>
                    <a:pt x="2347626" y="658939"/>
                  </a:moveTo>
                  <a:lnTo>
                    <a:pt x="2384393" y="658939"/>
                  </a:lnTo>
                  <a:lnTo>
                    <a:pt x="2384393" y="682085"/>
                  </a:lnTo>
                  <a:lnTo>
                    <a:pt x="2347626" y="682085"/>
                  </a:lnTo>
                  <a:close/>
                  <a:moveTo>
                    <a:pt x="2997422" y="657225"/>
                  </a:moveTo>
                  <a:lnTo>
                    <a:pt x="3034188" y="657225"/>
                  </a:lnTo>
                  <a:lnTo>
                    <a:pt x="3034188" y="693801"/>
                  </a:lnTo>
                  <a:lnTo>
                    <a:pt x="2997422" y="693801"/>
                  </a:lnTo>
                  <a:close/>
                  <a:moveTo>
                    <a:pt x="3322224" y="656748"/>
                  </a:moveTo>
                  <a:lnTo>
                    <a:pt x="3358990" y="656748"/>
                  </a:lnTo>
                  <a:lnTo>
                    <a:pt x="3358990" y="693419"/>
                  </a:lnTo>
                  <a:lnTo>
                    <a:pt x="3322224" y="693419"/>
                  </a:lnTo>
                  <a:close/>
                  <a:moveTo>
                    <a:pt x="2834925" y="656748"/>
                  </a:moveTo>
                  <a:lnTo>
                    <a:pt x="2871691" y="656748"/>
                  </a:lnTo>
                  <a:lnTo>
                    <a:pt x="2871691" y="693419"/>
                  </a:lnTo>
                  <a:lnTo>
                    <a:pt x="2834925" y="693419"/>
                  </a:lnTo>
                  <a:close/>
                  <a:moveTo>
                    <a:pt x="2022824" y="656748"/>
                  </a:moveTo>
                  <a:lnTo>
                    <a:pt x="2059591" y="656748"/>
                  </a:lnTo>
                  <a:lnTo>
                    <a:pt x="2059591" y="693419"/>
                  </a:lnTo>
                  <a:lnTo>
                    <a:pt x="2022824" y="693419"/>
                  </a:lnTo>
                  <a:close/>
                  <a:moveTo>
                    <a:pt x="1210627" y="649985"/>
                  </a:moveTo>
                  <a:lnTo>
                    <a:pt x="1247394" y="649985"/>
                  </a:lnTo>
                  <a:lnTo>
                    <a:pt x="1247394" y="688180"/>
                  </a:lnTo>
                  <a:lnTo>
                    <a:pt x="1210627" y="688180"/>
                  </a:lnTo>
                  <a:close/>
                  <a:moveTo>
                    <a:pt x="3484721" y="635412"/>
                  </a:moveTo>
                  <a:lnTo>
                    <a:pt x="3521487" y="635412"/>
                  </a:lnTo>
                  <a:lnTo>
                    <a:pt x="3521487" y="671035"/>
                  </a:lnTo>
                  <a:lnTo>
                    <a:pt x="3484721" y="671035"/>
                  </a:lnTo>
                  <a:close/>
                  <a:moveTo>
                    <a:pt x="2185225" y="635412"/>
                  </a:moveTo>
                  <a:lnTo>
                    <a:pt x="2221992" y="635412"/>
                  </a:lnTo>
                  <a:lnTo>
                    <a:pt x="2221992" y="671035"/>
                  </a:lnTo>
                  <a:lnTo>
                    <a:pt x="2185225" y="671035"/>
                  </a:lnTo>
                  <a:close/>
                  <a:moveTo>
                    <a:pt x="1373028" y="635412"/>
                  </a:moveTo>
                  <a:lnTo>
                    <a:pt x="1409795" y="635412"/>
                  </a:lnTo>
                  <a:lnTo>
                    <a:pt x="1409795" y="671035"/>
                  </a:lnTo>
                  <a:lnTo>
                    <a:pt x="1373028" y="671035"/>
                  </a:lnTo>
                  <a:close/>
                  <a:moveTo>
                    <a:pt x="1860327" y="631412"/>
                  </a:moveTo>
                  <a:lnTo>
                    <a:pt x="1897094" y="631412"/>
                  </a:lnTo>
                  <a:lnTo>
                    <a:pt x="1897094" y="667797"/>
                  </a:lnTo>
                  <a:lnTo>
                    <a:pt x="1860327" y="667797"/>
                  </a:lnTo>
                  <a:close/>
                  <a:moveTo>
                    <a:pt x="2672524" y="626173"/>
                  </a:moveTo>
                  <a:lnTo>
                    <a:pt x="2709291" y="626173"/>
                  </a:lnTo>
                  <a:lnTo>
                    <a:pt x="2709291" y="663511"/>
                  </a:lnTo>
                  <a:lnTo>
                    <a:pt x="2672524" y="663511"/>
                  </a:lnTo>
                  <a:close/>
                  <a:moveTo>
                    <a:pt x="1697926" y="626173"/>
                  </a:moveTo>
                  <a:lnTo>
                    <a:pt x="1734693" y="626173"/>
                  </a:lnTo>
                  <a:lnTo>
                    <a:pt x="1734693" y="663511"/>
                  </a:lnTo>
                  <a:lnTo>
                    <a:pt x="1697926" y="663511"/>
                  </a:lnTo>
                  <a:close/>
                  <a:moveTo>
                    <a:pt x="3159823" y="608266"/>
                  </a:moveTo>
                  <a:lnTo>
                    <a:pt x="3196590" y="608266"/>
                  </a:lnTo>
                  <a:lnTo>
                    <a:pt x="3196590" y="644080"/>
                  </a:lnTo>
                  <a:lnTo>
                    <a:pt x="3159823" y="644080"/>
                  </a:lnTo>
                  <a:close/>
                  <a:moveTo>
                    <a:pt x="1535525" y="605789"/>
                  </a:moveTo>
                  <a:lnTo>
                    <a:pt x="1572292" y="605789"/>
                  </a:lnTo>
                  <a:lnTo>
                    <a:pt x="1572292" y="641984"/>
                  </a:lnTo>
                  <a:lnTo>
                    <a:pt x="1535525" y="641984"/>
                  </a:lnTo>
                  <a:close/>
                  <a:moveTo>
                    <a:pt x="2997422" y="603218"/>
                  </a:moveTo>
                  <a:lnTo>
                    <a:pt x="3034188" y="603218"/>
                  </a:lnTo>
                  <a:lnTo>
                    <a:pt x="3034188" y="639794"/>
                  </a:lnTo>
                  <a:lnTo>
                    <a:pt x="2997422" y="639794"/>
                  </a:lnTo>
                  <a:close/>
                  <a:moveTo>
                    <a:pt x="3322224" y="602361"/>
                  </a:moveTo>
                  <a:lnTo>
                    <a:pt x="3358990" y="602361"/>
                  </a:lnTo>
                  <a:lnTo>
                    <a:pt x="3358990" y="639032"/>
                  </a:lnTo>
                  <a:lnTo>
                    <a:pt x="3322224" y="639032"/>
                  </a:lnTo>
                  <a:close/>
                  <a:moveTo>
                    <a:pt x="2834925" y="602361"/>
                  </a:moveTo>
                  <a:lnTo>
                    <a:pt x="2871691" y="602361"/>
                  </a:lnTo>
                  <a:lnTo>
                    <a:pt x="2871691" y="639032"/>
                  </a:lnTo>
                  <a:lnTo>
                    <a:pt x="2834925" y="639032"/>
                  </a:lnTo>
                  <a:close/>
                  <a:moveTo>
                    <a:pt x="2022824" y="602361"/>
                  </a:moveTo>
                  <a:lnTo>
                    <a:pt x="2059591" y="602361"/>
                  </a:lnTo>
                  <a:lnTo>
                    <a:pt x="2059591" y="639032"/>
                  </a:lnTo>
                  <a:lnTo>
                    <a:pt x="2022824" y="639032"/>
                  </a:lnTo>
                  <a:close/>
                  <a:moveTo>
                    <a:pt x="3484721" y="594645"/>
                  </a:moveTo>
                  <a:lnTo>
                    <a:pt x="3521487" y="594645"/>
                  </a:lnTo>
                  <a:lnTo>
                    <a:pt x="3521487" y="617791"/>
                  </a:lnTo>
                  <a:lnTo>
                    <a:pt x="3484721" y="617791"/>
                  </a:lnTo>
                  <a:close/>
                  <a:moveTo>
                    <a:pt x="2185225" y="594645"/>
                  </a:moveTo>
                  <a:lnTo>
                    <a:pt x="2221992" y="594645"/>
                  </a:lnTo>
                  <a:lnTo>
                    <a:pt x="2221992" y="617791"/>
                  </a:lnTo>
                  <a:lnTo>
                    <a:pt x="2185225" y="617791"/>
                  </a:lnTo>
                  <a:close/>
                  <a:moveTo>
                    <a:pt x="1373028" y="594645"/>
                  </a:moveTo>
                  <a:lnTo>
                    <a:pt x="1409795" y="594645"/>
                  </a:lnTo>
                  <a:lnTo>
                    <a:pt x="1409795" y="617791"/>
                  </a:lnTo>
                  <a:lnTo>
                    <a:pt x="1373028" y="617791"/>
                  </a:lnTo>
                  <a:close/>
                  <a:moveTo>
                    <a:pt x="1210627" y="592645"/>
                  </a:moveTo>
                  <a:lnTo>
                    <a:pt x="1247394" y="592645"/>
                  </a:lnTo>
                  <a:lnTo>
                    <a:pt x="1247394" y="630840"/>
                  </a:lnTo>
                  <a:lnTo>
                    <a:pt x="1210627" y="630840"/>
                  </a:lnTo>
                  <a:close/>
                  <a:moveTo>
                    <a:pt x="1860327" y="577786"/>
                  </a:moveTo>
                  <a:lnTo>
                    <a:pt x="1897094" y="577786"/>
                  </a:lnTo>
                  <a:lnTo>
                    <a:pt x="1897094" y="614172"/>
                  </a:lnTo>
                  <a:lnTo>
                    <a:pt x="1860327" y="614172"/>
                  </a:lnTo>
                  <a:close/>
                  <a:moveTo>
                    <a:pt x="2672524" y="570642"/>
                  </a:moveTo>
                  <a:lnTo>
                    <a:pt x="2709291" y="570642"/>
                  </a:lnTo>
                  <a:lnTo>
                    <a:pt x="2709291" y="607980"/>
                  </a:lnTo>
                  <a:lnTo>
                    <a:pt x="2672524" y="607980"/>
                  </a:lnTo>
                  <a:close/>
                  <a:moveTo>
                    <a:pt x="1697926" y="570642"/>
                  </a:moveTo>
                  <a:lnTo>
                    <a:pt x="1734693" y="570642"/>
                  </a:lnTo>
                  <a:lnTo>
                    <a:pt x="1734693" y="607980"/>
                  </a:lnTo>
                  <a:lnTo>
                    <a:pt x="1697926" y="607980"/>
                  </a:lnTo>
                  <a:close/>
                  <a:moveTo>
                    <a:pt x="3159823" y="555783"/>
                  </a:moveTo>
                  <a:lnTo>
                    <a:pt x="3196590" y="555783"/>
                  </a:lnTo>
                  <a:lnTo>
                    <a:pt x="3196590" y="591597"/>
                  </a:lnTo>
                  <a:lnTo>
                    <a:pt x="3159823" y="591597"/>
                  </a:lnTo>
                  <a:close/>
                  <a:moveTo>
                    <a:pt x="1535525" y="552450"/>
                  </a:moveTo>
                  <a:lnTo>
                    <a:pt x="1572292" y="552450"/>
                  </a:lnTo>
                  <a:lnTo>
                    <a:pt x="1572292" y="588645"/>
                  </a:lnTo>
                  <a:lnTo>
                    <a:pt x="1535525" y="588645"/>
                  </a:lnTo>
                  <a:close/>
                  <a:moveTo>
                    <a:pt x="2997422" y="549116"/>
                  </a:moveTo>
                  <a:lnTo>
                    <a:pt x="3034188" y="549116"/>
                  </a:lnTo>
                  <a:lnTo>
                    <a:pt x="3034188" y="585692"/>
                  </a:lnTo>
                  <a:lnTo>
                    <a:pt x="2997422" y="585692"/>
                  </a:lnTo>
                  <a:close/>
                  <a:moveTo>
                    <a:pt x="1210627" y="549116"/>
                  </a:moveTo>
                  <a:lnTo>
                    <a:pt x="1247394" y="549116"/>
                  </a:lnTo>
                  <a:lnTo>
                    <a:pt x="1247394" y="572262"/>
                  </a:lnTo>
                  <a:lnTo>
                    <a:pt x="1210627" y="572262"/>
                  </a:lnTo>
                  <a:close/>
                  <a:moveTo>
                    <a:pt x="3322224" y="548068"/>
                  </a:moveTo>
                  <a:lnTo>
                    <a:pt x="3358990" y="548068"/>
                  </a:lnTo>
                  <a:lnTo>
                    <a:pt x="3358990" y="584739"/>
                  </a:lnTo>
                  <a:lnTo>
                    <a:pt x="3322224" y="584739"/>
                  </a:lnTo>
                  <a:close/>
                  <a:moveTo>
                    <a:pt x="2834925" y="548068"/>
                  </a:moveTo>
                  <a:lnTo>
                    <a:pt x="2871691" y="548068"/>
                  </a:lnTo>
                  <a:lnTo>
                    <a:pt x="2871691" y="584739"/>
                  </a:lnTo>
                  <a:lnTo>
                    <a:pt x="2834925" y="584739"/>
                  </a:lnTo>
                  <a:close/>
                  <a:moveTo>
                    <a:pt x="2022824" y="548068"/>
                  </a:moveTo>
                  <a:lnTo>
                    <a:pt x="2059591" y="548068"/>
                  </a:lnTo>
                  <a:lnTo>
                    <a:pt x="2059591" y="584739"/>
                  </a:lnTo>
                  <a:lnTo>
                    <a:pt x="2022824" y="584739"/>
                  </a:lnTo>
                  <a:close/>
                  <a:moveTo>
                    <a:pt x="1860327" y="524160"/>
                  </a:moveTo>
                  <a:lnTo>
                    <a:pt x="1897094" y="524160"/>
                  </a:lnTo>
                  <a:lnTo>
                    <a:pt x="1897094" y="560545"/>
                  </a:lnTo>
                  <a:lnTo>
                    <a:pt x="1860327" y="560545"/>
                  </a:lnTo>
                  <a:close/>
                  <a:moveTo>
                    <a:pt x="2672524" y="515112"/>
                  </a:moveTo>
                  <a:lnTo>
                    <a:pt x="2709291" y="515112"/>
                  </a:lnTo>
                  <a:lnTo>
                    <a:pt x="2709291" y="552450"/>
                  </a:lnTo>
                  <a:lnTo>
                    <a:pt x="2672524" y="552450"/>
                  </a:lnTo>
                  <a:close/>
                  <a:moveTo>
                    <a:pt x="1697926" y="515112"/>
                  </a:moveTo>
                  <a:lnTo>
                    <a:pt x="1734693" y="515112"/>
                  </a:lnTo>
                  <a:lnTo>
                    <a:pt x="1734693" y="552450"/>
                  </a:lnTo>
                  <a:lnTo>
                    <a:pt x="1697926" y="552450"/>
                  </a:lnTo>
                  <a:close/>
                  <a:moveTo>
                    <a:pt x="3159823" y="514921"/>
                  </a:moveTo>
                  <a:lnTo>
                    <a:pt x="3196590" y="514921"/>
                  </a:lnTo>
                  <a:lnTo>
                    <a:pt x="3196590" y="538067"/>
                  </a:lnTo>
                  <a:lnTo>
                    <a:pt x="3159823" y="538067"/>
                  </a:lnTo>
                  <a:close/>
                  <a:moveTo>
                    <a:pt x="1535525" y="499205"/>
                  </a:moveTo>
                  <a:lnTo>
                    <a:pt x="1572292" y="499205"/>
                  </a:lnTo>
                  <a:lnTo>
                    <a:pt x="1572292" y="535400"/>
                  </a:lnTo>
                  <a:lnTo>
                    <a:pt x="1535525" y="535400"/>
                  </a:lnTo>
                  <a:close/>
                  <a:moveTo>
                    <a:pt x="2997422" y="495014"/>
                  </a:moveTo>
                  <a:lnTo>
                    <a:pt x="3034188" y="495014"/>
                  </a:lnTo>
                  <a:lnTo>
                    <a:pt x="3034188" y="531590"/>
                  </a:lnTo>
                  <a:lnTo>
                    <a:pt x="2997422" y="531590"/>
                  </a:lnTo>
                  <a:close/>
                  <a:moveTo>
                    <a:pt x="3322224" y="493776"/>
                  </a:moveTo>
                  <a:lnTo>
                    <a:pt x="3358990" y="493776"/>
                  </a:lnTo>
                  <a:lnTo>
                    <a:pt x="3358990" y="530447"/>
                  </a:lnTo>
                  <a:lnTo>
                    <a:pt x="3322224" y="530447"/>
                  </a:lnTo>
                  <a:close/>
                  <a:moveTo>
                    <a:pt x="2834925" y="493776"/>
                  </a:moveTo>
                  <a:lnTo>
                    <a:pt x="2871691" y="493776"/>
                  </a:lnTo>
                  <a:lnTo>
                    <a:pt x="2871691" y="530447"/>
                  </a:lnTo>
                  <a:lnTo>
                    <a:pt x="2834925" y="530447"/>
                  </a:lnTo>
                  <a:close/>
                  <a:moveTo>
                    <a:pt x="2022824" y="493776"/>
                  </a:moveTo>
                  <a:lnTo>
                    <a:pt x="2059591" y="493776"/>
                  </a:lnTo>
                  <a:lnTo>
                    <a:pt x="2059591" y="530447"/>
                  </a:lnTo>
                  <a:lnTo>
                    <a:pt x="2022824" y="530447"/>
                  </a:lnTo>
                  <a:close/>
                  <a:moveTo>
                    <a:pt x="2672524" y="472535"/>
                  </a:moveTo>
                  <a:lnTo>
                    <a:pt x="2709291" y="472535"/>
                  </a:lnTo>
                  <a:lnTo>
                    <a:pt x="2709291" y="495681"/>
                  </a:lnTo>
                  <a:lnTo>
                    <a:pt x="2672524" y="495681"/>
                  </a:lnTo>
                  <a:close/>
                  <a:moveTo>
                    <a:pt x="1697926" y="472535"/>
                  </a:moveTo>
                  <a:lnTo>
                    <a:pt x="1734693" y="472535"/>
                  </a:lnTo>
                  <a:lnTo>
                    <a:pt x="1734693" y="495681"/>
                  </a:lnTo>
                  <a:lnTo>
                    <a:pt x="1697926" y="495681"/>
                  </a:lnTo>
                  <a:close/>
                  <a:moveTo>
                    <a:pt x="1860327" y="470535"/>
                  </a:moveTo>
                  <a:lnTo>
                    <a:pt x="1897094" y="470535"/>
                  </a:lnTo>
                  <a:lnTo>
                    <a:pt x="1897094" y="506920"/>
                  </a:lnTo>
                  <a:lnTo>
                    <a:pt x="1860327" y="506920"/>
                  </a:lnTo>
                  <a:close/>
                  <a:moveTo>
                    <a:pt x="1535525" y="445960"/>
                  </a:moveTo>
                  <a:lnTo>
                    <a:pt x="1572292" y="445960"/>
                  </a:lnTo>
                  <a:lnTo>
                    <a:pt x="1572292" y="482155"/>
                  </a:lnTo>
                  <a:lnTo>
                    <a:pt x="1535525" y="482155"/>
                  </a:lnTo>
                  <a:close/>
                  <a:moveTo>
                    <a:pt x="2997422" y="441007"/>
                  </a:moveTo>
                  <a:lnTo>
                    <a:pt x="3034188" y="441007"/>
                  </a:lnTo>
                  <a:lnTo>
                    <a:pt x="3034188" y="477583"/>
                  </a:lnTo>
                  <a:lnTo>
                    <a:pt x="2997422" y="477583"/>
                  </a:lnTo>
                  <a:close/>
                  <a:moveTo>
                    <a:pt x="3322224" y="439388"/>
                  </a:moveTo>
                  <a:lnTo>
                    <a:pt x="3358990" y="439388"/>
                  </a:lnTo>
                  <a:lnTo>
                    <a:pt x="3358990" y="476059"/>
                  </a:lnTo>
                  <a:lnTo>
                    <a:pt x="3322224" y="476059"/>
                  </a:lnTo>
                  <a:close/>
                  <a:moveTo>
                    <a:pt x="2834925" y="439388"/>
                  </a:moveTo>
                  <a:lnTo>
                    <a:pt x="2871691" y="439388"/>
                  </a:lnTo>
                  <a:lnTo>
                    <a:pt x="2871691" y="476059"/>
                  </a:lnTo>
                  <a:lnTo>
                    <a:pt x="2834925" y="476059"/>
                  </a:lnTo>
                  <a:close/>
                  <a:moveTo>
                    <a:pt x="2022824" y="439388"/>
                  </a:moveTo>
                  <a:lnTo>
                    <a:pt x="2059591" y="439388"/>
                  </a:lnTo>
                  <a:lnTo>
                    <a:pt x="2059591" y="476059"/>
                  </a:lnTo>
                  <a:lnTo>
                    <a:pt x="2022824" y="476059"/>
                  </a:lnTo>
                  <a:close/>
                  <a:moveTo>
                    <a:pt x="1860327" y="416909"/>
                  </a:moveTo>
                  <a:lnTo>
                    <a:pt x="1897094" y="416909"/>
                  </a:lnTo>
                  <a:lnTo>
                    <a:pt x="1897094" y="453294"/>
                  </a:lnTo>
                  <a:lnTo>
                    <a:pt x="1860327" y="453294"/>
                  </a:lnTo>
                  <a:close/>
                  <a:moveTo>
                    <a:pt x="1535525" y="392715"/>
                  </a:moveTo>
                  <a:lnTo>
                    <a:pt x="1572292" y="392715"/>
                  </a:lnTo>
                  <a:lnTo>
                    <a:pt x="1572292" y="428910"/>
                  </a:lnTo>
                  <a:lnTo>
                    <a:pt x="1535525" y="428910"/>
                  </a:lnTo>
                  <a:close/>
                  <a:moveTo>
                    <a:pt x="2997422" y="386905"/>
                  </a:moveTo>
                  <a:lnTo>
                    <a:pt x="3034188" y="386905"/>
                  </a:lnTo>
                  <a:lnTo>
                    <a:pt x="3034188" y="423481"/>
                  </a:lnTo>
                  <a:lnTo>
                    <a:pt x="2997422" y="423481"/>
                  </a:lnTo>
                  <a:close/>
                  <a:moveTo>
                    <a:pt x="3322224" y="385095"/>
                  </a:moveTo>
                  <a:lnTo>
                    <a:pt x="3358990" y="385095"/>
                  </a:lnTo>
                  <a:lnTo>
                    <a:pt x="3358990" y="421766"/>
                  </a:lnTo>
                  <a:lnTo>
                    <a:pt x="3322224" y="421766"/>
                  </a:lnTo>
                  <a:close/>
                  <a:moveTo>
                    <a:pt x="2834925" y="385095"/>
                  </a:moveTo>
                  <a:lnTo>
                    <a:pt x="2871691" y="385095"/>
                  </a:lnTo>
                  <a:lnTo>
                    <a:pt x="2871691" y="421766"/>
                  </a:lnTo>
                  <a:lnTo>
                    <a:pt x="2834925" y="421766"/>
                  </a:lnTo>
                  <a:close/>
                  <a:moveTo>
                    <a:pt x="2022824" y="385095"/>
                  </a:moveTo>
                  <a:lnTo>
                    <a:pt x="2059591" y="385095"/>
                  </a:lnTo>
                  <a:lnTo>
                    <a:pt x="2059591" y="421766"/>
                  </a:lnTo>
                  <a:lnTo>
                    <a:pt x="2022824" y="421766"/>
                  </a:lnTo>
                  <a:close/>
                  <a:moveTo>
                    <a:pt x="1860327" y="363283"/>
                  </a:moveTo>
                  <a:lnTo>
                    <a:pt x="1897094" y="363283"/>
                  </a:lnTo>
                  <a:lnTo>
                    <a:pt x="1897094" y="399668"/>
                  </a:lnTo>
                  <a:lnTo>
                    <a:pt x="1860327" y="399668"/>
                  </a:lnTo>
                  <a:close/>
                  <a:moveTo>
                    <a:pt x="1535525" y="339375"/>
                  </a:moveTo>
                  <a:lnTo>
                    <a:pt x="1572292" y="339375"/>
                  </a:lnTo>
                  <a:lnTo>
                    <a:pt x="1572292" y="375570"/>
                  </a:lnTo>
                  <a:lnTo>
                    <a:pt x="1535525" y="375570"/>
                  </a:lnTo>
                  <a:close/>
                  <a:moveTo>
                    <a:pt x="2997422" y="332803"/>
                  </a:moveTo>
                  <a:lnTo>
                    <a:pt x="3034188" y="332803"/>
                  </a:lnTo>
                  <a:lnTo>
                    <a:pt x="3034188" y="369379"/>
                  </a:lnTo>
                  <a:lnTo>
                    <a:pt x="2997422" y="369379"/>
                  </a:lnTo>
                  <a:close/>
                  <a:moveTo>
                    <a:pt x="3322224" y="330803"/>
                  </a:moveTo>
                  <a:lnTo>
                    <a:pt x="3358990" y="330803"/>
                  </a:lnTo>
                  <a:lnTo>
                    <a:pt x="3358990" y="367474"/>
                  </a:lnTo>
                  <a:lnTo>
                    <a:pt x="3322224" y="367474"/>
                  </a:lnTo>
                  <a:close/>
                  <a:moveTo>
                    <a:pt x="2834925" y="330803"/>
                  </a:moveTo>
                  <a:lnTo>
                    <a:pt x="2871691" y="330803"/>
                  </a:lnTo>
                  <a:lnTo>
                    <a:pt x="2871691" y="367474"/>
                  </a:lnTo>
                  <a:lnTo>
                    <a:pt x="2834925" y="367474"/>
                  </a:lnTo>
                  <a:close/>
                  <a:moveTo>
                    <a:pt x="2022824" y="330803"/>
                  </a:moveTo>
                  <a:lnTo>
                    <a:pt x="2059591" y="330803"/>
                  </a:lnTo>
                  <a:lnTo>
                    <a:pt x="2059591" y="367474"/>
                  </a:lnTo>
                  <a:lnTo>
                    <a:pt x="2022824" y="367474"/>
                  </a:lnTo>
                  <a:close/>
                  <a:moveTo>
                    <a:pt x="1860327" y="309657"/>
                  </a:moveTo>
                  <a:lnTo>
                    <a:pt x="1897094" y="309657"/>
                  </a:lnTo>
                  <a:lnTo>
                    <a:pt x="1897094" y="346043"/>
                  </a:lnTo>
                  <a:lnTo>
                    <a:pt x="1860327" y="346043"/>
                  </a:lnTo>
                  <a:close/>
                  <a:moveTo>
                    <a:pt x="3322224" y="288893"/>
                  </a:moveTo>
                  <a:lnTo>
                    <a:pt x="3358990" y="288893"/>
                  </a:lnTo>
                  <a:lnTo>
                    <a:pt x="3358990" y="312039"/>
                  </a:lnTo>
                  <a:lnTo>
                    <a:pt x="3322224" y="312039"/>
                  </a:lnTo>
                  <a:close/>
                  <a:moveTo>
                    <a:pt x="2834925" y="288893"/>
                  </a:moveTo>
                  <a:lnTo>
                    <a:pt x="2871691" y="288893"/>
                  </a:lnTo>
                  <a:lnTo>
                    <a:pt x="2871691" y="312039"/>
                  </a:lnTo>
                  <a:lnTo>
                    <a:pt x="2834925" y="312039"/>
                  </a:lnTo>
                  <a:close/>
                  <a:moveTo>
                    <a:pt x="2022824" y="288893"/>
                  </a:moveTo>
                  <a:lnTo>
                    <a:pt x="2059591" y="288893"/>
                  </a:lnTo>
                  <a:lnTo>
                    <a:pt x="2059591" y="312039"/>
                  </a:lnTo>
                  <a:lnTo>
                    <a:pt x="2022824" y="312039"/>
                  </a:lnTo>
                  <a:close/>
                  <a:moveTo>
                    <a:pt x="1535525" y="286131"/>
                  </a:moveTo>
                  <a:lnTo>
                    <a:pt x="1572292" y="286131"/>
                  </a:lnTo>
                  <a:lnTo>
                    <a:pt x="1572292" y="322326"/>
                  </a:lnTo>
                  <a:lnTo>
                    <a:pt x="1535525" y="322326"/>
                  </a:lnTo>
                  <a:close/>
                  <a:moveTo>
                    <a:pt x="2997422" y="278701"/>
                  </a:moveTo>
                  <a:lnTo>
                    <a:pt x="3034188" y="278701"/>
                  </a:lnTo>
                  <a:lnTo>
                    <a:pt x="3034188" y="315277"/>
                  </a:lnTo>
                  <a:lnTo>
                    <a:pt x="2997422" y="315277"/>
                  </a:lnTo>
                  <a:close/>
                  <a:moveTo>
                    <a:pt x="1860327" y="256031"/>
                  </a:moveTo>
                  <a:lnTo>
                    <a:pt x="1897094" y="256031"/>
                  </a:lnTo>
                  <a:lnTo>
                    <a:pt x="1897094" y="292417"/>
                  </a:lnTo>
                  <a:lnTo>
                    <a:pt x="1860327" y="292417"/>
                  </a:lnTo>
                  <a:close/>
                  <a:moveTo>
                    <a:pt x="1535525" y="232886"/>
                  </a:moveTo>
                  <a:lnTo>
                    <a:pt x="1572292" y="232886"/>
                  </a:lnTo>
                  <a:lnTo>
                    <a:pt x="1572292" y="269081"/>
                  </a:lnTo>
                  <a:lnTo>
                    <a:pt x="1535525" y="269081"/>
                  </a:lnTo>
                  <a:close/>
                  <a:moveTo>
                    <a:pt x="2997422" y="224694"/>
                  </a:moveTo>
                  <a:lnTo>
                    <a:pt x="3034188" y="224694"/>
                  </a:lnTo>
                  <a:lnTo>
                    <a:pt x="3034188" y="261270"/>
                  </a:lnTo>
                  <a:lnTo>
                    <a:pt x="2997422" y="261270"/>
                  </a:lnTo>
                  <a:close/>
                  <a:moveTo>
                    <a:pt x="1860327" y="202501"/>
                  </a:moveTo>
                  <a:lnTo>
                    <a:pt x="1897094" y="202501"/>
                  </a:lnTo>
                  <a:lnTo>
                    <a:pt x="1897094" y="238791"/>
                  </a:lnTo>
                  <a:lnTo>
                    <a:pt x="1860327" y="238791"/>
                  </a:lnTo>
                  <a:close/>
                  <a:moveTo>
                    <a:pt x="1535525" y="191547"/>
                  </a:moveTo>
                  <a:lnTo>
                    <a:pt x="1572292" y="191547"/>
                  </a:lnTo>
                  <a:lnTo>
                    <a:pt x="1572292" y="214693"/>
                  </a:lnTo>
                  <a:lnTo>
                    <a:pt x="1535525" y="214693"/>
                  </a:lnTo>
                  <a:close/>
                  <a:moveTo>
                    <a:pt x="2997422" y="170592"/>
                  </a:moveTo>
                  <a:lnTo>
                    <a:pt x="3034188" y="170592"/>
                  </a:lnTo>
                  <a:lnTo>
                    <a:pt x="3034188" y="207168"/>
                  </a:lnTo>
                  <a:lnTo>
                    <a:pt x="2997422" y="207168"/>
                  </a:lnTo>
                  <a:close/>
                  <a:moveTo>
                    <a:pt x="1860327" y="148780"/>
                  </a:moveTo>
                  <a:lnTo>
                    <a:pt x="1897094" y="148780"/>
                  </a:lnTo>
                  <a:lnTo>
                    <a:pt x="1897094" y="185166"/>
                  </a:lnTo>
                  <a:lnTo>
                    <a:pt x="1860327" y="185166"/>
                  </a:lnTo>
                  <a:close/>
                  <a:moveTo>
                    <a:pt x="2997422" y="116490"/>
                  </a:moveTo>
                  <a:lnTo>
                    <a:pt x="3034188" y="116490"/>
                  </a:lnTo>
                  <a:lnTo>
                    <a:pt x="3034188" y="153066"/>
                  </a:lnTo>
                  <a:lnTo>
                    <a:pt x="2997422" y="153066"/>
                  </a:lnTo>
                  <a:close/>
                  <a:moveTo>
                    <a:pt x="1860327" y="95154"/>
                  </a:moveTo>
                  <a:lnTo>
                    <a:pt x="1897094" y="95154"/>
                  </a:lnTo>
                  <a:lnTo>
                    <a:pt x="1897094" y="131540"/>
                  </a:lnTo>
                  <a:lnTo>
                    <a:pt x="1860327" y="131540"/>
                  </a:lnTo>
                  <a:close/>
                  <a:moveTo>
                    <a:pt x="2997422" y="74771"/>
                  </a:moveTo>
                  <a:lnTo>
                    <a:pt x="3034188" y="74771"/>
                  </a:lnTo>
                  <a:lnTo>
                    <a:pt x="3034188" y="97917"/>
                  </a:lnTo>
                  <a:lnTo>
                    <a:pt x="2997422" y="97917"/>
                  </a:lnTo>
                  <a:close/>
                  <a:moveTo>
                    <a:pt x="1860327" y="41529"/>
                  </a:moveTo>
                  <a:lnTo>
                    <a:pt x="1897094" y="41529"/>
                  </a:lnTo>
                  <a:lnTo>
                    <a:pt x="1897094" y="77915"/>
                  </a:lnTo>
                  <a:lnTo>
                    <a:pt x="1860327" y="77915"/>
                  </a:lnTo>
                  <a:close/>
                  <a:moveTo>
                    <a:pt x="1860327" y="0"/>
                  </a:moveTo>
                  <a:lnTo>
                    <a:pt x="1897094" y="0"/>
                  </a:lnTo>
                  <a:lnTo>
                    <a:pt x="1897094" y="23146"/>
                  </a:lnTo>
                  <a:lnTo>
                    <a:pt x="1860327" y="23146"/>
                  </a:lnTo>
                  <a:close/>
                </a:path>
              </a:pathLst>
            </a:custGeom>
            <a:gradFill>
              <a:gsLst>
                <a:gs pos="1685">
                  <a:schemeClr val="accent1">
                    <a:alpha val="48000"/>
                    <a:lumMod val="50000"/>
                    <a:lumOff val="50000"/>
                  </a:schemeClr>
                </a:gs>
                <a:gs pos="58000">
                  <a:schemeClr val="accent1"/>
                </a:gs>
                <a:gs pos="46000">
                  <a:schemeClr val="accent1">
                    <a:lumMod val="60000"/>
                    <a:lumOff val="40000"/>
                  </a:schemeClr>
                </a:gs>
                <a:gs pos="90000">
                  <a:schemeClr val="accent1"/>
                </a:gs>
                <a:gs pos="36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ln w="42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  <p:pic>
          <p:nvPicPr>
            <p:cNvPr id="103" name="图片 102" descr="图片包含 电脑, 灯光, 键盘, 黑暗&#10;&#10;描述已自动生成"/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488916" y="738364"/>
              <a:ext cx="628432" cy="164702"/>
            </a:xfrm>
            <a:prstGeom prst="rect">
              <a:avLst/>
            </a:prstGeom>
          </p:spPr>
        </p:pic>
        <p:pic>
          <p:nvPicPr>
            <p:cNvPr id="104" name="图片 103" descr="图片包含 电脑, 灯光, 键盘, 黑暗&#10;&#10;描述已自动生成"/>
            <p:cNvPicPr>
              <a:picLocks noChangeAspect="1"/>
            </p:cNvPicPr>
            <p:nvPr/>
          </p:nvPicPr>
          <p:blipFill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76" t="27006" r="42855" b="29253"/>
            <a:stretch>
              <a:fillRect/>
            </a:stretch>
          </p:blipFill>
          <p:spPr>
            <a:xfrm rot="5400000">
              <a:off x="8910988" y="735046"/>
              <a:ext cx="203416" cy="72041"/>
            </a:xfrm>
            <a:prstGeom prst="rect">
              <a:avLst/>
            </a:prstGeom>
          </p:spPr>
        </p:pic>
      </p:grpSp>
      <p:sp>
        <p:nvSpPr>
          <p:cNvPr id="111" name="文本框-111"/>
          <p:cNvSpPr txBox="1"/>
          <p:nvPr userDrawn="1"/>
        </p:nvSpPr>
        <p:spPr>
          <a:xfrm>
            <a:off x="4266139" y="404355"/>
            <a:ext cx="3659722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zh-CN" sz="4000" dirty="0">
                <a:ln>
                  <a:solidFill>
                    <a:schemeClr val="accent1">
                      <a:lumMod val="20000"/>
                      <a:lumOff val="80000"/>
                      <a:alpha val="15000"/>
                    </a:schemeClr>
                  </a:solidFill>
                </a:ln>
                <a:noFill/>
                <a:latin typeface="+mj-lt"/>
              </a:rPr>
              <a:t>CONTENTS</a:t>
            </a:r>
            <a:endParaRPr lang="en-US" sz="4000" dirty="0">
              <a:ln>
                <a:solidFill>
                  <a:schemeClr val="accent1">
                    <a:lumMod val="20000"/>
                    <a:lumOff val="80000"/>
                    <a:alpha val="15000"/>
                  </a:schemeClr>
                </a:solidFill>
              </a:ln>
              <a:noFill/>
              <a:latin typeface="+mj-lt"/>
            </a:endParaRPr>
          </a:p>
        </p:txBody>
      </p:sp>
      <p:grpSp>
        <p:nvGrpSpPr>
          <p:cNvPr id="108" name="组合 107"/>
          <p:cNvGrpSpPr/>
          <p:nvPr userDrawn="1"/>
        </p:nvGrpSpPr>
        <p:grpSpPr>
          <a:xfrm>
            <a:off x="4876800" y="481322"/>
            <a:ext cx="2438400" cy="1030699"/>
            <a:chOff x="4876800" y="481322"/>
            <a:chExt cx="2438400" cy="1030699"/>
          </a:xfrm>
        </p:grpSpPr>
        <p:sp>
          <p:nvSpPr>
            <p:cNvPr id="107" name="文本框 106"/>
            <p:cNvSpPr txBox="1"/>
            <p:nvPr userDrawn="1"/>
          </p:nvSpPr>
          <p:spPr>
            <a:xfrm>
              <a:off x="4876800" y="537202"/>
              <a:ext cx="2438400" cy="97481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lvl1pPr algn="ctr">
                <a:lnSpc>
                  <a:spcPct val="110000"/>
                </a:lnSpc>
                <a:spcBef>
                  <a:spcPct val="0"/>
                </a:spcBef>
                <a:buNone/>
                <a:defRPr sz="3200">
                  <a:gradFill flip="none" rotWithShape="1">
                    <a:gsLst>
                      <a:gs pos="100000">
                        <a:schemeClr val="accent6">
                          <a:lumMod val="20000"/>
                          <a:lumOff val="80000"/>
                        </a:schemeClr>
                      </a:gs>
                      <a:gs pos="0">
                        <a:schemeClr val="accent5"/>
                      </a:gs>
                      <a:gs pos="31000">
                        <a:schemeClr val="accent1"/>
                      </a:gs>
                      <a:gs pos="84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effectLst>
                    <a:outerShdw blurRad="317500" dist="127000" dir="5400000" algn="t" rotWithShape="0">
                      <a:schemeClr val="accent1">
                        <a:alpha val="6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pPr lvl="0"/>
              <a:r>
                <a:rPr lang="zh-CN" altLang="en-US" sz="6000" dirty="0">
                  <a:ln>
                    <a:solidFill>
                      <a:schemeClr val="bg1"/>
                    </a:solidFill>
                  </a:ln>
                  <a:noFill/>
                </a:rPr>
                <a:t>目录</a:t>
              </a:r>
              <a:endParaRPr lang="en-US" sz="60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06" name="文本框 105"/>
            <p:cNvSpPr txBox="1"/>
            <p:nvPr userDrawn="1"/>
          </p:nvSpPr>
          <p:spPr>
            <a:xfrm>
              <a:off x="4876800" y="481322"/>
              <a:ext cx="2438400" cy="97481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lvl1pPr algn="ctr">
                <a:lnSpc>
                  <a:spcPct val="110000"/>
                </a:lnSpc>
                <a:spcBef>
                  <a:spcPct val="0"/>
                </a:spcBef>
                <a:buNone/>
                <a:defRPr sz="3200">
                  <a:gradFill flip="none" rotWithShape="1">
                    <a:gsLst>
                      <a:gs pos="100000">
                        <a:schemeClr val="accent6">
                          <a:lumMod val="20000"/>
                          <a:lumOff val="80000"/>
                        </a:schemeClr>
                      </a:gs>
                      <a:gs pos="0">
                        <a:schemeClr val="accent5"/>
                      </a:gs>
                      <a:gs pos="31000">
                        <a:schemeClr val="accent1"/>
                      </a:gs>
                      <a:gs pos="84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effectLst>
                    <a:outerShdw blurRad="317500" dist="127000" dir="5400000" algn="t" rotWithShape="0">
                      <a:schemeClr val="accent1">
                        <a:alpha val="60000"/>
                      </a:scheme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pPr lvl="0"/>
              <a:r>
                <a:rPr lang="zh-CN" altLang="en-US" sz="6000" dirty="0"/>
                <a:t>目录</a:t>
              </a:r>
              <a:endParaRPr lang="en-US" sz="6000"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观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电脑显示屏&#10;&#10;中度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1994" cy="6857998"/>
          </a:xfrm>
          <a:prstGeom prst="rect">
            <a:avLst/>
          </a:prstGeom>
        </p:spPr>
      </p:pic>
      <p:sp>
        <p:nvSpPr>
          <p:cNvPr id="25" name="矩形 24"/>
          <p:cNvSpPr/>
          <p:nvPr userDrawn="1"/>
        </p:nvSpPr>
        <p:spPr>
          <a:xfrm>
            <a:off x="3556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/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1001" y="5405184"/>
            <a:ext cx="746760" cy="746760"/>
          </a:xfrm>
          <a:prstGeom prst="rect">
            <a:avLst/>
          </a:prstGeom>
        </p:spPr>
      </p:pic>
      <p:sp>
        <p:nvSpPr>
          <p:cNvPr id="7" name="圆: 空心 6"/>
          <p:cNvSpPr/>
          <p:nvPr userDrawn="1"/>
        </p:nvSpPr>
        <p:spPr>
          <a:xfrm>
            <a:off x="9686214" y="51552"/>
            <a:ext cx="201498" cy="201498"/>
          </a:xfrm>
          <a:prstGeom prst="donut">
            <a:avLst>
              <a:gd name="adj" fmla="val 10322"/>
            </a:avLst>
          </a:prstGeom>
          <a:gradFill>
            <a:gsLst>
              <a:gs pos="59000">
                <a:schemeClr val="accent6">
                  <a:lumMod val="20000"/>
                  <a:lumOff val="80000"/>
                </a:schemeClr>
              </a:gs>
              <a:gs pos="7400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>
            <a:outerShdw blurRad="190500" dir="5400000" algn="t" rotWithShape="0">
              <a:schemeClr val="accent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4533" y="1366757"/>
            <a:ext cx="816935" cy="81693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</a:extLst>
          </a:blip>
          <a:srcRect l="49839" b="49949"/>
          <a:stretch>
            <a:fillRect/>
          </a:stretch>
        </p:blipFill>
        <p:spPr>
          <a:xfrm>
            <a:off x="1" y="3690690"/>
            <a:ext cx="3174263" cy="3167310"/>
          </a:xfrm>
          <a:custGeom>
            <a:avLst/>
            <a:gdLst>
              <a:gd name="connsiteX0" fmla="*/ 0 w 3174263"/>
              <a:gd name="connsiteY0" fmla="*/ 0 h 3167310"/>
              <a:gd name="connsiteX1" fmla="*/ 3174263 w 3174263"/>
              <a:gd name="connsiteY1" fmla="*/ 0 h 3167310"/>
              <a:gd name="connsiteX2" fmla="*/ 3174263 w 3174263"/>
              <a:gd name="connsiteY2" fmla="*/ 3167310 h 3167310"/>
              <a:gd name="connsiteX3" fmla="*/ 0 w 3174263"/>
              <a:gd name="connsiteY3" fmla="*/ 3167310 h 316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263" h="3167310">
                <a:moveTo>
                  <a:pt x="0" y="0"/>
                </a:moveTo>
                <a:lnTo>
                  <a:pt x="3174263" y="0"/>
                </a:lnTo>
                <a:lnTo>
                  <a:pt x="3174263" y="3167310"/>
                </a:lnTo>
                <a:lnTo>
                  <a:pt x="0" y="316731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1945" y="2183692"/>
            <a:ext cx="691062" cy="6910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8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614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6055" indent="-186055" algn="l" defTabSz="742950" rtl="0" eaLnBrk="1" latinLnBrk="0" hangingPunct="1">
        <a:lnSpc>
          <a:spcPct val="90000"/>
        </a:lnSpc>
        <a:spcBef>
          <a:spcPts val="81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9005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4pPr>
      <a:lvl5pPr marL="1671955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5pPr>
      <a:lvl6pPr marL="2043430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6pPr>
      <a:lvl7pPr marL="2414905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7pPr>
      <a:lvl8pPr marL="2786380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8pPr>
      <a:lvl9pPr marL="3157855" indent="-186055" algn="l" defTabSz="74295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65000"/>
                <a:lumOff val="35000"/>
              </a:schemeClr>
            </a:gs>
            <a:gs pos="50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63"/>
          <p:cNvSpPr txBox="1"/>
          <p:nvPr/>
        </p:nvSpPr>
        <p:spPr>
          <a:xfrm>
            <a:off x="2538549" y="2433760"/>
            <a:ext cx="7114903" cy="19904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6600" dirty="0">
                <a:gradFill flip="none" rotWithShape="1">
                  <a:gsLst>
                    <a:gs pos="100000">
                      <a:schemeClr val="accent6">
                        <a:lumMod val="20000"/>
                        <a:lumOff val="8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+mj-ea"/>
                <a:ea typeface="+mj-ea"/>
              </a:rPr>
              <a:t>无人机编队表演</a:t>
            </a:r>
            <a:endParaRPr lang="en-US" altLang="zh-CN" sz="6600" dirty="0">
              <a:gradFill flip="none" rotWithShape="1">
                <a:gsLst>
                  <a:gs pos="100000">
                    <a:schemeClr val="accent6">
                      <a:lumMod val="20000"/>
                      <a:lumOff val="8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10000"/>
              </a:lnSpc>
            </a:pPr>
            <a:r>
              <a:rPr lang="zh-CN" altLang="en-US" sz="6600" dirty="0">
                <a:gradFill flip="none" rotWithShape="1">
                  <a:gsLst>
                    <a:gs pos="100000">
                      <a:schemeClr val="accent6">
                        <a:lumMod val="20000"/>
                        <a:lumOff val="8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+mj-ea"/>
                <a:ea typeface="+mj-ea"/>
              </a:rPr>
              <a:t>创意方案</a:t>
            </a:r>
            <a:endParaRPr lang="en-US" altLang="zh-CN" sz="6600" dirty="0">
              <a:gradFill flip="none" rotWithShape="1">
                <a:gsLst>
                  <a:gs pos="100000">
                    <a:schemeClr val="accent6">
                      <a:lumMod val="20000"/>
                      <a:lumOff val="8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爱心信封爱心箭】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灯光：图一信封做灯光闪烁效果出现，图二信封打开，弓箭和爱心陆续从信封中射出。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图案一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资源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060000">
            <a:off x="3543935" y="2643505"/>
            <a:ext cx="1933575" cy="1570990"/>
          </a:xfrm>
          <a:prstGeom prst="rect">
            <a:avLst/>
          </a:prstGeom>
        </p:spPr>
      </p:pic>
      <p:pic>
        <p:nvPicPr>
          <p:cNvPr id="8" name="图片 7" descr="资源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6673215" y="1889125"/>
            <a:ext cx="2379980" cy="28016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44775" y="4484370"/>
            <a:ext cx="4064000" cy="3594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图一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683250" y="4825365"/>
            <a:ext cx="4064000" cy="3594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图二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400800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情侣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+2000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灯光：人物一左一右渐显后相互靠近，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年字体单个依次展现，并做跑马灯效果。</a:t>
            </a:r>
            <a:endParaRPr lang="zh-CN" altLang="en-US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图案二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画板 1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245" y="-521335"/>
            <a:ext cx="15365730" cy="7656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400800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【WQ-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爱心式心电图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灯光：心电图以跑马灯形式出现并重复数次，最后做放大缩动作，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23+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装饰单个展现，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做左右摇摆，装饰做旋转效果。</a:t>
            </a:r>
            <a:endParaRPr lang="zh-CN" altLang="en-US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图案三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画板 1 副本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577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【3D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玫瑰花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灯光：图一：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立体玫瑰花苞从上往下渐显后绿叶从内往外渐显出现；图二：延续图一动作，慢慢变化为图二花苞绽放最后做高光刷灯效果。</a:t>
            </a:r>
            <a:endParaRPr lang="zh-CN" altLang="en-US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图案四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画板 1 副本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6405" y="33655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73605" y="4719320"/>
            <a:ext cx="4064000" cy="3594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图一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626735" y="4719320"/>
            <a:ext cx="4064000" cy="3594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图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二</a:t>
            </a:r>
            <a:endParaRPr lang="zh-CN" altLang="en-US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570" y="5687695"/>
            <a:ext cx="6931025" cy="951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【02-09+3D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立体钻石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钻石旋转出现并持续做旋转效果，之后外框以跑马灯沿线方式渐显，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02-09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单个闪现，装饰随机出现，菱形星做立体旋转效果，四角星做半面旋转效果。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图案五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资源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4410" y="2019935"/>
            <a:ext cx="5122545" cy="2818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4" name="标题 3"/>
          <p:cNvSpPr>
            <a:spLocks noGrp="1"/>
          </p:cNvSpPr>
          <p:nvPr>
            <p:ph type="title" idx="4294967295"/>
          </p:nvPr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图案六 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400800" cy="7613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【3D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爱心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爱心旋转出现并持续做旋转效果</a:t>
            </a:r>
            <a:endParaRPr lang="zh-CN" altLang="en-US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画板 1 副本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96265" y="965835"/>
            <a:ext cx="13383895" cy="79711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【Andy 40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岁生日快乐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 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二字先闪现后，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Andy-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岁生日快乐按笔画出现，整体做高光重复划过效果。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图案七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画板 1 副本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59865" y="-572770"/>
            <a:ext cx="16412845" cy="80035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11074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【3D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立体蛋糕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+SHJ】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灯光：蛋糕从上往下一层一层旋转出现，之后整体做旋转效果，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SHJ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做渐变效果，蜡烛做随风摇动效果。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图案八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1650" y="1816100"/>
            <a:ext cx="3568700" cy="3225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7613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【2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个大人和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个小孩轮廓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灯光：轮廓以跑马灯方式展现后做渐变效果。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图案九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画板 1 副本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577215" y="-954405"/>
            <a:ext cx="14107795" cy="9010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891323" y="1453369"/>
            <a:ext cx="8409354" cy="3951263"/>
          </a:xfrm>
          <a:prstGeom prst="rect">
            <a:avLst/>
          </a:prstGeom>
          <a:noFill/>
          <a:ln w="6350">
            <a:gradFill>
              <a:gsLst>
                <a:gs pos="0">
                  <a:schemeClr val="accent3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89642" tIns="44821" rIns="89642" bIns="44821" numCol="1" rtlCol="0" anchor="t" anchorCtr="0" compatLnSpc="1"/>
          <a:lstStyle/>
          <a:p>
            <a:pPr algn="l"/>
            <a:endParaRPr lang="zh-CN" altLang="en-US" sz="1730"/>
          </a:p>
        </p:txBody>
      </p:sp>
      <p:sp>
        <p:nvSpPr>
          <p:cNvPr id="7" name="文本框 6"/>
          <p:cNvSpPr txBox="1"/>
          <p:nvPr/>
        </p:nvSpPr>
        <p:spPr>
          <a:xfrm>
            <a:off x="2528277" y="5691256"/>
            <a:ext cx="6747925" cy="7613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无人机展示画面：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【WE LOVE YOU +</a:t>
            </a:r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流星雨</a:t>
            </a:r>
            <a:r>
              <a:rPr lang="en-US" altLang="zh-CN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  <a:r>
              <a:rPr lang="en-US" alt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灯光：</a:t>
            </a:r>
            <a:r>
              <a:rPr lang="zh-CN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文字按笔画顺序出现后流星雨不断降落，点点做随机闪烁效果</a:t>
            </a:r>
            <a:r>
              <a:rPr lang="zh-CN" altLang="en-US" sz="1500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>
                  <a:outerShdw blurRad="317500" dist="127000" dir="5400000" algn="t" rotWithShape="0">
                    <a:schemeClr val="accent1">
                      <a:alpha val="6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blurRad="317500" dist="127000" dir="5400000" algn="t" rotWithShape="0">
                  <a:schemeClr val="accent1">
                    <a:alpha val="6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3"/>
          <p:cNvSpPr txBox="1"/>
          <p:nvPr/>
        </p:nvSpPr>
        <p:spPr>
          <a:xfrm>
            <a:off x="5131513" y="445777"/>
            <a:ext cx="1996400" cy="519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100000">
                      <a:schemeClr val="accent6">
                        <a:lumMod val="0"/>
                        <a:lumOff val="100000"/>
                      </a:schemeClr>
                    </a:gs>
                    <a:gs pos="0">
                      <a:schemeClr val="accent5"/>
                    </a:gs>
                    <a:gs pos="31000">
                      <a:schemeClr val="accent1"/>
                    </a:gs>
                    <a:gs pos="84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图案十</a:t>
            </a:r>
            <a:endParaRPr lang="en-US" b="1" dirty="0">
              <a:gradFill flip="none" rotWithShape="1">
                <a:gsLst>
                  <a:gs pos="100000">
                    <a:schemeClr val="accent6">
                      <a:lumMod val="0"/>
                      <a:lumOff val="100000"/>
                    </a:schemeClr>
                  </a:gs>
                  <a:gs pos="0">
                    <a:schemeClr val="accent5"/>
                  </a:gs>
                  <a:gs pos="31000">
                    <a:schemeClr val="accent1"/>
                  </a:gs>
                  <a:gs pos="84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画板 1 副本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97205" y="-170815"/>
            <a:ext cx="12799695" cy="7199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034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PLACING_PICTURE_USER_VIEWPORT" val="{&quot;height&quot;:14190,&quot;width&quot;:22217}"/>
</p:tagLst>
</file>

<file path=ppt/tags/tag4.xml><?xml version="1.0" encoding="utf-8"?>
<p:tagLst xmlns:p="http://schemas.openxmlformats.org/presentationml/2006/main">
  <p:tag name="KSO_WPP_MARK_KEY" val="9b82bb37-e382-46fd-aa4e-336ab88dc80f"/>
  <p:tag name="COMMONDATA" val="eyJoZGlkIjoiOWVlYmQzNDVjYjE3ZTQ4MzUxZmMwM2Y1YzFjOThjMjkifQ=="/>
</p:tagLst>
</file>

<file path=ppt/theme/theme1.xml><?xml version="1.0" encoding="utf-8"?>
<a:theme xmlns:a="http://schemas.openxmlformats.org/drawingml/2006/main" name="51PPT模板网  www.51pptmoban.com">
  <a:themeElements>
    <a:clrScheme name="荧光绿模板配色">
      <a:dk1>
        <a:sysClr val="windowText" lastClr="000000"/>
      </a:dk1>
      <a:lt1>
        <a:sysClr val="window" lastClr="FFFFFF"/>
      </a:lt1>
      <a:dk2>
        <a:srgbClr val="222A35"/>
      </a:dk2>
      <a:lt2>
        <a:srgbClr val="DBEFF9"/>
      </a:lt2>
      <a:accent1>
        <a:srgbClr val="1AC86C"/>
      </a:accent1>
      <a:accent2>
        <a:srgbClr val="157141"/>
      </a:accent2>
      <a:accent3>
        <a:srgbClr val="8CD6BA"/>
      </a:accent3>
      <a:accent4>
        <a:srgbClr val="76C895"/>
      </a:accent4>
      <a:accent5>
        <a:srgbClr val="29BEF0"/>
      </a:accent5>
      <a:accent6>
        <a:srgbClr val="A855ED"/>
      </a:accent6>
      <a:hlink>
        <a:srgbClr val="F49100"/>
      </a:hlink>
      <a:folHlink>
        <a:srgbClr val="85DFD0"/>
      </a:folHlink>
    </a:clrScheme>
    <a:fontScheme name="荧光绿模板字体">
      <a:majorFont>
        <a:latin typeface="Arial Black"/>
        <a:ea typeface="优设标题黑"/>
        <a:cs typeface=""/>
      </a:majorFont>
      <a:minorFont>
        <a:latin typeface="Arial"/>
        <a:ea typeface="未来荧黑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ln>
          <a:solidFill>
            <a:schemeClr val="accent1"/>
          </a:solidFill>
        </a:ln>
      </a:spPr>
      <a:bodyPr vert="horz" wrap="square" lIns="89642" tIns="44821" rIns="89642" bIns="44821" numCol="1" anchor="t" anchorCtr="0" compatLnSpc="1"/>
      <a:lstStyle>
        <a:defPPr algn="l">
          <a:defRPr sz="1730"/>
        </a:defPPr>
      </a:lstStyle>
      <a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a:style>
    </a:spDef>
    <a:txDef>
      <a:spPr>
        <a:noFill/>
      </a:spPr>
      <a:bodyPr wrap="square" lIns="0" tIns="0" rIns="0" bIns="0" rtlCol="0" anchor="t">
        <a:spAutoFit/>
      </a:bodyPr>
      <a:lstStyle>
        <a:defPPr algn="ctr">
          <a:lnSpc>
            <a:spcPct val="130000"/>
          </a:lnSpc>
          <a:defRPr dirty="0" smtClean="0">
            <a:solidFill>
              <a:schemeClr val="bg1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16：9三分法构图-黑</Template>
  <TotalTime>0</TotalTime>
  <Words>701</Words>
  <Application>WPS 演示</Application>
  <PresentationFormat>宽屏</PresentationFormat>
  <Paragraphs>61</Paragraphs>
  <Slides>12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优设标题黑</vt:lpstr>
      <vt:lpstr>思源黑体 CN Regular</vt:lpstr>
      <vt:lpstr>黑体</vt:lpstr>
      <vt:lpstr>微软雅黑</vt:lpstr>
      <vt:lpstr>Arial Unicode MS</vt:lpstr>
      <vt:lpstr>未来荧黑 Normal</vt:lpstr>
      <vt:lpstr>Arial Black</vt:lpstr>
      <vt:lpstr>51PPT模板网  www.51pptmoban.com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图案六 </vt:lpstr>
      <vt:lpstr>PowerPoint 演示文稿</vt:lpstr>
      <vt:lpstr>PowerPoint 演示文稿</vt:lpstr>
      <vt:lpstr>图案六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51PPT模板网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绿色科技风互联网工作汇报ppt模板</dc:title>
  <dc:creator>呼延雪青</dc:creator>
  <cp:keywords>P界达人</cp:keywords>
  <dc:description>www.51pptmoban.com</dc:description>
  <cp:lastModifiedBy>piu</cp:lastModifiedBy>
  <cp:revision>67</cp:revision>
  <dcterms:created xsi:type="dcterms:W3CDTF">2022-06-10T01:37:00Z</dcterms:created>
  <dcterms:modified xsi:type="dcterms:W3CDTF">2023-03-03T12:48:01Z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A15011FA7BB6494DAF82FE3413ACEB09</vt:lpwstr>
  </property>
  <property fmtid="{D5CDD505-2E9C-101B-9397-08002B2CF9AE}" pid="3" name="KSOProductBuildVer">
    <vt:lpwstr>2052-11.1.0.13703</vt:lpwstr>
  </property>
</Properties>
</file>