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04"/>
  </p:notesMasterIdLst>
  <p:handoutMasterIdLst>
    <p:handoutMasterId r:id="rId105"/>
  </p:handoutMasterIdLst>
  <p:sldIdLst>
    <p:sldId id="293" r:id="rId2"/>
    <p:sldId id="548" r:id="rId3"/>
    <p:sldId id="550" r:id="rId4"/>
    <p:sldId id="295" r:id="rId5"/>
    <p:sldId id="325" r:id="rId6"/>
    <p:sldId id="349" r:id="rId7"/>
    <p:sldId id="344" r:id="rId8"/>
    <p:sldId id="345" r:id="rId9"/>
    <p:sldId id="347" r:id="rId10"/>
    <p:sldId id="365" r:id="rId11"/>
    <p:sldId id="364" r:id="rId12"/>
    <p:sldId id="366" r:id="rId13"/>
    <p:sldId id="367" r:id="rId14"/>
    <p:sldId id="368" r:id="rId15"/>
    <p:sldId id="369" r:id="rId16"/>
    <p:sldId id="391" r:id="rId17"/>
    <p:sldId id="392" r:id="rId18"/>
    <p:sldId id="393" r:id="rId19"/>
    <p:sldId id="351" r:id="rId20"/>
    <p:sldId id="352" r:id="rId21"/>
    <p:sldId id="354" r:id="rId22"/>
    <p:sldId id="353" r:id="rId23"/>
    <p:sldId id="357" r:id="rId24"/>
    <p:sldId id="358" r:id="rId25"/>
    <p:sldId id="356" r:id="rId26"/>
    <p:sldId id="359" r:id="rId27"/>
    <p:sldId id="360" r:id="rId28"/>
    <p:sldId id="361" r:id="rId29"/>
    <p:sldId id="362" r:id="rId30"/>
    <p:sldId id="363" r:id="rId31"/>
    <p:sldId id="570" r:id="rId32"/>
    <p:sldId id="341" r:id="rId33"/>
    <p:sldId id="495" r:id="rId34"/>
    <p:sldId id="329" r:id="rId35"/>
    <p:sldId id="648" r:id="rId36"/>
    <p:sldId id="492" r:id="rId37"/>
    <p:sldId id="493" r:id="rId38"/>
    <p:sldId id="494" r:id="rId39"/>
    <p:sldId id="497" r:id="rId40"/>
    <p:sldId id="498" r:id="rId41"/>
    <p:sldId id="499" r:id="rId42"/>
    <p:sldId id="500" r:id="rId43"/>
    <p:sldId id="501" r:id="rId44"/>
    <p:sldId id="502" r:id="rId45"/>
    <p:sldId id="503" r:id="rId46"/>
    <p:sldId id="504" r:id="rId47"/>
    <p:sldId id="505" r:id="rId48"/>
    <p:sldId id="723" r:id="rId49"/>
    <p:sldId id="506" r:id="rId50"/>
    <p:sldId id="553" r:id="rId51"/>
    <p:sldId id="788" r:id="rId52"/>
    <p:sldId id="724" r:id="rId53"/>
    <p:sldId id="725" r:id="rId54"/>
    <p:sldId id="649" r:id="rId55"/>
    <p:sldId id="551" r:id="rId56"/>
    <p:sldId id="552" r:id="rId57"/>
    <p:sldId id="554" r:id="rId58"/>
    <p:sldId id="555" r:id="rId59"/>
    <p:sldId id="556" r:id="rId60"/>
    <p:sldId id="557" r:id="rId61"/>
    <p:sldId id="558" r:id="rId62"/>
    <p:sldId id="559" r:id="rId63"/>
    <p:sldId id="561" r:id="rId64"/>
    <p:sldId id="787" r:id="rId65"/>
    <p:sldId id="563" r:id="rId66"/>
    <p:sldId id="564" r:id="rId67"/>
    <p:sldId id="567" r:id="rId68"/>
    <p:sldId id="568" r:id="rId69"/>
    <p:sldId id="569" r:id="rId70"/>
    <p:sldId id="571" r:id="rId71"/>
    <p:sldId id="342" r:id="rId72"/>
    <p:sldId id="560" r:id="rId73"/>
    <p:sldId id="480" r:id="rId74"/>
    <p:sldId id="481" r:id="rId75"/>
    <p:sldId id="479" r:id="rId76"/>
    <p:sldId id="482" r:id="rId77"/>
    <p:sldId id="478" r:id="rId78"/>
    <p:sldId id="483" r:id="rId79"/>
    <p:sldId id="476" r:id="rId80"/>
    <p:sldId id="491" r:id="rId81"/>
    <p:sldId id="490" r:id="rId82"/>
    <p:sldId id="487" r:id="rId83"/>
    <p:sldId id="488" r:id="rId84"/>
    <p:sldId id="489" r:id="rId85"/>
    <p:sldId id="572" r:id="rId86"/>
    <p:sldId id="343" r:id="rId87"/>
    <p:sldId id="433" r:id="rId88"/>
    <p:sldId id="473" r:id="rId89"/>
    <p:sldId id="415" r:id="rId90"/>
    <p:sldId id="414" r:id="rId91"/>
    <p:sldId id="416" r:id="rId92"/>
    <p:sldId id="418" r:id="rId93"/>
    <p:sldId id="419" r:id="rId94"/>
    <p:sldId id="425" r:id="rId95"/>
    <p:sldId id="420" r:id="rId96"/>
    <p:sldId id="426" r:id="rId97"/>
    <p:sldId id="427" r:id="rId98"/>
    <p:sldId id="429" r:id="rId99"/>
    <p:sldId id="430" r:id="rId100"/>
    <p:sldId id="431" r:id="rId101"/>
    <p:sldId id="339" r:id="rId102"/>
    <p:sldId id="322" r:id="rId10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D8E14FAD-2F3E-3A46-A700-D58542E53722}">
          <p14:sldIdLst>
            <p14:sldId id="293"/>
            <p14:sldId id="548"/>
            <p14:sldId id="550"/>
            <p14:sldId id="295"/>
            <p14:sldId id="325"/>
            <p14:sldId id="349"/>
          </p14:sldIdLst>
        </p14:section>
        <p14:section name="虚拟机增加虚拟磁盘" id="{82224B43-2B69-3544-93F4-82F0A2922A43}">
          <p14:sldIdLst>
            <p14:sldId id="344"/>
            <p14:sldId id="345"/>
            <p14:sldId id="347"/>
            <p14:sldId id="365"/>
            <p14:sldId id="364"/>
            <p14:sldId id="366"/>
            <p14:sldId id="367"/>
            <p14:sldId id="368"/>
            <p14:sldId id="369"/>
            <p14:sldId id="391"/>
            <p14:sldId id="392"/>
            <p14:sldId id="393"/>
          </p14:sldIdLst>
        </p14:section>
        <p14:section name="虚拟机扩容虚拟磁盘" id="{1903C777-65E2-BA46-8D50-4CDE093BCB23}">
          <p14:sldIdLst>
            <p14:sldId id="351"/>
            <p14:sldId id="352"/>
            <p14:sldId id="354"/>
            <p14:sldId id="353"/>
            <p14:sldId id="357"/>
            <p14:sldId id="358"/>
            <p14:sldId id="356"/>
            <p14:sldId id="359"/>
            <p14:sldId id="360"/>
            <p14:sldId id="361"/>
            <p14:sldId id="362"/>
            <p14:sldId id="363"/>
            <p14:sldId id="570"/>
          </p14:sldIdLst>
        </p14:section>
        <p14:section name="虚拟机手动备份" id="{45085740-DC2B-5540-A780-D5BA19A68C90}">
          <p14:sldIdLst>
            <p14:sldId id="341"/>
            <p14:sldId id="495"/>
            <p14:sldId id="329"/>
            <p14:sldId id="648"/>
            <p14:sldId id="492"/>
            <p14:sldId id="493"/>
            <p14:sldId id="494"/>
          </p14:sldIdLst>
        </p14:section>
        <p14:section name="虚拟机策略备份" id="{C18E0C41-AFFB-C243-B9EE-D7A7C8EC24AE}">
          <p14:sldIdLst>
            <p14:sldId id="497"/>
            <p14:sldId id="498"/>
            <p14:sldId id="499"/>
            <p14:sldId id="500"/>
            <p14:sldId id="501"/>
            <p14:sldId id="502"/>
            <p14:sldId id="503"/>
            <p14:sldId id="504"/>
          </p14:sldIdLst>
        </p14:section>
        <p14:section name="备份恢复" id="{5B93A762-0827-BC4C-BEDF-1B966EB7A831}">
          <p14:sldIdLst>
            <p14:sldId id="505"/>
            <p14:sldId id="723"/>
            <p14:sldId id="506"/>
            <p14:sldId id="553"/>
          </p14:sldIdLst>
        </p14:section>
        <p14:section name="CDP备份虚拟机" id="{9AEFEF7C-1212-684A-8D4B-A892B460B0A8}">
          <p14:sldIdLst>
            <p14:sldId id="788"/>
            <p14:sldId id="724"/>
            <p14:sldId id="725"/>
            <p14:sldId id="649"/>
            <p14:sldId id="551"/>
            <p14:sldId id="552"/>
            <p14:sldId id="554"/>
            <p14:sldId id="555"/>
            <p14:sldId id="556"/>
            <p14:sldId id="557"/>
            <p14:sldId id="558"/>
            <p14:sldId id="559"/>
          </p14:sldIdLst>
        </p14:section>
        <p14:section name="CDP恢复虚拟机" id="{2F5CEBC4-8E38-5F48-9A9E-4D4DCFD75152}">
          <p14:sldIdLst>
            <p14:sldId id="561"/>
            <p14:sldId id="787"/>
            <p14:sldId id="563"/>
            <p14:sldId id="564"/>
          </p14:sldIdLst>
        </p14:section>
        <p14:section name="CDP恢复文件" id="{9EB073E5-EC70-F347-B78B-483B40404A3B}">
          <p14:sldIdLst>
            <p14:sldId id="567"/>
            <p14:sldId id="568"/>
            <p14:sldId id="569"/>
            <p14:sldId id="571"/>
          </p14:sldIdLst>
        </p14:section>
        <p14:section name="数据平衡" id="{588EE4DB-C71D-B244-B05E-3444B5AF3DA5}">
          <p14:sldIdLst>
            <p14:sldId id="342"/>
            <p14:sldId id="560"/>
            <p14:sldId id="480"/>
            <p14:sldId id="481"/>
            <p14:sldId id="479"/>
            <p14:sldId id="482"/>
            <p14:sldId id="478"/>
            <p14:sldId id="483"/>
          </p14:sldIdLst>
        </p14:section>
        <p14:section name="数据重建" id="{02760B9D-1BD0-A342-9F50-6A1ECE2B9ED6}">
          <p14:sldIdLst>
            <p14:sldId id="476"/>
            <p14:sldId id="491"/>
            <p14:sldId id="490"/>
            <p14:sldId id="487"/>
            <p14:sldId id="488"/>
            <p14:sldId id="489"/>
            <p14:sldId id="572"/>
          </p14:sldIdLst>
        </p14:section>
        <p14:section name="权限配置" id="{E744086E-AF28-0743-BDD5-01C98B31C682}">
          <p14:sldIdLst>
            <p14:sldId id="343"/>
            <p14:sldId id="433"/>
            <p14:sldId id="473"/>
            <p14:sldId id="415"/>
            <p14:sldId id="414"/>
            <p14:sldId id="416"/>
            <p14:sldId id="418"/>
            <p14:sldId id="419"/>
          </p14:sldIdLst>
        </p14:section>
        <p14:section name="用户配置" id="{25149FA7-3E50-B24A-BDEC-C861FB85DD9F}">
          <p14:sldIdLst>
            <p14:sldId id="425"/>
            <p14:sldId id="420"/>
            <p14:sldId id="426"/>
            <p14:sldId id="427"/>
          </p14:sldIdLst>
        </p14:section>
        <p14:section name="权限用户配置查询" id="{4E757F35-FEF6-4C45-ABC2-013CBAFD7305}">
          <p14:sldIdLst>
            <p14:sldId id="429"/>
            <p14:sldId id="430"/>
            <p14:sldId id="431"/>
            <p14:sldId id="339"/>
            <p14:sldId id="322"/>
          </p14:sldIdLst>
        </p14:section>
      </p14:sectionLst>
    </p:ext>
    <p:ext uri="{EFAFB233-063F-42B5-8137-9DF3F51BA10A}">
      <p15:sldGuideLst xmlns:p15="http://schemas.microsoft.com/office/powerpoint/2012/main">
        <p15:guide id="1" pos="3840" userDrawn="1">
          <p15:clr>
            <a:srgbClr val="A4A3A4"/>
          </p15:clr>
        </p15:guide>
        <p15:guide id="2" orient="horz" pos="119" userDrawn="1">
          <p15:clr>
            <a:srgbClr val="A4A3A4"/>
          </p15:clr>
        </p15:guide>
        <p15:guide id="3" orient="horz" pos="2137" userDrawn="1">
          <p15:clr>
            <a:srgbClr val="A4A3A4"/>
          </p15:clr>
        </p15:guide>
        <p15:guide id="4" orient="horz" pos="4320" userDrawn="1">
          <p15:clr>
            <a:srgbClr val="A4A3A4"/>
          </p15:clr>
        </p15:guide>
        <p15:guide id="5" userDrawn="1">
          <p15:clr>
            <a:srgbClr val="A4A3A4"/>
          </p15:clr>
        </p15:guide>
        <p15:guide id="6" pos="7680" userDrawn="1">
          <p15:clr>
            <a:srgbClr val="A4A3A4"/>
          </p15:clr>
        </p15:guide>
        <p15:guide id="7" pos="211" userDrawn="1">
          <p15:clr>
            <a:srgbClr val="A4A3A4"/>
          </p15:clr>
        </p15:guide>
        <p15:guide id="8" pos="7469" userDrawn="1">
          <p15:clr>
            <a:srgbClr val="A4A3A4"/>
          </p15:clr>
        </p15:guide>
        <p15:guide id="9" orient="horz" pos="436" userDrawn="1">
          <p15:clr>
            <a:srgbClr val="A4A3A4"/>
          </p15:clr>
        </p15:guide>
        <p15:guide id="10" orient="horz" pos="40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5" clrIdx="0"/>
  <p:cmAuthor id="2" name="Scott.Wang" initials="Microsof" lastIdx="2" clrIdx="1">
    <p:extLst>
      <p:ext uri="{19B8F6BF-5375-455C-9EA6-DF929625EA0E}">
        <p15:presenceInfo xmlns:p15="http://schemas.microsoft.com/office/powerpoint/2012/main" userId="Scott.Wang" providerId="None"/>
      </p:ext>
    </p:extLst>
  </p:cmAuthor>
  <p:cmAuthor id="3" name="y q" initials="yq" lastIdx="4" clrIdx="2">
    <p:extLst>
      <p:ext uri="{19B8F6BF-5375-455C-9EA6-DF929625EA0E}">
        <p15:presenceInfo xmlns:p15="http://schemas.microsoft.com/office/powerpoint/2012/main" userId="58c5b4d9f7ac0e2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7B7B7"/>
    <a:srgbClr val="61AC3A"/>
    <a:srgbClr val="165E87"/>
    <a:srgbClr val="607695"/>
    <a:srgbClr val="184199"/>
    <a:srgbClr val="132E87"/>
    <a:srgbClr val="60AC3C"/>
    <a:srgbClr val="0D5490"/>
    <a:srgbClr val="366AB5"/>
    <a:srgbClr val="1D2D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95" autoAdjust="0"/>
    <p:restoredTop sz="86068" autoAdjust="0"/>
  </p:normalViewPr>
  <p:slideViewPr>
    <p:cSldViewPr snapToGrid="0" snapToObjects="1">
      <p:cViewPr varScale="1">
        <p:scale>
          <a:sx n="114" d="100"/>
          <a:sy n="114" d="100"/>
        </p:scale>
        <p:origin x="672" y="176"/>
      </p:cViewPr>
      <p:guideLst>
        <p:guide pos="3840"/>
        <p:guide orient="horz" pos="119"/>
        <p:guide orient="horz" pos="2137"/>
        <p:guide orient="horz" pos="4320"/>
        <p:guide/>
        <p:guide pos="7680"/>
        <p:guide pos="211"/>
        <p:guide pos="7469"/>
        <p:guide orient="horz" pos="436"/>
        <p:guide orient="horz" pos="4088"/>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3" d="100"/>
          <a:sy n="83" d="100"/>
        </p:scale>
        <p:origin x="-2488" y="-11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794D075-7DE3-9447-9DB7-7F931D5D8BF7}" type="datetimeFigureOut">
              <a:rPr kumimoji="1" lang="zh-CN" altLang="en-US" smtClean="0"/>
              <a:t>2020/7/23</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F791A61-96F8-B54F-89F7-5EB6A54876B0}" type="slidenum">
              <a:rPr kumimoji="1" lang="zh-CN" altLang="en-US" smtClean="0"/>
              <a:t>‹#›</a:t>
            </a:fld>
            <a:endParaRPr kumimoji="1" lang="zh-CN" altLang="en-US"/>
          </a:p>
        </p:txBody>
      </p:sp>
    </p:spTree>
    <p:extLst>
      <p:ext uri="{BB962C8B-B14F-4D97-AF65-F5344CB8AC3E}">
        <p14:creationId xmlns:p14="http://schemas.microsoft.com/office/powerpoint/2010/main" val="880886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32DE23-52E5-3246-AE11-4471105B9A51}" type="datetimeFigureOut">
              <a:rPr kumimoji="1" lang="zh-CN" altLang="en-US" smtClean="0"/>
              <a:t>2020/7/23</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kumimoji="1" lang="zh-CN" altLang="en-US"/>
              <a:t>编辑母版文本样式
第二级
第三级
第四级
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1AF82D-1A94-5740-ACE7-59C7B1B97581}" type="slidenum">
              <a:rPr kumimoji="1" lang="zh-CN" altLang="en-US" smtClean="0"/>
              <a:t>‹#›</a:t>
            </a:fld>
            <a:endParaRPr kumimoji="1" lang="zh-CN" altLang="en-US"/>
          </a:p>
        </p:txBody>
      </p:sp>
    </p:spTree>
    <p:extLst>
      <p:ext uri="{BB962C8B-B14F-4D97-AF65-F5344CB8AC3E}">
        <p14:creationId xmlns:p14="http://schemas.microsoft.com/office/powerpoint/2010/main" val="3139177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326662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582280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083982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960337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311409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74356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130587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1803086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19979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1982884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1400870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4029902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1306191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2486565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1141787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40639095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35954388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25960061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37075445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3938686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9250852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39977309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9084770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25469648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41762453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26538572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37591939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4987878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1467234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25911696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18096794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22916417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30686514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36260387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15771165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38237337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34964700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31501933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18853821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41258634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37482489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12538124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23260231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1038507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0513537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2049380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7628928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0614969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5839525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9409762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7290032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511334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5998811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7181755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7681851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33933253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0316760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857076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69497896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2382400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7280869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7633920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44504909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4444071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825947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2284594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6679578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2022649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1572996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noTextEdit="1"/>
          </p:cNvSpPr>
          <p:nvPr>
            <p:ph type="sldImg" idx="4294967295"/>
          </p:nvPr>
        </p:nvSpPr>
        <p:spPr/>
      </p:sp>
      <p:sp>
        <p:nvSpPr>
          <p:cNvPr id="39938" name="文本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90204" pitchFamily="34" charset="0"/>
                <a:ea typeface="宋体" charset="-122"/>
              </a:rPr>
              <a:t>由于主机型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的效率问题</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深信服的企业云采用了裸机型</a:t>
            </a:r>
            <a:r>
              <a:rPr lang="en-US" altLang="zh-CN">
                <a:latin typeface="Arial" panose="020B0604020202090204" pitchFamily="34" charset="0"/>
                <a:ea typeface="宋体" charset="-122"/>
              </a:rPr>
              <a:t>Hypervisor</a:t>
            </a:r>
            <a:r>
              <a:rPr lang="zh-CN" altLang="en-US">
                <a:latin typeface="Arial" panose="020B0604020202090204" pitchFamily="34" charset="0"/>
                <a:ea typeface="宋体" charset="-122"/>
              </a:rPr>
              <a:t>中的</a:t>
            </a:r>
            <a:r>
              <a:rPr lang="en-US" altLang="zh-CN">
                <a:latin typeface="Arial" panose="020B0604020202090204" pitchFamily="34" charset="0"/>
                <a:ea typeface="宋体" charset="-122"/>
              </a:rPr>
              <a:t>Linux KVM </a:t>
            </a:r>
            <a:r>
              <a:rPr lang="zh-CN" altLang="en-US">
                <a:latin typeface="Arial" panose="020B0604020202090204" pitchFamily="34" charset="0"/>
                <a:ea typeface="宋体" charset="-122"/>
              </a:rPr>
              <a:t>虚拟化</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即为</a:t>
            </a:r>
            <a:r>
              <a:rPr lang="en-US" altLang="zh-CN">
                <a:latin typeface="Arial" panose="020B0604020202090204" pitchFamily="34" charset="0"/>
                <a:ea typeface="宋体" charset="-122"/>
              </a:rPr>
              <a:t>Type-I(</a:t>
            </a:r>
            <a:r>
              <a:rPr lang="zh-CN" altLang="en-US">
                <a:latin typeface="Arial" panose="020B0604020202090204" pitchFamily="34" charset="0"/>
                <a:ea typeface="宋体" charset="-122"/>
              </a:rPr>
              <a:t>裸金属型</a:t>
            </a:r>
            <a:r>
              <a:rPr lang="en-US" altLang="zh-CN">
                <a:latin typeface="Arial" panose="020B0604020202090204" pitchFamily="34" charset="0"/>
                <a:ea typeface="宋体" charset="-122"/>
              </a:rPr>
              <a:t>)</a:t>
            </a:r>
            <a:r>
              <a:rPr lang="zh-CN" altLang="en-US">
                <a:latin typeface="Arial" panose="020B0604020202090204" pitchFamily="34" charset="0"/>
                <a:ea typeface="宋体" charset="-122"/>
              </a:rPr>
              <a:t>。 </a:t>
            </a:r>
          </a:p>
          <a:p>
            <a:endParaRPr lang="zh-CN" altLang="en-US">
              <a:latin typeface="Arial" panose="020B0604020202090204" pitchFamily="34" charset="0"/>
              <a:ea typeface="宋体" charset="-122"/>
            </a:endParaRPr>
          </a:p>
        </p:txBody>
      </p:sp>
    </p:spTree>
    <p:extLst>
      <p:ext uri="{BB962C8B-B14F-4D97-AF65-F5344CB8AC3E}">
        <p14:creationId xmlns:p14="http://schemas.microsoft.com/office/powerpoint/2010/main" val="10549144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tif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3" name="图片 22" descr="ppt模板背景-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44311"/>
          </a:xfrm>
          <a:prstGeom prst="rect">
            <a:avLst/>
          </a:prstGeom>
        </p:spPr>
      </p:pic>
      <p:sp>
        <p:nvSpPr>
          <p:cNvPr id="37" name="文本占位符 36"/>
          <p:cNvSpPr>
            <a:spLocks noGrp="1"/>
          </p:cNvSpPr>
          <p:nvPr>
            <p:ph type="body" sz="quarter" idx="13" hasCustomPrompt="1"/>
          </p:nvPr>
        </p:nvSpPr>
        <p:spPr>
          <a:xfrm>
            <a:off x="4707655" y="2288442"/>
            <a:ext cx="6691838" cy="634890"/>
          </a:xfrm>
        </p:spPr>
        <p:txBody>
          <a:bodyPr>
            <a:normAutofit/>
          </a:bodyPr>
          <a:lstStyle>
            <a:lvl1pPr marL="0" indent="0" algn="r">
              <a:buFontTx/>
              <a:buNone/>
              <a:defRPr sz="4000" b="1">
                <a:solidFill>
                  <a:srgbClr val="184199"/>
                </a:solidFill>
                <a:latin typeface="微软雅黑"/>
                <a:ea typeface="微软雅黑"/>
                <a:cs typeface="微软雅黑"/>
              </a:defRPr>
            </a:lvl1pPr>
          </a:lstStyle>
          <a:p>
            <a:pPr lvl="0"/>
            <a:r>
              <a:rPr kumimoji="1" lang="zh-CN" altLang="en-US" dirty="0"/>
              <a:t>标题标题微软雅黑</a:t>
            </a:r>
            <a:r>
              <a:rPr kumimoji="1" lang="en-US" altLang="zh-CN" dirty="0"/>
              <a:t>40</a:t>
            </a:r>
            <a:r>
              <a:rPr kumimoji="1" lang="zh-CN" altLang="en-US" dirty="0"/>
              <a:t>号</a:t>
            </a:r>
          </a:p>
        </p:txBody>
      </p:sp>
      <p:sp>
        <p:nvSpPr>
          <p:cNvPr id="39" name="文本占位符 36"/>
          <p:cNvSpPr>
            <a:spLocks noGrp="1"/>
          </p:cNvSpPr>
          <p:nvPr>
            <p:ph type="body" sz="quarter" idx="14" hasCustomPrompt="1"/>
          </p:nvPr>
        </p:nvSpPr>
        <p:spPr>
          <a:xfrm>
            <a:off x="7050532" y="2976168"/>
            <a:ext cx="4338454" cy="634890"/>
          </a:xfrm>
        </p:spPr>
        <p:txBody>
          <a:bodyPr>
            <a:normAutofit/>
          </a:bodyPr>
          <a:lstStyle>
            <a:lvl1pPr marL="0" indent="0" algn="r">
              <a:buFontTx/>
              <a:buNone/>
              <a:defRPr sz="3200" b="0">
                <a:solidFill>
                  <a:schemeClr val="tx1"/>
                </a:solidFill>
                <a:latin typeface="微软雅黑"/>
                <a:ea typeface="微软雅黑"/>
                <a:cs typeface="微软雅黑"/>
              </a:defRPr>
            </a:lvl1pPr>
          </a:lstStyle>
          <a:p>
            <a:pPr lvl="0"/>
            <a:r>
              <a:rPr kumimoji="1" lang="zh-CN" altLang="en-US" dirty="0"/>
              <a:t>标题微软雅黑</a:t>
            </a:r>
            <a:r>
              <a:rPr kumimoji="1" lang="en-US" altLang="zh-CN" dirty="0"/>
              <a:t>32</a:t>
            </a:r>
            <a:r>
              <a:rPr kumimoji="1" lang="zh-CN" altLang="en-US" dirty="0"/>
              <a:t>号</a:t>
            </a:r>
          </a:p>
        </p:txBody>
      </p:sp>
      <p:sp>
        <p:nvSpPr>
          <p:cNvPr id="42" name="文本占位符 40"/>
          <p:cNvSpPr>
            <a:spLocks noGrp="1"/>
          </p:cNvSpPr>
          <p:nvPr>
            <p:ph type="body" sz="quarter" idx="15" hasCustomPrompt="1"/>
          </p:nvPr>
        </p:nvSpPr>
        <p:spPr>
          <a:xfrm>
            <a:off x="7586985" y="3756025"/>
            <a:ext cx="3801739" cy="371640"/>
          </a:xfrm>
          <a:solidFill>
            <a:srgbClr val="184199"/>
          </a:solidFill>
        </p:spPr>
        <p:txBody>
          <a:bodyPr>
            <a:normAutofit/>
          </a:bodyPr>
          <a:lstStyle>
            <a:lvl1pPr marL="0" indent="0" algn="r">
              <a:buFontTx/>
              <a:buNone/>
              <a:defRPr sz="1800">
                <a:solidFill>
                  <a:schemeClr val="bg1"/>
                </a:solidFill>
                <a:latin typeface="微软雅黑"/>
                <a:ea typeface="微软雅黑"/>
                <a:cs typeface="微软雅黑"/>
              </a:defRPr>
            </a:lvl1pPr>
          </a:lstStyle>
          <a:p>
            <a:pPr lvl="0"/>
            <a:r>
              <a:rPr kumimoji="1" lang="zh-CN" altLang="en-US" dirty="0"/>
              <a:t>文字文字文字文字微软雅黑</a:t>
            </a:r>
            <a:r>
              <a:rPr kumimoji="1" lang="en-US" altLang="zh-CN" dirty="0"/>
              <a:t>18</a:t>
            </a:r>
            <a:r>
              <a:rPr kumimoji="1" lang="zh-CN" altLang="en-US" dirty="0"/>
              <a:t>号</a:t>
            </a:r>
          </a:p>
        </p:txBody>
      </p:sp>
      <p:sp>
        <p:nvSpPr>
          <p:cNvPr id="45" name="图片占位符 44"/>
          <p:cNvSpPr>
            <a:spLocks noGrp="1"/>
          </p:cNvSpPr>
          <p:nvPr>
            <p:ph type="pic" sz="quarter" idx="16" hasCustomPrompt="1"/>
          </p:nvPr>
        </p:nvSpPr>
        <p:spPr>
          <a:xfrm>
            <a:off x="8112124" y="4379913"/>
            <a:ext cx="602507" cy="458787"/>
          </a:xfrm>
        </p:spPr>
        <p:txBody>
          <a:bodyPr>
            <a:noAutofit/>
          </a:bodyPr>
          <a:lstStyle>
            <a:lvl1pPr marL="0" indent="0">
              <a:buNone/>
              <a:defRPr sz="1600"/>
            </a:lvl1pPr>
          </a:lstStyle>
          <a:p>
            <a:r>
              <a:rPr kumimoji="1" lang="zh-CN" altLang="en-US" dirty="0"/>
              <a:t>图标</a:t>
            </a:r>
          </a:p>
        </p:txBody>
      </p:sp>
      <p:sp>
        <p:nvSpPr>
          <p:cNvPr id="46" name="图片占位符 44"/>
          <p:cNvSpPr>
            <a:spLocks noGrp="1"/>
          </p:cNvSpPr>
          <p:nvPr>
            <p:ph type="pic" sz="quarter" idx="17" hasCustomPrompt="1"/>
          </p:nvPr>
        </p:nvSpPr>
        <p:spPr>
          <a:xfrm>
            <a:off x="8966070" y="4379913"/>
            <a:ext cx="602507" cy="458787"/>
          </a:xfrm>
        </p:spPr>
        <p:txBody>
          <a:bodyPr>
            <a:noAutofit/>
          </a:bodyPr>
          <a:lstStyle>
            <a:lvl1pPr marL="0" indent="0">
              <a:buNone/>
              <a:defRPr sz="1600"/>
            </a:lvl1pPr>
          </a:lstStyle>
          <a:p>
            <a:r>
              <a:rPr kumimoji="1" lang="zh-CN" altLang="en-US" dirty="0"/>
              <a:t>图标</a:t>
            </a:r>
          </a:p>
        </p:txBody>
      </p:sp>
      <p:sp>
        <p:nvSpPr>
          <p:cNvPr id="47" name="图片占位符 44"/>
          <p:cNvSpPr>
            <a:spLocks noGrp="1"/>
          </p:cNvSpPr>
          <p:nvPr>
            <p:ph type="pic" sz="quarter" idx="18" hasCustomPrompt="1"/>
          </p:nvPr>
        </p:nvSpPr>
        <p:spPr>
          <a:xfrm>
            <a:off x="9841912" y="4379913"/>
            <a:ext cx="602507" cy="458787"/>
          </a:xfrm>
        </p:spPr>
        <p:txBody>
          <a:bodyPr>
            <a:noAutofit/>
          </a:bodyPr>
          <a:lstStyle>
            <a:lvl1pPr marL="0" indent="0">
              <a:buNone/>
              <a:defRPr sz="1600"/>
            </a:lvl1pPr>
          </a:lstStyle>
          <a:p>
            <a:r>
              <a:rPr kumimoji="1" lang="zh-CN" altLang="en-US" dirty="0"/>
              <a:t>图标</a:t>
            </a:r>
          </a:p>
        </p:txBody>
      </p:sp>
      <p:sp>
        <p:nvSpPr>
          <p:cNvPr id="48" name="图片占位符 44"/>
          <p:cNvSpPr>
            <a:spLocks noGrp="1"/>
          </p:cNvSpPr>
          <p:nvPr>
            <p:ph type="pic" sz="quarter" idx="19" hasCustomPrompt="1"/>
          </p:nvPr>
        </p:nvSpPr>
        <p:spPr>
          <a:xfrm>
            <a:off x="10691807" y="4379913"/>
            <a:ext cx="602507" cy="458787"/>
          </a:xfrm>
        </p:spPr>
        <p:txBody>
          <a:bodyPr>
            <a:noAutofit/>
          </a:bodyPr>
          <a:lstStyle>
            <a:lvl1pPr marL="0" indent="0">
              <a:buNone/>
              <a:defRPr sz="1600"/>
            </a:lvl1pPr>
          </a:lstStyle>
          <a:p>
            <a:r>
              <a:rPr kumimoji="1" lang="zh-CN" altLang="en-US" dirty="0"/>
              <a:t>图标</a:t>
            </a:r>
          </a:p>
        </p:txBody>
      </p:sp>
      <p:pic>
        <p:nvPicPr>
          <p:cNvPr id="11" name="图片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812155"/>
            <a:ext cx="1806075" cy="62346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1" name="图片 20" descr="ppt模板背景-0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615"/>
            <a:ext cx="12192000" cy="6864615"/>
          </a:xfrm>
          <a:prstGeom prst="rect">
            <a:avLst/>
          </a:prstGeom>
        </p:spPr>
      </p:pic>
      <p:sp>
        <p:nvSpPr>
          <p:cNvPr id="34" name="标题 14"/>
          <p:cNvSpPr txBox="1">
            <a:spLocks/>
          </p:cNvSpPr>
          <p:nvPr userDrawn="1"/>
        </p:nvSpPr>
        <p:spPr>
          <a:xfrm>
            <a:off x="7070060" y="1887075"/>
            <a:ext cx="397942" cy="6340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rgbClr val="184199"/>
                </a:solidFill>
                <a:latin typeface="微软雅黑"/>
                <a:ea typeface="微软雅黑"/>
                <a:cs typeface="微软雅黑"/>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altLang="zh-CN" sz="2800" b="1" i="0" u="none" strike="noStrike" kern="1200" cap="none" spc="0" normalizeH="0" baseline="0" noProof="0" dirty="0">
              <a:ln>
                <a:noFill/>
              </a:ln>
              <a:solidFill>
                <a:srgbClr val="184199"/>
              </a:solidFill>
              <a:effectLst/>
              <a:uLnTx/>
              <a:uFillTx/>
              <a:latin typeface="Microsoft YaHei" charset="-122"/>
              <a:ea typeface="Microsoft YaHei" charset="-122"/>
              <a:cs typeface="Microsoft YaHei" charset="-122"/>
            </a:endParaRPr>
          </a:p>
        </p:txBody>
      </p:sp>
      <p:sp>
        <p:nvSpPr>
          <p:cNvPr id="66" name="文本占位符 64"/>
          <p:cNvSpPr>
            <a:spLocks noGrp="1"/>
          </p:cNvSpPr>
          <p:nvPr>
            <p:ph type="body" sz="quarter" idx="21" hasCustomPrompt="1"/>
          </p:nvPr>
        </p:nvSpPr>
        <p:spPr>
          <a:xfrm>
            <a:off x="7423150" y="2032347"/>
            <a:ext cx="3871913" cy="477838"/>
          </a:xfrm>
        </p:spPr>
        <p:txBody>
          <a:bodyPr>
            <a:normAutofit/>
          </a:bodyPr>
          <a:lstStyle>
            <a:lvl1pPr marL="0" indent="0">
              <a:buFontTx/>
              <a:buNone/>
              <a:defRPr sz="2000" b="0">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点击添加标题文字微软雅黑</a:t>
            </a:r>
            <a:r>
              <a:rPr kumimoji="1" lang="en-US" altLang="zh-CN" dirty="0"/>
              <a:t>20</a:t>
            </a:r>
            <a:r>
              <a:rPr kumimoji="1" lang="zh-CN" altLang="en-US" dirty="0"/>
              <a:t>号</a:t>
            </a:r>
          </a:p>
        </p:txBody>
      </p:sp>
      <p:sp>
        <p:nvSpPr>
          <p:cNvPr id="68" name="文本占位符 64"/>
          <p:cNvSpPr>
            <a:spLocks noGrp="1"/>
          </p:cNvSpPr>
          <p:nvPr>
            <p:ph type="body" sz="quarter" idx="23" hasCustomPrompt="1"/>
          </p:nvPr>
        </p:nvSpPr>
        <p:spPr>
          <a:xfrm>
            <a:off x="7423150" y="3280646"/>
            <a:ext cx="3871913" cy="477838"/>
          </a:xfrm>
        </p:spPr>
        <p:txBody>
          <a:bodyPr>
            <a:normAutofit/>
          </a:bodyPr>
          <a:lstStyle>
            <a:lvl1pPr marL="0" indent="0">
              <a:buFontTx/>
              <a:buNone/>
              <a:defRPr sz="2000" b="0">
                <a:solidFill>
                  <a:schemeClr val="bg1">
                    <a:lumMod val="65000"/>
                  </a:schemeClr>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点击添加标题文字微软雅黑</a:t>
            </a:r>
            <a:r>
              <a:rPr kumimoji="1" lang="en-US" altLang="zh-CN" dirty="0"/>
              <a:t>20</a:t>
            </a:r>
            <a:r>
              <a:rPr kumimoji="1" lang="zh-CN" altLang="en-US" dirty="0"/>
              <a:t>号</a:t>
            </a:r>
          </a:p>
        </p:txBody>
      </p:sp>
      <p:sp>
        <p:nvSpPr>
          <p:cNvPr id="69" name="文本占位符 64"/>
          <p:cNvSpPr>
            <a:spLocks noGrp="1"/>
          </p:cNvSpPr>
          <p:nvPr>
            <p:ph type="body" sz="quarter" idx="22" hasCustomPrompt="1"/>
          </p:nvPr>
        </p:nvSpPr>
        <p:spPr>
          <a:xfrm>
            <a:off x="7423150" y="2657133"/>
            <a:ext cx="3871913" cy="477838"/>
          </a:xfrm>
        </p:spPr>
        <p:txBody>
          <a:bodyPr>
            <a:normAutofit/>
          </a:bodyPr>
          <a:lstStyle>
            <a:lvl1pPr marL="0" indent="0">
              <a:buFontTx/>
              <a:buNone/>
              <a:defRPr sz="2000" b="0">
                <a:solidFill>
                  <a:schemeClr val="bg1">
                    <a:lumMod val="65000"/>
                  </a:schemeClr>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点击添加标题文字微软雅黑</a:t>
            </a:r>
            <a:r>
              <a:rPr kumimoji="1" lang="en-US" altLang="zh-CN" dirty="0"/>
              <a:t>20</a:t>
            </a:r>
            <a:r>
              <a:rPr kumimoji="1" lang="zh-CN" altLang="en-US" dirty="0"/>
              <a:t>号</a:t>
            </a:r>
          </a:p>
        </p:txBody>
      </p:sp>
      <p:sp>
        <p:nvSpPr>
          <p:cNvPr id="70" name="文本占位符 64"/>
          <p:cNvSpPr>
            <a:spLocks noGrp="1"/>
          </p:cNvSpPr>
          <p:nvPr>
            <p:ph type="body" sz="quarter" idx="24" hasCustomPrompt="1"/>
          </p:nvPr>
        </p:nvSpPr>
        <p:spPr>
          <a:xfrm>
            <a:off x="7423150" y="3907917"/>
            <a:ext cx="3871913" cy="477838"/>
          </a:xfrm>
        </p:spPr>
        <p:txBody>
          <a:bodyPr>
            <a:normAutofit/>
          </a:bodyPr>
          <a:lstStyle>
            <a:lvl1pPr marL="0" indent="0">
              <a:buFontTx/>
              <a:buNone/>
              <a:defRPr sz="2000" b="0">
                <a:solidFill>
                  <a:schemeClr val="bg1">
                    <a:lumMod val="65000"/>
                  </a:schemeClr>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点击添加标题文字微软雅黑</a:t>
            </a:r>
            <a:r>
              <a:rPr kumimoji="1" lang="en-US" altLang="zh-CN" dirty="0"/>
              <a:t>20</a:t>
            </a:r>
            <a:r>
              <a:rPr kumimoji="1" lang="zh-CN" altLang="en-US" dirty="0"/>
              <a:t>号</a:t>
            </a:r>
          </a:p>
        </p:txBody>
      </p:sp>
      <p:sp>
        <p:nvSpPr>
          <p:cNvPr id="71" name="文本占位符 64"/>
          <p:cNvSpPr>
            <a:spLocks noGrp="1"/>
          </p:cNvSpPr>
          <p:nvPr>
            <p:ph type="body" sz="quarter" idx="25" hasCustomPrompt="1"/>
          </p:nvPr>
        </p:nvSpPr>
        <p:spPr>
          <a:xfrm>
            <a:off x="7423150" y="4546461"/>
            <a:ext cx="3871913" cy="477838"/>
          </a:xfrm>
        </p:spPr>
        <p:txBody>
          <a:bodyPr>
            <a:normAutofit/>
          </a:bodyPr>
          <a:lstStyle>
            <a:lvl1pPr marL="0" indent="0">
              <a:buFontTx/>
              <a:buNone/>
              <a:defRPr sz="2000" b="0">
                <a:solidFill>
                  <a:schemeClr val="bg1">
                    <a:lumMod val="65000"/>
                  </a:schemeClr>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点击添加标题文字微软雅黑</a:t>
            </a:r>
            <a:r>
              <a:rPr kumimoji="1" lang="en-US" altLang="zh-CN" dirty="0"/>
              <a:t>20</a:t>
            </a:r>
            <a:r>
              <a:rPr kumimoji="1" lang="zh-CN" altLang="en-US" dirty="0"/>
              <a:t>号</a:t>
            </a:r>
          </a:p>
        </p:txBody>
      </p:sp>
      <p:sp>
        <p:nvSpPr>
          <p:cNvPr id="73" name="文本占位符 64"/>
          <p:cNvSpPr>
            <a:spLocks noGrp="1"/>
          </p:cNvSpPr>
          <p:nvPr>
            <p:ph type="body" sz="quarter" idx="26" hasCustomPrompt="1"/>
          </p:nvPr>
        </p:nvSpPr>
        <p:spPr>
          <a:xfrm>
            <a:off x="7080435" y="1968404"/>
            <a:ext cx="373329" cy="477838"/>
          </a:xfrm>
        </p:spPr>
        <p:txBody>
          <a:bodyPr>
            <a:normAutofit/>
          </a:bodyPr>
          <a:lstStyle>
            <a:lvl1pPr marL="0" indent="0">
              <a:buFontTx/>
              <a:buNone/>
              <a:defRPr sz="28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en-US" altLang="zh-CN" dirty="0"/>
              <a:t>1</a:t>
            </a:r>
            <a:endParaRPr kumimoji="1" lang="zh-CN" altLang="en-US" dirty="0"/>
          </a:p>
        </p:txBody>
      </p:sp>
      <p:sp>
        <p:nvSpPr>
          <p:cNvPr id="74" name="文本占位符 64"/>
          <p:cNvSpPr>
            <a:spLocks noGrp="1"/>
          </p:cNvSpPr>
          <p:nvPr>
            <p:ph type="body" sz="quarter" idx="27" hasCustomPrompt="1"/>
          </p:nvPr>
        </p:nvSpPr>
        <p:spPr>
          <a:xfrm>
            <a:off x="7080435" y="2613337"/>
            <a:ext cx="373329" cy="477838"/>
          </a:xfrm>
        </p:spPr>
        <p:txBody>
          <a:bodyPr>
            <a:normAutofit/>
          </a:bodyPr>
          <a:lstStyle>
            <a:lvl1pPr marL="0" indent="0">
              <a:buFontTx/>
              <a:buNone/>
              <a:defRPr sz="2800" b="1">
                <a:solidFill>
                  <a:srgbClr val="A6A6A6"/>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en-US" altLang="zh-CN" dirty="0"/>
              <a:t>2</a:t>
            </a:r>
            <a:endParaRPr kumimoji="1" lang="zh-CN" altLang="en-US" dirty="0"/>
          </a:p>
        </p:txBody>
      </p:sp>
      <p:sp>
        <p:nvSpPr>
          <p:cNvPr id="75" name="文本占位符 64"/>
          <p:cNvSpPr>
            <a:spLocks noGrp="1"/>
          </p:cNvSpPr>
          <p:nvPr>
            <p:ph type="body" sz="quarter" idx="28" hasCustomPrompt="1"/>
          </p:nvPr>
        </p:nvSpPr>
        <p:spPr>
          <a:xfrm>
            <a:off x="7080435" y="3244394"/>
            <a:ext cx="373329" cy="477838"/>
          </a:xfrm>
        </p:spPr>
        <p:txBody>
          <a:bodyPr>
            <a:normAutofit/>
          </a:bodyPr>
          <a:lstStyle>
            <a:lvl1pPr marL="0" indent="0">
              <a:buFontTx/>
              <a:buNone/>
              <a:defRPr sz="2800" b="1">
                <a:solidFill>
                  <a:srgbClr val="A6A6A6"/>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en-US" altLang="zh-CN" dirty="0"/>
              <a:t>3</a:t>
            </a:r>
            <a:endParaRPr kumimoji="1" lang="zh-CN" altLang="en-US" dirty="0"/>
          </a:p>
        </p:txBody>
      </p:sp>
      <p:sp>
        <p:nvSpPr>
          <p:cNvPr id="76" name="文本占位符 64"/>
          <p:cNvSpPr>
            <a:spLocks noGrp="1"/>
          </p:cNvSpPr>
          <p:nvPr>
            <p:ph type="body" sz="quarter" idx="29" hasCustomPrompt="1"/>
          </p:nvPr>
        </p:nvSpPr>
        <p:spPr>
          <a:xfrm>
            <a:off x="7080435" y="3867573"/>
            <a:ext cx="373329" cy="477838"/>
          </a:xfrm>
        </p:spPr>
        <p:txBody>
          <a:bodyPr>
            <a:normAutofit/>
          </a:bodyPr>
          <a:lstStyle>
            <a:lvl1pPr marL="0" indent="0">
              <a:buFontTx/>
              <a:buNone/>
              <a:defRPr sz="2800" b="1">
                <a:solidFill>
                  <a:srgbClr val="A6A6A6"/>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en-US" altLang="zh-CN" dirty="0"/>
              <a:t>4</a:t>
            </a:r>
            <a:endParaRPr kumimoji="1" lang="zh-CN" altLang="en-US" dirty="0"/>
          </a:p>
        </p:txBody>
      </p:sp>
      <p:sp>
        <p:nvSpPr>
          <p:cNvPr id="77" name="文本占位符 64"/>
          <p:cNvSpPr>
            <a:spLocks noGrp="1"/>
          </p:cNvSpPr>
          <p:nvPr>
            <p:ph type="body" sz="quarter" idx="30" hasCustomPrompt="1"/>
          </p:nvPr>
        </p:nvSpPr>
        <p:spPr>
          <a:xfrm>
            <a:off x="7080435" y="4513614"/>
            <a:ext cx="373329" cy="477838"/>
          </a:xfrm>
        </p:spPr>
        <p:txBody>
          <a:bodyPr>
            <a:normAutofit/>
          </a:bodyPr>
          <a:lstStyle>
            <a:lvl1pPr marL="0" indent="0">
              <a:buFontTx/>
              <a:buNone/>
              <a:defRPr sz="2800" b="1">
                <a:solidFill>
                  <a:srgbClr val="A6A6A6"/>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en-US" altLang="zh-CN" dirty="0"/>
              <a:t>5</a:t>
            </a:r>
            <a:endParaRPr kumimoji="1" lang="zh-CN" altLang="en-US" dirty="0"/>
          </a:p>
        </p:txBody>
      </p:sp>
      <p:sp>
        <p:nvSpPr>
          <p:cNvPr id="79" name="文本占位符 24"/>
          <p:cNvSpPr>
            <a:spLocks noGrp="1"/>
          </p:cNvSpPr>
          <p:nvPr>
            <p:ph type="body" sz="quarter" idx="10" hasCustomPrompt="1"/>
          </p:nvPr>
        </p:nvSpPr>
        <p:spPr>
          <a:xfrm>
            <a:off x="4080504" y="3065068"/>
            <a:ext cx="1403114" cy="857250"/>
          </a:xfrm>
        </p:spPr>
        <p:txBody>
          <a:bodyPr>
            <a:normAutofit/>
          </a:bodyPr>
          <a:lstStyle>
            <a:lvl1pPr marL="0" indent="0" algn="r">
              <a:buFontTx/>
              <a:buNone/>
              <a:defRPr sz="4800" b="1">
                <a:gradFill flip="none" rotWithShape="1">
                  <a:gsLst>
                    <a:gs pos="100000">
                      <a:srgbClr val="0D5490"/>
                    </a:gs>
                    <a:gs pos="0">
                      <a:srgbClr val="60AC3C"/>
                    </a:gs>
                  </a:gsLst>
                  <a:lin ang="0" scaled="1"/>
                  <a:tileRect/>
                </a:gra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目录</a:t>
            </a:r>
          </a:p>
        </p:txBody>
      </p:sp>
      <p:pic>
        <p:nvPicPr>
          <p:cNvPr id="16" name="图片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仅标题">
    <p:bg>
      <p:bgRef idx="1001">
        <a:schemeClr val="bg2"/>
      </p:bgRef>
    </p:bg>
    <p:spTree>
      <p:nvGrpSpPr>
        <p:cNvPr id="1" name=""/>
        <p:cNvGrpSpPr/>
        <p:nvPr/>
      </p:nvGrpSpPr>
      <p:grpSpPr>
        <a:xfrm>
          <a:off x="0" y="0"/>
          <a:ext cx="0" cy="0"/>
          <a:chOff x="0" y="0"/>
          <a:chExt cx="0" cy="0"/>
        </a:xfrm>
      </p:grpSpPr>
      <p:pic>
        <p:nvPicPr>
          <p:cNvPr id="14" name="图片 13" descr="ppt模板背景-0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45" y="0"/>
            <a:ext cx="12192000" cy="6844311"/>
          </a:xfrm>
          <a:prstGeom prst="rect">
            <a:avLst/>
          </a:prstGeom>
        </p:spPr>
      </p:pic>
      <p:sp>
        <p:nvSpPr>
          <p:cNvPr id="26" name="文本占位符 24"/>
          <p:cNvSpPr>
            <a:spLocks noGrp="1"/>
          </p:cNvSpPr>
          <p:nvPr>
            <p:ph type="body" sz="quarter" idx="10" hasCustomPrompt="1"/>
          </p:nvPr>
        </p:nvSpPr>
        <p:spPr>
          <a:xfrm>
            <a:off x="4850520" y="2828224"/>
            <a:ext cx="6468755" cy="642518"/>
          </a:xfrm>
        </p:spPr>
        <p:txBody>
          <a:bodyPr>
            <a:normAutofit/>
          </a:bodyPr>
          <a:lstStyle>
            <a:lvl1pPr marL="0" indent="0" algn="r">
              <a:buFontTx/>
              <a:buNone/>
              <a:defRPr sz="4000" b="1">
                <a:gradFill flip="none" rotWithShape="1">
                  <a:gsLst>
                    <a:gs pos="100000">
                      <a:srgbClr val="0D5490"/>
                    </a:gs>
                    <a:gs pos="0">
                      <a:srgbClr val="60AC3C"/>
                    </a:gs>
                  </a:gsLst>
                  <a:lin ang="0" scaled="1"/>
                  <a:tileRect/>
                </a:gra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章节标题微软雅黑</a:t>
            </a:r>
            <a:r>
              <a:rPr kumimoji="1" lang="en-US" altLang="zh-CN" dirty="0"/>
              <a:t>40</a:t>
            </a:r>
            <a:r>
              <a:rPr kumimoji="1" lang="zh-CN" altLang="en-US" dirty="0"/>
              <a:t>号</a:t>
            </a:r>
          </a:p>
        </p:txBody>
      </p:sp>
      <p:sp>
        <p:nvSpPr>
          <p:cNvPr id="31" name="图片占位符 44"/>
          <p:cNvSpPr>
            <a:spLocks noGrp="1"/>
          </p:cNvSpPr>
          <p:nvPr>
            <p:ph type="pic" sz="quarter" idx="16" hasCustomPrompt="1"/>
          </p:nvPr>
        </p:nvSpPr>
        <p:spPr>
          <a:xfrm>
            <a:off x="8024540" y="3909106"/>
            <a:ext cx="602507" cy="458787"/>
          </a:xfrm>
        </p:spPr>
        <p:txBody>
          <a:bodyPr>
            <a:noAutofit/>
          </a:bodyPr>
          <a:lstStyle>
            <a:lvl1pPr marL="0" indent="0">
              <a:buNone/>
              <a:defRPr sz="1600"/>
            </a:lvl1pPr>
          </a:lstStyle>
          <a:p>
            <a:r>
              <a:rPr kumimoji="1" lang="zh-CN" altLang="en-US" dirty="0"/>
              <a:t>图标</a:t>
            </a:r>
          </a:p>
        </p:txBody>
      </p:sp>
      <p:sp>
        <p:nvSpPr>
          <p:cNvPr id="32" name="图片占位符 44"/>
          <p:cNvSpPr>
            <a:spLocks noGrp="1"/>
          </p:cNvSpPr>
          <p:nvPr>
            <p:ph type="pic" sz="quarter" idx="17" hasCustomPrompt="1"/>
          </p:nvPr>
        </p:nvSpPr>
        <p:spPr>
          <a:xfrm>
            <a:off x="8878486" y="3909106"/>
            <a:ext cx="602507" cy="458787"/>
          </a:xfrm>
        </p:spPr>
        <p:txBody>
          <a:bodyPr>
            <a:noAutofit/>
          </a:bodyPr>
          <a:lstStyle>
            <a:lvl1pPr marL="0" indent="0">
              <a:buNone/>
              <a:defRPr sz="1600"/>
            </a:lvl1pPr>
          </a:lstStyle>
          <a:p>
            <a:r>
              <a:rPr kumimoji="1" lang="zh-CN" altLang="en-US" dirty="0"/>
              <a:t>图标</a:t>
            </a:r>
          </a:p>
        </p:txBody>
      </p:sp>
      <p:sp>
        <p:nvSpPr>
          <p:cNvPr id="33" name="图片占位符 44"/>
          <p:cNvSpPr>
            <a:spLocks noGrp="1"/>
          </p:cNvSpPr>
          <p:nvPr>
            <p:ph type="pic" sz="quarter" idx="18" hasCustomPrompt="1"/>
          </p:nvPr>
        </p:nvSpPr>
        <p:spPr>
          <a:xfrm>
            <a:off x="9754328" y="3909106"/>
            <a:ext cx="602507" cy="458787"/>
          </a:xfrm>
        </p:spPr>
        <p:txBody>
          <a:bodyPr>
            <a:noAutofit/>
          </a:bodyPr>
          <a:lstStyle>
            <a:lvl1pPr marL="0" indent="0">
              <a:buNone/>
              <a:defRPr sz="1600"/>
            </a:lvl1pPr>
          </a:lstStyle>
          <a:p>
            <a:r>
              <a:rPr kumimoji="1" lang="zh-CN" altLang="en-US" dirty="0"/>
              <a:t>图标</a:t>
            </a:r>
          </a:p>
        </p:txBody>
      </p:sp>
      <p:sp>
        <p:nvSpPr>
          <p:cNvPr id="34" name="图片占位符 44"/>
          <p:cNvSpPr>
            <a:spLocks noGrp="1"/>
          </p:cNvSpPr>
          <p:nvPr>
            <p:ph type="pic" sz="quarter" idx="19" hasCustomPrompt="1"/>
          </p:nvPr>
        </p:nvSpPr>
        <p:spPr>
          <a:xfrm>
            <a:off x="10604223" y="3909106"/>
            <a:ext cx="602507" cy="458787"/>
          </a:xfrm>
        </p:spPr>
        <p:txBody>
          <a:bodyPr>
            <a:noAutofit/>
          </a:bodyPr>
          <a:lstStyle>
            <a:lvl1pPr marL="0" indent="0">
              <a:buNone/>
              <a:defRPr sz="1600"/>
            </a:lvl1pPr>
          </a:lstStyle>
          <a:p>
            <a:r>
              <a:rPr kumimoji="1" lang="zh-CN" altLang="en-US" dirty="0"/>
              <a:t>图标</a:t>
            </a:r>
          </a:p>
        </p:txBody>
      </p:sp>
      <p:pic>
        <p:nvPicPr>
          <p:cNvPr id="9"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bg>
      <p:bgRef idx="1001">
        <a:schemeClr val="bg1"/>
      </p:bgRef>
    </p:bg>
    <p:spTree>
      <p:nvGrpSpPr>
        <p:cNvPr id="1" name=""/>
        <p:cNvGrpSpPr/>
        <p:nvPr/>
      </p:nvGrpSpPr>
      <p:grpSpPr>
        <a:xfrm>
          <a:off x="0" y="0"/>
          <a:ext cx="0" cy="0"/>
          <a:chOff x="0" y="0"/>
          <a:chExt cx="0" cy="0"/>
        </a:xfrm>
      </p:grpSpPr>
      <p:pic>
        <p:nvPicPr>
          <p:cNvPr id="20" name="图片 19"/>
          <p:cNvPicPr>
            <a:picLocks noChangeAspect="1"/>
          </p:cNvPicPr>
          <p:nvPr userDrawn="1"/>
        </p:nvPicPr>
        <p:blipFill rotWithShape="1">
          <a:blip r:embed="rId2">
            <a:extLst>
              <a:ext uri="{28A0092B-C50C-407E-A947-70E740481C1C}">
                <a14:useLocalDpi xmlns:a14="http://schemas.microsoft.com/office/drawing/2010/main" val="0"/>
              </a:ext>
            </a:extLst>
          </a:blip>
          <a:srcRect l="28619" r="24191"/>
          <a:stretch/>
        </p:blipFill>
        <p:spPr>
          <a:xfrm>
            <a:off x="0" y="-43892"/>
            <a:ext cx="12242800" cy="6918315"/>
          </a:xfrm>
          <a:prstGeom prst="rect">
            <a:avLst/>
          </a:prstGeom>
        </p:spPr>
      </p:pic>
      <p:sp>
        <p:nvSpPr>
          <p:cNvPr id="34" name="文本占位符 26"/>
          <p:cNvSpPr>
            <a:spLocks noGrp="1"/>
          </p:cNvSpPr>
          <p:nvPr>
            <p:ph type="body" sz="quarter" idx="10" hasCustomPrompt="1"/>
          </p:nvPr>
        </p:nvSpPr>
        <p:spPr>
          <a:xfrm>
            <a:off x="1336119" y="1380836"/>
            <a:ext cx="5025503" cy="480909"/>
          </a:xfrm>
        </p:spPr>
        <p:txBody>
          <a:bodyPr>
            <a:normAutofit/>
          </a:bodyPr>
          <a:lstStyle>
            <a:lvl1pPr marL="0" indent="0">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35" name="图片占位符 29"/>
          <p:cNvSpPr>
            <a:spLocks noGrp="1"/>
          </p:cNvSpPr>
          <p:nvPr>
            <p:ph type="pic" sz="quarter" idx="11" hasCustomPrompt="1"/>
          </p:nvPr>
        </p:nvSpPr>
        <p:spPr>
          <a:xfrm>
            <a:off x="1354138" y="2151063"/>
            <a:ext cx="2759075" cy="3186112"/>
          </a:xfrm>
        </p:spPr>
        <p:txBody>
          <a:bodyPr>
            <a:normAutofit/>
          </a:bodyPr>
          <a:lstStyle>
            <a:lvl1pPr marL="0" indent="0">
              <a:buNone/>
              <a:defRPr sz="2000" baseline="0">
                <a:latin typeface="微软雅黑"/>
                <a:ea typeface="微软雅黑"/>
                <a:cs typeface="微软雅黑"/>
              </a:defRPr>
            </a:lvl1pPr>
          </a:lstStyle>
          <a:p>
            <a:r>
              <a:rPr kumimoji="1" lang="en-US" altLang="zh-CN" dirty="0"/>
              <a:t>             </a:t>
            </a:r>
          </a:p>
          <a:p>
            <a:r>
              <a:rPr kumimoji="1" lang="en-US" altLang="zh-CN" dirty="0"/>
              <a:t>    </a:t>
            </a:r>
          </a:p>
          <a:p>
            <a:r>
              <a:rPr kumimoji="1" lang="en-US" altLang="zh-CN" dirty="0"/>
              <a:t>              </a:t>
            </a:r>
            <a:r>
              <a:rPr kumimoji="1" lang="zh-CN" altLang="en-US" dirty="0"/>
              <a:t>图片</a:t>
            </a:r>
          </a:p>
        </p:txBody>
      </p:sp>
      <p:sp>
        <p:nvSpPr>
          <p:cNvPr id="38" name="内容占位符 36"/>
          <p:cNvSpPr>
            <a:spLocks noGrp="1"/>
          </p:cNvSpPr>
          <p:nvPr>
            <p:ph sz="quarter" idx="12" hasCustomPrompt="1"/>
          </p:nvPr>
        </p:nvSpPr>
        <p:spPr>
          <a:xfrm>
            <a:off x="4553608" y="2085370"/>
            <a:ext cx="3041650" cy="335140"/>
          </a:xfrm>
        </p:spPr>
        <p:txBody>
          <a:bodyPr>
            <a:normAutofit/>
          </a:bodyPr>
          <a:lstStyle>
            <a:lvl1pPr marL="0" indent="0">
              <a:buFontTx/>
              <a:buNone/>
              <a:defRPr sz="1600" b="1">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a:t>
            </a:r>
            <a:endParaRPr kumimoji="1" lang="en-US" altLang="zh-CN" dirty="0"/>
          </a:p>
        </p:txBody>
      </p:sp>
      <p:sp>
        <p:nvSpPr>
          <p:cNvPr id="39" name="内容占位符 36"/>
          <p:cNvSpPr>
            <a:spLocks noGrp="1"/>
          </p:cNvSpPr>
          <p:nvPr>
            <p:ph sz="quarter" idx="13" hasCustomPrompt="1"/>
          </p:nvPr>
        </p:nvSpPr>
        <p:spPr>
          <a:xfrm>
            <a:off x="4553608" y="2411258"/>
            <a:ext cx="3041650" cy="1050423"/>
          </a:xfrm>
        </p:spPr>
        <p:txBody>
          <a:bodyPr>
            <a:noAutofit/>
          </a:bodyPr>
          <a:lstStyle>
            <a:lvl1pPr marL="0" indent="0">
              <a:lnSpc>
                <a:spcPct val="15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请输入您需要的文字请输入您需要的文字请输入您需要的文字请输入您需要的文字请输入</a:t>
            </a:r>
          </a:p>
        </p:txBody>
      </p:sp>
      <p:sp>
        <p:nvSpPr>
          <p:cNvPr id="40" name="内容占位符 36"/>
          <p:cNvSpPr>
            <a:spLocks noGrp="1"/>
          </p:cNvSpPr>
          <p:nvPr>
            <p:ph sz="quarter" idx="14" hasCustomPrompt="1"/>
          </p:nvPr>
        </p:nvSpPr>
        <p:spPr>
          <a:xfrm>
            <a:off x="7917416" y="2085370"/>
            <a:ext cx="3041650" cy="335140"/>
          </a:xfrm>
        </p:spPr>
        <p:txBody>
          <a:bodyPr>
            <a:normAutofit/>
          </a:bodyPr>
          <a:lstStyle>
            <a:lvl1pPr marL="0" indent="0">
              <a:buFontTx/>
              <a:buNone/>
              <a:defRPr sz="1600" b="1">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a:t>
            </a:r>
            <a:endParaRPr kumimoji="1" lang="en-US" altLang="zh-CN" dirty="0"/>
          </a:p>
        </p:txBody>
      </p:sp>
      <p:sp>
        <p:nvSpPr>
          <p:cNvPr id="41" name="内容占位符 36"/>
          <p:cNvSpPr>
            <a:spLocks noGrp="1"/>
          </p:cNvSpPr>
          <p:nvPr>
            <p:ph sz="quarter" idx="15" hasCustomPrompt="1"/>
          </p:nvPr>
        </p:nvSpPr>
        <p:spPr>
          <a:xfrm>
            <a:off x="7910408" y="2411258"/>
            <a:ext cx="3041650" cy="1050423"/>
          </a:xfrm>
        </p:spPr>
        <p:txBody>
          <a:bodyPr>
            <a:noAutofit/>
          </a:bodyPr>
          <a:lstStyle>
            <a:lvl1pPr marL="0" indent="0">
              <a:lnSpc>
                <a:spcPct val="15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请输入您需要的文字请输入您需要的文字请输入您需要的文字请输入您需要的文字请输入</a:t>
            </a:r>
          </a:p>
        </p:txBody>
      </p:sp>
      <p:sp>
        <p:nvSpPr>
          <p:cNvPr id="42" name="内容占位符 36"/>
          <p:cNvSpPr>
            <a:spLocks noGrp="1"/>
          </p:cNvSpPr>
          <p:nvPr>
            <p:ph sz="quarter" idx="16" hasCustomPrompt="1"/>
          </p:nvPr>
        </p:nvSpPr>
        <p:spPr>
          <a:xfrm>
            <a:off x="4553608" y="3974354"/>
            <a:ext cx="3041650" cy="335140"/>
          </a:xfrm>
        </p:spPr>
        <p:txBody>
          <a:bodyPr>
            <a:normAutofit/>
          </a:bodyPr>
          <a:lstStyle>
            <a:lvl1pPr marL="0" indent="0">
              <a:buFontTx/>
              <a:buNone/>
              <a:defRPr sz="1600" b="1">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a:t>
            </a:r>
            <a:endParaRPr kumimoji="1" lang="en-US" altLang="zh-CN" dirty="0"/>
          </a:p>
        </p:txBody>
      </p:sp>
      <p:sp>
        <p:nvSpPr>
          <p:cNvPr id="43" name="内容占位符 36"/>
          <p:cNvSpPr>
            <a:spLocks noGrp="1"/>
          </p:cNvSpPr>
          <p:nvPr>
            <p:ph sz="quarter" idx="17" hasCustomPrompt="1"/>
          </p:nvPr>
        </p:nvSpPr>
        <p:spPr>
          <a:xfrm>
            <a:off x="4553608" y="4300242"/>
            <a:ext cx="3041650" cy="1050423"/>
          </a:xfrm>
        </p:spPr>
        <p:txBody>
          <a:bodyPr>
            <a:noAutofit/>
          </a:bodyPr>
          <a:lstStyle>
            <a:lvl1pPr marL="0" indent="0">
              <a:lnSpc>
                <a:spcPct val="15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请输入您需要的文字请输入您需要的文字请输入您需要的文字请输入您需要的文字请输入</a:t>
            </a:r>
          </a:p>
        </p:txBody>
      </p:sp>
      <p:sp>
        <p:nvSpPr>
          <p:cNvPr id="44" name="内容占位符 36"/>
          <p:cNvSpPr>
            <a:spLocks noGrp="1"/>
          </p:cNvSpPr>
          <p:nvPr>
            <p:ph sz="quarter" idx="18" hasCustomPrompt="1"/>
          </p:nvPr>
        </p:nvSpPr>
        <p:spPr>
          <a:xfrm>
            <a:off x="7917416" y="3974354"/>
            <a:ext cx="3041650" cy="335140"/>
          </a:xfrm>
        </p:spPr>
        <p:txBody>
          <a:bodyPr>
            <a:normAutofit/>
          </a:bodyPr>
          <a:lstStyle>
            <a:lvl1pPr marL="0" indent="0">
              <a:buFontTx/>
              <a:buNone/>
              <a:defRPr sz="1600" b="1">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a:t>
            </a:r>
            <a:endParaRPr kumimoji="1" lang="en-US" altLang="zh-CN" dirty="0"/>
          </a:p>
        </p:txBody>
      </p:sp>
      <p:sp>
        <p:nvSpPr>
          <p:cNvPr id="45" name="内容占位符 36"/>
          <p:cNvSpPr>
            <a:spLocks noGrp="1"/>
          </p:cNvSpPr>
          <p:nvPr>
            <p:ph sz="quarter" idx="19" hasCustomPrompt="1"/>
          </p:nvPr>
        </p:nvSpPr>
        <p:spPr>
          <a:xfrm>
            <a:off x="7910408" y="4300242"/>
            <a:ext cx="3041650" cy="1050423"/>
          </a:xfrm>
        </p:spPr>
        <p:txBody>
          <a:bodyPr>
            <a:noAutofit/>
          </a:bodyPr>
          <a:lstStyle>
            <a:lvl1pPr marL="0" indent="0">
              <a:lnSpc>
                <a:spcPct val="15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请输入您需要的文字请输入您需要的文字请输入您需要的文字请输入您需要的文字请输入</a:t>
            </a:r>
          </a:p>
        </p:txBody>
      </p:sp>
      <p:sp>
        <p:nvSpPr>
          <p:cNvPr id="48" name="矩形 47"/>
          <p:cNvSpPr/>
          <p:nvPr userDrawn="1"/>
        </p:nvSpPr>
        <p:spPr>
          <a:xfrm>
            <a:off x="4113213" y="2140114"/>
            <a:ext cx="45719" cy="3199602"/>
          </a:xfrm>
          <a:prstGeom prst="rect">
            <a:avLst/>
          </a:prstGeom>
          <a:solidFill>
            <a:srgbClr val="1841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4" name="文本占位符 26"/>
          <p:cNvSpPr>
            <a:spLocks noGrp="1"/>
          </p:cNvSpPr>
          <p:nvPr>
            <p:ph type="body" sz="quarter" idx="10" hasCustomPrompt="1"/>
          </p:nvPr>
        </p:nvSpPr>
        <p:spPr>
          <a:xfrm>
            <a:off x="813605" y="609708"/>
            <a:ext cx="5025503" cy="480909"/>
          </a:xfrm>
        </p:spPr>
        <p:txBody>
          <a:bodyPr>
            <a:noAutofit/>
          </a:bodyPr>
          <a:lstStyle>
            <a:lvl1pPr marL="0" indent="0">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45" name="内容占位符 36"/>
          <p:cNvSpPr>
            <a:spLocks noGrp="1"/>
          </p:cNvSpPr>
          <p:nvPr>
            <p:ph sz="quarter" idx="19" hasCustomPrompt="1"/>
          </p:nvPr>
        </p:nvSpPr>
        <p:spPr>
          <a:xfrm>
            <a:off x="813604" y="1785642"/>
            <a:ext cx="10570621" cy="4533928"/>
          </a:xfrm>
        </p:spPr>
        <p:txBody>
          <a:bodyPr>
            <a:noAutofit/>
          </a:bodyPr>
          <a:lstStyle>
            <a:lvl1pPr marL="0" indent="0">
              <a:lnSpc>
                <a:spcPct val="150000"/>
              </a:lnSpc>
              <a:buFontTx/>
              <a:buNone/>
              <a:defRPr sz="20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请输入您需要的文字请输入您需要的文字请输入您需要的文字请输入您需要的文字请输入</a:t>
            </a:r>
          </a:p>
        </p:txBody>
      </p:sp>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Tree>
    <p:extLst>
      <p:ext uri="{BB962C8B-B14F-4D97-AF65-F5344CB8AC3E}">
        <p14:creationId xmlns:p14="http://schemas.microsoft.com/office/powerpoint/2010/main" val="356708055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4" name="文本占位符 26"/>
          <p:cNvSpPr>
            <a:spLocks noGrp="1"/>
          </p:cNvSpPr>
          <p:nvPr>
            <p:ph type="body" sz="quarter" idx="10" hasCustomPrompt="1"/>
          </p:nvPr>
        </p:nvSpPr>
        <p:spPr>
          <a:xfrm>
            <a:off x="813605" y="609708"/>
            <a:ext cx="5025503" cy="480909"/>
          </a:xfrm>
        </p:spPr>
        <p:txBody>
          <a:bodyPr>
            <a:normAutofit/>
          </a:bodyPr>
          <a:lstStyle>
            <a:lvl1pPr marL="0" indent="0">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45" name="内容占位符 36"/>
          <p:cNvSpPr>
            <a:spLocks noGrp="1"/>
          </p:cNvSpPr>
          <p:nvPr>
            <p:ph sz="quarter" idx="19" hasCustomPrompt="1"/>
          </p:nvPr>
        </p:nvSpPr>
        <p:spPr>
          <a:xfrm>
            <a:off x="324973" y="1795579"/>
            <a:ext cx="5714880" cy="4533928"/>
          </a:xfrm>
        </p:spPr>
        <p:txBody>
          <a:bodyPr>
            <a:noAutofit/>
          </a:bodyPr>
          <a:lstStyle>
            <a:lvl1pPr marL="0" indent="0">
              <a:lnSpc>
                <a:spcPct val="150000"/>
              </a:lnSpc>
              <a:buFontTx/>
              <a:buNone/>
              <a:defRPr sz="20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请输入您需要的文字请输入您需要的文字请输入您需要的文字请输入您需要的文字请输入</a:t>
            </a:r>
          </a:p>
        </p:txBody>
      </p:sp>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7" name="内容占位符 36">
            <a:extLst>
              <a:ext uri="{FF2B5EF4-FFF2-40B4-BE49-F238E27FC236}">
                <a16:creationId xmlns:a16="http://schemas.microsoft.com/office/drawing/2014/main" id="{02E2631C-2842-487B-8777-03F9544D7708}"/>
              </a:ext>
            </a:extLst>
          </p:cNvPr>
          <p:cNvSpPr>
            <a:spLocks noGrp="1"/>
          </p:cNvSpPr>
          <p:nvPr>
            <p:ph sz="quarter" idx="20" hasCustomPrompt="1"/>
          </p:nvPr>
        </p:nvSpPr>
        <p:spPr>
          <a:xfrm>
            <a:off x="6308678" y="1795579"/>
            <a:ext cx="5714880" cy="4533928"/>
          </a:xfrm>
        </p:spPr>
        <p:txBody>
          <a:bodyPr>
            <a:noAutofit/>
          </a:bodyPr>
          <a:lstStyle>
            <a:lvl1pPr marL="0" indent="0">
              <a:lnSpc>
                <a:spcPct val="150000"/>
              </a:lnSpc>
              <a:buFontTx/>
              <a:buNone/>
              <a:defRPr sz="20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请输入您需要的文字请输入您需要的文字请输入您需要的文字请输入您需要的文字请输入</a:t>
            </a:r>
          </a:p>
        </p:txBody>
      </p:sp>
    </p:spTree>
    <p:extLst>
      <p:ext uri="{BB962C8B-B14F-4D97-AF65-F5344CB8AC3E}">
        <p14:creationId xmlns:p14="http://schemas.microsoft.com/office/powerpoint/2010/main" val="2503521803"/>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4" name="文本占位符 26"/>
          <p:cNvSpPr>
            <a:spLocks noGrp="1"/>
          </p:cNvSpPr>
          <p:nvPr>
            <p:ph type="body" sz="quarter" idx="10" hasCustomPrompt="1"/>
          </p:nvPr>
        </p:nvSpPr>
        <p:spPr>
          <a:xfrm>
            <a:off x="813605" y="609708"/>
            <a:ext cx="5025503" cy="480909"/>
          </a:xfrm>
        </p:spPr>
        <p:txBody>
          <a:bodyPr>
            <a:noAutofit/>
          </a:bodyPr>
          <a:lstStyle>
            <a:lvl1pPr marL="0" indent="0">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Tree>
    <p:extLst>
      <p:ext uri="{BB962C8B-B14F-4D97-AF65-F5344CB8AC3E}">
        <p14:creationId xmlns:p14="http://schemas.microsoft.com/office/powerpoint/2010/main" val="3608820908"/>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4" name="文本占位符 26"/>
          <p:cNvSpPr>
            <a:spLocks noGrp="1"/>
          </p:cNvSpPr>
          <p:nvPr>
            <p:ph type="body" sz="quarter" idx="10" hasCustomPrompt="1"/>
          </p:nvPr>
        </p:nvSpPr>
        <p:spPr>
          <a:xfrm>
            <a:off x="807774" y="613815"/>
            <a:ext cx="5025503" cy="480909"/>
          </a:xfrm>
        </p:spPr>
        <p:txBody>
          <a:bodyPr>
            <a:noAutofit/>
          </a:bodyPr>
          <a:lstStyle>
            <a:lvl1pPr marL="0" indent="0">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39" name="内容占位符 36"/>
          <p:cNvSpPr>
            <a:spLocks noGrp="1"/>
          </p:cNvSpPr>
          <p:nvPr>
            <p:ph sz="quarter" idx="13" hasCustomPrompt="1"/>
          </p:nvPr>
        </p:nvSpPr>
        <p:spPr>
          <a:xfrm>
            <a:off x="807774" y="1906231"/>
            <a:ext cx="10576452" cy="4222426"/>
          </a:xfrm>
        </p:spPr>
        <p:txBody>
          <a:bodyPr>
            <a:noAutofit/>
          </a:bodyPr>
          <a:lstStyle>
            <a:lvl1pPr marL="0" indent="0">
              <a:lnSpc>
                <a:spcPct val="150000"/>
              </a:lnSpc>
              <a:buFontTx/>
              <a:buNone/>
              <a:defRPr sz="20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请输入您需要的文字</a:t>
            </a:r>
          </a:p>
        </p:txBody>
      </p:sp>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Tree>
    <p:extLst>
      <p:ext uri="{BB962C8B-B14F-4D97-AF65-F5344CB8AC3E}">
        <p14:creationId xmlns:p14="http://schemas.microsoft.com/office/powerpoint/2010/main" val="245781365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两项内容">
    <p:bg>
      <p:bgRef idx="1001">
        <a:schemeClr val="bg1"/>
      </p:bgRef>
    </p:bg>
    <p:spTree>
      <p:nvGrpSpPr>
        <p:cNvPr id="1" name=""/>
        <p:cNvGrpSpPr/>
        <p:nvPr/>
      </p:nvGrpSpPr>
      <p:grpSpPr>
        <a:xfrm>
          <a:off x="0" y="0"/>
          <a:ext cx="0" cy="0"/>
          <a:chOff x="0" y="0"/>
          <a:chExt cx="0" cy="0"/>
        </a:xfrm>
      </p:grpSpPr>
      <p:pic>
        <p:nvPicPr>
          <p:cNvPr id="32" name="图片 3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949"/>
            <a:ext cx="12202948" cy="6858000"/>
          </a:xfrm>
          <a:prstGeom prst="rect">
            <a:avLst/>
          </a:prstGeom>
        </p:spPr>
      </p:pic>
      <p:sp>
        <p:nvSpPr>
          <p:cNvPr id="61" name="图片占位符 29"/>
          <p:cNvSpPr>
            <a:spLocks noGrp="1"/>
          </p:cNvSpPr>
          <p:nvPr>
            <p:ph type="pic" sz="quarter" idx="11" hasCustomPrompt="1"/>
          </p:nvPr>
        </p:nvSpPr>
        <p:spPr>
          <a:xfrm>
            <a:off x="1149178" y="1390502"/>
            <a:ext cx="3712873" cy="4336359"/>
          </a:xfrm>
        </p:spPr>
        <p:txBody>
          <a:bodyPr/>
          <a:lstStyle>
            <a:lvl1pPr marL="0" indent="0">
              <a:buNone/>
              <a:defRPr sz="2000" baseline="0"/>
            </a:lvl1pPr>
          </a:lstStyle>
          <a:p>
            <a:r>
              <a:rPr kumimoji="1" lang="en-US" altLang="zh-CN" dirty="0"/>
              <a:t>                  </a:t>
            </a:r>
          </a:p>
          <a:p>
            <a:endParaRPr kumimoji="1" lang="en-US" altLang="zh-CN" dirty="0"/>
          </a:p>
          <a:p>
            <a:endParaRPr kumimoji="1" lang="en-US" altLang="zh-CN" dirty="0"/>
          </a:p>
          <a:p>
            <a:endParaRPr kumimoji="1" lang="en-US" altLang="zh-CN" dirty="0"/>
          </a:p>
          <a:p>
            <a:r>
              <a:rPr kumimoji="1" lang="en-US" altLang="zh-CN" dirty="0"/>
              <a:t>                          </a:t>
            </a:r>
            <a:r>
              <a:rPr kumimoji="1" lang="zh-CN" altLang="en-US" dirty="0"/>
              <a:t>图片</a:t>
            </a:r>
          </a:p>
        </p:txBody>
      </p:sp>
      <p:pic>
        <p:nvPicPr>
          <p:cNvPr id="17" name="图片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20" name="矩形 19"/>
          <p:cNvSpPr/>
          <p:nvPr userDrawn="1"/>
        </p:nvSpPr>
        <p:spPr>
          <a:xfrm>
            <a:off x="5779265" y="1389785"/>
            <a:ext cx="5354882" cy="623888"/>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4" name="文本占位符 3"/>
          <p:cNvSpPr>
            <a:spLocks noGrp="1"/>
          </p:cNvSpPr>
          <p:nvPr>
            <p:ph type="body" sz="quarter" idx="24" hasCustomPrompt="1"/>
          </p:nvPr>
        </p:nvSpPr>
        <p:spPr>
          <a:xfrm>
            <a:off x="5886264" y="1520429"/>
            <a:ext cx="4512796" cy="433387"/>
          </a:xfrm>
        </p:spPr>
        <p:txBody>
          <a:bodyPr>
            <a:noAutofit/>
          </a:bodyPr>
          <a:lstStyle>
            <a:lvl1pPr marL="0" indent="0">
              <a:buNone/>
              <a:defRPr sz="2000">
                <a:solidFill>
                  <a:srgbClr val="FFFFFF"/>
                </a:solidFill>
                <a:latin typeface="微软雅黑"/>
                <a:ea typeface="微软雅黑"/>
                <a:cs typeface="微软雅黑"/>
              </a:defRPr>
            </a:lvl1pPr>
          </a:lstStyle>
          <a:p>
            <a:pPr lvl="0"/>
            <a:r>
              <a:rPr kumimoji="1" lang="zh-CN" altLang="en-US" dirty="0"/>
              <a:t>请输入您需要的文字微软雅黑</a:t>
            </a:r>
            <a:r>
              <a:rPr kumimoji="1" lang="en-US" altLang="zh-CN" dirty="0"/>
              <a:t>20</a:t>
            </a:r>
            <a:r>
              <a:rPr kumimoji="1" lang="zh-CN" altLang="en-US" dirty="0"/>
              <a:t>号</a:t>
            </a:r>
          </a:p>
        </p:txBody>
      </p:sp>
      <p:sp>
        <p:nvSpPr>
          <p:cNvPr id="23" name="矩形 22"/>
          <p:cNvSpPr/>
          <p:nvPr userDrawn="1"/>
        </p:nvSpPr>
        <p:spPr>
          <a:xfrm>
            <a:off x="5779265" y="2147334"/>
            <a:ext cx="5354882" cy="623888"/>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24" name="文本占位符 3"/>
          <p:cNvSpPr>
            <a:spLocks noGrp="1"/>
          </p:cNvSpPr>
          <p:nvPr>
            <p:ph type="body" sz="quarter" idx="25" hasCustomPrompt="1"/>
          </p:nvPr>
        </p:nvSpPr>
        <p:spPr>
          <a:xfrm>
            <a:off x="5886264" y="2277978"/>
            <a:ext cx="4512796" cy="433387"/>
          </a:xfrm>
        </p:spPr>
        <p:txBody>
          <a:bodyPr>
            <a:noAutofit/>
          </a:bodyPr>
          <a:lstStyle>
            <a:lvl1pPr marL="0" indent="0">
              <a:buNone/>
              <a:defRPr sz="2000">
                <a:solidFill>
                  <a:srgbClr val="FFFFFF"/>
                </a:solidFill>
                <a:latin typeface="微软雅黑"/>
                <a:ea typeface="微软雅黑"/>
                <a:cs typeface="微软雅黑"/>
              </a:defRPr>
            </a:lvl1pPr>
          </a:lstStyle>
          <a:p>
            <a:pPr lvl="0"/>
            <a:r>
              <a:rPr kumimoji="1" lang="zh-CN" altLang="en-US" dirty="0"/>
              <a:t>请输入您需要的文字微软雅黑</a:t>
            </a:r>
            <a:r>
              <a:rPr kumimoji="1" lang="en-US" altLang="zh-CN" dirty="0"/>
              <a:t>20</a:t>
            </a:r>
            <a:r>
              <a:rPr kumimoji="1" lang="zh-CN" altLang="en-US" dirty="0"/>
              <a:t>号</a:t>
            </a:r>
          </a:p>
        </p:txBody>
      </p:sp>
      <p:sp>
        <p:nvSpPr>
          <p:cNvPr id="25" name="矩形 24"/>
          <p:cNvSpPr/>
          <p:nvPr userDrawn="1"/>
        </p:nvSpPr>
        <p:spPr>
          <a:xfrm>
            <a:off x="5779265" y="2879892"/>
            <a:ext cx="5354882" cy="623888"/>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26" name="文本占位符 3"/>
          <p:cNvSpPr>
            <a:spLocks noGrp="1"/>
          </p:cNvSpPr>
          <p:nvPr>
            <p:ph type="body" sz="quarter" idx="26" hasCustomPrompt="1"/>
          </p:nvPr>
        </p:nvSpPr>
        <p:spPr>
          <a:xfrm>
            <a:off x="5886264" y="3010536"/>
            <a:ext cx="4512796" cy="433387"/>
          </a:xfrm>
        </p:spPr>
        <p:txBody>
          <a:bodyPr>
            <a:noAutofit/>
          </a:bodyPr>
          <a:lstStyle>
            <a:lvl1pPr marL="0" indent="0">
              <a:buNone/>
              <a:defRPr sz="2000">
                <a:solidFill>
                  <a:srgbClr val="FFFFFF"/>
                </a:solidFill>
                <a:latin typeface="微软雅黑"/>
                <a:ea typeface="微软雅黑"/>
                <a:cs typeface="微软雅黑"/>
              </a:defRPr>
            </a:lvl1pPr>
          </a:lstStyle>
          <a:p>
            <a:pPr lvl="0"/>
            <a:r>
              <a:rPr kumimoji="1" lang="zh-CN" altLang="en-US" dirty="0"/>
              <a:t>请输入您需要的文字微软雅黑</a:t>
            </a:r>
            <a:r>
              <a:rPr kumimoji="1" lang="en-US" altLang="zh-CN" dirty="0"/>
              <a:t>20</a:t>
            </a:r>
            <a:r>
              <a:rPr kumimoji="1" lang="zh-CN" altLang="en-US" dirty="0"/>
              <a:t>号</a:t>
            </a:r>
          </a:p>
        </p:txBody>
      </p:sp>
      <p:sp>
        <p:nvSpPr>
          <p:cNvPr id="27" name="矩形 26"/>
          <p:cNvSpPr/>
          <p:nvPr userDrawn="1"/>
        </p:nvSpPr>
        <p:spPr>
          <a:xfrm>
            <a:off x="5779265" y="3625278"/>
            <a:ext cx="5354882" cy="623888"/>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28" name="文本占位符 3"/>
          <p:cNvSpPr>
            <a:spLocks noGrp="1"/>
          </p:cNvSpPr>
          <p:nvPr>
            <p:ph type="body" sz="quarter" idx="27" hasCustomPrompt="1"/>
          </p:nvPr>
        </p:nvSpPr>
        <p:spPr>
          <a:xfrm>
            <a:off x="5886264" y="3755922"/>
            <a:ext cx="4512796" cy="433387"/>
          </a:xfrm>
        </p:spPr>
        <p:txBody>
          <a:bodyPr>
            <a:noAutofit/>
          </a:bodyPr>
          <a:lstStyle>
            <a:lvl1pPr marL="0" indent="0">
              <a:buNone/>
              <a:defRPr sz="2000">
                <a:solidFill>
                  <a:srgbClr val="FFFFFF"/>
                </a:solidFill>
                <a:latin typeface="微软雅黑"/>
                <a:ea typeface="微软雅黑"/>
                <a:cs typeface="微软雅黑"/>
              </a:defRPr>
            </a:lvl1pPr>
          </a:lstStyle>
          <a:p>
            <a:pPr lvl="0"/>
            <a:r>
              <a:rPr kumimoji="1" lang="zh-CN" altLang="en-US" dirty="0"/>
              <a:t>请输入您需要的文字微软雅黑</a:t>
            </a:r>
            <a:r>
              <a:rPr kumimoji="1" lang="en-US" altLang="zh-CN" dirty="0"/>
              <a:t>20</a:t>
            </a:r>
            <a:r>
              <a:rPr kumimoji="1" lang="zh-CN" altLang="en-US" dirty="0"/>
              <a:t>号</a:t>
            </a:r>
          </a:p>
        </p:txBody>
      </p:sp>
      <p:sp>
        <p:nvSpPr>
          <p:cNvPr id="29" name="矩形 28"/>
          <p:cNvSpPr/>
          <p:nvPr userDrawn="1"/>
        </p:nvSpPr>
        <p:spPr>
          <a:xfrm>
            <a:off x="5779265" y="4370664"/>
            <a:ext cx="5354882" cy="623888"/>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30" name="文本占位符 3"/>
          <p:cNvSpPr>
            <a:spLocks noGrp="1"/>
          </p:cNvSpPr>
          <p:nvPr>
            <p:ph type="body" sz="quarter" idx="28" hasCustomPrompt="1"/>
          </p:nvPr>
        </p:nvSpPr>
        <p:spPr>
          <a:xfrm>
            <a:off x="5886264" y="4501308"/>
            <a:ext cx="4512796" cy="433387"/>
          </a:xfrm>
        </p:spPr>
        <p:txBody>
          <a:bodyPr>
            <a:noAutofit/>
          </a:bodyPr>
          <a:lstStyle>
            <a:lvl1pPr marL="0" indent="0">
              <a:buNone/>
              <a:defRPr sz="2000">
                <a:solidFill>
                  <a:srgbClr val="FFFFFF"/>
                </a:solidFill>
                <a:latin typeface="微软雅黑"/>
                <a:ea typeface="微软雅黑"/>
                <a:cs typeface="微软雅黑"/>
              </a:defRPr>
            </a:lvl1pPr>
          </a:lstStyle>
          <a:p>
            <a:pPr lvl="0"/>
            <a:r>
              <a:rPr kumimoji="1" lang="zh-CN" altLang="en-US" dirty="0"/>
              <a:t>请输入您需要的文字微软雅黑</a:t>
            </a:r>
            <a:r>
              <a:rPr kumimoji="1" lang="en-US" altLang="zh-CN" dirty="0"/>
              <a:t>20</a:t>
            </a:r>
            <a:r>
              <a:rPr kumimoji="1" lang="zh-CN" altLang="en-US" dirty="0"/>
              <a:t>号</a:t>
            </a:r>
          </a:p>
        </p:txBody>
      </p:sp>
      <p:sp>
        <p:nvSpPr>
          <p:cNvPr id="31" name="矩形 30"/>
          <p:cNvSpPr/>
          <p:nvPr userDrawn="1"/>
        </p:nvSpPr>
        <p:spPr>
          <a:xfrm>
            <a:off x="5779265" y="5116050"/>
            <a:ext cx="5354882" cy="623888"/>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33" name="文本占位符 3"/>
          <p:cNvSpPr>
            <a:spLocks noGrp="1"/>
          </p:cNvSpPr>
          <p:nvPr>
            <p:ph type="body" sz="quarter" idx="29" hasCustomPrompt="1"/>
          </p:nvPr>
        </p:nvSpPr>
        <p:spPr>
          <a:xfrm>
            <a:off x="5886264" y="5246694"/>
            <a:ext cx="4512796" cy="433387"/>
          </a:xfrm>
        </p:spPr>
        <p:txBody>
          <a:bodyPr>
            <a:noAutofit/>
          </a:bodyPr>
          <a:lstStyle>
            <a:lvl1pPr marL="0" indent="0">
              <a:buNone/>
              <a:defRPr sz="2000">
                <a:solidFill>
                  <a:srgbClr val="FFFFFF"/>
                </a:solidFill>
                <a:latin typeface="微软雅黑"/>
                <a:ea typeface="微软雅黑"/>
                <a:cs typeface="微软雅黑"/>
              </a:defRPr>
            </a:lvl1pPr>
          </a:lstStyle>
          <a:p>
            <a:pPr lvl="0"/>
            <a:r>
              <a:rPr kumimoji="1" lang="zh-CN" altLang="en-US" dirty="0"/>
              <a:t>请输入您需要的文字微软雅黑</a:t>
            </a:r>
            <a:r>
              <a:rPr kumimoji="1" lang="en-US" altLang="zh-CN" dirty="0"/>
              <a:t>20</a:t>
            </a:r>
            <a:r>
              <a:rPr kumimoji="1" lang="zh-CN" altLang="en-US" dirty="0"/>
              <a:t>号</a:t>
            </a:r>
          </a:p>
        </p:txBody>
      </p:sp>
      <p:sp>
        <p:nvSpPr>
          <p:cNvPr id="40" name="矩形 39"/>
          <p:cNvSpPr/>
          <p:nvPr userDrawn="1"/>
        </p:nvSpPr>
        <p:spPr>
          <a:xfrm>
            <a:off x="5136327" y="2128822"/>
            <a:ext cx="642937" cy="6238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41" name="文本占位符 5"/>
          <p:cNvSpPr>
            <a:spLocks noGrp="1"/>
          </p:cNvSpPr>
          <p:nvPr>
            <p:ph type="body" sz="quarter" idx="31" hasCustomPrompt="1"/>
          </p:nvPr>
        </p:nvSpPr>
        <p:spPr>
          <a:xfrm>
            <a:off x="5274794" y="2215563"/>
            <a:ext cx="447489" cy="44795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1">
                <a:solidFill>
                  <a:srgbClr val="184199"/>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zh-CN" dirty="0"/>
              <a:t>2</a:t>
            </a:r>
            <a:endParaRPr kumimoji="1" lang="zh-CN" altLang="en-US" dirty="0"/>
          </a:p>
        </p:txBody>
      </p:sp>
      <p:sp>
        <p:nvSpPr>
          <p:cNvPr id="42" name="矩形 41"/>
          <p:cNvSpPr/>
          <p:nvPr userDrawn="1"/>
        </p:nvSpPr>
        <p:spPr>
          <a:xfrm>
            <a:off x="5136327" y="2908854"/>
            <a:ext cx="642937" cy="6238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43" name="文本占位符 5"/>
          <p:cNvSpPr>
            <a:spLocks noGrp="1"/>
          </p:cNvSpPr>
          <p:nvPr>
            <p:ph type="body" sz="quarter" idx="32" hasCustomPrompt="1"/>
          </p:nvPr>
        </p:nvSpPr>
        <p:spPr>
          <a:xfrm>
            <a:off x="5274794" y="2995595"/>
            <a:ext cx="447489" cy="44795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1">
                <a:solidFill>
                  <a:srgbClr val="184199"/>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zh-CN" dirty="0"/>
              <a:t>3</a:t>
            </a:r>
            <a:endParaRPr kumimoji="1" lang="zh-CN" altLang="en-US" dirty="0"/>
          </a:p>
        </p:txBody>
      </p:sp>
      <p:sp>
        <p:nvSpPr>
          <p:cNvPr id="44" name="矩形 43"/>
          <p:cNvSpPr/>
          <p:nvPr userDrawn="1"/>
        </p:nvSpPr>
        <p:spPr>
          <a:xfrm>
            <a:off x="5136327" y="3621719"/>
            <a:ext cx="642937" cy="6238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45" name="文本占位符 5"/>
          <p:cNvSpPr>
            <a:spLocks noGrp="1"/>
          </p:cNvSpPr>
          <p:nvPr>
            <p:ph type="body" sz="quarter" idx="33" hasCustomPrompt="1"/>
          </p:nvPr>
        </p:nvSpPr>
        <p:spPr>
          <a:xfrm>
            <a:off x="5274794" y="3708460"/>
            <a:ext cx="447489" cy="44795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1">
                <a:solidFill>
                  <a:srgbClr val="184199"/>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zh-CN" dirty="0"/>
              <a:t>4</a:t>
            </a:r>
            <a:endParaRPr kumimoji="1" lang="zh-CN" altLang="en-US" dirty="0"/>
          </a:p>
        </p:txBody>
      </p:sp>
      <p:sp>
        <p:nvSpPr>
          <p:cNvPr id="46" name="矩形 45"/>
          <p:cNvSpPr/>
          <p:nvPr userDrawn="1"/>
        </p:nvSpPr>
        <p:spPr>
          <a:xfrm>
            <a:off x="5136327" y="4316729"/>
            <a:ext cx="642937" cy="6238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47" name="文本占位符 5"/>
          <p:cNvSpPr>
            <a:spLocks noGrp="1"/>
          </p:cNvSpPr>
          <p:nvPr>
            <p:ph type="body" sz="quarter" idx="34" hasCustomPrompt="1"/>
          </p:nvPr>
        </p:nvSpPr>
        <p:spPr>
          <a:xfrm>
            <a:off x="5274794" y="4403470"/>
            <a:ext cx="447489" cy="44795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1">
                <a:solidFill>
                  <a:srgbClr val="184199"/>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zh-CN" dirty="0"/>
              <a:t>5</a:t>
            </a:r>
            <a:endParaRPr kumimoji="1" lang="zh-CN" altLang="en-US" dirty="0"/>
          </a:p>
        </p:txBody>
      </p:sp>
      <p:sp>
        <p:nvSpPr>
          <p:cNvPr id="48" name="矩形 47"/>
          <p:cNvSpPr/>
          <p:nvPr userDrawn="1"/>
        </p:nvSpPr>
        <p:spPr>
          <a:xfrm>
            <a:off x="5136327" y="5113597"/>
            <a:ext cx="642937" cy="6238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49" name="文本占位符 5"/>
          <p:cNvSpPr>
            <a:spLocks noGrp="1"/>
          </p:cNvSpPr>
          <p:nvPr>
            <p:ph type="body" sz="quarter" idx="35" hasCustomPrompt="1"/>
          </p:nvPr>
        </p:nvSpPr>
        <p:spPr>
          <a:xfrm>
            <a:off x="5274794" y="5200338"/>
            <a:ext cx="447489" cy="44795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1">
                <a:solidFill>
                  <a:srgbClr val="184199"/>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zh-CN" dirty="0"/>
              <a:t>6</a:t>
            </a:r>
            <a:endParaRPr kumimoji="1" lang="zh-CN" altLang="en-US" dirty="0"/>
          </a:p>
        </p:txBody>
      </p:sp>
      <p:sp>
        <p:nvSpPr>
          <p:cNvPr id="50" name="矩形 49"/>
          <p:cNvSpPr/>
          <p:nvPr userDrawn="1"/>
        </p:nvSpPr>
        <p:spPr>
          <a:xfrm>
            <a:off x="5136327" y="1389785"/>
            <a:ext cx="642937" cy="6238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51" name="文本占位符 5"/>
          <p:cNvSpPr>
            <a:spLocks noGrp="1"/>
          </p:cNvSpPr>
          <p:nvPr>
            <p:ph type="body" sz="quarter" idx="30" hasCustomPrompt="1"/>
          </p:nvPr>
        </p:nvSpPr>
        <p:spPr>
          <a:xfrm>
            <a:off x="5274794" y="1476526"/>
            <a:ext cx="447489" cy="44795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1">
                <a:solidFill>
                  <a:srgbClr val="184199"/>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zh-CN" dirty="0"/>
              <a:t>1</a:t>
            </a:r>
            <a:endParaRPr kumimoji="1"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7" y="10949"/>
            <a:ext cx="12192000" cy="6858000"/>
          </a:xfrm>
          <a:prstGeom prst="rect">
            <a:avLst/>
          </a:prstGeom>
        </p:spPr>
      </p:pic>
      <p:sp>
        <p:nvSpPr>
          <p:cNvPr id="25" name="文本占位符 26"/>
          <p:cNvSpPr>
            <a:spLocks noGrp="1"/>
          </p:cNvSpPr>
          <p:nvPr>
            <p:ph type="body" sz="quarter" idx="10" hasCustomPrompt="1"/>
          </p:nvPr>
        </p:nvSpPr>
        <p:spPr>
          <a:xfrm>
            <a:off x="974834" y="875801"/>
            <a:ext cx="5025503" cy="480909"/>
          </a:xfrm>
        </p:spPr>
        <p:txBody>
          <a:bodyPr>
            <a:normAutofit/>
          </a:bodyPr>
          <a:lstStyle>
            <a:lvl1pPr marL="0" indent="0">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28" name="内容占位符 36"/>
          <p:cNvSpPr>
            <a:spLocks noGrp="1"/>
          </p:cNvSpPr>
          <p:nvPr>
            <p:ph sz="quarter" idx="12" hasCustomPrompt="1"/>
          </p:nvPr>
        </p:nvSpPr>
        <p:spPr>
          <a:xfrm>
            <a:off x="978375" y="1531389"/>
            <a:ext cx="3041650" cy="335140"/>
          </a:xfrm>
        </p:spPr>
        <p:txBody>
          <a:bodyPr>
            <a:normAutofit/>
          </a:bodyPr>
          <a:lstStyle>
            <a:lvl1pPr marL="0" indent="0">
              <a:buFontTx/>
              <a:buNone/>
              <a:defRPr sz="1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16</a:t>
            </a:r>
            <a:r>
              <a:rPr kumimoji="1" lang="zh-CN" altLang="en-US" dirty="0"/>
              <a:t>号</a:t>
            </a:r>
            <a:endParaRPr kumimoji="1" lang="en-US" altLang="zh-CN" dirty="0"/>
          </a:p>
        </p:txBody>
      </p:sp>
      <p:sp>
        <p:nvSpPr>
          <p:cNvPr id="29" name="内容占位符 36"/>
          <p:cNvSpPr>
            <a:spLocks noGrp="1"/>
          </p:cNvSpPr>
          <p:nvPr>
            <p:ph sz="quarter" idx="13" hasCustomPrompt="1"/>
          </p:nvPr>
        </p:nvSpPr>
        <p:spPr>
          <a:xfrm>
            <a:off x="978375" y="1857278"/>
            <a:ext cx="3041650" cy="601834"/>
          </a:xfrm>
        </p:spPr>
        <p:txBody>
          <a:bodyPr>
            <a:noAutofit/>
          </a:bodyPr>
          <a:lstStyle>
            <a:lvl1pPr marL="0" indent="0">
              <a:lnSpc>
                <a:spcPct val="12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请输入您需要的文字请输入您需要的文字请输入您需要的文字</a:t>
            </a:r>
          </a:p>
        </p:txBody>
      </p:sp>
      <p:sp>
        <p:nvSpPr>
          <p:cNvPr id="30" name="内容占位符 36"/>
          <p:cNvSpPr>
            <a:spLocks noGrp="1"/>
          </p:cNvSpPr>
          <p:nvPr>
            <p:ph sz="quarter" idx="14" hasCustomPrompt="1"/>
          </p:nvPr>
        </p:nvSpPr>
        <p:spPr>
          <a:xfrm>
            <a:off x="8313556" y="1531389"/>
            <a:ext cx="3041650" cy="335140"/>
          </a:xfrm>
        </p:spPr>
        <p:txBody>
          <a:bodyPr>
            <a:normAutofit/>
          </a:bodyPr>
          <a:lstStyle>
            <a:lvl1pPr marL="0" indent="0">
              <a:buFontTx/>
              <a:buNone/>
              <a:defRPr sz="1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16</a:t>
            </a:r>
            <a:r>
              <a:rPr kumimoji="1" lang="zh-CN" altLang="en-US" dirty="0"/>
              <a:t>号</a:t>
            </a:r>
            <a:endParaRPr kumimoji="1" lang="en-US" altLang="zh-CN" dirty="0"/>
          </a:p>
        </p:txBody>
      </p:sp>
      <p:sp>
        <p:nvSpPr>
          <p:cNvPr id="31" name="内容占位符 36"/>
          <p:cNvSpPr>
            <a:spLocks noGrp="1"/>
          </p:cNvSpPr>
          <p:nvPr>
            <p:ph sz="quarter" idx="15" hasCustomPrompt="1"/>
          </p:nvPr>
        </p:nvSpPr>
        <p:spPr>
          <a:xfrm>
            <a:off x="8313556" y="1857278"/>
            <a:ext cx="3041650" cy="601834"/>
          </a:xfrm>
        </p:spPr>
        <p:txBody>
          <a:bodyPr>
            <a:noAutofit/>
          </a:bodyPr>
          <a:lstStyle>
            <a:lvl1pPr marL="0" indent="0">
              <a:lnSpc>
                <a:spcPct val="12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请输入您需要的文字请输入您需要的文字请输入您需要的文字</a:t>
            </a:r>
          </a:p>
        </p:txBody>
      </p:sp>
      <p:sp>
        <p:nvSpPr>
          <p:cNvPr id="32" name="内容占位符 36"/>
          <p:cNvSpPr>
            <a:spLocks noGrp="1"/>
          </p:cNvSpPr>
          <p:nvPr>
            <p:ph sz="quarter" idx="16" hasCustomPrompt="1"/>
          </p:nvPr>
        </p:nvSpPr>
        <p:spPr>
          <a:xfrm>
            <a:off x="4656913" y="1531389"/>
            <a:ext cx="3041650" cy="335140"/>
          </a:xfrm>
        </p:spPr>
        <p:txBody>
          <a:bodyPr>
            <a:normAutofit/>
          </a:bodyPr>
          <a:lstStyle>
            <a:lvl1pPr marL="0" indent="0">
              <a:buFontTx/>
              <a:buNone/>
              <a:defRPr sz="1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16</a:t>
            </a:r>
            <a:r>
              <a:rPr kumimoji="1" lang="zh-CN" altLang="en-US" dirty="0"/>
              <a:t>号</a:t>
            </a:r>
            <a:endParaRPr kumimoji="1" lang="en-US" altLang="zh-CN" dirty="0"/>
          </a:p>
        </p:txBody>
      </p:sp>
      <p:sp>
        <p:nvSpPr>
          <p:cNvPr id="33" name="内容占位符 36"/>
          <p:cNvSpPr>
            <a:spLocks noGrp="1"/>
          </p:cNvSpPr>
          <p:nvPr>
            <p:ph sz="quarter" idx="17" hasCustomPrompt="1"/>
          </p:nvPr>
        </p:nvSpPr>
        <p:spPr>
          <a:xfrm>
            <a:off x="4656913" y="1857278"/>
            <a:ext cx="3041650" cy="601834"/>
          </a:xfrm>
        </p:spPr>
        <p:txBody>
          <a:bodyPr>
            <a:noAutofit/>
          </a:bodyPr>
          <a:lstStyle>
            <a:lvl1pPr marL="0" indent="0">
              <a:lnSpc>
                <a:spcPct val="12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请输入您需要的文字请输入您需要的文字请输入您需要的文字</a:t>
            </a:r>
          </a:p>
        </p:txBody>
      </p:sp>
      <p:sp>
        <p:nvSpPr>
          <p:cNvPr id="35" name="图片占位符 29"/>
          <p:cNvSpPr>
            <a:spLocks noGrp="1"/>
          </p:cNvSpPr>
          <p:nvPr>
            <p:ph type="pic" sz="quarter" idx="11" hasCustomPrompt="1"/>
          </p:nvPr>
        </p:nvSpPr>
        <p:spPr>
          <a:xfrm>
            <a:off x="0" y="2761531"/>
            <a:ext cx="12192000" cy="4096469"/>
          </a:xfrm>
        </p:spPr>
        <p:txBody>
          <a:bodyPr/>
          <a:lstStyle>
            <a:lvl1pPr marL="0" indent="0">
              <a:buNone/>
              <a:defRPr sz="2000" baseline="0"/>
            </a:lvl1pPr>
          </a:lstStyle>
          <a:p>
            <a:r>
              <a:rPr kumimoji="1" lang="en-US" altLang="zh-CN" dirty="0"/>
              <a:t>   </a:t>
            </a:r>
          </a:p>
          <a:p>
            <a:r>
              <a:rPr kumimoji="1" lang="en-US" altLang="zh-CN" dirty="0"/>
              <a:t> </a:t>
            </a:r>
          </a:p>
          <a:p>
            <a:endParaRPr kumimoji="1" lang="en-US" altLang="zh-CN" dirty="0"/>
          </a:p>
          <a:p>
            <a:r>
              <a:rPr kumimoji="1" lang="en-US" altLang="zh-CN" dirty="0"/>
              <a:t>                                                                                                    </a:t>
            </a:r>
            <a:r>
              <a:rPr kumimoji="1" lang="zh-CN" altLang="en-US" dirty="0"/>
              <a:t>图片</a:t>
            </a:r>
          </a:p>
        </p:txBody>
      </p:sp>
      <p:pic>
        <p:nvPicPr>
          <p:cNvPr id="12" name="图片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文本占位符 26"/>
          <p:cNvSpPr>
            <a:spLocks noGrp="1"/>
          </p:cNvSpPr>
          <p:nvPr>
            <p:ph type="body" sz="quarter" idx="10" hasCustomPrompt="1"/>
          </p:nvPr>
        </p:nvSpPr>
        <p:spPr>
          <a:xfrm>
            <a:off x="5786514" y="1455674"/>
            <a:ext cx="5025503" cy="480909"/>
          </a:xfrm>
        </p:spPr>
        <p:txBody>
          <a:bodyPr>
            <a:normAutofit/>
          </a:bodyPr>
          <a:lstStyle>
            <a:lvl1pPr marL="0" indent="0">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19" name="内容占位符 36"/>
          <p:cNvSpPr>
            <a:spLocks noGrp="1"/>
          </p:cNvSpPr>
          <p:nvPr>
            <p:ph sz="quarter" idx="15" hasCustomPrompt="1"/>
          </p:nvPr>
        </p:nvSpPr>
        <p:spPr>
          <a:xfrm>
            <a:off x="5804692" y="2032178"/>
            <a:ext cx="5007325" cy="1121052"/>
          </a:xfrm>
        </p:spPr>
        <p:txBody>
          <a:bodyPr>
            <a:noAutofit/>
          </a:bodyPr>
          <a:lstStyle>
            <a:lvl1pPr marL="0" marR="0" indent="0" algn="l" defTabSz="914400" rtl="0" eaLnBrk="1" fontAlgn="auto" latinLnBrk="0" hangingPunct="1">
              <a:lnSpc>
                <a:spcPts val="1680"/>
              </a:lnSpc>
              <a:spcBef>
                <a:spcPts val="1000"/>
              </a:spcBef>
              <a:spcAft>
                <a:spcPts val="0"/>
              </a:spcAft>
              <a:buClrTx/>
              <a:buSzTx/>
              <a:buFontTx/>
              <a:buNone/>
              <a:tabLst/>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marR="0" lvl="0" indent="0" algn="l" defTabSz="914400" rtl="0" eaLnBrk="1" fontAlgn="auto" latinLnBrk="0" hangingPunct="1">
              <a:lnSpc>
                <a:spcPct val="120000"/>
              </a:lnSpc>
              <a:spcBef>
                <a:spcPts val="1000"/>
              </a:spcBef>
              <a:spcAft>
                <a:spcPts val="0"/>
              </a:spcAft>
              <a:buClrTx/>
              <a:buSzTx/>
              <a:buFontTx/>
              <a:buNone/>
              <a:tabLst/>
              <a:defRPr/>
            </a:pPr>
            <a:r>
              <a:rPr kumimoji="1" lang="zh-CN" altLang="en-US" dirty="0"/>
              <a:t>请输入您需要的文字请输入您需要的文字请输入您需要的文字请输入您需要的文字请输入您需要的文字请输入您需要的文字请输入您需要的文字</a:t>
            </a:r>
          </a:p>
        </p:txBody>
      </p:sp>
      <p:sp>
        <p:nvSpPr>
          <p:cNvPr id="24" name="图片占位符 22"/>
          <p:cNvSpPr>
            <a:spLocks noGrp="1"/>
          </p:cNvSpPr>
          <p:nvPr>
            <p:ph type="pic" sz="quarter" idx="16"/>
          </p:nvPr>
        </p:nvSpPr>
        <p:spPr>
          <a:xfrm>
            <a:off x="0" y="1455675"/>
            <a:ext cx="5353050" cy="3562414"/>
          </a:xfrm>
        </p:spPr>
        <p:txBody>
          <a:bodyPr>
            <a:normAutofit/>
          </a:bodyPr>
          <a:lstStyle>
            <a:lvl1pPr marL="0" indent="0">
              <a:buNone/>
              <a:defRPr sz="2000" baseline="0"/>
            </a:lvl1pPr>
          </a:lstStyle>
          <a:p>
            <a:endParaRPr kumimoji="1" lang="zh-CN" altLang="en-US" dirty="0"/>
          </a:p>
          <a:p>
            <a:endParaRPr kumimoji="1" lang="zh-CN" altLang="en-US" dirty="0"/>
          </a:p>
          <a:p>
            <a:endParaRPr kumimoji="1" lang="zh-CN" altLang="en-US" dirty="0"/>
          </a:p>
          <a:p>
            <a:r>
              <a:rPr kumimoji="1" lang="en-US" altLang="zh-CN" dirty="0"/>
              <a:t>                                 </a:t>
            </a:r>
            <a:r>
              <a:rPr kumimoji="1" lang="zh-CN" altLang="en-US" dirty="0"/>
              <a:t>图片</a:t>
            </a:r>
          </a:p>
        </p:txBody>
      </p:sp>
      <p:sp>
        <p:nvSpPr>
          <p:cNvPr id="26" name="椭圆 25"/>
          <p:cNvSpPr/>
          <p:nvPr userDrawn="1"/>
        </p:nvSpPr>
        <p:spPr>
          <a:xfrm>
            <a:off x="5930210" y="3546325"/>
            <a:ext cx="1408592" cy="1408592"/>
          </a:xfrm>
          <a:prstGeom prst="ellipse">
            <a:avLst/>
          </a:prstGeom>
          <a:noFill/>
          <a:ln w="57150" cmpd="sng">
            <a:solidFill>
              <a:srgbClr val="184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7" name="文本占位符 26"/>
          <p:cNvSpPr>
            <a:spLocks noGrp="1"/>
          </p:cNvSpPr>
          <p:nvPr>
            <p:ph type="body" sz="quarter" idx="17" hasCustomPrompt="1"/>
          </p:nvPr>
        </p:nvSpPr>
        <p:spPr>
          <a:xfrm>
            <a:off x="6023654" y="4020188"/>
            <a:ext cx="1322476" cy="480909"/>
          </a:xfrm>
        </p:spPr>
        <p:txBody>
          <a:bodyPr>
            <a:noAutofit/>
          </a:bodyPr>
          <a:lstStyle>
            <a:lvl1pPr marL="0" indent="0">
              <a:buFontTx/>
              <a:buNone/>
              <a:defRPr sz="30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x-none" altLang="zh-CN" dirty="0"/>
              <a:t>100</a:t>
            </a:r>
            <a:r>
              <a:rPr kumimoji="1" lang="en-US" altLang="zh-CN" dirty="0"/>
              <a:t>%</a:t>
            </a:r>
            <a:endParaRPr kumimoji="1" lang="zh-CN" altLang="en-US" dirty="0"/>
          </a:p>
        </p:txBody>
      </p:sp>
      <p:sp>
        <p:nvSpPr>
          <p:cNvPr id="28" name="椭圆 27"/>
          <p:cNvSpPr/>
          <p:nvPr userDrawn="1"/>
        </p:nvSpPr>
        <p:spPr>
          <a:xfrm>
            <a:off x="7670947" y="3546325"/>
            <a:ext cx="1408592" cy="1408592"/>
          </a:xfrm>
          <a:prstGeom prst="ellipse">
            <a:avLst/>
          </a:prstGeom>
          <a:noFill/>
          <a:ln w="57150" cmpd="sng">
            <a:solidFill>
              <a:srgbClr val="184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9" name="文本占位符 26"/>
          <p:cNvSpPr>
            <a:spLocks noGrp="1"/>
          </p:cNvSpPr>
          <p:nvPr>
            <p:ph type="body" sz="quarter" idx="18" hasCustomPrompt="1"/>
          </p:nvPr>
        </p:nvSpPr>
        <p:spPr>
          <a:xfrm>
            <a:off x="7753443" y="4020188"/>
            <a:ext cx="1322476" cy="480909"/>
          </a:xfrm>
        </p:spPr>
        <p:txBody>
          <a:bodyPr>
            <a:noAutofit/>
          </a:bodyPr>
          <a:lstStyle>
            <a:lvl1pPr marL="0" indent="0" algn="ctr">
              <a:buFontTx/>
              <a:buNone/>
              <a:defRPr sz="30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x-none" altLang="zh-CN" dirty="0"/>
              <a:t>10</a:t>
            </a:r>
            <a:r>
              <a:rPr kumimoji="1" lang="en-US" altLang="zh-CN" dirty="0"/>
              <a:t>%</a:t>
            </a:r>
            <a:endParaRPr kumimoji="1" lang="zh-CN" altLang="en-US" dirty="0"/>
          </a:p>
        </p:txBody>
      </p:sp>
      <p:sp>
        <p:nvSpPr>
          <p:cNvPr id="30" name="椭圆 29"/>
          <p:cNvSpPr/>
          <p:nvPr userDrawn="1"/>
        </p:nvSpPr>
        <p:spPr>
          <a:xfrm>
            <a:off x="9396097" y="3546325"/>
            <a:ext cx="1408592" cy="1408592"/>
          </a:xfrm>
          <a:prstGeom prst="ellipse">
            <a:avLst/>
          </a:prstGeom>
          <a:noFill/>
          <a:ln w="57150" cmpd="sng">
            <a:solidFill>
              <a:srgbClr val="184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1" name="文本占位符 26"/>
          <p:cNvSpPr>
            <a:spLocks noGrp="1"/>
          </p:cNvSpPr>
          <p:nvPr>
            <p:ph type="body" sz="quarter" idx="19" hasCustomPrompt="1"/>
          </p:nvPr>
        </p:nvSpPr>
        <p:spPr>
          <a:xfrm>
            <a:off x="9478593" y="4020188"/>
            <a:ext cx="1322476" cy="480909"/>
          </a:xfrm>
        </p:spPr>
        <p:txBody>
          <a:bodyPr>
            <a:noAutofit/>
          </a:bodyPr>
          <a:lstStyle>
            <a:lvl1pPr marL="0" indent="0" algn="ctr">
              <a:buFontTx/>
              <a:buNone/>
              <a:defRPr sz="30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x-none" altLang="zh-CN" dirty="0"/>
              <a:t>30</a:t>
            </a:r>
            <a:r>
              <a:rPr kumimoji="1" lang="en-US" altLang="zh-CN" dirty="0"/>
              <a:t>%</a:t>
            </a:r>
            <a:endParaRPr kumimoji="1" lang="zh-CN" altLang="en-US" dirty="0"/>
          </a:p>
        </p:txBody>
      </p:sp>
      <p:pic>
        <p:nvPicPr>
          <p:cNvPr id="32" name="图片 3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l="28619" r="24191"/>
          <a:stretch/>
        </p:blipFill>
        <p:spPr>
          <a:xfrm>
            <a:off x="-50800" y="-43892"/>
            <a:ext cx="12334490" cy="6918315"/>
          </a:xfrm>
          <a:prstGeom prst="rect">
            <a:avLst/>
          </a:prstGeom>
        </p:spPr>
      </p:pic>
      <p:sp>
        <p:nvSpPr>
          <p:cNvPr id="64" name="图片占位符 31"/>
          <p:cNvSpPr>
            <a:spLocks noGrp="1"/>
          </p:cNvSpPr>
          <p:nvPr>
            <p:ph type="pic" sz="quarter" idx="21"/>
          </p:nvPr>
        </p:nvSpPr>
        <p:spPr>
          <a:xfrm>
            <a:off x="4393780" y="1401061"/>
            <a:ext cx="3403600" cy="2241550"/>
          </a:xfrm>
        </p:spPr>
        <p:txBody>
          <a:bodyPr/>
          <a:lstStyle/>
          <a:p>
            <a:endParaRPr kumimoji="1" lang="zh-CN" altLang="en-US" dirty="0"/>
          </a:p>
        </p:txBody>
      </p:sp>
      <p:sp>
        <p:nvSpPr>
          <p:cNvPr id="51" name="图片占位符 31"/>
          <p:cNvSpPr>
            <a:spLocks noGrp="1"/>
          </p:cNvSpPr>
          <p:nvPr>
            <p:ph type="pic" sz="quarter" idx="18"/>
          </p:nvPr>
        </p:nvSpPr>
        <p:spPr>
          <a:xfrm>
            <a:off x="7908097" y="3635375"/>
            <a:ext cx="3403600" cy="2241550"/>
          </a:xfrm>
        </p:spPr>
        <p:txBody>
          <a:bodyPr/>
          <a:lstStyle/>
          <a:p>
            <a:endParaRPr kumimoji="1" lang="zh-CN" altLang="en-US" dirty="0"/>
          </a:p>
        </p:txBody>
      </p:sp>
      <p:pic>
        <p:nvPicPr>
          <p:cNvPr id="30" name="图片 2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grpSp>
        <p:nvGrpSpPr>
          <p:cNvPr id="45" name="组 4"/>
          <p:cNvGrpSpPr/>
          <p:nvPr userDrawn="1"/>
        </p:nvGrpSpPr>
        <p:grpSpPr>
          <a:xfrm>
            <a:off x="7875963" y="1400435"/>
            <a:ext cx="3404039" cy="2386673"/>
            <a:chOff x="861237" y="805008"/>
            <a:chExt cx="3404039" cy="2386673"/>
          </a:xfrm>
          <a:solidFill>
            <a:srgbClr val="1B4F85"/>
          </a:solidFill>
        </p:grpSpPr>
        <p:sp>
          <p:nvSpPr>
            <p:cNvPr id="46" name="矩形 45"/>
            <p:cNvSpPr/>
            <p:nvPr/>
          </p:nvSpPr>
          <p:spPr>
            <a:xfrm>
              <a:off x="861237" y="805008"/>
              <a:ext cx="3404039" cy="2242176"/>
            </a:xfrm>
            <a:prstGeom prst="rect">
              <a:avLst/>
            </a:prstGeom>
            <a:solidFill>
              <a:srgbClr val="184199"/>
            </a:solidFill>
            <a:ln>
              <a:solidFill>
                <a:srgbClr val="184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7" name="三角形 6"/>
            <p:cNvSpPr/>
            <p:nvPr/>
          </p:nvSpPr>
          <p:spPr>
            <a:xfrm rot="10800000">
              <a:off x="2359748" y="2840806"/>
              <a:ext cx="407015" cy="350875"/>
            </a:xfrm>
            <a:prstGeom prst="triangle">
              <a:avLst/>
            </a:prstGeom>
            <a:solidFill>
              <a:srgbClr val="184199"/>
            </a:solidFill>
            <a:ln>
              <a:solidFill>
                <a:srgbClr val="184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8" name="组 47"/>
          <p:cNvGrpSpPr/>
          <p:nvPr userDrawn="1"/>
        </p:nvGrpSpPr>
        <p:grpSpPr>
          <a:xfrm>
            <a:off x="8294310" y="2024326"/>
            <a:ext cx="2581216" cy="1010064"/>
            <a:chOff x="1279584" y="2016491"/>
            <a:chExt cx="2581216" cy="1010064"/>
          </a:xfrm>
        </p:grpSpPr>
        <p:sp>
          <p:nvSpPr>
            <p:cNvPr id="49" name="矩形 48"/>
            <p:cNvSpPr/>
            <p:nvPr/>
          </p:nvSpPr>
          <p:spPr>
            <a:xfrm>
              <a:off x="1964898" y="2016491"/>
              <a:ext cx="1210588" cy="338554"/>
            </a:xfrm>
            <a:prstGeom prst="rect">
              <a:avLst/>
            </a:prstGeom>
          </p:spPr>
          <p:txBody>
            <a:bodyPr wrap="none">
              <a:spAutoFit/>
            </a:bodyPr>
            <a:lstStyle/>
            <a:p>
              <a:pPr algn="ctr"/>
              <a:r>
                <a:rPr lang="zh-CN" altLang="en-US" sz="1600" b="1" dirty="0">
                  <a:solidFill>
                    <a:schemeClr val="bg1"/>
                  </a:solidFill>
                  <a:latin typeface="Microsoft YaHei" charset="-122"/>
                  <a:ea typeface="Microsoft YaHei" charset="-122"/>
                  <a:cs typeface="Microsoft YaHei" charset="-122"/>
                </a:rPr>
                <a:t>请输入文字</a:t>
              </a:r>
            </a:p>
          </p:txBody>
        </p:sp>
        <p:sp>
          <p:nvSpPr>
            <p:cNvPr id="50" name="矩形 49"/>
            <p:cNvSpPr/>
            <p:nvPr/>
          </p:nvSpPr>
          <p:spPr>
            <a:xfrm>
              <a:off x="1279584" y="2374069"/>
              <a:ext cx="2581216" cy="652486"/>
            </a:xfrm>
            <a:prstGeom prst="rect">
              <a:avLst/>
            </a:prstGeom>
          </p:spPr>
          <p:txBody>
            <a:bodyPr wrap="square">
              <a:spAutoFit/>
            </a:bodyPr>
            <a:lstStyle/>
            <a:p>
              <a:pPr algn="ctr" defTabSz="513160">
                <a:lnSpc>
                  <a:spcPct val="130000"/>
                </a:lnSpc>
              </a:pPr>
              <a:r>
                <a:rPr lang="zh-CN" altLang="en-US" sz="1400" dirty="0">
                  <a:solidFill>
                    <a:schemeClr val="bg1"/>
                  </a:solidFill>
                  <a:latin typeface="Microsoft YaHei" charset="-122"/>
                  <a:ea typeface="Microsoft YaHei" charset="-122"/>
                  <a:cs typeface="Microsoft YaHei" charset="-122"/>
                  <a:sym typeface="Arial" charset="0"/>
                </a:rPr>
                <a:t>请输入文字请输入文字请输入文字请输入文字输入文字</a:t>
              </a:r>
            </a:p>
          </p:txBody>
        </p:sp>
      </p:grpSp>
      <p:grpSp>
        <p:nvGrpSpPr>
          <p:cNvPr id="52" name="组 51"/>
          <p:cNvGrpSpPr/>
          <p:nvPr userDrawn="1"/>
        </p:nvGrpSpPr>
        <p:grpSpPr>
          <a:xfrm>
            <a:off x="7907321" y="1386164"/>
            <a:ext cx="3404376" cy="2400944"/>
            <a:chOff x="861237" y="1386164"/>
            <a:chExt cx="3404376" cy="2400944"/>
          </a:xfrm>
        </p:grpSpPr>
        <p:sp>
          <p:nvSpPr>
            <p:cNvPr id="53" name="矩形 52"/>
            <p:cNvSpPr/>
            <p:nvPr userDrawn="1"/>
          </p:nvSpPr>
          <p:spPr>
            <a:xfrm>
              <a:off x="861237" y="1386164"/>
              <a:ext cx="3404376" cy="2256447"/>
            </a:xfrm>
            <a:prstGeom prst="rect">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4" name="菱形 53"/>
            <p:cNvSpPr/>
            <p:nvPr userDrawn="1"/>
          </p:nvSpPr>
          <p:spPr>
            <a:xfrm>
              <a:off x="2463307" y="3498114"/>
              <a:ext cx="197064" cy="288994"/>
            </a:xfrm>
            <a:prstGeom prst="diamond">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t>v</a:t>
              </a:r>
              <a:endParaRPr kumimoji="1" lang="zh-CN" altLang="en-US" dirty="0"/>
            </a:p>
          </p:txBody>
        </p:sp>
      </p:grpSp>
      <p:grpSp>
        <p:nvGrpSpPr>
          <p:cNvPr id="65" name="组 64"/>
          <p:cNvGrpSpPr/>
          <p:nvPr userDrawn="1"/>
        </p:nvGrpSpPr>
        <p:grpSpPr>
          <a:xfrm rot="10800000">
            <a:off x="4393004" y="3475981"/>
            <a:ext cx="3404376" cy="2400944"/>
            <a:chOff x="861237" y="1386164"/>
            <a:chExt cx="3404376" cy="2400944"/>
          </a:xfrm>
        </p:grpSpPr>
        <p:sp>
          <p:nvSpPr>
            <p:cNvPr id="66" name="矩形 65"/>
            <p:cNvSpPr/>
            <p:nvPr userDrawn="1"/>
          </p:nvSpPr>
          <p:spPr>
            <a:xfrm>
              <a:off x="861237" y="1386164"/>
              <a:ext cx="3404376" cy="2256447"/>
            </a:xfrm>
            <a:prstGeom prst="rect">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7" name="菱形 66"/>
            <p:cNvSpPr/>
            <p:nvPr userDrawn="1"/>
          </p:nvSpPr>
          <p:spPr>
            <a:xfrm>
              <a:off x="2463307" y="3498114"/>
              <a:ext cx="197064" cy="288994"/>
            </a:xfrm>
            <a:prstGeom prst="diamond">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t>v</a:t>
              </a:r>
              <a:endParaRPr kumimoji="1" lang="zh-CN" altLang="en-US" dirty="0"/>
            </a:p>
          </p:txBody>
        </p:sp>
      </p:grpSp>
      <p:sp>
        <p:nvSpPr>
          <p:cNvPr id="70" name="图片占位符 31"/>
          <p:cNvSpPr>
            <a:spLocks noGrp="1"/>
          </p:cNvSpPr>
          <p:nvPr>
            <p:ph type="pic" sz="quarter" idx="10"/>
          </p:nvPr>
        </p:nvSpPr>
        <p:spPr>
          <a:xfrm>
            <a:off x="893371" y="3635375"/>
            <a:ext cx="3403600" cy="2241550"/>
          </a:xfrm>
        </p:spPr>
        <p:txBody>
          <a:bodyPr/>
          <a:lstStyle/>
          <a:p>
            <a:endParaRPr kumimoji="1" lang="zh-CN" altLang="en-US" dirty="0"/>
          </a:p>
        </p:txBody>
      </p:sp>
      <p:sp>
        <p:nvSpPr>
          <p:cNvPr id="76" name="文本占位符 71"/>
          <p:cNvSpPr>
            <a:spLocks noGrp="1"/>
          </p:cNvSpPr>
          <p:nvPr>
            <p:ph type="body" sz="quarter" idx="26" hasCustomPrompt="1"/>
          </p:nvPr>
        </p:nvSpPr>
        <p:spPr>
          <a:xfrm>
            <a:off x="8088684" y="1959499"/>
            <a:ext cx="3041650" cy="447675"/>
          </a:xfrm>
        </p:spPr>
        <p:txBody>
          <a:bodyPr anchor="ctr">
            <a:normAutofit/>
          </a:bodyPr>
          <a:lstStyle>
            <a:lvl1pPr marL="0" indent="0" algn="ctr">
              <a:buNone/>
              <a:defRPr sz="1600" b="1">
                <a:solidFill>
                  <a:schemeClr val="bg1"/>
                </a:solidFill>
                <a:latin typeface="微软雅黑"/>
                <a:ea typeface="微软雅黑"/>
                <a:cs typeface="微软雅黑"/>
              </a:defRPr>
            </a:lvl1pPr>
          </a:lstStyle>
          <a:p>
            <a:pPr lvl="0"/>
            <a:r>
              <a:rPr kumimoji="1" lang="zh-CN" altLang="en-US" dirty="0"/>
              <a:t>请输入文字微软雅黑</a:t>
            </a:r>
            <a:r>
              <a:rPr kumimoji="1" lang="en-US" altLang="zh-CN" dirty="0"/>
              <a:t>16</a:t>
            </a:r>
            <a:r>
              <a:rPr kumimoji="1" lang="zh-CN" altLang="en-US" dirty="0"/>
              <a:t>号</a:t>
            </a:r>
          </a:p>
        </p:txBody>
      </p:sp>
      <p:sp>
        <p:nvSpPr>
          <p:cNvPr id="77" name="文本占位符 74"/>
          <p:cNvSpPr>
            <a:spLocks noGrp="1"/>
          </p:cNvSpPr>
          <p:nvPr>
            <p:ph type="body" sz="quarter" idx="27" hasCustomPrompt="1"/>
          </p:nvPr>
        </p:nvSpPr>
        <p:spPr>
          <a:xfrm>
            <a:off x="8088684" y="2446414"/>
            <a:ext cx="3041650" cy="670981"/>
          </a:xfrm>
        </p:spPr>
        <p:txBody>
          <a:bodyPr>
            <a:noAutofit/>
          </a:bodyPr>
          <a:lstStyle>
            <a:lvl1pPr marL="0" indent="0">
              <a:lnSpc>
                <a:spcPct val="120000"/>
              </a:lnSpc>
              <a:buNone/>
              <a:defRPr sz="1400">
                <a:solidFill>
                  <a:srgbClr val="FFFFFF"/>
                </a:solidFill>
              </a:defRPr>
            </a:lvl1pPr>
          </a:lstStyle>
          <a:p>
            <a:pPr lvl="0"/>
            <a:r>
              <a:rPr kumimoji="1" lang="zh-CN" altLang="en-US" dirty="0"/>
              <a:t>请输入您需要的文字请输入您需要的文字请输入您需要的文字</a:t>
            </a:r>
          </a:p>
        </p:txBody>
      </p:sp>
      <p:sp>
        <p:nvSpPr>
          <p:cNvPr id="78" name="文本占位符 71"/>
          <p:cNvSpPr>
            <a:spLocks noGrp="1"/>
          </p:cNvSpPr>
          <p:nvPr>
            <p:ph type="body" sz="quarter" idx="28" hasCustomPrompt="1"/>
          </p:nvPr>
        </p:nvSpPr>
        <p:spPr>
          <a:xfrm>
            <a:off x="4572644" y="4163720"/>
            <a:ext cx="3041650" cy="447675"/>
          </a:xfrm>
        </p:spPr>
        <p:txBody>
          <a:bodyPr anchor="ctr">
            <a:normAutofit/>
          </a:bodyPr>
          <a:lstStyle>
            <a:lvl1pPr marL="0" indent="0" algn="ctr">
              <a:buNone/>
              <a:defRPr sz="1600" b="1">
                <a:solidFill>
                  <a:schemeClr val="bg1"/>
                </a:solidFill>
                <a:latin typeface="微软雅黑"/>
                <a:ea typeface="微软雅黑"/>
                <a:cs typeface="微软雅黑"/>
              </a:defRPr>
            </a:lvl1pPr>
          </a:lstStyle>
          <a:p>
            <a:pPr lvl="0"/>
            <a:r>
              <a:rPr kumimoji="1" lang="zh-CN" altLang="en-US" dirty="0"/>
              <a:t>请输入文字微软雅黑</a:t>
            </a:r>
            <a:r>
              <a:rPr kumimoji="1" lang="en-US" altLang="zh-CN" dirty="0"/>
              <a:t>16</a:t>
            </a:r>
            <a:r>
              <a:rPr kumimoji="1" lang="zh-CN" altLang="en-US" dirty="0"/>
              <a:t>号</a:t>
            </a:r>
          </a:p>
        </p:txBody>
      </p:sp>
      <p:sp>
        <p:nvSpPr>
          <p:cNvPr id="79" name="文本占位符 74"/>
          <p:cNvSpPr>
            <a:spLocks noGrp="1"/>
          </p:cNvSpPr>
          <p:nvPr>
            <p:ph type="body" sz="quarter" idx="29" hasCustomPrompt="1"/>
          </p:nvPr>
        </p:nvSpPr>
        <p:spPr>
          <a:xfrm>
            <a:off x="4572644" y="4650635"/>
            <a:ext cx="3041650" cy="670981"/>
          </a:xfrm>
        </p:spPr>
        <p:txBody>
          <a:bodyPr>
            <a:noAutofit/>
          </a:bodyPr>
          <a:lstStyle>
            <a:lvl1pPr marL="0" indent="0">
              <a:lnSpc>
                <a:spcPct val="120000"/>
              </a:lnSpc>
              <a:buNone/>
              <a:defRPr sz="1400">
                <a:solidFill>
                  <a:srgbClr val="FFFFFF"/>
                </a:solidFill>
              </a:defRPr>
            </a:lvl1pPr>
          </a:lstStyle>
          <a:p>
            <a:pPr lvl="0"/>
            <a:r>
              <a:rPr kumimoji="1" lang="zh-CN" altLang="en-US" dirty="0"/>
              <a:t>请输入您需要的文字请输入您需要的文字请输入您需要的文字</a:t>
            </a:r>
          </a:p>
        </p:txBody>
      </p:sp>
      <p:grpSp>
        <p:nvGrpSpPr>
          <p:cNvPr id="80" name="组 79"/>
          <p:cNvGrpSpPr/>
          <p:nvPr userDrawn="1"/>
        </p:nvGrpSpPr>
        <p:grpSpPr>
          <a:xfrm>
            <a:off x="892595" y="1386164"/>
            <a:ext cx="3404376" cy="2400944"/>
            <a:chOff x="861237" y="1386164"/>
            <a:chExt cx="3404376" cy="2400944"/>
          </a:xfrm>
        </p:grpSpPr>
        <p:sp>
          <p:nvSpPr>
            <p:cNvPr id="81" name="矩形 80"/>
            <p:cNvSpPr/>
            <p:nvPr userDrawn="1"/>
          </p:nvSpPr>
          <p:spPr>
            <a:xfrm>
              <a:off x="861237" y="1386164"/>
              <a:ext cx="3404376" cy="2256447"/>
            </a:xfrm>
            <a:prstGeom prst="rect">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82" name="菱形 81"/>
            <p:cNvSpPr/>
            <p:nvPr userDrawn="1"/>
          </p:nvSpPr>
          <p:spPr>
            <a:xfrm>
              <a:off x="2463307" y="3498114"/>
              <a:ext cx="197064" cy="288994"/>
            </a:xfrm>
            <a:prstGeom prst="diamond">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t>v</a:t>
              </a:r>
              <a:endParaRPr kumimoji="1" lang="zh-CN" altLang="en-US" dirty="0"/>
            </a:p>
          </p:txBody>
        </p:sp>
      </p:grpSp>
      <p:sp>
        <p:nvSpPr>
          <p:cNvPr id="83" name="文本占位符 71"/>
          <p:cNvSpPr>
            <a:spLocks noGrp="1"/>
          </p:cNvSpPr>
          <p:nvPr>
            <p:ph type="body" sz="quarter" idx="30" hasCustomPrompt="1"/>
          </p:nvPr>
        </p:nvSpPr>
        <p:spPr>
          <a:xfrm>
            <a:off x="1073958" y="1959499"/>
            <a:ext cx="3041650" cy="447675"/>
          </a:xfrm>
        </p:spPr>
        <p:txBody>
          <a:bodyPr anchor="ctr">
            <a:normAutofit/>
          </a:bodyPr>
          <a:lstStyle>
            <a:lvl1pPr marL="0" indent="0" algn="ctr">
              <a:buNone/>
              <a:defRPr sz="1600" b="1">
                <a:solidFill>
                  <a:schemeClr val="bg1"/>
                </a:solidFill>
                <a:latin typeface="微软雅黑"/>
                <a:ea typeface="微软雅黑"/>
                <a:cs typeface="微软雅黑"/>
              </a:defRPr>
            </a:lvl1pPr>
          </a:lstStyle>
          <a:p>
            <a:pPr lvl="0"/>
            <a:r>
              <a:rPr kumimoji="1" lang="zh-CN" altLang="en-US" dirty="0"/>
              <a:t>请输入文字微软雅黑</a:t>
            </a:r>
            <a:r>
              <a:rPr kumimoji="1" lang="en-US" altLang="zh-CN" dirty="0"/>
              <a:t>16</a:t>
            </a:r>
            <a:r>
              <a:rPr kumimoji="1" lang="zh-CN" altLang="en-US" dirty="0"/>
              <a:t>号</a:t>
            </a:r>
          </a:p>
        </p:txBody>
      </p:sp>
      <p:sp>
        <p:nvSpPr>
          <p:cNvPr id="84" name="文本占位符 74"/>
          <p:cNvSpPr>
            <a:spLocks noGrp="1"/>
          </p:cNvSpPr>
          <p:nvPr>
            <p:ph type="body" sz="quarter" idx="31" hasCustomPrompt="1"/>
          </p:nvPr>
        </p:nvSpPr>
        <p:spPr>
          <a:xfrm>
            <a:off x="1073958" y="2446414"/>
            <a:ext cx="3041650" cy="670981"/>
          </a:xfrm>
        </p:spPr>
        <p:txBody>
          <a:bodyPr>
            <a:noAutofit/>
          </a:bodyPr>
          <a:lstStyle>
            <a:lvl1pPr marL="0" indent="0">
              <a:lnSpc>
                <a:spcPct val="120000"/>
              </a:lnSpc>
              <a:buNone/>
              <a:defRPr sz="1400">
                <a:solidFill>
                  <a:srgbClr val="FFFFFF"/>
                </a:solidFill>
              </a:defRPr>
            </a:lvl1pPr>
          </a:lstStyle>
          <a:p>
            <a:pPr lvl="0"/>
            <a:r>
              <a:rPr kumimoji="1" lang="zh-CN" altLang="en-US" dirty="0"/>
              <a:t>请输入您需要的文字请输入您需要的文字请输入您需要的文字</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l="28619" r="24191"/>
          <a:stretch/>
        </p:blipFill>
        <p:spPr>
          <a:xfrm>
            <a:off x="-50800" y="-43892"/>
            <a:ext cx="12242800" cy="6918315"/>
          </a:xfrm>
          <a:prstGeom prst="rect">
            <a:avLst/>
          </a:prstGeom>
        </p:spPr>
      </p:pic>
      <p:sp>
        <p:nvSpPr>
          <p:cNvPr id="9" name="椭圆 8"/>
          <p:cNvSpPr/>
          <p:nvPr userDrawn="1"/>
        </p:nvSpPr>
        <p:spPr>
          <a:xfrm>
            <a:off x="971527" y="1858954"/>
            <a:ext cx="2371060" cy="2371060"/>
          </a:xfrm>
          <a:prstGeom prst="ellipse">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1B4F85"/>
              </a:solidFill>
            </a:endParaRPr>
          </a:p>
        </p:txBody>
      </p:sp>
      <p:pic>
        <p:nvPicPr>
          <p:cNvPr id="26" name="图片 2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28" name="文本占位符 26"/>
          <p:cNvSpPr>
            <a:spLocks noGrp="1"/>
          </p:cNvSpPr>
          <p:nvPr>
            <p:ph type="body" sz="quarter" idx="10" hasCustomPrompt="1"/>
          </p:nvPr>
        </p:nvSpPr>
        <p:spPr>
          <a:xfrm>
            <a:off x="4395833" y="1069055"/>
            <a:ext cx="3590947" cy="480909"/>
          </a:xfrm>
        </p:spPr>
        <p:txBody>
          <a:bodyPr>
            <a:normAutofit/>
          </a:bodyPr>
          <a:lstStyle>
            <a:lvl1pPr marL="0" indent="0" algn="ctr">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32" name="内容占位符 36"/>
          <p:cNvSpPr>
            <a:spLocks noGrp="1"/>
          </p:cNvSpPr>
          <p:nvPr>
            <p:ph sz="quarter" idx="15" hasCustomPrompt="1"/>
          </p:nvPr>
        </p:nvSpPr>
        <p:spPr>
          <a:xfrm>
            <a:off x="1220240" y="4451489"/>
            <a:ext cx="1873636" cy="1044765"/>
          </a:xfrm>
        </p:spPr>
        <p:txBody>
          <a:bodyPr>
            <a:noAutofit/>
          </a:bodyPr>
          <a:lstStyle>
            <a:lvl1pPr marL="0" marR="0" indent="0" algn="l" defTabSz="914400" rtl="0" eaLnBrk="1" fontAlgn="auto" latinLnBrk="0" hangingPunct="1">
              <a:lnSpc>
                <a:spcPts val="1680"/>
              </a:lnSpc>
              <a:spcBef>
                <a:spcPts val="1000"/>
              </a:spcBef>
              <a:spcAft>
                <a:spcPts val="0"/>
              </a:spcAft>
              <a:buClrTx/>
              <a:buSzTx/>
              <a:buFontTx/>
              <a:buNone/>
              <a:tabLst/>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marR="0" lvl="0" indent="0" algn="l" defTabSz="914400" rtl="0" eaLnBrk="1" fontAlgn="auto" latinLnBrk="0" hangingPunct="1">
              <a:lnSpc>
                <a:spcPct val="120000"/>
              </a:lnSpc>
              <a:spcBef>
                <a:spcPts val="1000"/>
              </a:spcBef>
              <a:spcAft>
                <a:spcPts val="0"/>
              </a:spcAft>
              <a:buClrTx/>
              <a:buSzTx/>
              <a:buFontTx/>
              <a:buNone/>
              <a:tabLst/>
              <a:defRPr/>
            </a:pPr>
            <a:r>
              <a:rPr kumimoji="1" lang="zh-CN" altLang="en-US" dirty="0"/>
              <a:t>请输入您需要的文字请输入您需要的文字</a:t>
            </a:r>
          </a:p>
        </p:txBody>
      </p:sp>
      <p:sp>
        <p:nvSpPr>
          <p:cNvPr id="35" name="内容占位符 36"/>
          <p:cNvSpPr>
            <a:spLocks noGrp="1"/>
          </p:cNvSpPr>
          <p:nvPr>
            <p:ph sz="quarter" idx="18" hasCustomPrompt="1"/>
          </p:nvPr>
        </p:nvSpPr>
        <p:spPr>
          <a:xfrm>
            <a:off x="9220007" y="4451489"/>
            <a:ext cx="1873636" cy="1044765"/>
          </a:xfrm>
        </p:spPr>
        <p:txBody>
          <a:bodyPr>
            <a:noAutofit/>
          </a:bodyPr>
          <a:lstStyle>
            <a:lvl1pPr marL="0" marR="0" indent="0" algn="l" defTabSz="914400" rtl="0" eaLnBrk="1" fontAlgn="auto" latinLnBrk="0" hangingPunct="1">
              <a:lnSpc>
                <a:spcPts val="1680"/>
              </a:lnSpc>
              <a:spcBef>
                <a:spcPts val="1000"/>
              </a:spcBef>
              <a:spcAft>
                <a:spcPts val="0"/>
              </a:spcAft>
              <a:buClrTx/>
              <a:buSzTx/>
              <a:buFontTx/>
              <a:buNone/>
              <a:tabLst/>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marR="0" lvl="0" indent="0" algn="l" defTabSz="914400" rtl="0" eaLnBrk="1" fontAlgn="auto" latinLnBrk="0" hangingPunct="1">
              <a:lnSpc>
                <a:spcPct val="120000"/>
              </a:lnSpc>
              <a:spcBef>
                <a:spcPts val="1000"/>
              </a:spcBef>
              <a:spcAft>
                <a:spcPts val="0"/>
              </a:spcAft>
              <a:buClrTx/>
              <a:buSzTx/>
              <a:buFontTx/>
              <a:buNone/>
              <a:tabLst/>
              <a:defRPr/>
            </a:pPr>
            <a:r>
              <a:rPr kumimoji="1" lang="zh-CN" altLang="en-US" dirty="0"/>
              <a:t>请输入您需要的文字请输入您需要的文字</a:t>
            </a:r>
          </a:p>
        </p:txBody>
      </p:sp>
      <p:sp>
        <p:nvSpPr>
          <p:cNvPr id="36" name="内容占位符 36"/>
          <p:cNvSpPr>
            <a:spLocks noGrp="1"/>
          </p:cNvSpPr>
          <p:nvPr>
            <p:ph sz="quarter" idx="19" hasCustomPrompt="1"/>
          </p:nvPr>
        </p:nvSpPr>
        <p:spPr>
          <a:xfrm>
            <a:off x="6559636" y="4451489"/>
            <a:ext cx="1873636" cy="1044765"/>
          </a:xfrm>
        </p:spPr>
        <p:txBody>
          <a:bodyPr>
            <a:noAutofit/>
          </a:bodyPr>
          <a:lstStyle>
            <a:lvl1pPr marL="0" marR="0" indent="0" algn="l" defTabSz="914400" rtl="0" eaLnBrk="1" fontAlgn="auto" latinLnBrk="0" hangingPunct="1">
              <a:lnSpc>
                <a:spcPts val="1680"/>
              </a:lnSpc>
              <a:spcBef>
                <a:spcPts val="1000"/>
              </a:spcBef>
              <a:spcAft>
                <a:spcPts val="0"/>
              </a:spcAft>
              <a:buClrTx/>
              <a:buSzTx/>
              <a:buFontTx/>
              <a:buNone/>
              <a:tabLst/>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marR="0" lvl="0" indent="0" algn="l" defTabSz="914400" rtl="0" eaLnBrk="1" fontAlgn="auto" latinLnBrk="0" hangingPunct="1">
              <a:lnSpc>
                <a:spcPct val="120000"/>
              </a:lnSpc>
              <a:spcBef>
                <a:spcPts val="1000"/>
              </a:spcBef>
              <a:spcAft>
                <a:spcPts val="0"/>
              </a:spcAft>
              <a:buClrTx/>
              <a:buSzTx/>
              <a:buFontTx/>
              <a:buNone/>
              <a:tabLst/>
              <a:defRPr/>
            </a:pPr>
            <a:r>
              <a:rPr kumimoji="1" lang="zh-CN" altLang="en-US" dirty="0"/>
              <a:t>请输入您需要的文字请输入您需要的文字</a:t>
            </a:r>
          </a:p>
        </p:txBody>
      </p:sp>
      <p:sp>
        <p:nvSpPr>
          <p:cNvPr id="37" name="内容占位符 36"/>
          <p:cNvSpPr>
            <a:spLocks noGrp="1"/>
          </p:cNvSpPr>
          <p:nvPr>
            <p:ph sz="quarter" idx="20" hasCustomPrompt="1"/>
          </p:nvPr>
        </p:nvSpPr>
        <p:spPr>
          <a:xfrm>
            <a:off x="3899265" y="4451489"/>
            <a:ext cx="1873636" cy="1044765"/>
          </a:xfrm>
        </p:spPr>
        <p:txBody>
          <a:bodyPr>
            <a:noAutofit/>
          </a:bodyPr>
          <a:lstStyle>
            <a:lvl1pPr marL="0" marR="0" indent="0" algn="l" defTabSz="914400" rtl="0" eaLnBrk="1" fontAlgn="auto" latinLnBrk="0" hangingPunct="1">
              <a:lnSpc>
                <a:spcPts val="1680"/>
              </a:lnSpc>
              <a:spcBef>
                <a:spcPts val="1000"/>
              </a:spcBef>
              <a:spcAft>
                <a:spcPts val="0"/>
              </a:spcAft>
              <a:buClrTx/>
              <a:buSzTx/>
              <a:buFontTx/>
              <a:buNone/>
              <a:tabLst/>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marR="0" lvl="0" indent="0" algn="l" defTabSz="914400" rtl="0" eaLnBrk="1" fontAlgn="auto" latinLnBrk="0" hangingPunct="1">
              <a:lnSpc>
                <a:spcPct val="120000"/>
              </a:lnSpc>
              <a:spcBef>
                <a:spcPts val="1000"/>
              </a:spcBef>
              <a:spcAft>
                <a:spcPts val="0"/>
              </a:spcAft>
              <a:buClrTx/>
              <a:buSzTx/>
              <a:buFontTx/>
              <a:buNone/>
              <a:tabLst/>
              <a:defRPr/>
            </a:pPr>
            <a:r>
              <a:rPr kumimoji="1" lang="zh-CN" altLang="en-US" dirty="0"/>
              <a:t>请输入您需要的文字请输入您需要的文字</a:t>
            </a:r>
          </a:p>
        </p:txBody>
      </p:sp>
      <p:sp>
        <p:nvSpPr>
          <p:cNvPr id="39" name="文本占位符 26"/>
          <p:cNvSpPr>
            <a:spLocks noGrp="1"/>
          </p:cNvSpPr>
          <p:nvPr>
            <p:ph type="body" sz="quarter" idx="21" hasCustomPrompt="1"/>
          </p:nvPr>
        </p:nvSpPr>
        <p:spPr>
          <a:xfrm>
            <a:off x="1337069" y="3230283"/>
            <a:ext cx="1640796" cy="335465"/>
          </a:xfrm>
        </p:spPr>
        <p:txBody>
          <a:bodyPr>
            <a:normAutofit/>
          </a:bodyPr>
          <a:lstStyle>
            <a:lvl1pPr marL="0" indent="0" algn="ctr">
              <a:buFontTx/>
              <a:buNone/>
              <a:defRPr sz="1600" b="1">
                <a:solidFill>
                  <a:srgbClr val="FFFFFF"/>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请输入文字</a:t>
            </a:r>
          </a:p>
        </p:txBody>
      </p:sp>
      <p:sp>
        <p:nvSpPr>
          <p:cNvPr id="42" name="图片占位符 41"/>
          <p:cNvSpPr>
            <a:spLocks noGrp="1"/>
          </p:cNvSpPr>
          <p:nvPr>
            <p:ph type="pic" sz="quarter" idx="22" hasCustomPrompt="1"/>
          </p:nvPr>
        </p:nvSpPr>
        <p:spPr>
          <a:xfrm>
            <a:off x="1685546" y="2474913"/>
            <a:ext cx="920085" cy="588962"/>
          </a:xfrm>
        </p:spPr>
        <p:txBody>
          <a:bodyPr/>
          <a:lstStyle>
            <a:lvl1pPr marL="0" indent="0">
              <a:buNone/>
              <a:defRPr>
                <a:solidFill>
                  <a:srgbClr val="FFFFFF"/>
                </a:solidFill>
              </a:defRPr>
            </a:lvl1pPr>
          </a:lstStyle>
          <a:p>
            <a:r>
              <a:rPr kumimoji="1" lang="zh-CN" altLang="en-US" dirty="0"/>
              <a:t>图标</a:t>
            </a:r>
          </a:p>
        </p:txBody>
      </p:sp>
      <p:sp>
        <p:nvSpPr>
          <p:cNvPr id="43" name="椭圆 42"/>
          <p:cNvSpPr/>
          <p:nvPr userDrawn="1"/>
        </p:nvSpPr>
        <p:spPr>
          <a:xfrm>
            <a:off x="3631898" y="1858954"/>
            <a:ext cx="2371060" cy="2371060"/>
          </a:xfrm>
          <a:prstGeom prst="ellipse">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1B4F85"/>
              </a:solidFill>
            </a:endParaRPr>
          </a:p>
        </p:txBody>
      </p:sp>
      <p:sp>
        <p:nvSpPr>
          <p:cNvPr id="44" name="文本占位符 26"/>
          <p:cNvSpPr>
            <a:spLocks noGrp="1"/>
          </p:cNvSpPr>
          <p:nvPr>
            <p:ph type="body" sz="quarter" idx="23" hasCustomPrompt="1"/>
          </p:nvPr>
        </p:nvSpPr>
        <p:spPr>
          <a:xfrm>
            <a:off x="3997440" y="3230283"/>
            <a:ext cx="1640796" cy="335465"/>
          </a:xfrm>
        </p:spPr>
        <p:txBody>
          <a:bodyPr>
            <a:normAutofit/>
          </a:bodyPr>
          <a:lstStyle>
            <a:lvl1pPr marL="0" indent="0" algn="ctr">
              <a:buFontTx/>
              <a:buNone/>
              <a:defRPr sz="1600" b="1">
                <a:solidFill>
                  <a:srgbClr val="FFFFFF"/>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请输入文字</a:t>
            </a:r>
          </a:p>
        </p:txBody>
      </p:sp>
      <p:sp>
        <p:nvSpPr>
          <p:cNvPr id="45" name="图片占位符 41"/>
          <p:cNvSpPr>
            <a:spLocks noGrp="1"/>
          </p:cNvSpPr>
          <p:nvPr>
            <p:ph type="pic" sz="quarter" idx="24" hasCustomPrompt="1"/>
          </p:nvPr>
        </p:nvSpPr>
        <p:spPr>
          <a:xfrm>
            <a:off x="4345917" y="2474913"/>
            <a:ext cx="920085" cy="588962"/>
          </a:xfrm>
        </p:spPr>
        <p:txBody>
          <a:bodyPr/>
          <a:lstStyle>
            <a:lvl1pPr marL="0" indent="0">
              <a:buNone/>
              <a:defRPr>
                <a:solidFill>
                  <a:srgbClr val="FFFFFF"/>
                </a:solidFill>
              </a:defRPr>
            </a:lvl1pPr>
          </a:lstStyle>
          <a:p>
            <a:r>
              <a:rPr kumimoji="1" lang="zh-CN" altLang="en-US" dirty="0"/>
              <a:t>图标</a:t>
            </a:r>
          </a:p>
        </p:txBody>
      </p:sp>
      <p:sp>
        <p:nvSpPr>
          <p:cNvPr id="46" name="椭圆 45"/>
          <p:cNvSpPr/>
          <p:nvPr userDrawn="1"/>
        </p:nvSpPr>
        <p:spPr>
          <a:xfrm>
            <a:off x="6292270" y="1858954"/>
            <a:ext cx="2371060" cy="2371060"/>
          </a:xfrm>
          <a:prstGeom prst="ellipse">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1B4F85"/>
              </a:solidFill>
            </a:endParaRPr>
          </a:p>
        </p:txBody>
      </p:sp>
      <p:sp>
        <p:nvSpPr>
          <p:cNvPr id="47" name="文本占位符 26"/>
          <p:cNvSpPr>
            <a:spLocks noGrp="1"/>
          </p:cNvSpPr>
          <p:nvPr>
            <p:ph type="body" sz="quarter" idx="25" hasCustomPrompt="1"/>
          </p:nvPr>
        </p:nvSpPr>
        <p:spPr>
          <a:xfrm>
            <a:off x="6657812" y="3230283"/>
            <a:ext cx="1640796" cy="335465"/>
          </a:xfrm>
        </p:spPr>
        <p:txBody>
          <a:bodyPr>
            <a:normAutofit/>
          </a:bodyPr>
          <a:lstStyle>
            <a:lvl1pPr marL="0" indent="0" algn="ctr">
              <a:buFontTx/>
              <a:buNone/>
              <a:defRPr sz="1600" b="1">
                <a:solidFill>
                  <a:srgbClr val="FFFFFF"/>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请输入文字</a:t>
            </a:r>
          </a:p>
        </p:txBody>
      </p:sp>
      <p:sp>
        <p:nvSpPr>
          <p:cNvPr id="48" name="图片占位符 41"/>
          <p:cNvSpPr>
            <a:spLocks noGrp="1"/>
          </p:cNvSpPr>
          <p:nvPr>
            <p:ph type="pic" sz="quarter" idx="26" hasCustomPrompt="1"/>
          </p:nvPr>
        </p:nvSpPr>
        <p:spPr>
          <a:xfrm>
            <a:off x="7006289" y="2474913"/>
            <a:ext cx="920085" cy="588962"/>
          </a:xfrm>
        </p:spPr>
        <p:txBody>
          <a:bodyPr/>
          <a:lstStyle>
            <a:lvl1pPr marL="0" indent="0">
              <a:buNone/>
              <a:defRPr>
                <a:solidFill>
                  <a:srgbClr val="FFFFFF"/>
                </a:solidFill>
              </a:defRPr>
            </a:lvl1pPr>
          </a:lstStyle>
          <a:p>
            <a:r>
              <a:rPr kumimoji="1" lang="zh-CN" altLang="en-US" dirty="0"/>
              <a:t>图标</a:t>
            </a:r>
          </a:p>
        </p:txBody>
      </p:sp>
      <p:sp>
        <p:nvSpPr>
          <p:cNvPr id="49" name="椭圆 48"/>
          <p:cNvSpPr/>
          <p:nvPr userDrawn="1"/>
        </p:nvSpPr>
        <p:spPr>
          <a:xfrm>
            <a:off x="8952641" y="1858954"/>
            <a:ext cx="2371060" cy="2371060"/>
          </a:xfrm>
          <a:prstGeom prst="ellipse">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1B4F85"/>
              </a:solidFill>
            </a:endParaRPr>
          </a:p>
        </p:txBody>
      </p:sp>
      <p:sp>
        <p:nvSpPr>
          <p:cNvPr id="50" name="文本占位符 26"/>
          <p:cNvSpPr>
            <a:spLocks noGrp="1"/>
          </p:cNvSpPr>
          <p:nvPr>
            <p:ph type="body" sz="quarter" idx="27" hasCustomPrompt="1"/>
          </p:nvPr>
        </p:nvSpPr>
        <p:spPr>
          <a:xfrm>
            <a:off x="9318183" y="3230283"/>
            <a:ext cx="1640796" cy="335465"/>
          </a:xfrm>
        </p:spPr>
        <p:txBody>
          <a:bodyPr>
            <a:normAutofit/>
          </a:bodyPr>
          <a:lstStyle>
            <a:lvl1pPr marL="0" indent="0" algn="ctr">
              <a:buFontTx/>
              <a:buNone/>
              <a:defRPr sz="1600" b="1">
                <a:solidFill>
                  <a:srgbClr val="FFFFFF"/>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请输入文字</a:t>
            </a:r>
          </a:p>
        </p:txBody>
      </p:sp>
      <p:sp>
        <p:nvSpPr>
          <p:cNvPr id="51" name="图片占位符 41"/>
          <p:cNvSpPr>
            <a:spLocks noGrp="1"/>
          </p:cNvSpPr>
          <p:nvPr>
            <p:ph type="pic" sz="quarter" idx="28" hasCustomPrompt="1"/>
          </p:nvPr>
        </p:nvSpPr>
        <p:spPr>
          <a:xfrm>
            <a:off x="9666660" y="2474913"/>
            <a:ext cx="920085" cy="588962"/>
          </a:xfrm>
        </p:spPr>
        <p:txBody>
          <a:bodyPr/>
          <a:lstStyle>
            <a:lvl1pPr marL="0" indent="0">
              <a:buNone/>
              <a:defRPr>
                <a:solidFill>
                  <a:srgbClr val="FFFFFF"/>
                </a:solidFill>
              </a:defRPr>
            </a:lvl1pPr>
          </a:lstStyle>
          <a:p>
            <a:r>
              <a:rPr kumimoji="1" lang="zh-CN" altLang="en-US" dirty="0"/>
              <a:t>图标</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竖排文本">
    <p:spTree>
      <p:nvGrpSpPr>
        <p:cNvPr id="1" name=""/>
        <p:cNvGrpSpPr/>
        <p:nvPr/>
      </p:nvGrpSpPr>
      <p:grpSpPr>
        <a:xfrm>
          <a:off x="0" y="0"/>
          <a:ext cx="0" cy="0"/>
          <a:chOff x="0" y="0"/>
          <a:chExt cx="0" cy="0"/>
        </a:xfrm>
      </p:grpSpPr>
      <p:pic>
        <p:nvPicPr>
          <p:cNvPr id="25" name="图片 2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图片占位符 31"/>
          <p:cNvSpPr>
            <a:spLocks noGrp="1"/>
          </p:cNvSpPr>
          <p:nvPr>
            <p:ph type="pic" sz="quarter" idx="21"/>
          </p:nvPr>
        </p:nvSpPr>
        <p:spPr>
          <a:xfrm>
            <a:off x="763918" y="1704949"/>
            <a:ext cx="5185914" cy="3473424"/>
          </a:xfrm>
        </p:spPr>
        <p:txBody>
          <a:bodyPr/>
          <a:lstStyle/>
          <a:p>
            <a:endParaRPr kumimoji="1" lang="zh-CN" altLang="en-US" dirty="0"/>
          </a:p>
        </p:txBody>
      </p:sp>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16" name="文本占位符 26"/>
          <p:cNvSpPr>
            <a:spLocks noGrp="1"/>
          </p:cNvSpPr>
          <p:nvPr>
            <p:ph type="body" sz="quarter" idx="10" hasCustomPrompt="1"/>
          </p:nvPr>
        </p:nvSpPr>
        <p:spPr>
          <a:xfrm>
            <a:off x="4395833" y="1069055"/>
            <a:ext cx="3590947" cy="480909"/>
          </a:xfrm>
        </p:spPr>
        <p:txBody>
          <a:bodyPr>
            <a:normAutofit/>
          </a:bodyPr>
          <a:lstStyle>
            <a:lvl1pPr marL="0" indent="0" algn="ctr">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20" name="矩形 19"/>
          <p:cNvSpPr/>
          <p:nvPr userDrawn="1"/>
        </p:nvSpPr>
        <p:spPr>
          <a:xfrm>
            <a:off x="763918" y="4214755"/>
            <a:ext cx="5185914" cy="988000"/>
          </a:xfrm>
          <a:prstGeom prst="rect">
            <a:avLst/>
          </a:prstGeom>
          <a:solidFill>
            <a:srgbClr val="366AB5">
              <a:alpha val="72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1" name="内容占位符 36"/>
          <p:cNvSpPr>
            <a:spLocks noGrp="1"/>
          </p:cNvSpPr>
          <p:nvPr>
            <p:ph sz="quarter" idx="23" hasCustomPrompt="1"/>
          </p:nvPr>
        </p:nvSpPr>
        <p:spPr>
          <a:xfrm>
            <a:off x="1884101" y="4399493"/>
            <a:ext cx="3041650" cy="601834"/>
          </a:xfrm>
        </p:spPr>
        <p:txBody>
          <a:bodyPr>
            <a:noAutofit/>
          </a:bodyPr>
          <a:lstStyle>
            <a:lvl1pPr marL="0" indent="0" algn="ctr">
              <a:lnSpc>
                <a:spcPct val="120000"/>
              </a:lnSpc>
              <a:buFontTx/>
              <a:buNone/>
              <a:defRPr sz="1400" b="0">
                <a:solidFill>
                  <a:srgbClr val="FFFFFF"/>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请输入您需要的文字请输入您需要的文字请输入您需要的文字</a:t>
            </a:r>
          </a:p>
        </p:txBody>
      </p:sp>
      <p:sp>
        <p:nvSpPr>
          <p:cNvPr id="22" name="图片占位符 31"/>
          <p:cNvSpPr>
            <a:spLocks noGrp="1"/>
          </p:cNvSpPr>
          <p:nvPr>
            <p:ph type="pic" sz="quarter" idx="24"/>
          </p:nvPr>
        </p:nvSpPr>
        <p:spPr>
          <a:xfrm>
            <a:off x="6220208" y="1704949"/>
            <a:ext cx="5185914" cy="3473424"/>
          </a:xfrm>
        </p:spPr>
        <p:txBody>
          <a:bodyPr/>
          <a:lstStyle/>
          <a:p>
            <a:endParaRPr kumimoji="1" lang="zh-CN" altLang="en-US" dirty="0"/>
          </a:p>
        </p:txBody>
      </p:sp>
      <p:sp>
        <p:nvSpPr>
          <p:cNvPr id="23" name="矩形 22"/>
          <p:cNvSpPr/>
          <p:nvPr userDrawn="1"/>
        </p:nvSpPr>
        <p:spPr>
          <a:xfrm>
            <a:off x="6220208" y="4214755"/>
            <a:ext cx="5185914" cy="988000"/>
          </a:xfrm>
          <a:prstGeom prst="rect">
            <a:avLst/>
          </a:prstGeom>
          <a:solidFill>
            <a:srgbClr val="366AB5">
              <a:alpha val="72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4" name="内容占位符 36"/>
          <p:cNvSpPr>
            <a:spLocks noGrp="1"/>
          </p:cNvSpPr>
          <p:nvPr>
            <p:ph sz="quarter" idx="25" hasCustomPrompt="1"/>
          </p:nvPr>
        </p:nvSpPr>
        <p:spPr>
          <a:xfrm>
            <a:off x="7340391" y="4399493"/>
            <a:ext cx="3041650" cy="601834"/>
          </a:xfrm>
        </p:spPr>
        <p:txBody>
          <a:bodyPr>
            <a:noAutofit/>
          </a:bodyPr>
          <a:lstStyle>
            <a:lvl1pPr marL="0" indent="0" algn="ctr">
              <a:lnSpc>
                <a:spcPct val="120000"/>
              </a:lnSpc>
              <a:buFontTx/>
              <a:buNone/>
              <a:defRPr sz="1400" b="0">
                <a:solidFill>
                  <a:srgbClr val="FFFFFF"/>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请输入您需要的文字请输入您需要的文字请输入您需要的文字</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竖排标题和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 y="-50228"/>
            <a:ext cx="12242800" cy="6886575"/>
          </a:xfrm>
          <a:prstGeom prst="rect">
            <a:avLst/>
          </a:prstGeom>
        </p:spPr>
      </p:pic>
      <p:sp>
        <p:nvSpPr>
          <p:cNvPr id="22" name="文本占位符 26"/>
          <p:cNvSpPr>
            <a:spLocks noGrp="1"/>
          </p:cNvSpPr>
          <p:nvPr>
            <p:ph type="body" sz="quarter" idx="10" hasCustomPrompt="1"/>
          </p:nvPr>
        </p:nvSpPr>
        <p:spPr>
          <a:xfrm>
            <a:off x="1407748" y="1346823"/>
            <a:ext cx="3590947" cy="480909"/>
          </a:xfrm>
        </p:spPr>
        <p:txBody>
          <a:bodyPr>
            <a:normAutofit/>
          </a:bodyPr>
          <a:lstStyle>
            <a:lvl1pPr marL="0" indent="0" algn="ctr">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30" name="内容占位符 36"/>
          <p:cNvSpPr>
            <a:spLocks noGrp="1"/>
          </p:cNvSpPr>
          <p:nvPr>
            <p:ph sz="quarter" idx="18" hasCustomPrompt="1"/>
          </p:nvPr>
        </p:nvSpPr>
        <p:spPr>
          <a:xfrm>
            <a:off x="1742533" y="3412462"/>
            <a:ext cx="3041650" cy="335140"/>
          </a:xfrm>
        </p:spPr>
        <p:txBody>
          <a:bodyPr>
            <a:normAutofit/>
          </a:bodyPr>
          <a:lstStyle>
            <a:lvl1pPr marL="0" indent="0">
              <a:buFontTx/>
              <a:buNone/>
              <a:defRPr sz="1600" b="1">
                <a:solidFill>
                  <a:schemeClr val="tx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小标题文字微软雅黑</a:t>
            </a:r>
            <a:r>
              <a:rPr kumimoji="1" lang="en-US" altLang="zh-CN" dirty="0"/>
              <a:t>16</a:t>
            </a:r>
            <a:r>
              <a:rPr kumimoji="1" lang="zh-CN" altLang="en-US" dirty="0"/>
              <a:t>号</a:t>
            </a:r>
            <a:endParaRPr kumimoji="1" lang="en-US" altLang="zh-CN" dirty="0"/>
          </a:p>
        </p:txBody>
      </p:sp>
      <p:sp>
        <p:nvSpPr>
          <p:cNvPr id="31" name="内容占位符 36"/>
          <p:cNvSpPr>
            <a:spLocks noGrp="1"/>
          </p:cNvSpPr>
          <p:nvPr>
            <p:ph sz="quarter" idx="19" hasCustomPrompt="1"/>
          </p:nvPr>
        </p:nvSpPr>
        <p:spPr>
          <a:xfrm>
            <a:off x="1742533" y="3705504"/>
            <a:ext cx="3435886" cy="601834"/>
          </a:xfrm>
        </p:spPr>
        <p:txBody>
          <a:bodyPr>
            <a:noAutofit/>
          </a:bodyPr>
          <a:lstStyle>
            <a:lvl1pPr marL="0" indent="0">
              <a:lnSpc>
                <a:spcPct val="12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algn="just">
              <a:lnSpc>
                <a:spcPct val="130000"/>
              </a:lnSpc>
            </a:pPr>
            <a:r>
              <a:rPr lang="zh-CN" altLang="en-US" sz="1400" dirty="0">
                <a:latin typeface="微软雅黑" charset="-122"/>
                <a:ea typeface="微软雅黑" charset="-122"/>
              </a:rPr>
              <a:t>单击添加文本单击添加文本单击添加文本单击添加文本单击添加文本单击添加文本</a:t>
            </a:r>
            <a:endParaRPr lang="en-US" altLang="zh-CN" sz="1400" dirty="0">
              <a:latin typeface="微软雅黑" charset="-122"/>
              <a:ea typeface="微软雅黑" charset="-122"/>
            </a:endParaRPr>
          </a:p>
        </p:txBody>
      </p:sp>
      <p:sp>
        <p:nvSpPr>
          <p:cNvPr id="32" name="椭圆 31"/>
          <p:cNvSpPr/>
          <p:nvPr userDrawn="1"/>
        </p:nvSpPr>
        <p:spPr>
          <a:xfrm>
            <a:off x="1523582" y="3478967"/>
            <a:ext cx="179090" cy="179090"/>
          </a:xfrm>
          <a:prstGeom prst="ellipse">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3" name="内容占位符 36"/>
          <p:cNvSpPr>
            <a:spLocks noGrp="1"/>
          </p:cNvSpPr>
          <p:nvPr>
            <p:ph sz="quarter" idx="20" hasCustomPrompt="1"/>
          </p:nvPr>
        </p:nvSpPr>
        <p:spPr>
          <a:xfrm>
            <a:off x="1742533" y="4708162"/>
            <a:ext cx="3041650" cy="335140"/>
          </a:xfrm>
        </p:spPr>
        <p:txBody>
          <a:bodyPr>
            <a:normAutofit/>
          </a:bodyPr>
          <a:lstStyle>
            <a:lvl1pPr marL="0" indent="0">
              <a:buFontTx/>
              <a:buNone/>
              <a:defRPr sz="1600" b="1">
                <a:solidFill>
                  <a:schemeClr val="tx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小标题文字微软雅黑</a:t>
            </a:r>
            <a:r>
              <a:rPr kumimoji="1" lang="en-US" altLang="zh-CN" dirty="0"/>
              <a:t>16</a:t>
            </a:r>
            <a:r>
              <a:rPr kumimoji="1" lang="zh-CN" altLang="en-US" dirty="0"/>
              <a:t>号</a:t>
            </a:r>
            <a:endParaRPr kumimoji="1" lang="en-US" altLang="zh-CN" dirty="0"/>
          </a:p>
        </p:txBody>
      </p:sp>
      <p:sp>
        <p:nvSpPr>
          <p:cNvPr id="34" name="内容占位符 36"/>
          <p:cNvSpPr>
            <a:spLocks noGrp="1"/>
          </p:cNvSpPr>
          <p:nvPr>
            <p:ph sz="quarter" idx="21" hasCustomPrompt="1"/>
          </p:nvPr>
        </p:nvSpPr>
        <p:spPr>
          <a:xfrm>
            <a:off x="1742533" y="5001204"/>
            <a:ext cx="3435886" cy="601834"/>
          </a:xfrm>
        </p:spPr>
        <p:txBody>
          <a:bodyPr>
            <a:noAutofit/>
          </a:bodyPr>
          <a:lstStyle>
            <a:lvl1pPr marL="0" indent="0">
              <a:lnSpc>
                <a:spcPct val="12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algn="just">
              <a:lnSpc>
                <a:spcPct val="130000"/>
              </a:lnSpc>
            </a:pPr>
            <a:r>
              <a:rPr lang="zh-CN" altLang="en-US" sz="1400" dirty="0">
                <a:latin typeface="微软雅黑" charset="-122"/>
                <a:ea typeface="微软雅黑" charset="-122"/>
              </a:rPr>
              <a:t>单击添加文本单击添加文本单击添加文本单击添加文本单击添加文本单击添加文本</a:t>
            </a:r>
            <a:endParaRPr lang="en-US" altLang="zh-CN" sz="1400" dirty="0">
              <a:latin typeface="微软雅黑" charset="-122"/>
              <a:ea typeface="微软雅黑" charset="-122"/>
            </a:endParaRPr>
          </a:p>
        </p:txBody>
      </p:sp>
      <p:sp>
        <p:nvSpPr>
          <p:cNvPr id="35" name="椭圆 34"/>
          <p:cNvSpPr/>
          <p:nvPr userDrawn="1"/>
        </p:nvSpPr>
        <p:spPr>
          <a:xfrm>
            <a:off x="1523582" y="4774667"/>
            <a:ext cx="179090" cy="179090"/>
          </a:xfrm>
          <a:prstGeom prst="ellipse">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6" name="内容占位符 36"/>
          <p:cNvSpPr>
            <a:spLocks noGrp="1"/>
          </p:cNvSpPr>
          <p:nvPr>
            <p:ph sz="quarter" idx="16" hasCustomPrompt="1"/>
          </p:nvPr>
        </p:nvSpPr>
        <p:spPr>
          <a:xfrm>
            <a:off x="1742533" y="2103350"/>
            <a:ext cx="3041650" cy="335140"/>
          </a:xfrm>
        </p:spPr>
        <p:txBody>
          <a:bodyPr>
            <a:normAutofit/>
          </a:bodyPr>
          <a:lstStyle>
            <a:lvl1pPr marL="0" indent="0">
              <a:buFontTx/>
              <a:buNone/>
              <a:defRPr sz="1600" b="1">
                <a:solidFill>
                  <a:schemeClr val="tx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小标题文字微软雅黑</a:t>
            </a:r>
            <a:r>
              <a:rPr kumimoji="1" lang="en-US" altLang="zh-CN" dirty="0"/>
              <a:t>16</a:t>
            </a:r>
            <a:r>
              <a:rPr kumimoji="1" lang="zh-CN" altLang="en-US" dirty="0"/>
              <a:t>号</a:t>
            </a:r>
            <a:endParaRPr kumimoji="1" lang="en-US" altLang="zh-CN" dirty="0"/>
          </a:p>
        </p:txBody>
      </p:sp>
      <p:sp>
        <p:nvSpPr>
          <p:cNvPr id="37" name="内容占位符 36"/>
          <p:cNvSpPr>
            <a:spLocks noGrp="1"/>
          </p:cNvSpPr>
          <p:nvPr>
            <p:ph sz="quarter" idx="17" hasCustomPrompt="1"/>
          </p:nvPr>
        </p:nvSpPr>
        <p:spPr>
          <a:xfrm>
            <a:off x="1742533" y="2396392"/>
            <a:ext cx="3435886" cy="601834"/>
          </a:xfrm>
        </p:spPr>
        <p:txBody>
          <a:bodyPr>
            <a:noAutofit/>
          </a:bodyPr>
          <a:lstStyle>
            <a:lvl1pPr marL="0" indent="0">
              <a:lnSpc>
                <a:spcPct val="12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algn="just">
              <a:lnSpc>
                <a:spcPct val="130000"/>
              </a:lnSpc>
            </a:pPr>
            <a:r>
              <a:rPr lang="zh-CN" altLang="en-US" sz="1400" dirty="0">
                <a:latin typeface="微软雅黑" charset="-122"/>
                <a:ea typeface="微软雅黑" charset="-122"/>
              </a:rPr>
              <a:t>单击添加文本单击添加文本单击添加文本单击添加文本单击添加文本单击添加文本</a:t>
            </a:r>
            <a:endParaRPr lang="en-US" altLang="zh-CN" sz="1400" dirty="0">
              <a:latin typeface="微软雅黑" charset="-122"/>
              <a:ea typeface="微软雅黑" charset="-122"/>
            </a:endParaRPr>
          </a:p>
        </p:txBody>
      </p:sp>
      <p:sp>
        <p:nvSpPr>
          <p:cNvPr id="38" name="椭圆 37"/>
          <p:cNvSpPr/>
          <p:nvPr userDrawn="1"/>
        </p:nvSpPr>
        <p:spPr>
          <a:xfrm>
            <a:off x="1523582" y="2169855"/>
            <a:ext cx="179090" cy="179090"/>
          </a:xfrm>
          <a:prstGeom prst="ellipse">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1" name="椭圆 50"/>
          <p:cNvSpPr/>
          <p:nvPr userDrawn="1"/>
        </p:nvSpPr>
        <p:spPr>
          <a:xfrm>
            <a:off x="6799656" y="1952673"/>
            <a:ext cx="3419081" cy="3419081"/>
          </a:xfrm>
          <a:prstGeom prst="ellipse">
            <a:avLst/>
          </a:prstGeom>
          <a:noFill/>
          <a:ln w="19050" cmpd="sng">
            <a:solidFill>
              <a:srgbClr val="184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0" name="椭圆 39"/>
          <p:cNvSpPr/>
          <p:nvPr userDrawn="1"/>
        </p:nvSpPr>
        <p:spPr>
          <a:xfrm>
            <a:off x="6274260" y="3170356"/>
            <a:ext cx="1207322" cy="1207322"/>
          </a:xfrm>
          <a:prstGeom prst="ellipse">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2" name="图片占位符 41"/>
          <p:cNvSpPr>
            <a:spLocks noGrp="1"/>
          </p:cNvSpPr>
          <p:nvPr>
            <p:ph type="pic" sz="quarter" idx="22" hasCustomPrompt="1"/>
          </p:nvPr>
        </p:nvSpPr>
        <p:spPr>
          <a:xfrm>
            <a:off x="6545817" y="3487418"/>
            <a:ext cx="650875" cy="598487"/>
          </a:xfrm>
        </p:spPr>
        <p:txBody>
          <a:bodyPr>
            <a:normAutofit/>
          </a:bodyPr>
          <a:lstStyle>
            <a:lvl1pPr marL="0" indent="0">
              <a:buNone/>
              <a:defRPr sz="1400">
                <a:solidFill>
                  <a:schemeClr val="bg1"/>
                </a:solidFill>
              </a:defRPr>
            </a:lvl1pPr>
          </a:lstStyle>
          <a:p>
            <a:r>
              <a:rPr kumimoji="1" lang="en-US" altLang="zh-CN" dirty="0"/>
              <a:t>  </a:t>
            </a:r>
            <a:r>
              <a:rPr kumimoji="1" lang="zh-CN" altLang="en-US" dirty="0"/>
              <a:t>图标</a:t>
            </a:r>
          </a:p>
        </p:txBody>
      </p:sp>
      <p:sp>
        <p:nvSpPr>
          <p:cNvPr id="47" name="椭圆 46"/>
          <p:cNvSpPr/>
          <p:nvPr userDrawn="1"/>
        </p:nvSpPr>
        <p:spPr>
          <a:xfrm>
            <a:off x="9076591" y="4223852"/>
            <a:ext cx="1207322" cy="1207322"/>
          </a:xfrm>
          <a:prstGeom prst="ellipse">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8" name="图片占位符 41"/>
          <p:cNvSpPr>
            <a:spLocks noGrp="1"/>
          </p:cNvSpPr>
          <p:nvPr>
            <p:ph type="pic" sz="quarter" idx="23" hasCustomPrompt="1"/>
          </p:nvPr>
        </p:nvSpPr>
        <p:spPr>
          <a:xfrm>
            <a:off x="9358644" y="4551410"/>
            <a:ext cx="650875" cy="598487"/>
          </a:xfrm>
        </p:spPr>
        <p:txBody>
          <a:bodyPr>
            <a:normAutofit/>
          </a:bodyPr>
          <a:lstStyle>
            <a:lvl1pPr marL="0" indent="0">
              <a:buNone/>
              <a:defRPr sz="1400">
                <a:solidFill>
                  <a:schemeClr val="bg1"/>
                </a:solidFill>
              </a:defRPr>
            </a:lvl1pPr>
          </a:lstStyle>
          <a:p>
            <a:r>
              <a:rPr kumimoji="1" lang="en-US" altLang="zh-CN" dirty="0"/>
              <a:t>  </a:t>
            </a:r>
            <a:r>
              <a:rPr kumimoji="1" lang="zh-CN" altLang="en-US" dirty="0"/>
              <a:t>图标</a:t>
            </a:r>
          </a:p>
        </p:txBody>
      </p:sp>
      <p:sp>
        <p:nvSpPr>
          <p:cNvPr id="49" name="椭圆 48"/>
          <p:cNvSpPr/>
          <p:nvPr userDrawn="1"/>
        </p:nvSpPr>
        <p:spPr>
          <a:xfrm>
            <a:off x="8517491" y="1503584"/>
            <a:ext cx="1207322" cy="1207322"/>
          </a:xfrm>
          <a:prstGeom prst="ellipse">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0" name="图片占位符 41"/>
          <p:cNvSpPr>
            <a:spLocks noGrp="1"/>
          </p:cNvSpPr>
          <p:nvPr>
            <p:ph type="pic" sz="quarter" idx="24" hasCustomPrompt="1"/>
          </p:nvPr>
        </p:nvSpPr>
        <p:spPr>
          <a:xfrm>
            <a:off x="8810040" y="1820646"/>
            <a:ext cx="650875" cy="598487"/>
          </a:xfrm>
        </p:spPr>
        <p:txBody>
          <a:bodyPr>
            <a:normAutofit/>
          </a:bodyPr>
          <a:lstStyle>
            <a:lvl1pPr marL="0" indent="0">
              <a:buNone/>
              <a:defRPr sz="1400">
                <a:solidFill>
                  <a:schemeClr val="bg1"/>
                </a:solidFill>
              </a:defRPr>
            </a:lvl1pPr>
          </a:lstStyle>
          <a:p>
            <a:r>
              <a:rPr kumimoji="1" lang="en-US" altLang="zh-CN" dirty="0"/>
              <a:t>  </a:t>
            </a:r>
            <a:r>
              <a:rPr kumimoji="1" lang="zh-CN" altLang="en-US" dirty="0"/>
              <a:t>图标</a:t>
            </a:r>
          </a:p>
        </p:txBody>
      </p:sp>
      <p:pic>
        <p:nvPicPr>
          <p:cNvPr id="53" name="图片 5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1" name="文本占位符 26"/>
          <p:cNvSpPr>
            <a:spLocks noGrp="1"/>
          </p:cNvSpPr>
          <p:nvPr>
            <p:ph type="body" sz="quarter" idx="10" hasCustomPrompt="1"/>
          </p:nvPr>
        </p:nvSpPr>
        <p:spPr>
          <a:xfrm>
            <a:off x="4364345" y="1016575"/>
            <a:ext cx="3590947" cy="480909"/>
          </a:xfrm>
        </p:spPr>
        <p:txBody>
          <a:bodyPr>
            <a:normAutofit/>
          </a:bodyPr>
          <a:lstStyle>
            <a:lvl1pPr marL="0" indent="0" algn="ctr">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grpSp>
        <p:nvGrpSpPr>
          <p:cNvPr id="34" name="组 33"/>
          <p:cNvGrpSpPr/>
          <p:nvPr userDrawn="1"/>
        </p:nvGrpSpPr>
        <p:grpSpPr>
          <a:xfrm>
            <a:off x="1267046" y="1849594"/>
            <a:ext cx="1980671" cy="2408790"/>
            <a:chOff x="1180390" y="1849594"/>
            <a:chExt cx="1980671" cy="2408790"/>
          </a:xfrm>
        </p:grpSpPr>
        <p:sp>
          <p:nvSpPr>
            <p:cNvPr id="32" name="矩形 31"/>
            <p:cNvSpPr/>
            <p:nvPr userDrawn="1"/>
          </p:nvSpPr>
          <p:spPr>
            <a:xfrm>
              <a:off x="1180390" y="1849594"/>
              <a:ext cx="1980671" cy="1948580"/>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3" name="矩形 32"/>
            <p:cNvSpPr/>
            <p:nvPr userDrawn="1"/>
          </p:nvSpPr>
          <p:spPr>
            <a:xfrm>
              <a:off x="1180390" y="3859324"/>
              <a:ext cx="1980671" cy="399060"/>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sp>
        <p:nvSpPr>
          <p:cNvPr id="35" name="椭圆 34"/>
          <p:cNvSpPr/>
          <p:nvPr userDrawn="1"/>
        </p:nvSpPr>
        <p:spPr>
          <a:xfrm>
            <a:off x="1730210" y="2274806"/>
            <a:ext cx="1076390" cy="1076390"/>
          </a:xfrm>
          <a:prstGeom prst="ellipse">
            <a:avLst/>
          </a:prstGeom>
          <a:noFill/>
          <a:ln w="381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7" name="图片占位符 41"/>
          <p:cNvSpPr>
            <a:spLocks noGrp="1"/>
          </p:cNvSpPr>
          <p:nvPr>
            <p:ph type="pic" sz="quarter" idx="22" hasCustomPrompt="1"/>
          </p:nvPr>
        </p:nvSpPr>
        <p:spPr>
          <a:xfrm>
            <a:off x="1938229" y="2521761"/>
            <a:ext cx="650875" cy="598487"/>
          </a:xfrm>
        </p:spPr>
        <p:txBody>
          <a:bodyPr>
            <a:normAutofit/>
          </a:bodyPr>
          <a:lstStyle>
            <a:lvl1pPr marL="0" indent="0">
              <a:buNone/>
              <a:defRPr sz="1400">
                <a:solidFill>
                  <a:schemeClr val="bg1"/>
                </a:solidFill>
              </a:defRPr>
            </a:lvl1pPr>
          </a:lstStyle>
          <a:p>
            <a:r>
              <a:rPr kumimoji="1" lang="en-US" altLang="zh-CN" dirty="0"/>
              <a:t>  </a:t>
            </a:r>
            <a:r>
              <a:rPr kumimoji="1" lang="zh-CN" altLang="en-US" dirty="0"/>
              <a:t>图标</a:t>
            </a:r>
          </a:p>
        </p:txBody>
      </p:sp>
      <p:sp>
        <p:nvSpPr>
          <p:cNvPr id="38" name="内容占位符 36"/>
          <p:cNvSpPr>
            <a:spLocks noGrp="1"/>
          </p:cNvSpPr>
          <p:nvPr>
            <p:ph sz="quarter" idx="16" hasCustomPrompt="1"/>
          </p:nvPr>
        </p:nvSpPr>
        <p:spPr>
          <a:xfrm>
            <a:off x="1432854" y="3890812"/>
            <a:ext cx="1652864" cy="335140"/>
          </a:xfrm>
        </p:spPr>
        <p:txBody>
          <a:bodyPr>
            <a:normAutofit/>
          </a:bodyPr>
          <a:lstStyle>
            <a:lvl1pPr marL="0" indent="0" algn="ctr">
              <a:buFontTx/>
              <a:buNone/>
              <a:defRPr sz="1600" b="0">
                <a:solidFill>
                  <a:schemeClr val="bg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添加标题</a:t>
            </a:r>
            <a:endParaRPr kumimoji="1" lang="en-US" altLang="zh-CN" dirty="0"/>
          </a:p>
        </p:txBody>
      </p:sp>
      <p:grpSp>
        <p:nvGrpSpPr>
          <p:cNvPr id="40" name="组 39"/>
          <p:cNvGrpSpPr/>
          <p:nvPr userDrawn="1"/>
        </p:nvGrpSpPr>
        <p:grpSpPr>
          <a:xfrm>
            <a:off x="9096795" y="1849594"/>
            <a:ext cx="1980671" cy="2408790"/>
            <a:chOff x="1180390" y="1849594"/>
            <a:chExt cx="1980671" cy="2408790"/>
          </a:xfrm>
        </p:grpSpPr>
        <p:sp>
          <p:nvSpPr>
            <p:cNvPr id="41" name="矩形 40"/>
            <p:cNvSpPr/>
            <p:nvPr userDrawn="1"/>
          </p:nvSpPr>
          <p:spPr>
            <a:xfrm>
              <a:off x="1180390" y="1849594"/>
              <a:ext cx="1980671" cy="1948580"/>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2" name="矩形 41"/>
            <p:cNvSpPr/>
            <p:nvPr userDrawn="1"/>
          </p:nvSpPr>
          <p:spPr>
            <a:xfrm>
              <a:off x="1180390" y="3859324"/>
              <a:ext cx="1980671" cy="399060"/>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sp>
        <p:nvSpPr>
          <p:cNvPr id="43" name="椭圆 42"/>
          <p:cNvSpPr/>
          <p:nvPr userDrawn="1"/>
        </p:nvSpPr>
        <p:spPr>
          <a:xfrm>
            <a:off x="9559959" y="2274806"/>
            <a:ext cx="1076390" cy="1076390"/>
          </a:xfrm>
          <a:prstGeom prst="ellipse">
            <a:avLst/>
          </a:prstGeom>
          <a:noFill/>
          <a:ln w="381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4" name="图片占位符 41"/>
          <p:cNvSpPr>
            <a:spLocks noGrp="1"/>
          </p:cNvSpPr>
          <p:nvPr>
            <p:ph type="pic" sz="quarter" idx="23" hasCustomPrompt="1"/>
          </p:nvPr>
        </p:nvSpPr>
        <p:spPr>
          <a:xfrm>
            <a:off x="9767978" y="2521761"/>
            <a:ext cx="650875" cy="598487"/>
          </a:xfrm>
        </p:spPr>
        <p:txBody>
          <a:bodyPr>
            <a:normAutofit/>
          </a:bodyPr>
          <a:lstStyle>
            <a:lvl1pPr marL="0" indent="0">
              <a:buNone/>
              <a:defRPr sz="1400">
                <a:solidFill>
                  <a:schemeClr val="bg1"/>
                </a:solidFill>
              </a:defRPr>
            </a:lvl1pPr>
          </a:lstStyle>
          <a:p>
            <a:r>
              <a:rPr kumimoji="1" lang="en-US" altLang="zh-CN" dirty="0"/>
              <a:t>  </a:t>
            </a:r>
            <a:r>
              <a:rPr kumimoji="1" lang="zh-CN" altLang="en-US" dirty="0"/>
              <a:t>图标</a:t>
            </a:r>
          </a:p>
        </p:txBody>
      </p:sp>
      <p:sp>
        <p:nvSpPr>
          <p:cNvPr id="45" name="内容占位符 36"/>
          <p:cNvSpPr>
            <a:spLocks noGrp="1"/>
          </p:cNvSpPr>
          <p:nvPr>
            <p:ph sz="quarter" idx="24" hasCustomPrompt="1"/>
          </p:nvPr>
        </p:nvSpPr>
        <p:spPr>
          <a:xfrm>
            <a:off x="9262603" y="3890812"/>
            <a:ext cx="1652864" cy="335140"/>
          </a:xfrm>
        </p:spPr>
        <p:txBody>
          <a:bodyPr>
            <a:normAutofit/>
          </a:bodyPr>
          <a:lstStyle>
            <a:lvl1pPr marL="0" indent="0" algn="ctr">
              <a:buFontTx/>
              <a:buNone/>
              <a:defRPr sz="1600" b="0">
                <a:solidFill>
                  <a:schemeClr val="bg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添加标题</a:t>
            </a:r>
            <a:endParaRPr kumimoji="1" lang="en-US" altLang="zh-CN" dirty="0"/>
          </a:p>
        </p:txBody>
      </p:sp>
      <p:grpSp>
        <p:nvGrpSpPr>
          <p:cNvPr id="47" name="组 46"/>
          <p:cNvGrpSpPr/>
          <p:nvPr userDrawn="1"/>
        </p:nvGrpSpPr>
        <p:grpSpPr>
          <a:xfrm>
            <a:off x="3888839" y="1849594"/>
            <a:ext cx="1980671" cy="2408790"/>
            <a:chOff x="1180390" y="1849594"/>
            <a:chExt cx="1980671" cy="2408790"/>
          </a:xfrm>
        </p:grpSpPr>
        <p:sp>
          <p:nvSpPr>
            <p:cNvPr id="48" name="矩形 47"/>
            <p:cNvSpPr/>
            <p:nvPr userDrawn="1"/>
          </p:nvSpPr>
          <p:spPr>
            <a:xfrm>
              <a:off x="1180390" y="1849594"/>
              <a:ext cx="1980671" cy="1948580"/>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9" name="矩形 48"/>
            <p:cNvSpPr/>
            <p:nvPr userDrawn="1"/>
          </p:nvSpPr>
          <p:spPr>
            <a:xfrm>
              <a:off x="1180390" y="3859324"/>
              <a:ext cx="1980671" cy="399060"/>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sp>
        <p:nvSpPr>
          <p:cNvPr id="50" name="椭圆 49"/>
          <p:cNvSpPr/>
          <p:nvPr userDrawn="1"/>
        </p:nvSpPr>
        <p:spPr>
          <a:xfrm>
            <a:off x="4362499" y="2274806"/>
            <a:ext cx="1076390" cy="1076390"/>
          </a:xfrm>
          <a:prstGeom prst="ellipse">
            <a:avLst/>
          </a:prstGeom>
          <a:noFill/>
          <a:ln w="381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1" name="图片占位符 41"/>
          <p:cNvSpPr>
            <a:spLocks noGrp="1"/>
          </p:cNvSpPr>
          <p:nvPr>
            <p:ph type="pic" sz="quarter" idx="25" hasCustomPrompt="1"/>
          </p:nvPr>
        </p:nvSpPr>
        <p:spPr>
          <a:xfrm>
            <a:off x="4560022" y="2521761"/>
            <a:ext cx="650875" cy="598487"/>
          </a:xfrm>
        </p:spPr>
        <p:txBody>
          <a:bodyPr>
            <a:normAutofit/>
          </a:bodyPr>
          <a:lstStyle>
            <a:lvl1pPr marL="0" indent="0">
              <a:buNone/>
              <a:defRPr sz="1400">
                <a:solidFill>
                  <a:schemeClr val="bg1"/>
                </a:solidFill>
              </a:defRPr>
            </a:lvl1pPr>
          </a:lstStyle>
          <a:p>
            <a:r>
              <a:rPr kumimoji="1" lang="en-US" altLang="zh-CN" dirty="0"/>
              <a:t>  </a:t>
            </a:r>
            <a:r>
              <a:rPr kumimoji="1" lang="zh-CN" altLang="en-US" dirty="0"/>
              <a:t>图标</a:t>
            </a:r>
          </a:p>
        </p:txBody>
      </p:sp>
      <p:sp>
        <p:nvSpPr>
          <p:cNvPr id="52" name="内容占位符 36"/>
          <p:cNvSpPr>
            <a:spLocks noGrp="1"/>
          </p:cNvSpPr>
          <p:nvPr>
            <p:ph sz="quarter" idx="26" hasCustomPrompt="1"/>
          </p:nvPr>
        </p:nvSpPr>
        <p:spPr>
          <a:xfrm>
            <a:off x="4054647" y="3890812"/>
            <a:ext cx="1652864" cy="335140"/>
          </a:xfrm>
        </p:spPr>
        <p:txBody>
          <a:bodyPr>
            <a:normAutofit/>
          </a:bodyPr>
          <a:lstStyle>
            <a:lvl1pPr marL="0" indent="0" algn="ctr">
              <a:buFontTx/>
              <a:buNone/>
              <a:defRPr sz="1600" b="0">
                <a:solidFill>
                  <a:schemeClr val="bg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添加标题</a:t>
            </a:r>
            <a:endParaRPr kumimoji="1" lang="en-US" altLang="zh-CN" dirty="0"/>
          </a:p>
        </p:txBody>
      </p:sp>
      <p:grpSp>
        <p:nvGrpSpPr>
          <p:cNvPr id="54" name="组 53"/>
          <p:cNvGrpSpPr/>
          <p:nvPr userDrawn="1"/>
        </p:nvGrpSpPr>
        <p:grpSpPr>
          <a:xfrm>
            <a:off x="6504374" y="1849594"/>
            <a:ext cx="1980671" cy="2408790"/>
            <a:chOff x="1180390" y="1849594"/>
            <a:chExt cx="1980671" cy="2408790"/>
          </a:xfrm>
        </p:grpSpPr>
        <p:sp>
          <p:nvSpPr>
            <p:cNvPr id="55" name="矩形 54"/>
            <p:cNvSpPr/>
            <p:nvPr userDrawn="1"/>
          </p:nvSpPr>
          <p:spPr>
            <a:xfrm>
              <a:off x="1180390" y="1849594"/>
              <a:ext cx="1980671" cy="1948580"/>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6" name="矩形 55"/>
            <p:cNvSpPr/>
            <p:nvPr userDrawn="1"/>
          </p:nvSpPr>
          <p:spPr>
            <a:xfrm>
              <a:off x="1180390" y="3859324"/>
              <a:ext cx="1980671" cy="399060"/>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sp>
        <p:nvSpPr>
          <p:cNvPr id="57" name="椭圆 56"/>
          <p:cNvSpPr/>
          <p:nvPr userDrawn="1"/>
        </p:nvSpPr>
        <p:spPr>
          <a:xfrm>
            <a:off x="6978034" y="2274806"/>
            <a:ext cx="1076390" cy="1076390"/>
          </a:xfrm>
          <a:prstGeom prst="ellipse">
            <a:avLst/>
          </a:prstGeom>
          <a:noFill/>
          <a:ln w="381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8" name="图片占位符 41"/>
          <p:cNvSpPr>
            <a:spLocks noGrp="1"/>
          </p:cNvSpPr>
          <p:nvPr>
            <p:ph type="pic" sz="quarter" idx="27" hasCustomPrompt="1"/>
          </p:nvPr>
        </p:nvSpPr>
        <p:spPr>
          <a:xfrm>
            <a:off x="7175557" y="2521761"/>
            <a:ext cx="650875" cy="598487"/>
          </a:xfrm>
        </p:spPr>
        <p:txBody>
          <a:bodyPr>
            <a:normAutofit/>
          </a:bodyPr>
          <a:lstStyle>
            <a:lvl1pPr marL="0" indent="0">
              <a:buNone/>
              <a:defRPr sz="1400">
                <a:solidFill>
                  <a:schemeClr val="bg1"/>
                </a:solidFill>
              </a:defRPr>
            </a:lvl1pPr>
          </a:lstStyle>
          <a:p>
            <a:r>
              <a:rPr kumimoji="1" lang="en-US" altLang="zh-CN" dirty="0"/>
              <a:t>  </a:t>
            </a:r>
            <a:r>
              <a:rPr kumimoji="1" lang="zh-CN" altLang="en-US" dirty="0"/>
              <a:t>图标</a:t>
            </a:r>
          </a:p>
        </p:txBody>
      </p:sp>
      <p:sp>
        <p:nvSpPr>
          <p:cNvPr id="59" name="内容占位符 36"/>
          <p:cNvSpPr>
            <a:spLocks noGrp="1"/>
          </p:cNvSpPr>
          <p:nvPr>
            <p:ph sz="quarter" idx="28" hasCustomPrompt="1"/>
          </p:nvPr>
        </p:nvSpPr>
        <p:spPr>
          <a:xfrm>
            <a:off x="6670182" y="3890812"/>
            <a:ext cx="1652864" cy="335140"/>
          </a:xfrm>
        </p:spPr>
        <p:txBody>
          <a:bodyPr>
            <a:normAutofit/>
          </a:bodyPr>
          <a:lstStyle>
            <a:lvl1pPr marL="0" indent="0" algn="ctr">
              <a:buFontTx/>
              <a:buNone/>
              <a:defRPr sz="1600" b="0">
                <a:solidFill>
                  <a:schemeClr val="bg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添加标题</a:t>
            </a:r>
            <a:endParaRPr kumimoji="1" lang="en-US" altLang="zh-CN" dirty="0"/>
          </a:p>
        </p:txBody>
      </p:sp>
      <p:pic>
        <p:nvPicPr>
          <p:cNvPr id="60" name="图片 5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63" name="内容占位符 36"/>
          <p:cNvSpPr>
            <a:spLocks noGrp="1"/>
          </p:cNvSpPr>
          <p:nvPr>
            <p:ph sz="quarter" idx="19" hasCustomPrompt="1"/>
          </p:nvPr>
        </p:nvSpPr>
        <p:spPr>
          <a:xfrm>
            <a:off x="1250968" y="4387761"/>
            <a:ext cx="1996749" cy="1206751"/>
          </a:xfrm>
        </p:spPr>
        <p:txBody>
          <a:bodyPr>
            <a:noAutofit/>
          </a:bodyPr>
          <a:lstStyle>
            <a:lvl1pPr marL="0" indent="0">
              <a:lnSpc>
                <a:spcPct val="12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algn="just">
              <a:lnSpc>
                <a:spcPct val="130000"/>
              </a:lnSpc>
            </a:pPr>
            <a:r>
              <a:rPr lang="zh-CN" altLang="en-US" sz="1400" dirty="0">
                <a:latin typeface="微软雅黑" charset="-122"/>
                <a:ea typeface="微软雅黑" charset="-122"/>
              </a:rPr>
              <a:t>单击添加文本单击添加文本单击添加文本单击添加文本单击添加文本</a:t>
            </a:r>
            <a:endParaRPr lang="en-US" altLang="zh-CN" sz="1400" dirty="0">
              <a:latin typeface="微软雅黑" charset="-122"/>
              <a:ea typeface="微软雅黑" charset="-122"/>
            </a:endParaRPr>
          </a:p>
        </p:txBody>
      </p:sp>
      <p:sp>
        <p:nvSpPr>
          <p:cNvPr id="64" name="内容占位符 36"/>
          <p:cNvSpPr>
            <a:spLocks noGrp="1"/>
          </p:cNvSpPr>
          <p:nvPr>
            <p:ph sz="quarter" idx="29" hasCustomPrompt="1"/>
          </p:nvPr>
        </p:nvSpPr>
        <p:spPr>
          <a:xfrm>
            <a:off x="3888839" y="4387761"/>
            <a:ext cx="1996749" cy="1206751"/>
          </a:xfrm>
        </p:spPr>
        <p:txBody>
          <a:bodyPr>
            <a:noAutofit/>
          </a:bodyPr>
          <a:lstStyle>
            <a:lvl1pPr marL="0" indent="0">
              <a:lnSpc>
                <a:spcPct val="12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algn="just">
              <a:lnSpc>
                <a:spcPct val="130000"/>
              </a:lnSpc>
            </a:pPr>
            <a:r>
              <a:rPr lang="zh-CN" altLang="en-US" sz="1400" dirty="0">
                <a:latin typeface="微软雅黑" charset="-122"/>
                <a:ea typeface="微软雅黑" charset="-122"/>
              </a:rPr>
              <a:t>单击添加文本单击添加文本单击添加文本单击添加文本单击添加文本</a:t>
            </a:r>
            <a:endParaRPr lang="en-US" altLang="zh-CN" sz="1400" dirty="0">
              <a:latin typeface="微软雅黑" charset="-122"/>
              <a:ea typeface="微软雅黑" charset="-122"/>
            </a:endParaRPr>
          </a:p>
        </p:txBody>
      </p:sp>
      <p:sp>
        <p:nvSpPr>
          <p:cNvPr id="65" name="内容占位符 36"/>
          <p:cNvSpPr>
            <a:spLocks noGrp="1"/>
          </p:cNvSpPr>
          <p:nvPr>
            <p:ph sz="quarter" idx="30" hasCustomPrompt="1"/>
          </p:nvPr>
        </p:nvSpPr>
        <p:spPr>
          <a:xfrm>
            <a:off x="6504374" y="4387761"/>
            <a:ext cx="1996749" cy="1206751"/>
          </a:xfrm>
        </p:spPr>
        <p:txBody>
          <a:bodyPr>
            <a:noAutofit/>
          </a:bodyPr>
          <a:lstStyle>
            <a:lvl1pPr marL="0" indent="0">
              <a:lnSpc>
                <a:spcPct val="12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algn="just">
              <a:lnSpc>
                <a:spcPct val="130000"/>
              </a:lnSpc>
            </a:pPr>
            <a:r>
              <a:rPr lang="zh-CN" altLang="en-US" sz="1400" dirty="0">
                <a:latin typeface="微软雅黑" charset="-122"/>
                <a:ea typeface="微软雅黑" charset="-122"/>
              </a:rPr>
              <a:t>单击添加文本单击添加文本单击添加文本单击添加文本单击添加文本</a:t>
            </a:r>
            <a:endParaRPr lang="en-US" altLang="zh-CN" sz="1400" dirty="0">
              <a:latin typeface="微软雅黑" charset="-122"/>
              <a:ea typeface="微软雅黑" charset="-122"/>
            </a:endParaRPr>
          </a:p>
        </p:txBody>
      </p:sp>
      <p:sp>
        <p:nvSpPr>
          <p:cNvPr id="66" name="内容占位符 36"/>
          <p:cNvSpPr>
            <a:spLocks noGrp="1"/>
          </p:cNvSpPr>
          <p:nvPr>
            <p:ph sz="quarter" idx="31" hasCustomPrompt="1"/>
          </p:nvPr>
        </p:nvSpPr>
        <p:spPr>
          <a:xfrm>
            <a:off x="9096795" y="4387761"/>
            <a:ext cx="1996749" cy="1206751"/>
          </a:xfrm>
        </p:spPr>
        <p:txBody>
          <a:bodyPr>
            <a:noAutofit/>
          </a:bodyPr>
          <a:lstStyle>
            <a:lvl1pPr marL="0" indent="0">
              <a:lnSpc>
                <a:spcPct val="12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algn="just">
              <a:lnSpc>
                <a:spcPct val="130000"/>
              </a:lnSpc>
            </a:pPr>
            <a:r>
              <a:rPr lang="zh-CN" altLang="en-US" sz="1400" dirty="0">
                <a:latin typeface="微软雅黑" charset="-122"/>
                <a:ea typeface="微软雅黑" charset="-122"/>
              </a:rPr>
              <a:t>单击添加文本单击添加文本单击添加文本单击添加文本单击添加文本</a:t>
            </a:r>
            <a:endParaRPr lang="en-US" altLang="zh-CN" sz="1400" dirty="0">
              <a:latin typeface="微软雅黑" charset="-122"/>
              <a:ea typeface="微软雅黑" charset="-122"/>
            </a:endParaRPr>
          </a:p>
        </p:txBody>
      </p:sp>
    </p:spTree>
    <p:extLst>
      <p:ext uri="{BB962C8B-B14F-4D97-AF65-F5344CB8AC3E}">
        <p14:creationId xmlns:p14="http://schemas.microsoft.com/office/powerpoint/2010/main" val="1103219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927" y="-54440"/>
            <a:ext cx="12288780" cy="6912439"/>
          </a:xfrm>
          <a:prstGeom prst="rect">
            <a:avLst/>
          </a:prstGeom>
        </p:spPr>
      </p:pic>
      <p:pic>
        <p:nvPicPr>
          <p:cNvPr id="19" name="图片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21" name="文本占位符 26"/>
          <p:cNvSpPr>
            <a:spLocks noGrp="1"/>
          </p:cNvSpPr>
          <p:nvPr>
            <p:ph type="body" sz="quarter" idx="10" hasCustomPrompt="1"/>
          </p:nvPr>
        </p:nvSpPr>
        <p:spPr>
          <a:xfrm>
            <a:off x="1321798" y="1257029"/>
            <a:ext cx="3590947" cy="480909"/>
          </a:xfrm>
        </p:spPr>
        <p:txBody>
          <a:bodyPr>
            <a:normAutofit/>
          </a:bodyPr>
          <a:lstStyle>
            <a:lvl1pPr marL="0" indent="0" algn="ctr">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22" name="内容占位符 36"/>
          <p:cNvSpPr>
            <a:spLocks noGrp="1"/>
          </p:cNvSpPr>
          <p:nvPr>
            <p:ph sz="quarter" idx="16" hasCustomPrompt="1"/>
          </p:nvPr>
        </p:nvSpPr>
        <p:spPr>
          <a:xfrm>
            <a:off x="1742533" y="2103350"/>
            <a:ext cx="3041650" cy="335140"/>
          </a:xfrm>
        </p:spPr>
        <p:txBody>
          <a:bodyPr>
            <a:normAutofit/>
          </a:bodyPr>
          <a:lstStyle>
            <a:lvl1pPr marL="0" indent="0">
              <a:buFontTx/>
              <a:buNone/>
              <a:defRPr sz="1600" b="1">
                <a:solidFill>
                  <a:schemeClr val="tx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小标题文字微软雅黑</a:t>
            </a:r>
            <a:r>
              <a:rPr kumimoji="1" lang="en-US" altLang="zh-CN" dirty="0"/>
              <a:t>16</a:t>
            </a:r>
            <a:r>
              <a:rPr kumimoji="1" lang="zh-CN" altLang="en-US" dirty="0"/>
              <a:t>号</a:t>
            </a:r>
            <a:endParaRPr kumimoji="1" lang="en-US" altLang="zh-CN" dirty="0"/>
          </a:p>
        </p:txBody>
      </p:sp>
      <p:sp>
        <p:nvSpPr>
          <p:cNvPr id="23" name="内容占位符 36"/>
          <p:cNvSpPr>
            <a:spLocks noGrp="1"/>
          </p:cNvSpPr>
          <p:nvPr>
            <p:ph sz="quarter" idx="17" hasCustomPrompt="1"/>
          </p:nvPr>
        </p:nvSpPr>
        <p:spPr>
          <a:xfrm>
            <a:off x="1742533" y="2396392"/>
            <a:ext cx="3435886" cy="601834"/>
          </a:xfrm>
        </p:spPr>
        <p:txBody>
          <a:bodyPr>
            <a:noAutofit/>
          </a:bodyPr>
          <a:lstStyle>
            <a:lvl1pPr marL="0" indent="0">
              <a:lnSpc>
                <a:spcPct val="12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algn="just">
              <a:lnSpc>
                <a:spcPct val="130000"/>
              </a:lnSpc>
            </a:pPr>
            <a:r>
              <a:rPr lang="zh-CN" altLang="en-US" sz="1400" dirty="0">
                <a:latin typeface="微软雅黑" charset="-122"/>
                <a:ea typeface="微软雅黑" charset="-122"/>
              </a:rPr>
              <a:t>单击添加文本单击添加文本单击添加文本单击添加文本单击添加文本单击添加文本</a:t>
            </a:r>
            <a:endParaRPr lang="en-US" altLang="zh-CN" sz="1400" dirty="0">
              <a:latin typeface="微软雅黑" charset="-122"/>
              <a:ea typeface="微软雅黑" charset="-122"/>
            </a:endParaRPr>
          </a:p>
        </p:txBody>
      </p:sp>
      <p:sp>
        <p:nvSpPr>
          <p:cNvPr id="24" name="椭圆 23"/>
          <p:cNvSpPr/>
          <p:nvPr userDrawn="1"/>
        </p:nvSpPr>
        <p:spPr>
          <a:xfrm>
            <a:off x="1523582" y="2169855"/>
            <a:ext cx="179090" cy="179090"/>
          </a:xfrm>
          <a:prstGeom prst="ellipse">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8" name="内容占位符 36"/>
          <p:cNvSpPr>
            <a:spLocks noGrp="1"/>
          </p:cNvSpPr>
          <p:nvPr>
            <p:ph sz="quarter" idx="18" hasCustomPrompt="1"/>
          </p:nvPr>
        </p:nvSpPr>
        <p:spPr>
          <a:xfrm>
            <a:off x="1742533" y="3277432"/>
            <a:ext cx="3041650" cy="335140"/>
          </a:xfrm>
        </p:spPr>
        <p:txBody>
          <a:bodyPr>
            <a:normAutofit/>
          </a:bodyPr>
          <a:lstStyle>
            <a:lvl1pPr marL="0" indent="0">
              <a:buFontTx/>
              <a:buNone/>
              <a:defRPr sz="1600" b="1">
                <a:solidFill>
                  <a:schemeClr val="tx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小标题文字微软雅黑</a:t>
            </a:r>
            <a:r>
              <a:rPr kumimoji="1" lang="en-US" altLang="zh-CN" dirty="0"/>
              <a:t>16</a:t>
            </a:r>
            <a:r>
              <a:rPr kumimoji="1" lang="zh-CN" altLang="en-US" dirty="0"/>
              <a:t>号</a:t>
            </a:r>
            <a:endParaRPr kumimoji="1" lang="en-US" altLang="zh-CN" dirty="0"/>
          </a:p>
        </p:txBody>
      </p:sp>
      <p:sp>
        <p:nvSpPr>
          <p:cNvPr id="29" name="内容占位符 36"/>
          <p:cNvSpPr>
            <a:spLocks noGrp="1"/>
          </p:cNvSpPr>
          <p:nvPr>
            <p:ph sz="quarter" idx="19" hasCustomPrompt="1"/>
          </p:nvPr>
        </p:nvSpPr>
        <p:spPr>
          <a:xfrm>
            <a:off x="1742533" y="3570474"/>
            <a:ext cx="3435886" cy="601834"/>
          </a:xfrm>
        </p:spPr>
        <p:txBody>
          <a:bodyPr>
            <a:noAutofit/>
          </a:bodyPr>
          <a:lstStyle>
            <a:lvl1pPr marL="0" indent="0">
              <a:lnSpc>
                <a:spcPct val="12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algn="just">
              <a:lnSpc>
                <a:spcPct val="130000"/>
              </a:lnSpc>
            </a:pPr>
            <a:r>
              <a:rPr lang="zh-CN" altLang="en-US" sz="1400" dirty="0">
                <a:latin typeface="微软雅黑" charset="-122"/>
                <a:ea typeface="微软雅黑" charset="-122"/>
              </a:rPr>
              <a:t>单击添加文本单击添加文本单击添加文本单击添加文本单击添加文本单击添加文本</a:t>
            </a:r>
            <a:endParaRPr lang="en-US" altLang="zh-CN" sz="1400" dirty="0">
              <a:latin typeface="微软雅黑" charset="-122"/>
              <a:ea typeface="微软雅黑" charset="-122"/>
            </a:endParaRPr>
          </a:p>
        </p:txBody>
      </p:sp>
      <p:sp>
        <p:nvSpPr>
          <p:cNvPr id="30" name="椭圆 29"/>
          <p:cNvSpPr/>
          <p:nvPr userDrawn="1"/>
        </p:nvSpPr>
        <p:spPr>
          <a:xfrm>
            <a:off x="1523582" y="3343937"/>
            <a:ext cx="179090" cy="179090"/>
          </a:xfrm>
          <a:prstGeom prst="ellipse">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4" name="内容占位符 36"/>
          <p:cNvSpPr>
            <a:spLocks noGrp="1"/>
          </p:cNvSpPr>
          <p:nvPr>
            <p:ph sz="quarter" idx="20" hasCustomPrompt="1"/>
          </p:nvPr>
        </p:nvSpPr>
        <p:spPr>
          <a:xfrm>
            <a:off x="1742533" y="4508144"/>
            <a:ext cx="3041650" cy="335140"/>
          </a:xfrm>
        </p:spPr>
        <p:txBody>
          <a:bodyPr>
            <a:normAutofit/>
          </a:bodyPr>
          <a:lstStyle>
            <a:lvl1pPr marL="0" indent="0">
              <a:buFontTx/>
              <a:buNone/>
              <a:defRPr sz="1600" b="1">
                <a:solidFill>
                  <a:schemeClr val="tx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小标题文字微软雅黑</a:t>
            </a:r>
            <a:r>
              <a:rPr kumimoji="1" lang="en-US" altLang="zh-CN" dirty="0"/>
              <a:t>16</a:t>
            </a:r>
            <a:r>
              <a:rPr kumimoji="1" lang="zh-CN" altLang="en-US" dirty="0"/>
              <a:t>号</a:t>
            </a:r>
            <a:endParaRPr kumimoji="1" lang="en-US" altLang="zh-CN" dirty="0"/>
          </a:p>
        </p:txBody>
      </p:sp>
      <p:sp>
        <p:nvSpPr>
          <p:cNvPr id="35" name="内容占位符 36"/>
          <p:cNvSpPr>
            <a:spLocks noGrp="1"/>
          </p:cNvSpPr>
          <p:nvPr>
            <p:ph sz="quarter" idx="21" hasCustomPrompt="1"/>
          </p:nvPr>
        </p:nvSpPr>
        <p:spPr>
          <a:xfrm>
            <a:off x="1742533" y="4801186"/>
            <a:ext cx="3435886" cy="601834"/>
          </a:xfrm>
        </p:spPr>
        <p:txBody>
          <a:bodyPr>
            <a:noAutofit/>
          </a:bodyPr>
          <a:lstStyle>
            <a:lvl1pPr marL="0" indent="0">
              <a:lnSpc>
                <a:spcPct val="120000"/>
              </a:lnSpc>
              <a:buFontTx/>
              <a:buNone/>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algn="just">
              <a:lnSpc>
                <a:spcPct val="130000"/>
              </a:lnSpc>
            </a:pPr>
            <a:r>
              <a:rPr lang="zh-CN" altLang="en-US" sz="1400" dirty="0">
                <a:latin typeface="微软雅黑" charset="-122"/>
                <a:ea typeface="微软雅黑" charset="-122"/>
              </a:rPr>
              <a:t>单击添加文本单击添加文本单击添加文本单击添加文本单击添加文本单击添加文本</a:t>
            </a:r>
            <a:endParaRPr lang="en-US" altLang="zh-CN" sz="1400" dirty="0">
              <a:latin typeface="微软雅黑" charset="-122"/>
              <a:ea typeface="微软雅黑" charset="-122"/>
            </a:endParaRPr>
          </a:p>
        </p:txBody>
      </p:sp>
      <p:sp>
        <p:nvSpPr>
          <p:cNvPr id="36" name="椭圆 35"/>
          <p:cNvSpPr/>
          <p:nvPr userDrawn="1"/>
        </p:nvSpPr>
        <p:spPr>
          <a:xfrm>
            <a:off x="1523582" y="4574649"/>
            <a:ext cx="179090" cy="179090"/>
          </a:xfrm>
          <a:prstGeom prst="ellipse">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8" name="图片占位符 22"/>
          <p:cNvSpPr>
            <a:spLocks noGrp="1"/>
          </p:cNvSpPr>
          <p:nvPr>
            <p:ph type="pic" sz="quarter" idx="22"/>
          </p:nvPr>
        </p:nvSpPr>
        <p:spPr>
          <a:xfrm>
            <a:off x="6200363" y="1455675"/>
            <a:ext cx="6062489" cy="3994624"/>
          </a:xfrm>
        </p:spPr>
        <p:txBody>
          <a:bodyPr>
            <a:normAutofit/>
          </a:bodyPr>
          <a:lstStyle>
            <a:lvl1pPr marL="0" indent="0">
              <a:buNone/>
              <a:defRPr sz="2000" baseline="0"/>
            </a:lvl1pPr>
          </a:lstStyle>
          <a:p>
            <a:endParaRPr kumimoji="1" lang="zh-CN" altLang="en-US" dirty="0"/>
          </a:p>
          <a:p>
            <a:endParaRPr kumimoji="1" lang="zh-CN" altLang="en-US" dirty="0"/>
          </a:p>
          <a:p>
            <a:endParaRPr kumimoji="1" lang="zh-CN" altLang="en-US" dirty="0"/>
          </a:p>
          <a:p>
            <a:r>
              <a:rPr kumimoji="1" lang="en-US" altLang="zh-CN" dirty="0"/>
              <a:t>                                 </a:t>
            </a:r>
            <a:r>
              <a:rPr kumimoji="1" lang="zh-CN" altLang="en-US" dirty="0"/>
              <a:t>图片</a:t>
            </a:r>
          </a:p>
        </p:txBody>
      </p:sp>
    </p:spTree>
    <p:extLst>
      <p:ext uri="{BB962C8B-B14F-4D97-AF65-F5344CB8AC3E}">
        <p14:creationId xmlns:p14="http://schemas.microsoft.com/office/powerpoint/2010/main" val="23898418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 y="-50228"/>
            <a:ext cx="12281292" cy="6908227"/>
          </a:xfrm>
          <a:prstGeom prst="rect">
            <a:avLst/>
          </a:prstGeom>
        </p:spPr>
      </p:pic>
      <p:cxnSp>
        <p:nvCxnSpPr>
          <p:cNvPr id="37" name="直线连接符 36"/>
          <p:cNvCxnSpPr/>
          <p:nvPr userDrawn="1"/>
        </p:nvCxnSpPr>
        <p:spPr>
          <a:xfrm>
            <a:off x="-50800" y="2660949"/>
            <a:ext cx="12281292" cy="0"/>
          </a:xfrm>
          <a:prstGeom prst="line">
            <a:avLst/>
          </a:prstGeom>
          <a:ln w="28575" cmpd="sng">
            <a:solidFill>
              <a:srgbClr val="607695"/>
            </a:solidFill>
          </a:ln>
        </p:spPr>
        <p:style>
          <a:lnRef idx="2">
            <a:schemeClr val="accent1"/>
          </a:lnRef>
          <a:fillRef idx="0">
            <a:schemeClr val="accent1"/>
          </a:fillRef>
          <a:effectRef idx="1">
            <a:schemeClr val="accent1"/>
          </a:effectRef>
          <a:fontRef idx="minor">
            <a:schemeClr val="tx1"/>
          </a:fontRef>
        </p:style>
      </p:cxnSp>
      <p:sp>
        <p:nvSpPr>
          <p:cNvPr id="63" name="椭圆 62"/>
          <p:cNvSpPr/>
          <p:nvPr userDrawn="1"/>
        </p:nvSpPr>
        <p:spPr>
          <a:xfrm>
            <a:off x="1490157" y="2230404"/>
            <a:ext cx="840098" cy="840098"/>
          </a:xfrm>
          <a:prstGeom prst="ellipse">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pic>
        <p:nvPicPr>
          <p:cNvPr id="30" name="图片 2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32" name="文本占位符 26"/>
          <p:cNvSpPr>
            <a:spLocks noGrp="1"/>
          </p:cNvSpPr>
          <p:nvPr>
            <p:ph type="body" sz="quarter" idx="10" hasCustomPrompt="1"/>
          </p:nvPr>
        </p:nvSpPr>
        <p:spPr>
          <a:xfrm>
            <a:off x="4269881" y="1016575"/>
            <a:ext cx="3590947" cy="480909"/>
          </a:xfrm>
        </p:spPr>
        <p:txBody>
          <a:bodyPr>
            <a:normAutofit/>
          </a:bodyPr>
          <a:lstStyle>
            <a:lvl1pPr marL="0" indent="0" algn="ctr">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40" name="图片占位符 39"/>
          <p:cNvSpPr>
            <a:spLocks noGrp="1"/>
          </p:cNvSpPr>
          <p:nvPr>
            <p:ph type="pic" sz="quarter" idx="11" hasCustomPrompt="1"/>
          </p:nvPr>
        </p:nvSpPr>
        <p:spPr>
          <a:xfrm>
            <a:off x="1616861" y="2481001"/>
            <a:ext cx="618930" cy="374650"/>
          </a:xfrm>
        </p:spPr>
        <p:txBody>
          <a:bodyPr>
            <a:noAutofit/>
          </a:bodyPr>
          <a:lstStyle>
            <a:lvl1pPr marL="0" indent="0">
              <a:buNone/>
              <a:defRPr sz="1600">
                <a:solidFill>
                  <a:srgbClr val="FFFFFF"/>
                </a:solidFill>
              </a:defRPr>
            </a:lvl1pPr>
          </a:lstStyle>
          <a:p>
            <a:r>
              <a:rPr kumimoji="1" lang="zh-CN" altLang="en-US" dirty="0"/>
              <a:t>图标</a:t>
            </a:r>
          </a:p>
        </p:txBody>
      </p:sp>
      <p:sp>
        <p:nvSpPr>
          <p:cNvPr id="43" name="内容占位符 36"/>
          <p:cNvSpPr>
            <a:spLocks noGrp="1"/>
          </p:cNvSpPr>
          <p:nvPr>
            <p:ph sz="quarter" idx="15" hasCustomPrompt="1"/>
          </p:nvPr>
        </p:nvSpPr>
        <p:spPr>
          <a:xfrm>
            <a:off x="994686" y="3632880"/>
            <a:ext cx="1873636" cy="1044765"/>
          </a:xfrm>
        </p:spPr>
        <p:txBody>
          <a:bodyPr>
            <a:noAutofit/>
          </a:bodyPr>
          <a:lstStyle>
            <a:lvl1pPr marL="0" marR="0" indent="0" algn="l" defTabSz="914400" rtl="0" eaLnBrk="1" fontAlgn="auto" latinLnBrk="0" hangingPunct="1">
              <a:lnSpc>
                <a:spcPts val="1680"/>
              </a:lnSpc>
              <a:spcBef>
                <a:spcPts val="1000"/>
              </a:spcBef>
              <a:spcAft>
                <a:spcPts val="0"/>
              </a:spcAft>
              <a:buClrTx/>
              <a:buSzTx/>
              <a:buFontTx/>
              <a:buNone/>
              <a:tabLst/>
              <a:defRPr sz="1400" b="0">
                <a:solidFill>
                  <a:schemeClr val="tx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marR="0" lvl="0" indent="0" algn="l" defTabSz="914400" rtl="0" eaLnBrk="1" fontAlgn="auto" latinLnBrk="0" hangingPunct="1">
              <a:lnSpc>
                <a:spcPct val="120000"/>
              </a:lnSpc>
              <a:spcBef>
                <a:spcPts val="1000"/>
              </a:spcBef>
              <a:spcAft>
                <a:spcPts val="0"/>
              </a:spcAft>
              <a:buClrTx/>
              <a:buSzTx/>
              <a:buFontTx/>
              <a:buNone/>
              <a:tabLst/>
              <a:defRPr/>
            </a:pPr>
            <a:r>
              <a:rPr kumimoji="1" lang="zh-CN" altLang="en-US" dirty="0"/>
              <a:t>请输入您需要的文字请输入您需要的文字</a:t>
            </a:r>
          </a:p>
        </p:txBody>
      </p:sp>
      <p:sp>
        <p:nvSpPr>
          <p:cNvPr id="44" name="文本占位符 26"/>
          <p:cNvSpPr>
            <a:spLocks noGrp="1"/>
          </p:cNvSpPr>
          <p:nvPr>
            <p:ph type="body" sz="quarter" idx="21" hasCustomPrompt="1"/>
          </p:nvPr>
        </p:nvSpPr>
        <p:spPr>
          <a:xfrm>
            <a:off x="1069493" y="3297415"/>
            <a:ext cx="1640796" cy="335465"/>
          </a:xfrm>
        </p:spPr>
        <p:txBody>
          <a:bodyPr>
            <a:normAutofit/>
          </a:bodyPr>
          <a:lstStyle>
            <a:lvl1pPr marL="0" indent="0" algn="ctr">
              <a:buFontTx/>
              <a:buNone/>
              <a:defRPr sz="1600" b="1">
                <a:solidFill>
                  <a:schemeClr val="tx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请输入文字</a:t>
            </a:r>
          </a:p>
        </p:txBody>
      </p:sp>
      <p:sp>
        <p:nvSpPr>
          <p:cNvPr id="49" name="椭圆 48"/>
          <p:cNvSpPr/>
          <p:nvPr userDrawn="1"/>
        </p:nvSpPr>
        <p:spPr>
          <a:xfrm>
            <a:off x="4236515" y="2230404"/>
            <a:ext cx="840098" cy="840098"/>
          </a:xfrm>
          <a:prstGeom prst="ellipse">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50" name="图片占位符 39"/>
          <p:cNvSpPr>
            <a:spLocks noGrp="1"/>
          </p:cNvSpPr>
          <p:nvPr>
            <p:ph type="pic" sz="quarter" idx="22" hasCustomPrompt="1"/>
          </p:nvPr>
        </p:nvSpPr>
        <p:spPr>
          <a:xfrm>
            <a:off x="4366714" y="2481001"/>
            <a:ext cx="618930" cy="374650"/>
          </a:xfrm>
        </p:spPr>
        <p:txBody>
          <a:bodyPr>
            <a:noAutofit/>
          </a:bodyPr>
          <a:lstStyle>
            <a:lvl1pPr marL="0" indent="0">
              <a:buNone/>
              <a:defRPr sz="1600">
                <a:solidFill>
                  <a:srgbClr val="FFFFFF"/>
                </a:solidFill>
              </a:defRPr>
            </a:lvl1pPr>
          </a:lstStyle>
          <a:p>
            <a:r>
              <a:rPr kumimoji="1" lang="zh-CN" altLang="en-US" dirty="0"/>
              <a:t>图标</a:t>
            </a:r>
          </a:p>
        </p:txBody>
      </p:sp>
      <p:sp>
        <p:nvSpPr>
          <p:cNvPr id="51" name="内容占位符 36"/>
          <p:cNvSpPr>
            <a:spLocks noGrp="1"/>
          </p:cNvSpPr>
          <p:nvPr>
            <p:ph sz="quarter" idx="23" hasCustomPrompt="1"/>
          </p:nvPr>
        </p:nvSpPr>
        <p:spPr>
          <a:xfrm>
            <a:off x="3755035" y="3632880"/>
            <a:ext cx="1873636" cy="1044765"/>
          </a:xfrm>
        </p:spPr>
        <p:txBody>
          <a:bodyPr>
            <a:noAutofit/>
          </a:bodyPr>
          <a:lstStyle>
            <a:lvl1pPr marL="0" marR="0" indent="0" algn="l" defTabSz="914400" rtl="0" eaLnBrk="1" fontAlgn="auto" latinLnBrk="0" hangingPunct="1">
              <a:lnSpc>
                <a:spcPts val="1680"/>
              </a:lnSpc>
              <a:spcBef>
                <a:spcPts val="1000"/>
              </a:spcBef>
              <a:spcAft>
                <a:spcPts val="0"/>
              </a:spcAft>
              <a:buClrTx/>
              <a:buSzTx/>
              <a:buFontTx/>
              <a:buNone/>
              <a:tabLst/>
              <a:defRPr sz="1400" b="0">
                <a:solidFill>
                  <a:schemeClr val="tx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marR="0" lvl="0" indent="0" algn="l" defTabSz="914400" rtl="0" eaLnBrk="1" fontAlgn="auto" latinLnBrk="0" hangingPunct="1">
              <a:lnSpc>
                <a:spcPct val="120000"/>
              </a:lnSpc>
              <a:spcBef>
                <a:spcPts val="1000"/>
              </a:spcBef>
              <a:spcAft>
                <a:spcPts val="0"/>
              </a:spcAft>
              <a:buClrTx/>
              <a:buSzTx/>
              <a:buFontTx/>
              <a:buNone/>
              <a:tabLst/>
              <a:defRPr/>
            </a:pPr>
            <a:r>
              <a:rPr kumimoji="1" lang="zh-CN" altLang="en-US" dirty="0"/>
              <a:t>请输入您需要的文字请输入您需要的文字</a:t>
            </a:r>
          </a:p>
        </p:txBody>
      </p:sp>
      <p:sp>
        <p:nvSpPr>
          <p:cNvPr id="52" name="文本占位符 26"/>
          <p:cNvSpPr>
            <a:spLocks noGrp="1"/>
          </p:cNvSpPr>
          <p:nvPr>
            <p:ph type="body" sz="quarter" idx="24" hasCustomPrompt="1"/>
          </p:nvPr>
        </p:nvSpPr>
        <p:spPr>
          <a:xfrm>
            <a:off x="3829842" y="3297415"/>
            <a:ext cx="1640796" cy="335465"/>
          </a:xfrm>
        </p:spPr>
        <p:txBody>
          <a:bodyPr>
            <a:normAutofit/>
          </a:bodyPr>
          <a:lstStyle>
            <a:lvl1pPr marL="0" indent="0" algn="ctr">
              <a:buFontTx/>
              <a:buNone/>
              <a:defRPr sz="1600" b="1">
                <a:solidFill>
                  <a:schemeClr val="tx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请输入文字</a:t>
            </a:r>
          </a:p>
        </p:txBody>
      </p:sp>
      <p:sp>
        <p:nvSpPr>
          <p:cNvPr id="53" name="椭圆 52"/>
          <p:cNvSpPr/>
          <p:nvPr userDrawn="1"/>
        </p:nvSpPr>
        <p:spPr>
          <a:xfrm>
            <a:off x="6993369" y="2230404"/>
            <a:ext cx="840098" cy="840098"/>
          </a:xfrm>
          <a:prstGeom prst="ellipse">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54" name="图片占位符 39"/>
          <p:cNvSpPr>
            <a:spLocks noGrp="1"/>
          </p:cNvSpPr>
          <p:nvPr>
            <p:ph type="pic" sz="quarter" idx="25" hasCustomPrompt="1"/>
          </p:nvPr>
        </p:nvSpPr>
        <p:spPr>
          <a:xfrm>
            <a:off x="7116564" y="2481001"/>
            <a:ext cx="618930" cy="374650"/>
          </a:xfrm>
        </p:spPr>
        <p:txBody>
          <a:bodyPr>
            <a:noAutofit/>
          </a:bodyPr>
          <a:lstStyle>
            <a:lvl1pPr marL="0" indent="0">
              <a:buNone/>
              <a:defRPr sz="1600">
                <a:solidFill>
                  <a:srgbClr val="FFFFFF"/>
                </a:solidFill>
              </a:defRPr>
            </a:lvl1pPr>
          </a:lstStyle>
          <a:p>
            <a:r>
              <a:rPr kumimoji="1" lang="zh-CN" altLang="en-US" dirty="0"/>
              <a:t>图标</a:t>
            </a:r>
          </a:p>
        </p:txBody>
      </p:sp>
      <p:sp>
        <p:nvSpPr>
          <p:cNvPr id="55" name="内容占位符 36"/>
          <p:cNvSpPr>
            <a:spLocks noGrp="1"/>
          </p:cNvSpPr>
          <p:nvPr>
            <p:ph sz="quarter" idx="26" hasCustomPrompt="1"/>
          </p:nvPr>
        </p:nvSpPr>
        <p:spPr>
          <a:xfrm>
            <a:off x="6525877" y="3632880"/>
            <a:ext cx="1873636" cy="1044765"/>
          </a:xfrm>
        </p:spPr>
        <p:txBody>
          <a:bodyPr>
            <a:noAutofit/>
          </a:bodyPr>
          <a:lstStyle>
            <a:lvl1pPr marL="0" marR="0" indent="0" algn="l" defTabSz="914400" rtl="0" eaLnBrk="1" fontAlgn="auto" latinLnBrk="0" hangingPunct="1">
              <a:lnSpc>
                <a:spcPts val="1680"/>
              </a:lnSpc>
              <a:spcBef>
                <a:spcPts val="1000"/>
              </a:spcBef>
              <a:spcAft>
                <a:spcPts val="0"/>
              </a:spcAft>
              <a:buClrTx/>
              <a:buSzTx/>
              <a:buFontTx/>
              <a:buNone/>
              <a:tabLst/>
              <a:defRPr sz="1400" b="0">
                <a:solidFill>
                  <a:schemeClr val="tx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marR="0" lvl="0" indent="0" algn="l" defTabSz="914400" rtl="0" eaLnBrk="1" fontAlgn="auto" latinLnBrk="0" hangingPunct="1">
              <a:lnSpc>
                <a:spcPct val="120000"/>
              </a:lnSpc>
              <a:spcBef>
                <a:spcPts val="1000"/>
              </a:spcBef>
              <a:spcAft>
                <a:spcPts val="0"/>
              </a:spcAft>
              <a:buClrTx/>
              <a:buSzTx/>
              <a:buFontTx/>
              <a:buNone/>
              <a:tabLst/>
              <a:defRPr/>
            </a:pPr>
            <a:r>
              <a:rPr kumimoji="1" lang="zh-CN" altLang="en-US" dirty="0"/>
              <a:t>请输入您需要的文字请输入您需要的文字</a:t>
            </a:r>
          </a:p>
        </p:txBody>
      </p:sp>
      <p:sp>
        <p:nvSpPr>
          <p:cNvPr id="56" name="文本占位符 26"/>
          <p:cNvSpPr>
            <a:spLocks noGrp="1"/>
          </p:cNvSpPr>
          <p:nvPr>
            <p:ph type="body" sz="quarter" idx="27" hasCustomPrompt="1"/>
          </p:nvPr>
        </p:nvSpPr>
        <p:spPr>
          <a:xfrm>
            <a:off x="6600684" y="3297415"/>
            <a:ext cx="1640796" cy="335465"/>
          </a:xfrm>
        </p:spPr>
        <p:txBody>
          <a:bodyPr>
            <a:normAutofit/>
          </a:bodyPr>
          <a:lstStyle>
            <a:lvl1pPr marL="0" indent="0" algn="ctr">
              <a:buFontTx/>
              <a:buNone/>
              <a:defRPr sz="1600" b="1">
                <a:solidFill>
                  <a:schemeClr val="tx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请输入文字</a:t>
            </a:r>
          </a:p>
        </p:txBody>
      </p:sp>
      <p:sp>
        <p:nvSpPr>
          <p:cNvPr id="57" name="椭圆 56"/>
          <p:cNvSpPr/>
          <p:nvPr userDrawn="1"/>
        </p:nvSpPr>
        <p:spPr>
          <a:xfrm>
            <a:off x="9771214" y="2230404"/>
            <a:ext cx="840098" cy="840098"/>
          </a:xfrm>
          <a:prstGeom prst="ellipse">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58" name="图片占位符 39"/>
          <p:cNvSpPr>
            <a:spLocks noGrp="1"/>
          </p:cNvSpPr>
          <p:nvPr>
            <p:ph type="pic" sz="quarter" idx="28" hasCustomPrompt="1"/>
          </p:nvPr>
        </p:nvSpPr>
        <p:spPr>
          <a:xfrm>
            <a:off x="9897918" y="2481001"/>
            <a:ext cx="618930" cy="374650"/>
          </a:xfrm>
        </p:spPr>
        <p:txBody>
          <a:bodyPr>
            <a:noAutofit/>
          </a:bodyPr>
          <a:lstStyle>
            <a:lvl1pPr marL="0" indent="0">
              <a:buNone/>
              <a:defRPr sz="1600">
                <a:solidFill>
                  <a:srgbClr val="FFFFFF"/>
                </a:solidFill>
              </a:defRPr>
            </a:lvl1pPr>
          </a:lstStyle>
          <a:p>
            <a:r>
              <a:rPr kumimoji="1" lang="zh-CN" altLang="en-US" dirty="0"/>
              <a:t>图标</a:t>
            </a:r>
          </a:p>
        </p:txBody>
      </p:sp>
      <p:sp>
        <p:nvSpPr>
          <p:cNvPr id="59" name="内容占位符 36"/>
          <p:cNvSpPr>
            <a:spLocks noGrp="1"/>
          </p:cNvSpPr>
          <p:nvPr>
            <p:ph sz="quarter" idx="29" hasCustomPrompt="1"/>
          </p:nvPr>
        </p:nvSpPr>
        <p:spPr>
          <a:xfrm>
            <a:off x="9296735" y="3632880"/>
            <a:ext cx="1873636" cy="1044765"/>
          </a:xfrm>
        </p:spPr>
        <p:txBody>
          <a:bodyPr>
            <a:noAutofit/>
          </a:bodyPr>
          <a:lstStyle>
            <a:lvl1pPr marL="0" marR="0" indent="0" algn="l" defTabSz="914400" rtl="0" eaLnBrk="1" fontAlgn="auto" latinLnBrk="0" hangingPunct="1">
              <a:lnSpc>
                <a:spcPts val="1680"/>
              </a:lnSpc>
              <a:spcBef>
                <a:spcPts val="1000"/>
              </a:spcBef>
              <a:spcAft>
                <a:spcPts val="0"/>
              </a:spcAft>
              <a:buClrTx/>
              <a:buSzTx/>
              <a:buFontTx/>
              <a:buNone/>
              <a:tabLst/>
              <a:defRPr sz="1400" b="0">
                <a:solidFill>
                  <a:schemeClr val="tx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marR="0" lvl="0" indent="0" algn="l" defTabSz="914400" rtl="0" eaLnBrk="1" fontAlgn="auto" latinLnBrk="0" hangingPunct="1">
              <a:lnSpc>
                <a:spcPct val="120000"/>
              </a:lnSpc>
              <a:spcBef>
                <a:spcPts val="1000"/>
              </a:spcBef>
              <a:spcAft>
                <a:spcPts val="0"/>
              </a:spcAft>
              <a:buClrTx/>
              <a:buSzTx/>
              <a:buFontTx/>
              <a:buNone/>
              <a:tabLst/>
              <a:defRPr/>
            </a:pPr>
            <a:r>
              <a:rPr kumimoji="1" lang="zh-CN" altLang="en-US" dirty="0"/>
              <a:t>请输入您需要的文字请输入您需要的文字</a:t>
            </a:r>
          </a:p>
        </p:txBody>
      </p:sp>
      <p:sp>
        <p:nvSpPr>
          <p:cNvPr id="60" name="文本占位符 26"/>
          <p:cNvSpPr>
            <a:spLocks noGrp="1"/>
          </p:cNvSpPr>
          <p:nvPr>
            <p:ph type="body" sz="quarter" idx="30" hasCustomPrompt="1"/>
          </p:nvPr>
        </p:nvSpPr>
        <p:spPr>
          <a:xfrm>
            <a:off x="9371542" y="3297415"/>
            <a:ext cx="1640796" cy="335465"/>
          </a:xfrm>
        </p:spPr>
        <p:txBody>
          <a:bodyPr>
            <a:normAutofit/>
          </a:bodyPr>
          <a:lstStyle>
            <a:lvl1pPr marL="0" indent="0" algn="ctr">
              <a:buFontTx/>
              <a:buNone/>
              <a:defRPr sz="1600" b="1">
                <a:solidFill>
                  <a:schemeClr val="tx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请输入文字</a:t>
            </a:r>
          </a:p>
        </p:txBody>
      </p:sp>
    </p:spTree>
    <p:extLst>
      <p:ext uri="{BB962C8B-B14F-4D97-AF65-F5344CB8AC3E}">
        <p14:creationId xmlns:p14="http://schemas.microsoft.com/office/powerpoint/2010/main" val="35009888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75FCA7E9-8A8D-4A95-A469-9DF066AE059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632" r="47584"/>
          <a:stretch/>
        </p:blipFill>
        <p:spPr>
          <a:xfrm>
            <a:off x="0" y="-38893"/>
            <a:ext cx="12192000" cy="6949440"/>
          </a:xfrm>
          <a:prstGeom prst="rect">
            <a:avLst/>
          </a:prstGeom>
        </p:spPr>
      </p:pic>
      <p:sp>
        <p:nvSpPr>
          <p:cNvPr id="25" name="矩形 24">
            <a:extLst>
              <a:ext uri="{FF2B5EF4-FFF2-40B4-BE49-F238E27FC236}">
                <a16:creationId xmlns:a16="http://schemas.microsoft.com/office/drawing/2014/main" id="{1B5F91F7-83E4-4F05-92BD-E6DECC60080F}"/>
              </a:ext>
            </a:extLst>
          </p:cNvPr>
          <p:cNvSpPr/>
          <p:nvPr userDrawn="1"/>
        </p:nvSpPr>
        <p:spPr bwMode="auto">
          <a:xfrm>
            <a:off x="-565" y="-17901"/>
            <a:ext cx="12192000" cy="6949440"/>
          </a:xfrm>
          <a:prstGeom prst="rect">
            <a:avLst/>
          </a:prstGeom>
          <a:solidFill>
            <a:schemeClr val="bg1">
              <a:alpha val="40000"/>
            </a:schemeClr>
          </a:solidFill>
          <a:ln>
            <a:noFill/>
          </a:ln>
        </p:spPr>
        <p:txBody>
          <a:bodyPr rtlCol="0" anchor="ctr"/>
          <a:lstStyle/>
          <a:p>
            <a:pPr algn="ctr">
              <a:buFont typeface="Arial" panose="020B0604020202020204" pitchFamily="34" charset="0"/>
              <a:buNone/>
            </a:pPr>
            <a:endParaRPr lang="zh-CN" altLang="en-US" dirty="0">
              <a:solidFill>
                <a:srgbClr val="77AC54"/>
              </a:solidFill>
            </a:endParaRPr>
          </a:p>
        </p:txBody>
      </p:sp>
      <p:sp>
        <p:nvSpPr>
          <p:cNvPr id="27" name="文本占位符 26"/>
          <p:cNvSpPr>
            <a:spLocks noGrp="1"/>
          </p:cNvSpPr>
          <p:nvPr>
            <p:ph type="body" sz="quarter" idx="10" hasCustomPrompt="1"/>
          </p:nvPr>
        </p:nvSpPr>
        <p:spPr>
          <a:xfrm>
            <a:off x="4269881" y="1016575"/>
            <a:ext cx="3590947" cy="480909"/>
          </a:xfrm>
        </p:spPr>
        <p:txBody>
          <a:bodyPr>
            <a:normAutofit/>
          </a:bodyPr>
          <a:lstStyle>
            <a:lvl1pPr marL="0" indent="0" algn="ctr">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pic>
        <p:nvPicPr>
          <p:cNvPr id="28" name="图片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42" name="椭圆 41"/>
          <p:cNvSpPr/>
          <p:nvPr userDrawn="1"/>
        </p:nvSpPr>
        <p:spPr>
          <a:xfrm>
            <a:off x="2246220" y="3023340"/>
            <a:ext cx="916852" cy="916852"/>
          </a:xfrm>
          <a:prstGeom prst="ellipse">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43" name="图片占位符 39"/>
          <p:cNvSpPr>
            <a:spLocks noGrp="1"/>
          </p:cNvSpPr>
          <p:nvPr>
            <p:ph type="pic" sz="quarter" idx="11" hasCustomPrompt="1"/>
          </p:nvPr>
        </p:nvSpPr>
        <p:spPr>
          <a:xfrm>
            <a:off x="2409299" y="3164929"/>
            <a:ext cx="618930" cy="374650"/>
          </a:xfrm>
        </p:spPr>
        <p:txBody>
          <a:bodyPr>
            <a:noAutofit/>
          </a:bodyPr>
          <a:lstStyle>
            <a:lvl1pPr marL="0" indent="0">
              <a:buNone/>
              <a:defRPr sz="1600">
                <a:solidFill>
                  <a:srgbClr val="FFFFFF"/>
                </a:solidFill>
              </a:defRPr>
            </a:lvl1pPr>
          </a:lstStyle>
          <a:p>
            <a:r>
              <a:rPr kumimoji="1" lang="zh-CN" altLang="en-US" dirty="0"/>
              <a:t>图标</a:t>
            </a:r>
          </a:p>
        </p:txBody>
      </p:sp>
      <p:sp>
        <p:nvSpPr>
          <p:cNvPr id="44" name="内容占位符 36"/>
          <p:cNvSpPr>
            <a:spLocks noGrp="1"/>
          </p:cNvSpPr>
          <p:nvPr>
            <p:ph sz="quarter" idx="16" hasCustomPrompt="1"/>
          </p:nvPr>
        </p:nvSpPr>
        <p:spPr>
          <a:xfrm>
            <a:off x="2409299" y="3536275"/>
            <a:ext cx="618930" cy="306171"/>
          </a:xfrm>
        </p:spPr>
        <p:txBody>
          <a:bodyPr>
            <a:normAutofit/>
          </a:bodyPr>
          <a:lstStyle>
            <a:lvl1pPr marL="0" indent="0" algn="ctr">
              <a:buFontTx/>
              <a:buNone/>
              <a:defRPr sz="1600" b="1">
                <a:solidFill>
                  <a:schemeClr val="bg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文字</a:t>
            </a:r>
            <a:endParaRPr kumimoji="1" lang="en-US" altLang="zh-CN" dirty="0"/>
          </a:p>
        </p:txBody>
      </p:sp>
      <p:sp>
        <p:nvSpPr>
          <p:cNvPr id="46" name="内容占位符 36"/>
          <p:cNvSpPr>
            <a:spLocks noGrp="1"/>
          </p:cNvSpPr>
          <p:nvPr>
            <p:ph sz="quarter" idx="18" hasCustomPrompt="1"/>
          </p:nvPr>
        </p:nvSpPr>
        <p:spPr>
          <a:xfrm>
            <a:off x="1766367" y="4091179"/>
            <a:ext cx="1886123" cy="1177947"/>
          </a:xfrm>
        </p:spPr>
        <p:txBody>
          <a:bodyPr>
            <a:noAutofit/>
          </a:bodyPr>
          <a:lstStyle>
            <a:lvl1pPr marL="0" marR="0" indent="0" algn="ctr" defTabSz="513160" rtl="0" eaLnBrk="1" fontAlgn="auto" latinLnBrk="0" hangingPunct="1">
              <a:lnSpc>
                <a:spcPct val="130000"/>
              </a:lnSpc>
              <a:spcBef>
                <a:spcPts val="1000"/>
              </a:spcBef>
              <a:spcAft>
                <a:spcPts val="0"/>
              </a:spcAft>
              <a:buClrTx/>
              <a:buSzTx/>
              <a:buFontTx/>
              <a:buNone/>
              <a:tabLst/>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algn="ctr" defTabSz="513160">
              <a:lnSpc>
                <a:spcPct val="130000"/>
              </a:lnSpc>
            </a:pPr>
            <a:r>
              <a:rPr lang="zh-CN" altLang="en-US" sz="1400" dirty="0">
                <a:solidFill>
                  <a:srgbClr val="262626"/>
                </a:solidFill>
                <a:latin typeface="Microsoft YaHei" charset="-122"/>
                <a:ea typeface="Microsoft YaHei" charset="-122"/>
                <a:cs typeface="Microsoft YaHei" charset="-122"/>
                <a:sym typeface="Arial" charset="0"/>
              </a:rPr>
              <a:t>请输入文字请输入文字请输入文字请输入文字输入文字</a:t>
            </a:r>
          </a:p>
        </p:txBody>
      </p:sp>
      <p:sp>
        <p:nvSpPr>
          <p:cNvPr id="51" name="椭圆 50"/>
          <p:cNvSpPr/>
          <p:nvPr userDrawn="1"/>
        </p:nvSpPr>
        <p:spPr>
          <a:xfrm>
            <a:off x="5635403" y="3023340"/>
            <a:ext cx="916852" cy="916852"/>
          </a:xfrm>
          <a:prstGeom prst="ellipse">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52" name="图片占位符 39"/>
          <p:cNvSpPr>
            <a:spLocks noGrp="1"/>
          </p:cNvSpPr>
          <p:nvPr>
            <p:ph type="pic" sz="quarter" idx="19" hasCustomPrompt="1"/>
          </p:nvPr>
        </p:nvSpPr>
        <p:spPr>
          <a:xfrm>
            <a:off x="5798482" y="3164929"/>
            <a:ext cx="618930" cy="374650"/>
          </a:xfrm>
        </p:spPr>
        <p:txBody>
          <a:bodyPr>
            <a:noAutofit/>
          </a:bodyPr>
          <a:lstStyle>
            <a:lvl1pPr marL="0" indent="0">
              <a:buNone/>
              <a:defRPr sz="1600">
                <a:solidFill>
                  <a:srgbClr val="FFFFFF"/>
                </a:solidFill>
              </a:defRPr>
            </a:lvl1pPr>
          </a:lstStyle>
          <a:p>
            <a:r>
              <a:rPr kumimoji="1" lang="zh-CN" altLang="en-US" dirty="0"/>
              <a:t>图标</a:t>
            </a:r>
          </a:p>
        </p:txBody>
      </p:sp>
      <p:sp>
        <p:nvSpPr>
          <p:cNvPr id="53" name="内容占位符 36"/>
          <p:cNvSpPr>
            <a:spLocks noGrp="1"/>
          </p:cNvSpPr>
          <p:nvPr>
            <p:ph sz="quarter" idx="20" hasCustomPrompt="1"/>
          </p:nvPr>
        </p:nvSpPr>
        <p:spPr>
          <a:xfrm>
            <a:off x="5798482" y="3536275"/>
            <a:ext cx="618930" cy="306171"/>
          </a:xfrm>
        </p:spPr>
        <p:txBody>
          <a:bodyPr>
            <a:normAutofit/>
          </a:bodyPr>
          <a:lstStyle>
            <a:lvl1pPr marL="0" indent="0" algn="ctr">
              <a:buFontTx/>
              <a:buNone/>
              <a:defRPr sz="1600" b="1">
                <a:solidFill>
                  <a:schemeClr val="bg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文字</a:t>
            </a:r>
            <a:endParaRPr kumimoji="1" lang="en-US" altLang="zh-CN" dirty="0"/>
          </a:p>
        </p:txBody>
      </p:sp>
      <p:sp>
        <p:nvSpPr>
          <p:cNvPr id="54" name="内容占位符 36"/>
          <p:cNvSpPr>
            <a:spLocks noGrp="1"/>
          </p:cNvSpPr>
          <p:nvPr>
            <p:ph sz="quarter" idx="21" hasCustomPrompt="1"/>
          </p:nvPr>
        </p:nvSpPr>
        <p:spPr>
          <a:xfrm>
            <a:off x="5155550" y="4091179"/>
            <a:ext cx="1886123" cy="1177947"/>
          </a:xfrm>
        </p:spPr>
        <p:txBody>
          <a:bodyPr>
            <a:noAutofit/>
          </a:bodyPr>
          <a:lstStyle>
            <a:lvl1pPr marL="0" marR="0" indent="0" algn="ctr" defTabSz="513160" rtl="0" eaLnBrk="1" fontAlgn="auto" latinLnBrk="0" hangingPunct="1">
              <a:lnSpc>
                <a:spcPct val="130000"/>
              </a:lnSpc>
              <a:spcBef>
                <a:spcPts val="1000"/>
              </a:spcBef>
              <a:spcAft>
                <a:spcPts val="0"/>
              </a:spcAft>
              <a:buClrTx/>
              <a:buSzTx/>
              <a:buFontTx/>
              <a:buNone/>
              <a:tabLst/>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algn="ctr" defTabSz="513160">
              <a:lnSpc>
                <a:spcPct val="130000"/>
              </a:lnSpc>
            </a:pPr>
            <a:r>
              <a:rPr lang="zh-CN" altLang="en-US" sz="1400" dirty="0">
                <a:solidFill>
                  <a:srgbClr val="262626"/>
                </a:solidFill>
                <a:latin typeface="Microsoft YaHei" charset="-122"/>
                <a:ea typeface="Microsoft YaHei" charset="-122"/>
                <a:cs typeface="Microsoft YaHei" charset="-122"/>
                <a:sym typeface="Arial" charset="0"/>
              </a:rPr>
              <a:t>请输入文字请输入文字请输入文字请输入文字输入文字</a:t>
            </a:r>
          </a:p>
        </p:txBody>
      </p:sp>
      <p:sp>
        <p:nvSpPr>
          <p:cNvPr id="59" name="椭圆 58"/>
          <p:cNvSpPr/>
          <p:nvPr userDrawn="1"/>
        </p:nvSpPr>
        <p:spPr>
          <a:xfrm>
            <a:off x="9020659" y="3023340"/>
            <a:ext cx="916852" cy="916852"/>
          </a:xfrm>
          <a:prstGeom prst="ellipse">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60" name="图片占位符 39"/>
          <p:cNvSpPr>
            <a:spLocks noGrp="1"/>
          </p:cNvSpPr>
          <p:nvPr>
            <p:ph type="pic" sz="quarter" idx="22" hasCustomPrompt="1"/>
          </p:nvPr>
        </p:nvSpPr>
        <p:spPr>
          <a:xfrm>
            <a:off x="9183738" y="3164929"/>
            <a:ext cx="618930" cy="374650"/>
          </a:xfrm>
        </p:spPr>
        <p:txBody>
          <a:bodyPr>
            <a:noAutofit/>
          </a:bodyPr>
          <a:lstStyle>
            <a:lvl1pPr marL="0" indent="0">
              <a:buNone/>
              <a:defRPr sz="1600">
                <a:solidFill>
                  <a:srgbClr val="FFFFFF"/>
                </a:solidFill>
              </a:defRPr>
            </a:lvl1pPr>
          </a:lstStyle>
          <a:p>
            <a:r>
              <a:rPr kumimoji="1" lang="zh-CN" altLang="en-US" dirty="0"/>
              <a:t>图标</a:t>
            </a:r>
          </a:p>
        </p:txBody>
      </p:sp>
      <p:sp>
        <p:nvSpPr>
          <p:cNvPr id="61" name="内容占位符 36"/>
          <p:cNvSpPr>
            <a:spLocks noGrp="1"/>
          </p:cNvSpPr>
          <p:nvPr>
            <p:ph sz="quarter" idx="23" hasCustomPrompt="1"/>
          </p:nvPr>
        </p:nvSpPr>
        <p:spPr>
          <a:xfrm>
            <a:off x="9183738" y="3536275"/>
            <a:ext cx="618930" cy="306171"/>
          </a:xfrm>
        </p:spPr>
        <p:txBody>
          <a:bodyPr>
            <a:normAutofit/>
          </a:bodyPr>
          <a:lstStyle>
            <a:lvl1pPr marL="0" indent="0" algn="ctr">
              <a:buFontTx/>
              <a:buNone/>
              <a:defRPr sz="1600" b="1">
                <a:solidFill>
                  <a:schemeClr val="bg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文字</a:t>
            </a:r>
            <a:endParaRPr kumimoji="1" lang="en-US" altLang="zh-CN" dirty="0"/>
          </a:p>
        </p:txBody>
      </p:sp>
      <p:sp>
        <p:nvSpPr>
          <p:cNvPr id="62" name="内容占位符 36"/>
          <p:cNvSpPr>
            <a:spLocks noGrp="1"/>
          </p:cNvSpPr>
          <p:nvPr>
            <p:ph sz="quarter" idx="24" hasCustomPrompt="1"/>
          </p:nvPr>
        </p:nvSpPr>
        <p:spPr>
          <a:xfrm>
            <a:off x="8540806" y="4091179"/>
            <a:ext cx="1886123" cy="1177947"/>
          </a:xfrm>
        </p:spPr>
        <p:txBody>
          <a:bodyPr>
            <a:noAutofit/>
          </a:bodyPr>
          <a:lstStyle>
            <a:lvl1pPr marL="0" marR="0" indent="0" algn="ctr" defTabSz="513160" rtl="0" eaLnBrk="1" fontAlgn="auto" latinLnBrk="0" hangingPunct="1">
              <a:lnSpc>
                <a:spcPct val="130000"/>
              </a:lnSpc>
              <a:spcBef>
                <a:spcPts val="1000"/>
              </a:spcBef>
              <a:spcAft>
                <a:spcPts val="0"/>
              </a:spcAft>
              <a:buClrTx/>
              <a:buSzTx/>
              <a:buFontTx/>
              <a:buNone/>
              <a:tabLst/>
              <a:defRPr sz="1400" b="0">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algn="ctr" defTabSz="513160">
              <a:lnSpc>
                <a:spcPct val="130000"/>
              </a:lnSpc>
            </a:pPr>
            <a:r>
              <a:rPr lang="zh-CN" altLang="en-US" sz="1400" dirty="0">
                <a:solidFill>
                  <a:srgbClr val="262626"/>
                </a:solidFill>
                <a:latin typeface="Microsoft YaHei" charset="-122"/>
                <a:ea typeface="Microsoft YaHei" charset="-122"/>
                <a:cs typeface="Microsoft YaHei" charset="-122"/>
                <a:sym typeface="Arial" charset="0"/>
              </a:rPr>
              <a:t>请输入文字请输入文字请输入文字请输入文字输入文字</a:t>
            </a:r>
          </a:p>
        </p:txBody>
      </p:sp>
      <p:sp>
        <p:nvSpPr>
          <p:cNvPr id="64" name="内容占位符 36"/>
          <p:cNvSpPr>
            <a:spLocks noGrp="1"/>
          </p:cNvSpPr>
          <p:nvPr>
            <p:ph sz="quarter" idx="25" hasCustomPrompt="1"/>
          </p:nvPr>
        </p:nvSpPr>
        <p:spPr>
          <a:xfrm>
            <a:off x="1577437" y="1764582"/>
            <a:ext cx="8760767" cy="1044765"/>
          </a:xfrm>
        </p:spPr>
        <p:txBody>
          <a:bodyPr>
            <a:noAutofit/>
          </a:bodyPr>
          <a:lstStyle>
            <a:lvl1pPr marL="0" marR="0" indent="0" algn="ctr" defTabSz="914400" rtl="0" eaLnBrk="1" fontAlgn="auto" latinLnBrk="0" hangingPunct="1">
              <a:lnSpc>
                <a:spcPct val="120000"/>
              </a:lnSpc>
              <a:spcBef>
                <a:spcPts val="1000"/>
              </a:spcBef>
              <a:spcAft>
                <a:spcPts val="0"/>
              </a:spcAft>
              <a:buClrTx/>
              <a:buSzTx/>
              <a:buFontTx/>
              <a:buNone/>
              <a:tabLst/>
              <a:defRPr sz="1400" b="0">
                <a:solidFill>
                  <a:schemeClr val="tx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marR="0" lvl="0" indent="0" algn="l" defTabSz="914400" rtl="0" eaLnBrk="1" fontAlgn="auto" latinLnBrk="0" hangingPunct="1">
              <a:lnSpc>
                <a:spcPct val="120000"/>
              </a:lnSpc>
              <a:spcBef>
                <a:spcPts val="1000"/>
              </a:spcBef>
              <a:spcAft>
                <a:spcPts val="0"/>
              </a:spcAft>
              <a:buClrTx/>
              <a:buSzTx/>
              <a:buFontTx/>
              <a:buNone/>
              <a:tabLst/>
              <a:defRPr/>
            </a:pPr>
            <a:r>
              <a:rPr kumimoji="1" lang="zh-CN" altLang="en-US" dirty="0"/>
              <a:t>请输入您需要的文字请输入您需要的文字请输入您需要的文字请输入您需要的文字请输入您需要的文字请输入您需要的文字请输入您需要的文字请输入您需要的文字</a:t>
            </a:r>
          </a:p>
        </p:txBody>
      </p:sp>
    </p:spTree>
    <p:extLst>
      <p:ext uri="{BB962C8B-B14F-4D97-AF65-F5344CB8AC3E}">
        <p14:creationId xmlns:p14="http://schemas.microsoft.com/office/powerpoint/2010/main" val="34168129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927" y="-54440"/>
            <a:ext cx="12288780" cy="6912439"/>
          </a:xfrm>
          <a:prstGeom prst="rect">
            <a:avLst/>
          </a:prstGeom>
        </p:spPr>
      </p:pic>
      <p:pic>
        <p:nvPicPr>
          <p:cNvPr id="9"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14" name="图片占位符 22"/>
          <p:cNvSpPr>
            <a:spLocks noGrp="1"/>
          </p:cNvSpPr>
          <p:nvPr>
            <p:ph type="pic" sz="quarter" idx="22"/>
          </p:nvPr>
        </p:nvSpPr>
        <p:spPr>
          <a:xfrm>
            <a:off x="-46918" y="1262541"/>
            <a:ext cx="4108732" cy="2705188"/>
          </a:xfrm>
        </p:spPr>
        <p:txBody>
          <a:bodyPr>
            <a:normAutofit/>
          </a:bodyPr>
          <a:lstStyle>
            <a:lvl1pPr marL="0" indent="0">
              <a:buNone/>
              <a:defRPr sz="2000" baseline="0"/>
            </a:lvl1pPr>
          </a:lstStyle>
          <a:p>
            <a:endParaRPr kumimoji="1" lang="zh-CN" altLang="en-US" dirty="0"/>
          </a:p>
          <a:p>
            <a:endParaRPr kumimoji="1" lang="zh-CN" altLang="en-US" dirty="0"/>
          </a:p>
          <a:p>
            <a:endParaRPr kumimoji="1" lang="zh-CN" altLang="en-US" dirty="0"/>
          </a:p>
          <a:p>
            <a:r>
              <a:rPr kumimoji="1" lang="en-US" altLang="zh-CN" dirty="0"/>
              <a:t>                                 </a:t>
            </a:r>
            <a:r>
              <a:rPr kumimoji="1" lang="zh-CN" altLang="en-US" dirty="0"/>
              <a:t>图片</a:t>
            </a:r>
          </a:p>
        </p:txBody>
      </p:sp>
      <p:sp>
        <p:nvSpPr>
          <p:cNvPr id="15" name="图片占位符 22"/>
          <p:cNvSpPr>
            <a:spLocks noGrp="1"/>
          </p:cNvSpPr>
          <p:nvPr>
            <p:ph type="pic" sz="quarter" idx="23"/>
          </p:nvPr>
        </p:nvSpPr>
        <p:spPr>
          <a:xfrm>
            <a:off x="4061814" y="1262541"/>
            <a:ext cx="4108732" cy="2705188"/>
          </a:xfrm>
        </p:spPr>
        <p:txBody>
          <a:bodyPr>
            <a:normAutofit/>
          </a:bodyPr>
          <a:lstStyle>
            <a:lvl1pPr marL="0" indent="0">
              <a:buNone/>
              <a:defRPr sz="2000" baseline="0"/>
            </a:lvl1pPr>
          </a:lstStyle>
          <a:p>
            <a:endParaRPr kumimoji="1" lang="zh-CN" altLang="en-US" dirty="0"/>
          </a:p>
          <a:p>
            <a:endParaRPr kumimoji="1" lang="zh-CN" altLang="en-US" dirty="0"/>
          </a:p>
          <a:p>
            <a:endParaRPr kumimoji="1" lang="zh-CN" altLang="en-US" dirty="0"/>
          </a:p>
          <a:p>
            <a:r>
              <a:rPr kumimoji="1" lang="en-US" altLang="zh-CN" dirty="0"/>
              <a:t>                                 </a:t>
            </a:r>
            <a:r>
              <a:rPr kumimoji="1" lang="zh-CN" altLang="en-US" dirty="0"/>
              <a:t>图片</a:t>
            </a:r>
          </a:p>
        </p:txBody>
      </p:sp>
      <p:sp>
        <p:nvSpPr>
          <p:cNvPr id="16" name="图片占位符 22"/>
          <p:cNvSpPr>
            <a:spLocks noGrp="1"/>
          </p:cNvSpPr>
          <p:nvPr>
            <p:ph type="pic" sz="quarter" idx="24"/>
          </p:nvPr>
        </p:nvSpPr>
        <p:spPr>
          <a:xfrm>
            <a:off x="8170546" y="1262541"/>
            <a:ext cx="4108732" cy="2705188"/>
          </a:xfrm>
        </p:spPr>
        <p:txBody>
          <a:bodyPr>
            <a:normAutofit/>
          </a:bodyPr>
          <a:lstStyle>
            <a:lvl1pPr marL="0" indent="0">
              <a:buNone/>
              <a:defRPr sz="2000" baseline="0"/>
            </a:lvl1pPr>
          </a:lstStyle>
          <a:p>
            <a:endParaRPr kumimoji="1" lang="zh-CN" altLang="en-US" dirty="0"/>
          </a:p>
          <a:p>
            <a:endParaRPr kumimoji="1" lang="zh-CN" altLang="en-US" dirty="0"/>
          </a:p>
          <a:p>
            <a:endParaRPr kumimoji="1" lang="zh-CN" altLang="en-US" dirty="0"/>
          </a:p>
          <a:p>
            <a:r>
              <a:rPr kumimoji="1" lang="en-US" altLang="zh-CN" dirty="0"/>
              <a:t>                                 </a:t>
            </a:r>
            <a:r>
              <a:rPr kumimoji="1" lang="zh-CN" altLang="en-US" dirty="0"/>
              <a:t>图片</a:t>
            </a:r>
          </a:p>
        </p:txBody>
      </p:sp>
      <p:sp>
        <p:nvSpPr>
          <p:cNvPr id="18" name="文本占位符 26"/>
          <p:cNvSpPr>
            <a:spLocks noGrp="1"/>
          </p:cNvSpPr>
          <p:nvPr>
            <p:ph type="body" sz="quarter" idx="10" hasCustomPrompt="1"/>
          </p:nvPr>
        </p:nvSpPr>
        <p:spPr>
          <a:xfrm>
            <a:off x="4269881" y="4472794"/>
            <a:ext cx="3590947" cy="480909"/>
          </a:xfrm>
        </p:spPr>
        <p:txBody>
          <a:bodyPr>
            <a:normAutofit/>
          </a:bodyPr>
          <a:lstStyle>
            <a:lvl1pPr marL="0" indent="0" algn="ctr">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30" name="文本占位符 27"/>
          <p:cNvSpPr>
            <a:spLocks noGrp="1"/>
          </p:cNvSpPr>
          <p:nvPr>
            <p:ph type="body" sz="quarter" idx="27" hasCustomPrompt="1"/>
          </p:nvPr>
        </p:nvSpPr>
        <p:spPr>
          <a:xfrm>
            <a:off x="1557338" y="5144716"/>
            <a:ext cx="8759825" cy="1028700"/>
          </a:xfrm>
        </p:spPr>
        <p:txBody>
          <a:bodyPr>
            <a:normAutofit/>
          </a:bodyPr>
          <a:lstStyle>
            <a:lvl1pPr marL="0" marR="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sz="1400">
                <a:latin typeface="微软雅黑"/>
                <a:ea typeface="微软雅黑"/>
                <a:cs typeface="微软雅黑"/>
              </a:defRPr>
            </a:lvl1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1" lang="zh-CN" altLang="en-US" dirty="0"/>
              <a:t>请输入您需要的文字请输入您需要的文字请输入您需要的文字请输入您需要的文字请输入您需要的文字请输入您需要的文字请输入您需要的文字请输入您需要的文字请输入您需要的文字</a:t>
            </a:r>
          </a:p>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1" lang="zh-CN" altLang="en-US" dirty="0"/>
          </a:p>
        </p:txBody>
      </p:sp>
    </p:spTree>
    <p:extLst>
      <p:ext uri="{BB962C8B-B14F-4D97-AF65-F5344CB8AC3E}">
        <p14:creationId xmlns:p14="http://schemas.microsoft.com/office/powerpoint/2010/main" val="2648634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pic>
        <p:nvPicPr>
          <p:cNvPr id="40" name="图片 3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927" y="-54440"/>
            <a:ext cx="12288780" cy="6912439"/>
          </a:xfrm>
          <a:prstGeom prst="rect">
            <a:avLst/>
          </a:prstGeom>
        </p:spPr>
      </p:pic>
      <p:pic>
        <p:nvPicPr>
          <p:cNvPr id="20" name="图片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21" name="文本占位符 26"/>
          <p:cNvSpPr>
            <a:spLocks noGrp="1"/>
          </p:cNvSpPr>
          <p:nvPr>
            <p:ph type="body" sz="quarter" idx="10" hasCustomPrompt="1"/>
          </p:nvPr>
        </p:nvSpPr>
        <p:spPr>
          <a:xfrm>
            <a:off x="4364345" y="1016575"/>
            <a:ext cx="3590947" cy="480909"/>
          </a:xfrm>
        </p:spPr>
        <p:txBody>
          <a:bodyPr>
            <a:normAutofit/>
          </a:bodyPr>
          <a:lstStyle>
            <a:lvl1pPr marL="0" indent="0" algn="ctr">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24" name="矩形 23"/>
          <p:cNvSpPr/>
          <p:nvPr userDrawn="1"/>
        </p:nvSpPr>
        <p:spPr>
          <a:xfrm>
            <a:off x="1267046" y="3859324"/>
            <a:ext cx="2784272" cy="399060"/>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6" name="内容占位符 36"/>
          <p:cNvSpPr>
            <a:spLocks noGrp="1"/>
          </p:cNvSpPr>
          <p:nvPr userDrawn="1">
            <p:ph sz="quarter" idx="16" hasCustomPrompt="1"/>
          </p:nvPr>
        </p:nvSpPr>
        <p:spPr>
          <a:xfrm>
            <a:off x="1842186" y="3890812"/>
            <a:ext cx="1652864" cy="335140"/>
          </a:xfrm>
        </p:spPr>
        <p:txBody>
          <a:bodyPr>
            <a:normAutofit/>
          </a:bodyPr>
          <a:lstStyle>
            <a:lvl1pPr marL="0" indent="0" algn="ctr">
              <a:buFontTx/>
              <a:buNone/>
              <a:defRPr sz="1600" b="0">
                <a:solidFill>
                  <a:schemeClr val="bg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a:t>
            </a:r>
            <a:endParaRPr kumimoji="1" lang="en-US" altLang="zh-CN" dirty="0"/>
          </a:p>
        </p:txBody>
      </p:sp>
      <p:sp>
        <p:nvSpPr>
          <p:cNvPr id="28" name="图片占位符 41"/>
          <p:cNvSpPr>
            <a:spLocks noGrp="1"/>
          </p:cNvSpPr>
          <p:nvPr>
            <p:ph type="pic" sz="quarter" idx="22" hasCustomPrompt="1"/>
          </p:nvPr>
        </p:nvSpPr>
        <p:spPr>
          <a:xfrm>
            <a:off x="1271960" y="1849594"/>
            <a:ext cx="2779358" cy="1948580"/>
          </a:xfrm>
        </p:spPr>
        <p:txBody>
          <a:bodyPr>
            <a:normAutofit/>
          </a:bodyPr>
          <a:lstStyle>
            <a:lvl1pPr marL="0" indent="0">
              <a:buNone/>
              <a:defRPr sz="1400">
                <a:solidFill>
                  <a:schemeClr val="bg1"/>
                </a:solidFill>
              </a:defRPr>
            </a:lvl1pPr>
          </a:lstStyle>
          <a:p>
            <a:r>
              <a:rPr kumimoji="1" lang="en-US" altLang="zh-CN" dirty="0"/>
              <a:t>  </a:t>
            </a:r>
            <a:r>
              <a:rPr kumimoji="1" lang="zh-CN" altLang="en-US" dirty="0"/>
              <a:t>图标</a:t>
            </a:r>
          </a:p>
        </p:txBody>
      </p:sp>
      <p:sp>
        <p:nvSpPr>
          <p:cNvPr id="31" name="文本占位符 29"/>
          <p:cNvSpPr>
            <a:spLocks noGrp="1"/>
          </p:cNvSpPr>
          <p:nvPr>
            <p:ph type="body" sz="quarter" idx="23" hasCustomPrompt="1"/>
          </p:nvPr>
        </p:nvSpPr>
        <p:spPr>
          <a:xfrm>
            <a:off x="1271588" y="4356362"/>
            <a:ext cx="2779712" cy="1206500"/>
          </a:xfrm>
        </p:spPr>
        <p:txBody>
          <a:bodyPr>
            <a:normAutofit/>
          </a:bodyPr>
          <a:lstStyle>
            <a:lvl1pPr marL="0" marR="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sz="1400">
                <a:latin typeface="微软雅黑"/>
                <a:ea typeface="微软雅黑"/>
                <a:cs typeface="微软雅黑"/>
              </a:defRPr>
            </a:lvl1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1" lang="zh-CN" altLang="en-US" dirty="0"/>
              <a:t>请输入您需要的文字请输入您需要的文字请输入您需要的文字请输入您需要的文字</a:t>
            </a:r>
          </a:p>
        </p:txBody>
      </p:sp>
      <p:sp>
        <p:nvSpPr>
          <p:cNvPr id="32" name="矩形 31"/>
          <p:cNvSpPr/>
          <p:nvPr userDrawn="1"/>
        </p:nvSpPr>
        <p:spPr>
          <a:xfrm>
            <a:off x="4772590" y="3859324"/>
            <a:ext cx="2784272" cy="399060"/>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3" name="内容占位符 36"/>
          <p:cNvSpPr>
            <a:spLocks noGrp="1"/>
          </p:cNvSpPr>
          <p:nvPr>
            <p:ph sz="quarter" idx="24" hasCustomPrompt="1"/>
          </p:nvPr>
        </p:nvSpPr>
        <p:spPr>
          <a:xfrm>
            <a:off x="5347730" y="3890812"/>
            <a:ext cx="1652864" cy="335140"/>
          </a:xfrm>
        </p:spPr>
        <p:txBody>
          <a:bodyPr>
            <a:normAutofit/>
          </a:bodyPr>
          <a:lstStyle>
            <a:lvl1pPr marL="0" indent="0" algn="ctr">
              <a:buFontTx/>
              <a:buNone/>
              <a:defRPr sz="1600" b="0">
                <a:solidFill>
                  <a:schemeClr val="bg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a:t>
            </a:r>
            <a:endParaRPr kumimoji="1" lang="en-US" altLang="zh-CN" dirty="0"/>
          </a:p>
        </p:txBody>
      </p:sp>
      <p:sp>
        <p:nvSpPr>
          <p:cNvPr id="34" name="图片占位符 41"/>
          <p:cNvSpPr>
            <a:spLocks noGrp="1"/>
          </p:cNvSpPr>
          <p:nvPr>
            <p:ph type="pic" sz="quarter" idx="25" hasCustomPrompt="1"/>
          </p:nvPr>
        </p:nvSpPr>
        <p:spPr>
          <a:xfrm>
            <a:off x="4777504" y="1849594"/>
            <a:ext cx="2779358" cy="1948580"/>
          </a:xfrm>
        </p:spPr>
        <p:txBody>
          <a:bodyPr>
            <a:normAutofit/>
          </a:bodyPr>
          <a:lstStyle>
            <a:lvl1pPr marL="0" indent="0">
              <a:buNone/>
              <a:defRPr sz="1400">
                <a:solidFill>
                  <a:schemeClr val="bg1"/>
                </a:solidFill>
              </a:defRPr>
            </a:lvl1pPr>
          </a:lstStyle>
          <a:p>
            <a:r>
              <a:rPr kumimoji="1" lang="en-US" altLang="zh-CN" dirty="0"/>
              <a:t>  </a:t>
            </a:r>
            <a:r>
              <a:rPr kumimoji="1" lang="zh-CN" altLang="en-US" dirty="0"/>
              <a:t>图标</a:t>
            </a:r>
          </a:p>
        </p:txBody>
      </p:sp>
      <p:sp>
        <p:nvSpPr>
          <p:cNvPr id="35" name="文本占位符 29"/>
          <p:cNvSpPr>
            <a:spLocks noGrp="1"/>
          </p:cNvSpPr>
          <p:nvPr>
            <p:ph type="body" sz="quarter" idx="26" hasCustomPrompt="1"/>
          </p:nvPr>
        </p:nvSpPr>
        <p:spPr>
          <a:xfrm>
            <a:off x="4777132" y="4356362"/>
            <a:ext cx="2779712" cy="1206500"/>
          </a:xfrm>
        </p:spPr>
        <p:txBody>
          <a:bodyPr>
            <a:normAutofit/>
          </a:bodyPr>
          <a:lstStyle>
            <a:lvl1pPr marL="0" marR="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sz="1400">
                <a:latin typeface="微软雅黑"/>
                <a:ea typeface="微软雅黑"/>
                <a:cs typeface="微软雅黑"/>
              </a:defRPr>
            </a:lvl1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1" lang="zh-CN" altLang="en-US" dirty="0"/>
              <a:t>请输入您需要的文字请输入您需要的文字请输入您需要的文字请输入您需要的文字</a:t>
            </a:r>
          </a:p>
        </p:txBody>
      </p:sp>
      <p:sp>
        <p:nvSpPr>
          <p:cNvPr id="36" name="矩形 35"/>
          <p:cNvSpPr/>
          <p:nvPr userDrawn="1"/>
        </p:nvSpPr>
        <p:spPr>
          <a:xfrm>
            <a:off x="8267638" y="3859324"/>
            <a:ext cx="2784272" cy="399060"/>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7" name="内容占位符 36"/>
          <p:cNvSpPr>
            <a:spLocks noGrp="1"/>
          </p:cNvSpPr>
          <p:nvPr>
            <p:ph sz="quarter" idx="27" hasCustomPrompt="1"/>
          </p:nvPr>
        </p:nvSpPr>
        <p:spPr>
          <a:xfrm>
            <a:off x="8842778" y="3890812"/>
            <a:ext cx="1652864" cy="335140"/>
          </a:xfrm>
        </p:spPr>
        <p:txBody>
          <a:bodyPr>
            <a:normAutofit/>
          </a:bodyPr>
          <a:lstStyle>
            <a:lvl1pPr marL="0" indent="0" algn="ctr">
              <a:buFontTx/>
              <a:buNone/>
              <a:defRPr sz="1600" b="0">
                <a:solidFill>
                  <a:schemeClr val="bg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a:t>
            </a:r>
            <a:endParaRPr kumimoji="1" lang="en-US" altLang="zh-CN" dirty="0"/>
          </a:p>
        </p:txBody>
      </p:sp>
      <p:sp>
        <p:nvSpPr>
          <p:cNvPr id="38" name="图片占位符 41"/>
          <p:cNvSpPr>
            <a:spLocks noGrp="1"/>
          </p:cNvSpPr>
          <p:nvPr>
            <p:ph type="pic" sz="quarter" idx="28" hasCustomPrompt="1"/>
          </p:nvPr>
        </p:nvSpPr>
        <p:spPr>
          <a:xfrm>
            <a:off x="8272552" y="1849594"/>
            <a:ext cx="2779358" cy="1948580"/>
          </a:xfrm>
        </p:spPr>
        <p:txBody>
          <a:bodyPr>
            <a:normAutofit/>
          </a:bodyPr>
          <a:lstStyle>
            <a:lvl1pPr marL="0" indent="0">
              <a:buNone/>
              <a:defRPr sz="1400">
                <a:solidFill>
                  <a:schemeClr val="bg1"/>
                </a:solidFill>
              </a:defRPr>
            </a:lvl1pPr>
          </a:lstStyle>
          <a:p>
            <a:r>
              <a:rPr kumimoji="1" lang="en-US" altLang="zh-CN" dirty="0"/>
              <a:t>  </a:t>
            </a:r>
            <a:r>
              <a:rPr kumimoji="1" lang="zh-CN" altLang="en-US" dirty="0"/>
              <a:t>图标</a:t>
            </a:r>
          </a:p>
        </p:txBody>
      </p:sp>
      <p:sp>
        <p:nvSpPr>
          <p:cNvPr id="39" name="文本占位符 29"/>
          <p:cNvSpPr>
            <a:spLocks noGrp="1"/>
          </p:cNvSpPr>
          <p:nvPr>
            <p:ph type="body" sz="quarter" idx="29" hasCustomPrompt="1"/>
          </p:nvPr>
        </p:nvSpPr>
        <p:spPr>
          <a:xfrm>
            <a:off x="8272180" y="4356362"/>
            <a:ext cx="2779712" cy="1206500"/>
          </a:xfrm>
        </p:spPr>
        <p:txBody>
          <a:bodyPr>
            <a:normAutofit/>
          </a:bodyPr>
          <a:lstStyle>
            <a:lvl1pPr marL="0" marR="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sz="1400">
                <a:latin typeface="微软雅黑"/>
                <a:ea typeface="微软雅黑"/>
                <a:cs typeface="微软雅黑"/>
              </a:defRPr>
            </a:lvl1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1" lang="zh-CN" altLang="en-US" dirty="0"/>
              <a:t>请输入您需要的文字请输入您需要的文字请输入您需要的文字请输入您需要的文字</a:t>
            </a:r>
          </a:p>
        </p:txBody>
      </p:sp>
    </p:spTree>
    <p:extLst>
      <p:ext uri="{BB962C8B-B14F-4D97-AF65-F5344CB8AC3E}">
        <p14:creationId xmlns:p14="http://schemas.microsoft.com/office/powerpoint/2010/main" val="16767638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l="29310" r="23884"/>
          <a:stretch/>
        </p:blipFill>
        <p:spPr>
          <a:xfrm>
            <a:off x="0" y="-88078"/>
            <a:ext cx="12192000" cy="6946077"/>
          </a:xfrm>
          <a:prstGeom prst="rect">
            <a:avLst/>
          </a:prstGeom>
        </p:spPr>
      </p:pic>
      <p:cxnSp>
        <p:nvCxnSpPr>
          <p:cNvPr id="54" name="直线连接符 2"/>
          <p:cNvCxnSpPr/>
          <p:nvPr userDrawn="1"/>
        </p:nvCxnSpPr>
        <p:spPr>
          <a:xfrm>
            <a:off x="6096000" y="1696720"/>
            <a:ext cx="0" cy="5161280"/>
          </a:xfrm>
          <a:prstGeom prst="line">
            <a:avLst/>
          </a:prstGeom>
          <a:ln>
            <a:solidFill>
              <a:srgbClr val="184199"/>
            </a:solidFill>
          </a:ln>
        </p:spPr>
        <p:style>
          <a:lnRef idx="1">
            <a:schemeClr val="accent1"/>
          </a:lnRef>
          <a:fillRef idx="0">
            <a:schemeClr val="accent1"/>
          </a:fillRef>
          <a:effectRef idx="0">
            <a:schemeClr val="accent1"/>
          </a:effectRef>
          <a:fontRef idx="minor">
            <a:schemeClr val="tx1"/>
          </a:fontRef>
        </p:style>
      </p:cxnSp>
      <p:sp>
        <p:nvSpPr>
          <p:cNvPr id="17" name="燕尾形 16"/>
          <p:cNvSpPr/>
          <p:nvPr userDrawn="1"/>
        </p:nvSpPr>
        <p:spPr>
          <a:xfrm flipH="1">
            <a:off x="5903568" y="2409753"/>
            <a:ext cx="73784" cy="108094"/>
          </a:xfrm>
          <a:prstGeom prst="chevron">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18" name="燕尾形 17"/>
          <p:cNvSpPr/>
          <p:nvPr userDrawn="1"/>
        </p:nvSpPr>
        <p:spPr>
          <a:xfrm flipH="1">
            <a:off x="5893072" y="4581233"/>
            <a:ext cx="73784" cy="108094"/>
          </a:xfrm>
          <a:prstGeom prst="chevron">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19" name="燕尾形 18"/>
          <p:cNvSpPr/>
          <p:nvPr userDrawn="1"/>
        </p:nvSpPr>
        <p:spPr>
          <a:xfrm>
            <a:off x="6217063" y="3496873"/>
            <a:ext cx="73784" cy="108094"/>
          </a:xfrm>
          <a:prstGeom prst="chevron">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20" name="椭圆 19"/>
          <p:cNvSpPr/>
          <p:nvPr userDrawn="1"/>
        </p:nvSpPr>
        <p:spPr>
          <a:xfrm>
            <a:off x="6016831" y="3471751"/>
            <a:ext cx="158338" cy="158338"/>
          </a:xfrm>
          <a:prstGeom prst="ellipse">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椭圆 20"/>
          <p:cNvSpPr/>
          <p:nvPr userDrawn="1"/>
        </p:nvSpPr>
        <p:spPr>
          <a:xfrm>
            <a:off x="6016831" y="4556111"/>
            <a:ext cx="158338" cy="158338"/>
          </a:xfrm>
          <a:prstGeom prst="ellipse">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3" name="图片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27" name="文本占位符 26"/>
          <p:cNvSpPr>
            <a:spLocks noGrp="1"/>
          </p:cNvSpPr>
          <p:nvPr>
            <p:ph type="body" sz="quarter" idx="10" hasCustomPrompt="1"/>
          </p:nvPr>
        </p:nvSpPr>
        <p:spPr>
          <a:xfrm>
            <a:off x="4364345" y="1016575"/>
            <a:ext cx="3590947" cy="480909"/>
          </a:xfrm>
        </p:spPr>
        <p:txBody>
          <a:bodyPr>
            <a:normAutofit/>
          </a:bodyPr>
          <a:lstStyle>
            <a:lvl1pPr marL="0" indent="0" algn="ctr">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40" name="图片占位符 28"/>
          <p:cNvSpPr>
            <a:spLocks noGrp="1"/>
          </p:cNvSpPr>
          <p:nvPr>
            <p:ph type="pic" sz="quarter" idx="26" hasCustomPrompt="1"/>
          </p:nvPr>
        </p:nvSpPr>
        <p:spPr>
          <a:xfrm>
            <a:off x="1426192" y="3868380"/>
            <a:ext cx="1720850" cy="1536045"/>
          </a:xfrm>
        </p:spPr>
        <p:txBody>
          <a:bodyPr>
            <a:normAutofit/>
          </a:bodyPr>
          <a:lstStyle>
            <a:lvl1pPr marL="0" indent="0">
              <a:buNone/>
              <a:defRPr sz="2000">
                <a:solidFill>
                  <a:srgbClr val="FFFFFF"/>
                </a:solidFill>
                <a:latin typeface="微软雅黑"/>
                <a:ea typeface="微软雅黑"/>
                <a:cs typeface="微软雅黑"/>
              </a:defRPr>
            </a:lvl1pPr>
          </a:lstStyle>
          <a:p>
            <a:r>
              <a:rPr kumimoji="1" lang="zh-CN" altLang="en-US" dirty="0"/>
              <a:t>图片</a:t>
            </a:r>
          </a:p>
        </p:txBody>
      </p:sp>
      <p:sp>
        <p:nvSpPr>
          <p:cNvPr id="41" name="矩形 40"/>
          <p:cNvSpPr/>
          <p:nvPr userDrawn="1"/>
        </p:nvSpPr>
        <p:spPr>
          <a:xfrm>
            <a:off x="3157649" y="3870266"/>
            <a:ext cx="2613231" cy="1534159"/>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42" name="文本占位符 26"/>
          <p:cNvSpPr>
            <a:spLocks noGrp="1"/>
          </p:cNvSpPr>
          <p:nvPr>
            <p:ph type="body" sz="quarter" idx="27" hasCustomPrompt="1"/>
          </p:nvPr>
        </p:nvSpPr>
        <p:spPr>
          <a:xfrm>
            <a:off x="3466576" y="4103448"/>
            <a:ext cx="1640796" cy="335465"/>
          </a:xfrm>
        </p:spPr>
        <p:txBody>
          <a:bodyPr>
            <a:normAutofit/>
          </a:bodyPr>
          <a:lstStyle>
            <a:lvl1pPr marL="0" indent="0" algn="l">
              <a:buFontTx/>
              <a:buNone/>
              <a:defRPr sz="1600" b="1">
                <a:solidFill>
                  <a:srgbClr val="FFFFFF"/>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请输入文字</a:t>
            </a:r>
          </a:p>
        </p:txBody>
      </p:sp>
      <p:sp>
        <p:nvSpPr>
          <p:cNvPr id="43" name="文本占位符 34"/>
          <p:cNvSpPr>
            <a:spLocks noGrp="1"/>
          </p:cNvSpPr>
          <p:nvPr>
            <p:ph type="body" sz="quarter" idx="28" hasCustomPrompt="1"/>
          </p:nvPr>
        </p:nvSpPr>
        <p:spPr>
          <a:xfrm>
            <a:off x="3465513" y="4480897"/>
            <a:ext cx="1949450" cy="846137"/>
          </a:xfrm>
        </p:spPr>
        <p:txBody>
          <a:bodyPr>
            <a:norm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400">
                <a:solidFill>
                  <a:srgbClr val="FFFFFF"/>
                </a:solidFill>
                <a:latin typeface="Microsoft YaHei Bold"/>
                <a:cs typeface="Microsoft YaHei Bold"/>
              </a:defRPr>
            </a:lvl1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1" lang="zh-CN" altLang="en-US" dirty="0"/>
              <a:t>请输入您需要的文字请输入您需要的文字</a:t>
            </a:r>
          </a:p>
        </p:txBody>
      </p:sp>
      <p:sp>
        <p:nvSpPr>
          <p:cNvPr id="44" name="图片占位符 28"/>
          <p:cNvSpPr>
            <a:spLocks noGrp="1"/>
          </p:cNvSpPr>
          <p:nvPr>
            <p:ph type="pic" sz="quarter" idx="11" hasCustomPrompt="1"/>
          </p:nvPr>
        </p:nvSpPr>
        <p:spPr>
          <a:xfrm>
            <a:off x="1426192" y="1694834"/>
            <a:ext cx="1720850" cy="1536045"/>
          </a:xfrm>
        </p:spPr>
        <p:txBody>
          <a:bodyPr>
            <a:normAutofit/>
          </a:bodyPr>
          <a:lstStyle>
            <a:lvl1pPr marL="0" indent="0">
              <a:buNone/>
              <a:defRPr sz="2000">
                <a:solidFill>
                  <a:srgbClr val="FFFFFF"/>
                </a:solidFill>
                <a:latin typeface="微软雅黑"/>
                <a:ea typeface="微软雅黑"/>
                <a:cs typeface="微软雅黑"/>
              </a:defRPr>
            </a:lvl1pPr>
          </a:lstStyle>
          <a:p>
            <a:r>
              <a:rPr kumimoji="1" lang="zh-CN" altLang="en-US" dirty="0"/>
              <a:t>图片</a:t>
            </a:r>
          </a:p>
        </p:txBody>
      </p:sp>
      <p:sp>
        <p:nvSpPr>
          <p:cNvPr id="45" name="矩形 44"/>
          <p:cNvSpPr/>
          <p:nvPr userDrawn="1"/>
        </p:nvSpPr>
        <p:spPr>
          <a:xfrm>
            <a:off x="3157649" y="1696720"/>
            <a:ext cx="2613231" cy="1534159"/>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46" name="文本占位符 26"/>
          <p:cNvSpPr>
            <a:spLocks noGrp="1"/>
          </p:cNvSpPr>
          <p:nvPr>
            <p:ph type="body" sz="quarter" idx="24" hasCustomPrompt="1"/>
          </p:nvPr>
        </p:nvSpPr>
        <p:spPr>
          <a:xfrm>
            <a:off x="3466576" y="1929902"/>
            <a:ext cx="1640796" cy="335465"/>
          </a:xfrm>
        </p:spPr>
        <p:txBody>
          <a:bodyPr>
            <a:normAutofit/>
          </a:bodyPr>
          <a:lstStyle>
            <a:lvl1pPr marL="0" indent="0" algn="l">
              <a:buFontTx/>
              <a:buNone/>
              <a:defRPr sz="1600" b="1">
                <a:solidFill>
                  <a:srgbClr val="FFFFFF"/>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请输入文字</a:t>
            </a:r>
          </a:p>
        </p:txBody>
      </p:sp>
      <p:sp>
        <p:nvSpPr>
          <p:cNvPr id="47" name="文本占位符 34"/>
          <p:cNvSpPr>
            <a:spLocks noGrp="1"/>
          </p:cNvSpPr>
          <p:nvPr>
            <p:ph type="body" sz="quarter" idx="25" hasCustomPrompt="1"/>
          </p:nvPr>
        </p:nvSpPr>
        <p:spPr>
          <a:xfrm>
            <a:off x="3465513" y="2307351"/>
            <a:ext cx="1949450" cy="846137"/>
          </a:xfrm>
        </p:spPr>
        <p:txBody>
          <a:bodyPr>
            <a:norm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400">
                <a:solidFill>
                  <a:srgbClr val="FFFFFF"/>
                </a:solidFill>
                <a:latin typeface="Microsoft YaHei Bold"/>
                <a:cs typeface="Microsoft YaHei Bold"/>
              </a:defRPr>
            </a:lvl1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1" lang="zh-CN" altLang="en-US" dirty="0"/>
              <a:t>请输入您需要的文字请输入您需要的文字</a:t>
            </a:r>
          </a:p>
        </p:txBody>
      </p:sp>
      <p:sp>
        <p:nvSpPr>
          <p:cNvPr id="49" name="椭圆 48"/>
          <p:cNvSpPr/>
          <p:nvPr userDrawn="1"/>
        </p:nvSpPr>
        <p:spPr>
          <a:xfrm>
            <a:off x="6016550" y="2384031"/>
            <a:ext cx="153237" cy="153237"/>
          </a:xfrm>
          <a:prstGeom prst="ellipse">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0" name="矩形 49"/>
          <p:cNvSpPr/>
          <p:nvPr userDrawn="1"/>
        </p:nvSpPr>
        <p:spPr>
          <a:xfrm>
            <a:off x="6648676" y="2837887"/>
            <a:ext cx="2613231" cy="1534159"/>
          </a:xfrm>
          <a:prstGeom prst="rect">
            <a:avLst/>
          </a:prstGeom>
          <a:solidFill>
            <a:srgbClr val="1841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51" name="文本占位符 26"/>
          <p:cNvSpPr>
            <a:spLocks noGrp="1"/>
          </p:cNvSpPr>
          <p:nvPr>
            <p:ph type="body" sz="quarter" idx="29" hasCustomPrompt="1"/>
          </p:nvPr>
        </p:nvSpPr>
        <p:spPr>
          <a:xfrm>
            <a:off x="6957603" y="3071069"/>
            <a:ext cx="1640796" cy="335465"/>
          </a:xfrm>
        </p:spPr>
        <p:txBody>
          <a:bodyPr>
            <a:normAutofit/>
          </a:bodyPr>
          <a:lstStyle>
            <a:lvl1pPr marL="0" indent="0" algn="l">
              <a:buFontTx/>
              <a:buNone/>
              <a:defRPr sz="1600" b="1">
                <a:solidFill>
                  <a:srgbClr val="FFFFFF"/>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请输入文字</a:t>
            </a:r>
          </a:p>
        </p:txBody>
      </p:sp>
      <p:sp>
        <p:nvSpPr>
          <p:cNvPr id="52" name="文本占位符 34"/>
          <p:cNvSpPr>
            <a:spLocks noGrp="1"/>
          </p:cNvSpPr>
          <p:nvPr>
            <p:ph type="body" sz="quarter" idx="30" hasCustomPrompt="1"/>
          </p:nvPr>
        </p:nvSpPr>
        <p:spPr>
          <a:xfrm>
            <a:off x="6956540" y="3448518"/>
            <a:ext cx="1949450" cy="846137"/>
          </a:xfrm>
        </p:spPr>
        <p:txBody>
          <a:bodyPr>
            <a:norm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400">
                <a:solidFill>
                  <a:srgbClr val="FFFFFF"/>
                </a:solidFill>
                <a:latin typeface="Microsoft YaHei Bold"/>
                <a:cs typeface="Microsoft YaHei Bold"/>
              </a:defRPr>
            </a:lvl1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1" lang="zh-CN" altLang="en-US" dirty="0"/>
              <a:t>请输入您需要的文字请输入您需要的文字</a:t>
            </a:r>
          </a:p>
        </p:txBody>
      </p:sp>
      <p:sp>
        <p:nvSpPr>
          <p:cNvPr id="53" name="图片占位符 28"/>
          <p:cNvSpPr>
            <a:spLocks noGrp="1"/>
          </p:cNvSpPr>
          <p:nvPr>
            <p:ph type="pic" sz="quarter" idx="31" hasCustomPrompt="1"/>
          </p:nvPr>
        </p:nvSpPr>
        <p:spPr>
          <a:xfrm>
            <a:off x="9272403" y="2832325"/>
            <a:ext cx="1720850" cy="1536045"/>
          </a:xfrm>
        </p:spPr>
        <p:txBody>
          <a:bodyPr>
            <a:normAutofit/>
          </a:bodyPr>
          <a:lstStyle>
            <a:lvl1pPr marL="0" indent="0">
              <a:buNone/>
              <a:defRPr sz="2000">
                <a:solidFill>
                  <a:srgbClr val="FFFFFF"/>
                </a:solidFill>
                <a:latin typeface="微软雅黑"/>
                <a:ea typeface="微软雅黑"/>
                <a:cs typeface="微软雅黑"/>
              </a:defRPr>
            </a:lvl1pPr>
          </a:lstStyle>
          <a:p>
            <a:r>
              <a:rPr kumimoji="1" lang="zh-CN" altLang="en-US" dirty="0"/>
              <a:t>图片</a:t>
            </a:r>
          </a:p>
        </p:txBody>
      </p:sp>
    </p:spTree>
    <p:extLst>
      <p:ext uri="{BB962C8B-B14F-4D97-AF65-F5344CB8AC3E}">
        <p14:creationId xmlns:p14="http://schemas.microsoft.com/office/powerpoint/2010/main" val="5198083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grpSp>
        <p:nvGrpSpPr>
          <p:cNvPr id="6" name="组 53">
            <a:extLst>
              <a:ext uri="{FF2B5EF4-FFF2-40B4-BE49-F238E27FC236}">
                <a16:creationId xmlns:a16="http://schemas.microsoft.com/office/drawing/2014/main" id="{C9152400-A6C4-47D3-9BD7-2948D150B289}"/>
              </a:ext>
            </a:extLst>
          </p:cNvPr>
          <p:cNvGrpSpPr/>
          <p:nvPr userDrawn="1"/>
        </p:nvGrpSpPr>
        <p:grpSpPr>
          <a:xfrm>
            <a:off x="-136443" y="-1773"/>
            <a:ext cx="12349435" cy="6859773"/>
            <a:chOff x="-9560" y="-1773"/>
            <a:chExt cx="12201560" cy="6859773"/>
          </a:xfrm>
        </p:grpSpPr>
        <p:grpSp>
          <p:nvGrpSpPr>
            <p:cNvPr id="7" name="组 54">
              <a:extLst>
                <a:ext uri="{FF2B5EF4-FFF2-40B4-BE49-F238E27FC236}">
                  <a16:creationId xmlns:a16="http://schemas.microsoft.com/office/drawing/2014/main" id="{76BB9415-3685-4AEF-894D-9CA86BE0C6FA}"/>
                </a:ext>
              </a:extLst>
            </p:cNvPr>
            <p:cNvGrpSpPr/>
            <p:nvPr/>
          </p:nvGrpSpPr>
          <p:grpSpPr>
            <a:xfrm>
              <a:off x="-4780" y="-1773"/>
              <a:ext cx="12196780" cy="6859773"/>
              <a:chOff x="-4780" y="-1773"/>
              <a:chExt cx="12196780" cy="6859773"/>
            </a:xfrm>
          </p:grpSpPr>
          <p:pic>
            <p:nvPicPr>
              <p:cNvPr id="9" name="图片 8">
                <a:extLst>
                  <a:ext uri="{FF2B5EF4-FFF2-40B4-BE49-F238E27FC236}">
                    <a16:creationId xmlns:a16="http://schemas.microsoft.com/office/drawing/2014/main" id="{0E466336-E05A-4B64-B7FA-DDE9DAAB1919}"/>
                  </a:ext>
                </a:extLst>
              </p:cNvPr>
              <p:cNvPicPr>
                <a:picLocks noChangeAspect="1"/>
              </p:cNvPicPr>
              <p:nvPr/>
            </p:nvPicPr>
            <p:blipFill>
              <a:blip r:embed="rId2"/>
              <a:stretch>
                <a:fillRect/>
              </a:stretch>
            </p:blipFill>
            <p:spPr>
              <a:xfrm>
                <a:off x="-4780" y="-1773"/>
                <a:ext cx="12192000" cy="6858000"/>
              </a:xfrm>
              <a:prstGeom prst="rect">
                <a:avLst/>
              </a:prstGeom>
            </p:spPr>
          </p:pic>
          <p:pic>
            <p:nvPicPr>
              <p:cNvPr id="10" name="图片 9">
                <a:extLst>
                  <a:ext uri="{FF2B5EF4-FFF2-40B4-BE49-F238E27FC236}">
                    <a16:creationId xmlns:a16="http://schemas.microsoft.com/office/drawing/2014/main" id="{CEF40538-9F30-4805-B7E7-F2FFAFDCC473}"/>
                  </a:ext>
                </a:extLst>
              </p:cNvPr>
              <p:cNvPicPr>
                <a:picLocks noChangeAspect="1"/>
              </p:cNvPicPr>
              <p:nvPr/>
            </p:nvPicPr>
            <p:blipFill>
              <a:blip r:embed="rId3">
                <a:alphaModFix amt="20000"/>
              </a:blip>
              <a:stretch>
                <a:fillRect/>
              </a:stretch>
            </p:blipFill>
            <p:spPr>
              <a:xfrm>
                <a:off x="0" y="0"/>
                <a:ext cx="12192000" cy="6858000"/>
              </a:xfrm>
              <a:prstGeom prst="rect">
                <a:avLst/>
              </a:prstGeom>
            </p:spPr>
          </p:pic>
          <p:sp>
            <p:nvSpPr>
              <p:cNvPr id="11" name="进程 58">
                <a:extLst>
                  <a:ext uri="{FF2B5EF4-FFF2-40B4-BE49-F238E27FC236}">
                    <a16:creationId xmlns:a16="http://schemas.microsoft.com/office/drawing/2014/main" id="{5F640829-7E19-4016-978B-CDAC2EBF12B1}"/>
                  </a:ext>
                </a:extLst>
              </p:cNvPr>
              <p:cNvSpPr/>
              <p:nvPr/>
            </p:nvSpPr>
            <p:spPr>
              <a:xfrm>
                <a:off x="0" y="2"/>
                <a:ext cx="12192000" cy="3660221"/>
              </a:xfrm>
              <a:prstGeom prst="flowChartProcess">
                <a:avLst/>
              </a:prstGeom>
              <a:gradFill flip="none" rotWithShape="1">
                <a:gsLst>
                  <a:gs pos="0">
                    <a:srgbClr val="C5D0E6">
                      <a:alpha val="70000"/>
                    </a:srgbClr>
                  </a:gs>
                  <a:gs pos="100000">
                    <a:srgbClr val="F2F1F7">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8" name="进程 55">
              <a:extLst>
                <a:ext uri="{FF2B5EF4-FFF2-40B4-BE49-F238E27FC236}">
                  <a16:creationId xmlns:a16="http://schemas.microsoft.com/office/drawing/2014/main" id="{706E60E9-44A3-47CA-A302-D6079E772F9B}"/>
                </a:ext>
              </a:extLst>
            </p:cNvPr>
            <p:cNvSpPr/>
            <p:nvPr/>
          </p:nvSpPr>
          <p:spPr>
            <a:xfrm rot="10800000">
              <a:off x="-9560" y="3176747"/>
              <a:ext cx="12192000" cy="3660221"/>
            </a:xfrm>
            <a:prstGeom prst="flowChartProcess">
              <a:avLst/>
            </a:prstGeom>
            <a:gradFill flip="none" rotWithShape="1">
              <a:gsLst>
                <a:gs pos="0">
                  <a:srgbClr val="C5D0E6">
                    <a:alpha val="41000"/>
                  </a:srgbClr>
                </a:gs>
                <a:gs pos="100000">
                  <a:srgbClr val="F2F1F7">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28" name="图片 2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30" name="文本占位符 26"/>
          <p:cNvSpPr>
            <a:spLocks noGrp="1"/>
          </p:cNvSpPr>
          <p:nvPr>
            <p:ph type="body" sz="quarter" idx="10" hasCustomPrompt="1"/>
          </p:nvPr>
        </p:nvSpPr>
        <p:spPr>
          <a:xfrm>
            <a:off x="1044249" y="1585077"/>
            <a:ext cx="3590947" cy="480909"/>
          </a:xfrm>
        </p:spPr>
        <p:txBody>
          <a:bodyPr>
            <a:normAutofit/>
          </a:bodyPr>
          <a:lstStyle>
            <a:lvl1pPr marL="0" indent="0" algn="ctr">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36" name="矩形 35"/>
          <p:cNvSpPr/>
          <p:nvPr userDrawn="1"/>
        </p:nvSpPr>
        <p:spPr>
          <a:xfrm>
            <a:off x="1106202" y="3559037"/>
            <a:ext cx="2504334" cy="461665"/>
          </a:xfrm>
          <a:prstGeom prst="rect">
            <a:avLst/>
          </a:prstGeom>
        </p:spPr>
        <p:txBody>
          <a:bodyPr wrap="square">
            <a:spAutoFit/>
          </a:bodyPr>
          <a:lstStyle/>
          <a:p>
            <a:pPr algn="r">
              <a:lnSpc>
                <a:spcPct val="150000"/>
              </a:lnSpc>
            </a:pPr>
            <a:r>
              <a:rPr lang="zh-CN" altLang="en-US" sz="1600" b="1" dirty="0">
                <a:latin typeface="微软雅黑" charset="-122"/>
                <a:ea typeface="微软雅黑" charset="-122"/>
              </a:rPr>
              <a:t>请输入您需要的文字</a:t>
            </a:r>
          </a:p>
        </p:txBody>
      </p:sp>
      <p:sp>
        <p:nvSpPr>
          <p:cNvPr id="40" name="文本占位符 39"/>
          <p:cNvSpPr>
            <a:spLocks noGrp="1"/>
          </p:cNvSpPr>
          <p:nvPr>
            <p:ph type="body" sz="quarter" idx="18" hasCustomPrompt="1"/>
          </p:nvPr>
        </p:nvSpPr>
        <p:spPr>
          <a:xfrm>
            <a:off x="1269723" y="4062844"/>
            <a:ext cx="2330450" cy="1573213"/>
          </a:xfrm>
        </p:spPr>
        <p:txBody>
          <a:bodyPr>
            <a:normAutofit/>
          </a:bodyPr>
          <a:lstStyle>
            <a:lvl1pPr marL="0" indent="0" algn="r">
              <a:lnSpc>
                <a:spcPct val="120000"/>
              </a:lnSpc>
              <a:buNone/>
              <a:defRPr sz="1400">
                <a:latin typeface="微软雅黑"/>
                <a:ea typeface="微软雅黑"/>
                <a:cs typeface="微软雅黑"/>
              </a:defRPr>
            </a:lvl1pPr>
          </a:lstStyle>
          <a:p>
            <a:pPr lvl="0"/>
            <a:r>
              <a:rPr kumimoji="1" lang="zh-CN" altLang="en-US" dirty="0"/>
              <a:t>请输入您需要的文字请输入您需要的文字请输入您需要的文字请输入您需要的文字</a:t>
            </a:r>
          </a:p>
        </p:txBody>
      </p:sp>
      <p:sp>
        <p:nvSpPr>
          <p:cNvPr id="43" name="矩形 42"/>
          <p:cNvSpPr/>
          <p:nvPr userDrawn="1"/>
        </p:nvSpPr>
        <p:spPr>
          <a:xfrm>
            <a:off x="8504356" y="3559037"/>
            <a:ext cx="2504334" cy="441146"/>
          </a:xfrm>
          <a:prstGeom prst="rect">
            <a:avLst/>
          </a:prstGeom>
        </p:spPr>
        <p:txBody>
          <a:bodyPr wrap="square">
            <a:spAutoFit/>
          </a:bodyPr>
          <a:lstStyle/>
          <a:p>
            <a:pPr algn="l">
              <a:lnSpc>
                <a:spcPct val="150000"/>
              </a:lnSpc>
            </a:pPr>
            <a:r>
              <a:rPr lang="zh-CN" altLang="en-US" sz="1600" b="1" dirty="0">
                <a:latin typeface="微软雅黑" charset="-122"/>
                <a:ea typeface="微软雅黑" charset="-122"/>
              </a:rPr>
              <a:t>请输入您需要的文字</a:t>
            </a:r>
          </a:p>
        </p:txBody>
      </p:sp>
      <p:sp>
        <p:nvSpPr>
          <p:cNvPr id="44" name="文本占位符 39"/>
          <p:cNvSpPr>
            <a:spLocks noGrp="1"/>
          </p:cNvSpPr>
          <p:nvPr>
            <p:ph type="body" sz="quarter" idx="19" hasCustomPrompt="1"/>
          </p:nvPr>
        </p:nvSpPr>
        <p:spPr>
          <a:xfrm>
            <a:off x="8504356" y="4062844"/>
            <a:ext cx="2330450" cy="1573213"/>
          </a:xfrm>
        </p:spPr>
        <p:txBody>
          <a:bodyPr>
            <a:normAutofit/>
          </a:bodyPr>
          <a:lstStyle>
            <a:lvl1pPr marL="0" indent="0" algn="l">
              <a:lnSpc>
                <a:spcPct val="120000"/>
              </a:lnSpc>
              <a:buNone/>
              <a:defRPr sz="1400">
                <a:latin typeface="微软雅黑"/>
                <a:ea typeface="微软雅黑"/>
                <a:cs typeface="微软雅黑"/>
              </a:defRPr>
            </a:lvl1pPr>
          </a:lstStyle>
          <a:p>
            <a:pPr lvl="0"/>
            <a:r>
              <a:rPr kumimoji="1" lang="zh-CN" altLang="en-US" dirty="0"/>
              <a:t>请输入您需要的文字请输入您需要的文字请输入您需要的文字请输入您需要的文字</a:t>
            </a:r>
          </a:p>
        </p:txBody>
      </p:sp>
      <p:sp>
        <p:nvSpPr>
          <p:cNvPr id="45" name="矩形 44"/>
          <p:cNvSpPr/>
          <p:nvPr userDrawn="1"/>
        </p:nvSpPr>
        <p:spPr>
          <a:xfrm>
            <a:off x="7717176" y="1583991"/>
            <a:ext cx="2504334" cy="441146"/>
          </a:xfrm>
          <a:prstGeom prst="rect">
            <a:avLst/>
          </a:prstGeom>
        </p:spPr>
        <p:txBody>
          <a:bodyPr wrap="square">
            <a:spAutoFit/>
          </a:bodyPr>
          <a:lstStyle/>
          <a:p>
            <a:pPr algn="l">
              <a:lnSpc>
                <a:spcPct val="150000"/>
              </a:lnSpc>
            </a:pPr>
            <a:r>
              <a:rPr lang="zh-CN" altLang="en-US" sz="1600" b="1" dirty="0">
                <a:latin typeface="微软雅黑" charset="-122"/>
                <a:ea typeface="微软雅黑" charset="-122"/>
              </a:rPr>
              <a:t>请输入您需要的文字</a:t>
            </a:r>
          </a:p>
        </p:txBody>
      </p:sp>
      <p:sp>
        <p:nvSpPr>
          <p:cNvPr id="46" name="文本占位符 39"/>
          <p:cNvSpPr>
            <a:spLocks noGrp="1"/>
          </p:cNvSpPr>
          <p:nvPr>
            <p:ph type="body" sz="quarter" idx="20" hasCustomPrompt="1"/>
          </p:nvPr>
        </p:nvSpPr>
        <p:spPr>
          <a:xfrm>
            <a:off x="7717176" y="2087798"/>
            <a:ext cx="3138622" cy="1218527"/>
          </a:xfrm>
        </p:spPr>
        <p:txBody>
          <a:bodyPr>
            <a:normAutofit/>
          </a:bodyPr>
          <a:lstStyle>
            <a:lvl1pPr marL="0" indent="0" algn="l">
              <a:lnSpc>
                <a:spcPct val="120000"/>
              </a:lnSpc>
              <a:buNone/>
              <a:defRPr sz="1400">
                <a:latin typeface="微软雅黑"/>
                <a:ea typeface="微软雅黑"/>
                <a:cs typeface="微软雅黑"/>
              </a:defRPr>
            </a:lvl1pPr>
          </a:lstStyle>
          <a:p>
            <a:pPr lvl="0"/>
            <a:r>
              <a:rPr kumimoji="1" lang="zh-CN" altLang="en-US" dirty="0"/>
              <a:t>请输入您需要的文字请输入您需要的文字请输入您需要的文字请输入您需要的文字</a:t>
            </a:r>
          </a:p>
        </p:txBody>
      </p:sp>
      <p:sp>
        <p:nvSpPr>
          <p:cNvPr id="48" name="椭圆 47"/>
          <p:cNvSpPr/>
          <p:nvPr userDrawn="1"/>
        </p:nvSpPr>
        <p:spPr>
          <a:xfrm>
            <a:off x="4953075" y="1441881"/>
            <a:ext cx="2394728" cy="2394728"/>
          </a:xfrm>
          <a:prstGeom prst="ellipse">
            <a:avLst/>
          </a:prstGeom>
          <a:solidFill>
            <a:srgbClr val="184199">
              <a:alpha val="9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4" name="椭圆 53"/>
          <p:cNvSpPr/>
          <p:nvPr userDrawn="1"/>
        </p:nvSpPr>
        <p:spPr>
          <a:xfrm>
            <a:off x="3911152" y="2992223"/>
            <a:ext cx="2394728" cy="2394728"/>
          </a:xfrm>
          <a:prstGeom prst="ellipse">
            <a:avLst/>
          </a:prstGeom>
          <a:solidFill>
            <a:srgbClr val="184199">
              <a:alpha val="9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0" name="椭圆 59"/>
          <p:cNvSpPr/>
          <p:nvPr userDrawn="1"/>
        </p:nvSpPr>
        <p:spPr>
          <a:xfrm>
            <a:off x="5825120" y="2992223"/>
            <a:ext cx="2394728" cy="2394728"/>
          </a:xfrm>
          <a:prstGeom prst="ellipse">
            <a:avLst/>
          </a:prstGeom>
          <a:solidFill>
            <a:srgbClr val="184199">
              <a:alpha val="9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9" name="图片占位符 39"/>
          <p:cNvSpPr>
            <a:spLocks noGrp="1"/>
          </p:cNvSpPr>
          <p:nvPr>
            <p:ph type="pic" sz="quarter" idx="21" hasCustomPrompt="1"/>
          </p:nvPr>
        </p:nvSpPr>
        <p:spPr>
          <a:xfrm>
            <a:off x="5616076" y="2109105"/>
            <a:ext cx="1084354" cy="656380"/>
          </a:xfrm>
        </p:spPr>
        <p:txBody>
          <a:bodyPr>
            <a:noAutofit/>
          </a:bodyPr>
          <a:lstStyle>
            <a:lvl1pPr marL="0" indent="0">
              <a:buNone/>
              <a:defRPr sz="1600">
                <a:solidFill>
                  <a:srgbClr val="FFFFFF"/>
                </a:solidFill>
              </a:defRPr>
            </a:lvl1pPr>
          </a:lstStyle>
          <a:p>
            <a:r>
              <a:rPr kumimoji="1" lang="zh-CN" altLang="en-US" dirty="0"/>
              <a:t>图标</a:t>
            </a:r>
          </a:p>
        </p:txBody>
      </p:sp>
      <p:sp>
        <p:nvSpPr>
          <p:cNvPr id="50" name="内容占位符 36"/>
          <p:cNvSpPr>
            <a:spLocks noGrp="1"/>
          </p:cNvSpPr>
          <p:nvPr>
            <p:ph sz="quarter" idx="22" hasCustomPrompt="1"/>
          </p:nvPr>
        </p:nvSpPr>
        <p:spPr>
          <a:xfrm>
            <a:off x="5616076" y="2894212"/>
            <a:ext cx="1084354" cy="306171"/>
          </a:xfrm>
        </p:spPr>
        <p:txBody>
          <a:bodyPr>
            <a:normAutofit/>
          </a:bodyPr>
          <a:lstStyle>
            <a:lvl1pPr marL="0" indent="0" algn="ctr">
              <a:buFontTx/>
              <a:buNone/>
              <a:defRPr sz="1200" b="1">
                <a:solidFill>
                  <a:schemeClr val="bg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请输入文字</a:t>
            </a:r>
            <a:endParaRPr kumimoji="1" lang="en-US" altLang="zh-CN" dirty="0"/>
          </a:p>
        </p:txBody>
      </p:sp>
      <p:sp>
        <p:nvSpPr>
          <p:cNvPr id="55" name="图片占位符 39"/>
          <p:cNvSpPr>
            <a:spLocks noGrp="1"/>
          </p:cNvSpPr>
          <p:nvPr>
            <p:ph type="pic" sz="quarter" idx="23" hasCustomPrompt="1"/>
          </p:nvPr>
        </p:nvSpPr>
        <p:spPr>
          <a:xfrm>
            <a:off x="4574153" y="3659447"/>
            <a:ext cx="1084354" cy="656380"/>
          </a:xfrm>
        </p:spPr>
        <p:txBody>
          <a:bodyPr>
            <a:noAutofit/>
          </a:bodyPr>
          <a:lstStyle>
            <a:lvl1pPr marL="0" indent="0">
              <a:buNone/>
              <a:defRPr sz="1600">
                <a:solidFill>
                  <a:srgbClr val="FFFFFF"/>
                </a:solidFill>
              </a:defRPr>
            </a:lvl1pPr>
          </a:lstStyle>
          <a:p>
            <a:r>
              <a:rPr kumimoji="1" lang="zh-CN" altLang="en-US" dirty="0"/>
              <a:t>图标</a:t>
            </a:r>
          </a:p>
        </p:txBody>
      </p:sp>
      <p:sp>
        <p:nvSpPr>
          <p:cNvPr id="56" name="内容占位符 36"/>
          <p:cNvSpPr>
            <a:spLocks noGrp="1"/>
          </p:cNvSpPr>
          <p:nvPr>
            <p:ph sz="quarter" idx="24" hasCustomPrompt="1"/>
          </p:nvPr>
        </p:nvSpPr>
        <p:spPr>
          <a:xfrm>
            <a:off x="4574153" y="4444554"/>
            <a:ext cx="1084354" cy="306171"/>
          </a:xfrm>
        </p:spPr>
        <p:txBody>
          <a:bodyPr>
            <a:normAutofit/>
          </a:bodyPr>
          <a:lstStyle>
            <a:lvl1pPr marL="0" indent="0" algn="ctr">
              <a:buFontTx/>
              <a:buNone/>
              <a:defRPr sz="1200" b="1">
                <a:solidFill>
                  <a:schemeClr val="bg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请输入文字</a:t>
            </a:r>
            <a:endParaRPr kumimoji="1" lang="en-US" altLang="zh-CN" dirty="0"/>
          </a:p>
        </p:txBody>
      </p:sp>
      <p:sp>
        <p:nvSpPr>
          <p:cNvPr id="61" name="图片占位符 39"/>
          <p:cNvSpPr>
            <a:spLocks noGrp="1"/>
          </p:cNvSpPr>
          <p:nvPr>
            <p:ph type="pic" sz="quarter" idx="25" hasCustomPrompt="1"/>
          </p:nvPr>
        </p:nvSpPr>
        <p:spPr>
          <a:xfrm>
            <a:off x="6488121" y="3659447"/>
            <a:ext cx="1084354" cy="656380"/>
          </a:xfrm>
        </p:spPr>
        <p:txBody>
          <a:bodyPr>
            <a:noAutofit/>
          </a:bodyPr>
          <a:lstStyle>
            <a:lvl1pPr marL="0" indent="0">
              <a:buNone/>
              <a:defRPr sz="1600">
                <a:solidFill>
                  <a:srgbClr val="FFFFFF"/>
                </a:solidFill>
              </a:defRPr>
            </a:lvl1pPr>
          </a:lstStyle>
          <a:p>
            <a:r>
              <a:rPr kumimoji="1" lang="zh-CN" altLang="en-US" dirty="0"/>
              <a:t>图标</a:t>
            </a:r>
          </a:p>
        </p:txBody>
      </p:sp>
      <p:sp>
        <p:nvSpPr>
          <p:cNvPr id="62" name="内容占位符 36"/>
          <p:cNvSpPr>
            <a:spLocks noGrp="1"/>
          </p:cNvSpPr>
          <p:nvPr>
            <p:ph sz="quarter" idx="26" hasCustomPrompt="1"/>
          </p:nvPr>
        </p:nvSpPr>
        <p:spPr>
          <a:xfrm>
            <a:off x="6488121" y="4444554"/>
            <a:ext cx="1084354" cy="306171"/>
          </a:xfrm>
        </p:spPr>
        <p:txBody>
          <a:bodyPr>
            <a:normAutofit/>
          </a:bodyPr>
          <a:lstStyle>
            <a:lvl1pPr marL="0" indent="0" algn="ctr">
              <a:buFontTx/>
              <a:buNone/>
              <a:defRPr sz="1200" b="1">
                <a:solidFill>
                  <a:schemeClr val="bg1"/>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请输入文字</a:t>
            </a:r>
            <a:endParaRPr kumimoji="1" lang="en-US" altLang="zh-CN" dirty="0"/>
          </a:p>
        </p:txBody>
      </p:sp>
    </p:spTree>
    <p:extLst>
      <p:ext uri="{BB962C8B-B14F-4D97-AF65-F5344CB8AC3E}">
        <p14:creationId xmlns:p14="http://schemas.microsoft.com/office/powerpoint/2010/main" val="32082517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stretch>
            <a:fillRect/>
          </a:stretch>
        </p:blipFill>
        <p:spPr>
          <a:xfrm>
            <a:off x="11575" y="0"/>
            <a:ext cx="12192000" cy="6858000"/>
          </a:xfrm>
          <a:prstGeom prst="rect">
            <a:avLst/>
          </a:prstGeom>
        </p:spPr>
      </p:pic>
      <p:pic>
        <p:nvPicPr>
          <p:cNvPr id="17" name="图片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19" name="文本占位符 26"/>
          <p:cNvSpPr>
            <a:spLocks noGrp="1"/>
          </p:cNvSpPr>
          <p:nvPr>
            <p:ph type="body" sz="quarter" idx="10" hasCustomPrompt="1"/>
          </p:nvPr>
        </p:nvSpPr>
        <p:spPr>
          <a:xfrm>
            <a:off x="4364345" y="1016575"/>
            <a:ext cx="3590947" cy="480909"/>
          </a:xfrm>
        </p:spPr>
        <p:txBody>
          <a:bodyPr>
            <a:normAutofit/>
          </a:bodyPr>
          <a:lstStyle>
            <a:lvl1pPr marL="0" indent="0" algn="ctr">
              <a:buFontTx/>
              <a:buNone/>
              <a:defRPr sz="2600" b="1">
                <a:solidFill>
                  <a:srgbClr val="184199"/>
                </a:soli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zh-CN" altLang="en-US" dirty="0"/>
              <a:t>标题文字微软雅黑</a:t>
            </a:r>
            <a:r>
              <a:rPr kumimoji="1" lang="en-US" altLang="zh-CN" dirty="0"/>
              <a:t>26</a:t>
            </a:r>
            <a:r>
              <a:rPr kumimoji="1" lang="zh-CN" altLang="en-US" dirty="0"/>
              <a:t>号</a:t>
            </a:r>
          </a:p>
        </p:txBody>
      </p:sp>
      <p:sp>
        <p:nvSpPr>
          <p:cNvPr id="27" name="椭圆 26"/>
          <p:cNvSpPr/>
          <p:nvPr userDrawn="1"/>
        </p:nvSpPr>
        <p:spPr>
          <a:xfrm>
            <a:off x="1563793" y="2056268"/>
            <a:ext cx="1910322" cy="1910322"/>
          </a:xfrm>
          <a:prstGeom prst="ellipse">
            <a:avLst/>
          </a:prstGeom>
          <a:solidFill>
            <a:srgbClr val="184199">
              <a:alpha val="95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1" name="文本占位符 30"/>
          <p:cNvSpPr>
            <a:spLocks noGrp="1"/>
          </p:cNvSpPr>
          <p:nvPr>
            <p:ph type="body" sz="quarter" idx="11" hasCustomPrompt="1"/>
          </p:nvPr>
        </p:nvSpPr>
        <p:spPr>
          <a:xfrm>
            <a:off x="1668753" y="2560376"/>
            <a:ext cx="1983422" cy="925512"/>
          </a:xfrm>
        </p:spPr>
        <p:txBody>
          <a:bodyPr>
            <a:noAutofit/>
          </a:bodyPr>
          <a:lstStyle>
            <a:lvl1pPr marL="0" indent="0">
              <a:buNone/>
              <a:defRPr sz="6000" b="1">
                <a:solidFill>
                  <a:srgbClr val="FFFFFF"/>
                </a:solidFill>
                <a:latin typeface="微软雅黑"/>
                <a:ea typeface="微软雅黑"/>
                <a:cs typeface="微软雅黑"/>
              </a:defRPr>
            </a:lvl1pPr>
          </a:lstStyle>
          <a:p>
            <a:pPr lvl="0"/>
            <a:r>
              <a:rPr kumimoji="1" lang="en-US" altLang="zh-CN" dirty="0"/>
              <a:t>90%</a:t>
            </a:r>
            <a:endParaRPr kumimoji="1" lang="zh-CN" altLang="en-US" dirty="0"/>
          </a:p>
        </p:txBody>
      </p:sp>
      <p:sp>
        <p:nvSpPr>
          <p:cNvPr id="34" name="椭圆 33"/>
          <p:cNvSpPr/>
          <p:nvPr userDrawn="1"/>
        </p:nvSpPr>
        <p:spPr>
          <a:xfrm>
            <a:off x="4374841" y="3010715"/>
            <a:ext cx="1910322" cy="1910322"/>
          </a:xfrm>
          <a:prstGeom prst="ellipse">
            <a:avLst/>
          </a:prstGeom>
          <a:solidFill>
            <a:srgbClr val="184199">
              <a:alpha val="95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5" name="文本占位符 30"/>
          <p:cNvSpPr>
            <a:spLocks noGrp="1"/>
          </p:cNvSpPr>
          <p:nvPr>
            <p:ph type="body" sz="quarter" idx="12" hasCustomPrompt="1"/>
          </p:nvPr>
        </p:nvSpPr>
        <p:spPr>
          <a:xfrm>
            <a:off x="4437817" y="3514823"/>
            <a:ext cx="1983422" cy="925512"/>
          </a:xfrm>
        </p:spPr>
        <p:txBody>
          <a:bodyPr>
            <a:noAutofit/>
          </a:bodyPr>
          <a:lstStyle>
            <a:lvl1pPr marL="0" indent="0">
              <a:buNone/>
              <a:defRPr sz="6000" b="1">
                <a:solidFill>
                  <a:srgbClr val="FFFFFF"/>
                </a:solidFill>
                <a:latin typeface="微软雅黑"/>
                <a:ea typeface="微软雅黑"/>
                <a:cs typeface="微软雅黑"/>
              </a:defRPr>
            </a:lvl1pPr>
          </a:lstStyle>
          <a:p>
            <a:pPr lvl="0"/>
            <a:r>
              <a:rPr kumimoji="1" lang="en-US" altLang="zh-CN" dirty="0"/>
              <a:t>75%</a:t>
            </a:r>
            <a:endParaRPr kumimoji="1" lang="zh-CN" altLang="en-US" dirty="0"/>
          </a:p>
        </p:txBody>
      </p:sp>
      <p:sp>
        <p:nvSpPr>
          <p:cNvPr id="38" name="椭圆 37"/>
          <p:cNvSpPr/>
          <p:nvPr userDrawn="1"/>
        </p:nvSpPr>
        <p:spPr>
          <a:xfrm>
            <a:off x="6507294" y="1521657"/>
            <a:ext cx="2833823" cy="2833823"/>
          </a:xfrm>
          <a:prstGeom prst="ellipse">
            <a:avLst/>
          </a:prstGeom>
          <a:solidFill>
            <a:srgbClr val="184199">
              <a:alpha val="95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9" name="文本占位符 30"/>
          <p:cNvSpPr>
            <a:spLocks noGrp="1"/>
          </p:cNvSpPr>
          <p:nvPr>
            <p:ph type="body" sz="quarter" idx="13" hasCustomPrompt="1"/>
          </p:nvPr>
        </p:nvSpPr>
        <p:spPr>
          <a:xfrm>
            <a:off x="6900702" y="2498096"/>
            <a:ext cx="2261992" cy="1019280"/>
          </a:xfrm>
        </p:spPr>
        <p:txBody>
          <a:bodyPr>
            <a:noAutofit/>
          </a:bodyPr>
          <a:lstStyle>
            <a:lvl1pPr marL="0" indent="0">
              <a:buNone/>
              <a:defRPr sz="6000" b="1">
                <a:solidFill>
                  <a:srgbClr val="FFFFFF"/>
                </a:solidFill>
                <a:latin typeface="微软雅黑"/>
                <a:ea typeface="微软雅黑"/>
                <a:cs typeface="微软雅黑"/>
              </a:defRPr>
            </a:lvl1pPr>
          </a:lstStyle>
          <a:p>
            <a:pPr lvl="0"/>
            <a:r>
              <a:rPr kumimoji="1" lang="en-US" altLang="zh-CN" dirty="0"/>
              <a:t>NO.1</a:t>
            </a:r>
            <a:endParaRPr kumimoji="1" lang="zh-CN" altLang="en-US" dirty="0"/>
          </a:p>
        </p:txBody>
      </p:sp>
      <p:sp>
        <p:nvSpPr>
          <p:cNvPr id="42" name="椭圆 41"/>
          <p:cNvSpPr/>
          <p:nvPr userDrawn="1"/>
        </p:nvSpPr>
        <p:spPr>
          <a:xfrm>
            <a:off x="9086316" y="2851243"/>
            <a:ext cx="1910322" cy="1910322"/>
          </a:xfrm>
          <a:prstGeom prst="ellipse">
            <a:avLst/>
          </a:prstGeom>
          <a:solidFill>
            <a:srgbClr val="184199">
              <a:alpha val="95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3" name="文本占位符 30"/>
          <p:cNvSpPr>
            <a:spLocks noGrp="1"/>
          </p:cNvSpPr>
          <p:nvPr>
            <p:ph type="body" sz="quarter" idx="14" hasCustomPrompt="1"/>
          </p:nvPr>
        </p:nvSpPr>
        <p:spPr>
          <a:xfrm>
            <a:off x="9191276" y="3355351"/>
            <a:ext cx="1983422" cy="925512"/>
          </a:xfrm>
        </p:spPr>
        <p:txBody>
          <a:bodyPr>
            <a:noAutofit/>
          </a:bodyPr>
          <a:lstStyle>
            <a:lvl1pPr marL="0" indent="0">
              <a:buNone/>
              <a:defRPr sz="6000" b="1">
                <a:solidFill>
                  <a:srgbClr val="FFFFFF"/>
                </a:solidFill>
                <a:latin typeface="微软雅黑"/>
                <a:ea typeface="微软雅黑"/>
                <a:cs typeface="微软雅黑"/>
              </a:defRPr>
            </a:lvl1pPr>
          </a:lstStyle>
          <a:p>
            <a:pPr lvl="0"/>
            <a:r>
              <a:rPr kumimoji="1" lang="en-US" altLang="zh-CN" dirty="0"/>
              <a:t>30%</a:t>
            </a:r>
            <a:endParaRPr kumimoji="1" lang="zh-CN" altLang="en-US" dirty="0"/>
          </a:p>
        </p:txBody>
      </p:sp>
    </p:spTree>
    <p:extLst>
      <p:ext uri="{BB962C8B-B14F-4D97-AF65-F5344CB8AC3E}">
        <p14:creationId xmlns:p14="http://schemas.microsoft.com/office/powerpoint/2010/main" val="35704772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l="22383" r="31321"/>
          <a:stretch/>
        </p:blipFill>
        <p:spPr>
          <a:xfrm>
            <a:off x="-14801" y="-148912"/>
            <a:ext cx="12322430" cy="7022592"/>
          </a:xfrm>
          <a:prstGeom prst="rect">
            <a:avLst/>
          </a:prstGeom>
        </p:spPr>
      </p:pic>
      <p:sp>
        <p:nvSpPr>
          <p:cNvPr id="7" name="椭圆 6"/>
          <p:cNvSpPr/>
          <p:nvPr userDrawn="1"/>
        </p:nvSpPr>
        <p:spPr>
          <a:xfrm>
            <a:off x="1526181" y="2588522"/>
            <a:ext cx="2299440" cy="2299440"/>
          </a:xfrm>
          <a:prstGeom prst="ellipse">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9" name="组 52"/>
          <p:cNvGrpSpPr/>
          <p:nvPr userDrawn="1"/>
        </p:nvGrpSpPr>
        <p:grpSpPr>
          <a:xfrm rot="9000000">
            <a:off x="3858363" y="2696842"/>
            <a:ext cx="341439" cy="227802"/>
            <a:chOff x="3319130" y="2849962"/>
            <a:chExt cx="341439" cy="227802"/>
          </a:xfrm>
          <a:solidFill>
            <a:srgbClr val="184199"/>
          </a:solidFill>
        </p:grpSpPr>
        <p:sp>
          <p:nvSpPr>
            <p:cNvPr id="10" name="椭圆 9"/>
            <p:cNvSpPr/>
            <p:nvPr/>
          </p:nvSpPr>
          <p:spPr>
            <a:xfrm>
              <a:off x="3502231" y="2884694"/>
              <a:ext cx="158338" cy="158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燕尾形 10"/>
            <p:cNvSpPr/>
            <p:nvPr/>
          </p:nvSpPr>
          <p:spPr>
            <a:xfrm flipH="1">
              <a:off x="3319130" y="2849962"/>
              <a:ext cx="155496" cy="22780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sp>
        <p:nvSpPr>
          <p:cNvPr id="13" name="椭圆 11"/>
          <p:cNvSpPr>
            <a:spLocks noChangeArrowheads="1"/>
          </p:cNvSpPr>
          <p:nvPr/>
        </p:nvSpPr>
        <p:spPr bwMode="auto">
          <a:xfrm>
            <a:off x="4405724" y="1798023"/>
            <a:ext cx="891231" cy="876275"/>
          </a:xfrm>
          <a:prstGeom prst="ellipse">
            <a:avLst/>
          </a:prstGeom>
          <a:solidFill>
            <a:srgbClr val="184199"/>
          </a:solidFill>
          <a:ln>
            <a:noFill/>
          </a:ln>
        </p:spPr>
        <p:txBody>
          <a:bodyPr lIns="68580" tIns="34290" rIns="68580" bIns="34290" anchor="ctr"/>
          <a:lstStyle/>
          <a:p>
            <a:pPr algn="ctr"/>
            <a:endParaRPr lang="zh-CN" altLang="en-US">
              <a:solidFill>
                <a:srgbClr val="FFFFFF"/>
              </a:solidFill>
            </a:endParaRPr>
          </a:p>
        </p:txBody>
      </p:sp>
      <p:sp>
        <p:nvSpPr>
          <p:cNvPr id="15" name="椭圆 11"/>
          <p:cNvSpPr>
            <a:spLocks noChangeArrowheads="1"/>
          </p:cNvSpPr>
          <p:nvPr userDrawn="1"/>
        </p:nvSpPr>
        <p:spPr bwMode="auto">
          <a:xfrm>
            <a:off x="4851339" y="3300105"/>
            <a:ext cx="891231" cy="876275"/>
          </a:xfrm>
          <a:prstGeom prst="ellipse">
            <a:avLst/>
          </a:prstGeom>
          <a:solidFill>
            <a:srgbClr val="184199"/>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zh-CN" altLang="en-US">
              <a:solidFill>
                <a:schemeClr val="lt1"/>
              </a:solidFill>
            </a:endParaRPr>
          </a:p>
        </p:txBody>
      </p:sp>
      <p:sp>
        <p:nvSpPr>
          <p:cNvPr id="16" name="椭圆 11"/>
          <p:cNvSpPr>
            <a:spLocks noChangeArrowheads="1"/>
          </p:cNvSpPr>
          <p:nvPr userDrawn="1"/>
        </p:nvSpPr>
        <p:spPr bwMode="auto">
          <a:xfrm>
            <a:off x="4405724" y="4747267"/>
            <a:ext cx="891231" cy="876275"/>
          </a:xfrm>
          <a:prstGeom prst="ellipse">
            <a:avLst/>
          </a:prstGeom>
          <a:solidFill>
            <a:srgbClr val="184199"/>
          </a:solidFill>
          <a:ln>
            <a:noFill/>
          </a:ln>
        </p:spPr>
        <p:txBody>
          <a:bodyPr lIns="68580" tIns="34290" rIns="68580" bIns="34290" anchor="ctr"/>
          <a:lstStyle/>
          <a:p>
            <a:pPr algn="ctr"/>
            <a:endParaRPr lang="zh-CN" altLang="en-US">
              <a:solidFill>
                <a:srgbClr val="FFFFFF"/>
              </a:solidFill>
            </a:endParaRPr>
          </a:p>
        </p:txBody>
      </p:sp>
      <p:grpSp>
        <p:nvGrpSpPr>
          <p:cNvPr id="17" name="组 63"/>
          <p:cNvGrpSpPr/>
          <p:nvPr userDrawn="1"/>
        </p:nvGrpSpPr>
        <p:grpSpPr>
          <a:xfrm rot="10800000">
            <a:off x="4024886" y="3671439"/>
            <a:ext cx="341439" cy="227802"/>
            <a:chOff x="3319130" y="2849962"/>
            <a:chExt cx="341439" cy="227802"/>
          </a:xfrm>
          <a:solidFill>
            <a:srgbClr val="184199"/>
          </a:solidFill>
        </p:grpSpPr>
        <p:sp>
          <p:nvSpPr>
            <p:cNvPr id="18" name="椭圆 17"/>
            <p:cNvSpPr/>
            <p:nvPr/>
          </p:nvSpPr>
          <p:spPr>
            <a:xfrm>
              <a:off x="3502231" y="2884694"/>
              <a:ext cx="158338" cy="158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燕尾形 18"/>
            <p:cNvSpPr/>
            <p:nvPr/>
          </p:nvSpPr>
          <p:spPr>
            <a:xfrm flipH="1">
              <a:off x="3319130" y="2849962"/>
              <a:ext cx="155496" cy="22780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grpSp>
        <p:nvGrpSpPr>
          <p:cNvPr id="20" name="组 66"/>
          <p:cNvGrpSpPr/>
          <p:nvPr userDrawn="1"/>
        </p:nvGrpSpPr>
        <p:grpSpPr>
          <a:xfrm rot="12600000">
            <a:off x="3858364" y="4611161"/>
            <a:ext cx="341439" cy="227802"/>
            <a:chOff x="3319130" y="2849962"/>
            <a:chExt cx="341439" cy="227802"/>
          </a:xfrm>
          <a:solidFill>
            <a:srgbClr val="184199"/>
          </a:solidFill>
        </p:grpSpPr>
        <p:sp>
          <p:nvSpPr>
            <p:cNvPr id="21" name="椭圆 20"/>
            <p:cNvSpPr/>
            <p:nvPr/>
          </p:nvSpPr>
          <p:spPr>
            <a:xfrm>
              <a:off x="3502231" y="2884694"/>
              <a:ext cx="158338" cy="158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燕尾形 21"/>
            <p:cNvSpPr/>
            <p:nvPr/>
          </p:nvSpPr>
          <p:spPr>
            <a:xfrm flipH="1">
              <a:off x="3319130" y="2849962"/>
              <a:ext cx="155496" cy="22780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sp>
        <p:nvSpPr>
          <p:cNvPr id="26" name="文本占位符 40"/>
          <p:cNvSpPr>
            <a:spLocks noGrp="1"/>
          </p:cNvSpPr>
          <p:nvPr>
            <p:ph type="body" sz="quarter" idx="10" hasCustomPrompt="1"/>
          </p:nvPr>
        </p:nvSpPr>
        <p:spPr>
          <a:xfrm>
            <a:off x="1432835" y="1040053"/>
            <a:ext cx="3792537" cy="500062"/>
          </a:xfrm>
        </p:spPr>
        <p:txBody>
          <a:bodyPr>
            <a:normAutofit/>
          </a:bodyPr>
          <a:lstStyle>
            <a:lvl1pPr marL="0" indent="0">
              <a:buNone/>
              <a:defRPr sz="2600" b="1">
                <a:solidFill>
                  <a:srgbClr val="1B4497"/>
                </a:solidFill>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请输入标题文字</a:t>
            </a:r>
          </a:p>
        </p:txBody>
      </p:sp>
      <p:sp>
        <p:nvSpPr>
          <p:cNvPr id="27" name="文本占位符 43"/>
          <p:cNvSpPr>
            <a:spLocks noGrp="1"/>
          </p:cNvSpPr>
          <p:nvPr>
            <p:ph type="body" sz="quarter" idx="11" hasCustomPrompt="1"/>
          </p:nvPr>
        </p:nvSpPr>
        <p:spPr>
          <a:xfrm>
            <a:off x="5491946" y="1649278"/>
            <a:ext cx="4306787" cy="333375"/>
          </a:xfrm>
        </p:spPr>
        <p:txBody>
          <a:bodyPr>
            <a:normAutofit/>
          </a:bodyPr>
          <a:lstStyle>
            <a:lvl1pPr marL="0" indent="0">
              <a:buNone/>
              <a:defRPr sz="1600" b="1">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a:t>
            </a:r>
          </a:p>
        </p:txBody>
      </p:sp>
      <p:sp>
        <p:nvSpPr>
          <p:cNvPr id="28" name="文本占位符 46"/>
          <p:cNvSpPr>
            <a:spLocks noGrp="1"/>
          </p:cNvSpPr>
          <p:nvPr>
            <p:ph type="body" sz="quarter" idx="12" hasCustomPrompt="1"/>
          </p:nvPr>
        </p:nvSpPr>
        <p:spPr>
          <a:xfrm>
            <a:off x="5495691" y="1932018"/>
            <a:ext cx="4967782" cy="1019089"/>
          </a:xfrm>
        </p:spPr>
        <p:txBody>
          <a:bodyPr>
            <a:normAutofit/>
          </a:bodyPr>
          <a:lstStyle>
            <a:lvl1pPr marL="0" indent="0">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请输入您需要的文字请输入您需要的文字请输入您需要的文字请输入您需要的文字请输入您需要的文字</a:t>
            </a:r>
          </a:p>
        </p:txBody>
      </p:sp>
      <p:sp>
        <p:nvSpPr>
          <p:cNvPr id="29" name="文本占位符 43"/>
          <p:cNvSpPr>
            <a:spLocks noGrp="1"/>
          </p:cNvSpPr>
          <p:nvPr>
            <p:ph type="body" sz="quarter" idx="13" hasCustomPrompt="1"/>
          </p:nvPr>
        </p:nvSpPr>
        <p:spPr>
          <a:xfrm>
            <a:off x="5991391" y="3207986"/>
            <a:ext cx="4306787" cy="333375"/>
          </a:xfrm>
        </p:spPr>
        <p:txBody>
          <a:bodyPr>
            <a:normAutofit/>
          </a:bodyPr>
          <a:lstStyle>
            <a:lvl1pPr marL="0" indent="0">
              <a:buNone/>
              <a:defRPr sz="1600" b="1">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a:t>
            </a:r>
          </a:p>
        </p:txBody>
      </p:sp>
      <p:sp>
        <p:nvSpPr>
          <p:cNvPr id="30" name="文本占位符 46"/>
          <p:cNvSpPr>
            <a:spLocks noGrp="1"/>
          </p:cNvSpPr>
          <p:nvPr>
            <p:ph type="body" sz="quarter" idx="14" hasCustomPrompt="1"/>
          </p:nvPr>
        </p:nvSpPr>
        <p:spPr>
          <a:xfrm>
            <a:off x="5990212" y="3495054"/>
            <a:ext cx="4524434" cy="1019089"/>
          </a:xfrm>
        </p:spPr>
        <p:txBody>
          <a:bodyPr>
            <a:normAutofit/>
          </a:bodyPr>
          <a:lstStyle>
            <a:lvl1pPr marL="0" indent="0">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请输入您需要的文字请输入您需要的文字请输入您需要的文字请输入您需要的文字请输入您需要的文字</a:t>
            </a:r>
          </a:p>
        </p:txBody>
      </p:sp>
      <p:sp>
        <p:nvSpPr>
          <p:cNvPr id="31" name="文本占位符 43"/>
          <p:cNvSpPr>
            <a:spLocks noGrp="1"/>
          </p:cNvSpPr>
          <p:nvPr>
            <p:ph type="body" sz="quarter" idx="15" hasCustomPrompt="1"/>
          </p:nvPr>
        </p:nvSpPr>
        <p:spPr>
          <a:xfrm>
            <a:off x="5491946" y="4685562"/>
            <a:ext cx="4306787" cy="333375"/>
          </a:xfrm>
        </p:spPr>
        <p:txBody>
          <a:bodyPr>
            <a:normAutofit/>
          </a:bodyPr>
          <a:lstStyle>
            <a:lvl1pPr marL="0" indent="0">
              <a:buNone/>
              <a:defRPr sz="1600" b="1">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a:t>
            </a:r>
          </a:p>
        </p:txBody>
      </p:sp>
      <p:sp>
        <p:nvSpPr>
          <p:cNvPr id="32" name="文本占位符 46"/>
          <p:cNvSpPr>
            <a:spLocks noGrp="1"/>
          </p:cNvSpPr>
          <p:nvPr>
            <p:ph type="body" sz="quarter" idx="16" hasCustomPrompt="1"/>
          </p:nvPr>
        </p:nvSpPr>
        <p:spPr>
          <a:xfrm>
            <a:off x="5491946" y="4961606"/>
            <a:ext cx="4936815" cy="1019089"/>
          </a:xfrm>
        </p:spPr>
        <p:txBody>
          <a:bodyPr>
            <a:normAutofit/>
          </a:bodyPr>
          <a:lstStyle>
            <a:lvl1pPr marL="0" indent="0">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请输入您需要的文字请输入您需要的文字请输入您需要的文字请输入您需要的文字请输入您需要的文字</a:t>
            </a:r>
          </a:p>
        </p:txBody>
      </p:sp>
      <p:sp>
        <p:nvSpPr>
          <p:cNvPr id="33" name="图片占位符 39"/>
          <p:cNvSpPr>
            <a:spLocks noGrp="1"/>
          </p:cNvSpPr>
          <p:nvPr>
            <p:ph type="pic" sz="quarter" idx="21" hasCustomPrompt="1"/>
          </p:nvPr>
        </p:nvSpPr>
        <p:spPr>
          <a:xfrm>
            <a:off x="4523115" y="1979182"/>
            <a:ext cx="686578" cy="562300"/>
          </a:xfrm>
        </p:spPr>
        <p:txBody>
          <a:bodyPr>
            <a:noAutofit/>
          </a:bodyPr>
          <a:lstStyle>
            <a:lvl1pPr marL="0" indent="0">
              <a:buNone/>
              <a:defRPr sz="1600">
                <a:solidFill>
                  <a:srgbClr val="FFFFFF"/>
                </a:solidFill>
              </a:defRPr>
            </a:lvl1pPr>
          </a:lstStyle>
          <a:p>
            <a:r>
              <a:rPr kumimoji="1" lang="zh-CN" altLang="en-US" dirty="0"/>
              <a:t>图标</a:t>
            </a:r>
          </a:p>
        </p:txBody>
      </p:sp>
      <p:sp>
        <p:nvSpPr>
          <p:cNvPr id="34" name="图片占位符 39"/>
          <p:cNvSpPr>
            <a:spLocks noGrp="1"/>
          </p:cNvSpPr>
          <p:nvPr>
            <p:ph type="pic" sz="quarter" idx="22" hasCustomPrompt="1"/>
          </p:nvPr>
        </p:nvSpPr>
        <p:spPr>
          <a:xfrm>
            <a:off x="4969345" y="3466475"/>
            <a:ext cx="686578" cy="562300"/>
          </a:xfrm>
        </p:spPr>
        <p:txBody>
          <a:bodyPr>
            <a:noAutofit/>
          </a:bodyPr>
          <a:lstStyle>
            <a:lvl1pPr marL="0" indent="0">
              <a:buNone/>
              <a:defRPr sz="1600">
                <a:solidFill>
                  <a:srgbClr val="FFFFFF"/>
                </a:solidFill>
              </a:defRPr>
            </a:lvl1pPr>
          </a:lstStyle>
          <a:p>
            <a:r>
              <a:rPr kumimoji="1" lang="zh-CN" altLang="en-US" dirty="0"/>
              <a:t>图标</a:t>
            </a:r>
          </a:p>
        </p:txBody>
      </p:sp>
      <p:sp>
        <p:nvSpPr>
          <p:cNvPr id="35" name="图片占位符 39"/>
          <p:cNvSpPr>
            <a:spLocks noGrp="1"/>
          </p:cNvSpPr>
          <p:nvPr>
            <p:ph type="pic" sz="quarter" idx="23" hasCustomPrompt="1"/>
          </p:nvPr>
        </p:nvSpPr>
        <p:spPr>
          <a:xfrm>
            <a:off x="4523729" y="4938239"/>
            <a:ext cx="686578" cy="562300"/>
          </a:xfrm>
        </p:spPr>
        <p:txBody>
          <a:bodyPr>
            <a:noAutofit/>
          </a:bodyPr>
          <a:lstStyle>
            <a:lvl1pPr marL="0" indent="0">
              <a:buNone/>
              <a:defRPr sz="1600">
                <a:solidFill>
                  <a:srgbClr val="FFFFFF"/>
                </a:solidFill>
              </a:defRPr>
            </a:lvl1pPr>
          </a:lstStyle>
          <a:p>
            <a:r>
              <a:rPr kumimoji="1" lang="zh-CN" altLang="en-US" dirty="0"/>
              <a:t>图标</a:t>
            </a:r>
          </a:p>
        </p:txBody>
      </p:sp>
      <p:sp>
        <p:nvSpPr>
          <p:cNvPr id="36" name="文本占位符 30"/>
          <p:cNvSpPr>
            <a:spLocks noGrp="1"/>
          </p:cNvSpPr>
          <p:nvPr>
            <p:ph type="body" sz="quarter" idx="24" hasCustomPrompt="1"/>
          </p:nvPr>
        </p:nvSpPr>
        <p:spPr>
          <a:xfrm>
            <a:off x="1987569" y="3457299"/>
            <a:ext cx="2261992" cy="1019280"/>
          </a:xfrm>
        </p:spPr>
        <p:txBody>
          <a:bodyPr>
            <a:noAutofit/>
          </a:bodyPr>
          <a:lstStyle>
            <a:lvl1pPr marL="0" indent="0">
              <a:buNone/>
              <a:defRPr sz="4000" b="1">
                <a:solidFill>
                  <a:srgbClr val="FFFFFF"/>
                </a:solidFill>
                <a:latin typeface="微软雅黑"/>
                <a:ea typeface="微软雅黑"/>
                <a:cs typeface="微软雅黑"/>
              </a:defRPr>
            </a:lvl1pPr>
          </a:lstStyle>
          <a:p>
            <a:pPr lvl="0"/>
            <a:r>
              <a:rPr kumimoji="1" lang="en-US" altLang="zh-CN" dirty="0"/>
              <a:t>NO.1</a:t>
            </a:r>
            <a:endParaRPr kumimoji="1" lang="zh-CN" altLang="en-US" dirty="0"/>
          </a:p>
        </p:txBody>
      </p:sp>
      <p:pic>
        <p:nvPicPr>
          <p:cNvPr id="37" name="图片 3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Tree>
    <p:extLst>
      <p:ext uri="{BB962C8B-B14F-4D97-AF65-F5344CB8AC3E}">
        <p14:creationId xmlns:p14="http://schemas.microsoft.com/office/powerpoint/2010/main" val="11457232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椭圆 6"/>
          <p:cNvSpPr/>
          <p:nvPr userDrawn="1"/>
        </p:nvSpPr>
        <p:spPr>
          <a:xfrm>
            <a:off x="4997854" y="2680272"/>
            <a:ext cx="2191573" cy="2191573"/>
          </a:xfrm>
          <a:prstGeom prst="ellipse">
            <a:avLst/>
          </a:prstGeom>
          <a:noFill/>
          <a:ln w="19050">
            <a:solidFill>
              <a:srgbClr val="1B4F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11"/>
          <p:cNvSpPr>
            <a:spLocks noChangeArrowheads="1"/>
          </p:cNvSpPr>
          <p:nvPr userDrawn="1"/>
        </p:nvSpPr>
        <p:spPr bwMode="auto">
          <a:xfrm>
            <a:off x="6548299" y="2495408"/>
            <a:ext cx="891231" cy="876275"/>
          </a:xfrm>
          <a:prstGeom prst="ellipse">
            <a:avLst/>
          </a:prstGeom>
          <a:solidFill>
            <a:srgbClr val="184199"/>
          </a:solidFill>
          <a:ln>
            <a:noFill/>
          </a:ln>
        </p:spPr>
        <p:txBody>
          <a:bodyPr lIns="68580" tIns="34290" rIns="68580" bIns="34290" anchor="ctr"/>
          <a:lstStyle/>
          <a:p>
            <a:pPr algn="ctr"/>
            <a:endParaRPr lang="zh-CN" altLang="en-US">
              <a:solidFill>
                <a:srgbClr val="FFFFFF"/>
              </a:solidFill>
            </a:endParaRPr>
          </a:p>
        </p:txBody>
      </p:sp>
      <p:sp>
        <p:nvSpPr>
          <p:cNvPr id="10" name="椭圆 9"/>
          <p:cNvSpPr>
            <a:spLocks noChangeArrowheads="1"/>
          </p:cNvSpPr>
          <p:nvPr userDrawn="1"/>
        </p:nvSpPr>
        <p:spPr bwMode="auto">
          <a:xfrm>
            <a:off x="6548299" y="4180433"/>
            <a:ext cx="891231" cy="876275"/>
          </a:xfrm>
          <a:prstGeom prst="ellipse">
            <a:avLst/>
          </a:prstGeom>
          <a:solidFill>
            <a:srgbClr val="184199"/>
          </a:solidFill>
          <a:ln>
            <a:noFill/>
          </a:ln>
        </p:spPr>
        <p:txBody>
          <a:bodyPr lIns="68580" tIns="34290" rIns="68580" bIns="34290" anchor="ctr"/>
          <a:lstStyle/>
          <a:p>
            <a:pPr algn="ctr"/>
            <a:endParaRPr lang="zh-CN" altLang="en-US">
              <a:solidFill>
                <a:srgbClr val="FFFFFF"/>
              </a:solidFill>
            </a:endParaRPr>
          </a:p>
        </p:txBody>
      </p:sp>
      <p:sp>
        <p:nvSpPr>
          <p:cNvPr id="11" name="椭圆 11"/>
          <p:cNvSpPr>
            <a:spLocks noChangeArrowheads="1"/>
          </p:cNvSpPr>
          <p:nvPr userDrawn="1"/>
        </p:nvSpPr>
        <p:spPr bwMode="auto">
          <a:xfrm>
            <a:off x="4752471" y="4180433"/>
            <a:ext cx="891231" cy="876275"/>
          </a:xfrm>
          <a:prstGeom prst="ellipse">
            <a:avLst/>
          </a:prstGeom>
          <a:solidFill>
            <a:srgbClr val="184199"/>
          </a:solidFill>
          <a:ln>
            <a:noFill/>
          </a:ln>
        </p:spPr>
        <p:txBody>
          <a:bodyPr lIns="68580" tIns="34290" rIns="68580" bIns="34290" anchor="ctr"/>
          <a:lstStyle/>
          <a:p>
            <a:pPr algn="ctr"/>
            <a:endParaRPr lang="zh-CN" altLang="en-US">
              <a:solidFill>
                <a:srgbClr val="FFFFFF"/>
              </a:solidFill>
            </a:endParaRPr>
          </a:p>
        </p:txBody>
      </p:sp>
      <p:sp>
        <p:nvSpPr>
          <p:cNvPr id="12" name="椭圆 11"/>
          <p:cNvSpPr>
            <a:spLocks noChangeArrowheads="1"/>
          </p:cNvSpPr>
          <p:nvPr userDrawn="1"/>
        </p:nvSpPr>
        <p:spPr bwMode="auto">
          <a:xfrm>
            <a:off x="4752471" y="2515798"/>
            <a:ext cx="891231" cy="876275"/>
          </a:xfrm>
          <a:prstGeom prst="ellipse">
            <a:avLst/>
          </a:prstGeom>
          <a:solidFill>
            <a:srgbClr val="184199"/>
          </a:solidFill>
          <a:ln>
            <a:noFill/>
          </a:ln>
        </p:spPr>
        <p:txBody>
          <a:bodyPr lIns="68580" tIns="34290" rIns="68580" bIns="34290" anchor="ctr"/>
          <a:lstStyle/>
          <a:p>
            <a:pPr algn="ctr"/>
            <a:endParaRPr lang="zh-CN" altLang="en-US">
              <a:solidFill>
                <a:srgbClr val="FFFFFF"/>
              </a:solidFill>
            </a:endParaRPr>
          </a:p>
        </p:txBody>
      </p:sp>
      <p:sp>
        <p:nvSpPr>
          <p:cNvPr id="17" name="文本占位符 28"/>
          <p:cNvSpPr>
            <a:spLocks noGrp="1"/>
          </p:cNvSpPr>
          <p:nvPr>
            <p:ph type="body" sz="quarter" idx="10" hasCustomPrompt="1"/>
          </p:nvPr>
        </p:nvSpPr>
        <p:spPr>
          <a:xfrm>
            <a:off x="4434251" y="1412556"/>
            <a:ext cx="3318777" cy="481012"/>
          </a:xfrm>
        </p:spPr>
        <p:txBody>
          <a:bodyPr>
            <a:normAutofit/>
          </a:bodyPr>
          <a:lstStyle>
            <a:lvl1pPr marL="0" indent="0" algn="ctr">
              <a:buNone/>
              <a:defRPr sz="2600" b="1">
                <a:solidFill>
                  <a:srgbClr val="1B4497"/>
                </a:solidFill>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请输入标题文字</a:t>
            </a:r>
          </a:p>
        </p:txBody>
      </p:sp>
      <p:sp>
        <p:nvSpPr>
          <p:cNvPr id="18" name="文本占位符 31"/>
          <p:cNvSpPr>
            <a:spLocks noGrp="1"/>
          </p:cNvSpPr>
          <p:nvPr>
            <p:ph type="body" sz="quarter" idx="11" hasCustomPrompt="1"/>
          </p:nvPr>
        </p:nvSpPr>
        <p:spPr>
          <a:xfrm>
            <a:off x="1085790" y="2370877"/>
            <a:ext cx="3511299" cy="473075"/>
          </a:xfrm>
        </p:spPr>
        <p:txBody>
          <a:bodyPr>
            <a:normAutofit/>
          </a:bodyPr>
          <a:lstStyle>
            <a:lvl1pPr marL="0" indent="0" algn="r">
              <a:buNone/>
              <a:defRPr sz="1600" b="1">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a:t>
            </a:r>
          </a:p>
        </p:txBody>
      </p:sp>
      <p:sp>
        <p:nvSpPr>
          <p:cNvPr id="19" name="文本占位符 34"/>
          <p:cNvSpPr>
            <a:spLocks noGrp="1"/>
          </p:cNvSpPr>
          <p:nvPr>
            <p:ph type="body" sz="quarter" idx="12" hasCustomPrompt="1"/>
          </p:nvPr>
        </p:nvSpPr>
        <p:spPr>
          <a:xfrm>
            <a:off x="928253" y="2702050"/>
            <a:ext cx="3663950" cy="1338934"/>
          </a:xfrm>
        </p:spPr>
        <p:txBody>
          <a:bodyPr>
            <a:normAutofit/>
          </a:bodyPr>
          <a:lstStyle>
            <a:lvl1pPr marL="0" indent="0" algn="r">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请输入您需要的文字请输入您需要的文字请输入您需要的文字请输入您需要的文字</a:t>
            </a:r>
          </a:p>
        </p:txBody>
      </p:sp>
      <p:sp>
        <p:nvSpPr>
          <p:cNvPr id="20" name="文本占位符 31"/>
          <p:cNvSpPr>
            <a:spLocks noGrp="1"/>
          </p:cNvSpPr>
          <p:nvPr>
            <p:ph type="body" sz="quarter" idx="13" hasCustomPrompt="1"/>
          </p:nvPr>
        </p:nvSpPr>
        <p:spPr>
          <a:xfrm>
            <a:off x="1085790" y="4035512"/>
            <a:ext cx="3511299" cy="473075"/>
          </a:xfrm>
        </p:spPr>
        <p:txBody>
          <a:bodyPr>
            <a:normAutofit/>
          </a:bodyPr>
          <a:lstStyle>
            <a:lvl1pPr marL="0" indent="0" algn="r">
              <a:buNone/>
              <a:defRPr sz="1600" b="1">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a:t>
            </a:r>
          </a:p>
        </p:txBody>
      </p:sp>
      <p:sp>
        <p:nvSpPr>
          <p:cNvPr id="21" name="文本占位符 34"/>
          <p:cNvSpPr>
            <a:spLocks noGrp="1"/>
          </p:cNvSpPr>
          <p:nvPr>
            <p:ph type="body" sz="quarter" idx="14" hasCustomPrompt="1"/>
          </p:nvPr>
        </p:nvSpPr>
        <p:spPr>
          <a:xfrm>
            <a:off x="925521" y="4365722"/>
            <a:ext cx="3663950" cy="1338934"/>
          </a:xfrm>
        </p:spPr>
        <p:txBody>
          <a:bodyPr>
            <a:normAutofit/>
          </a:bodyPr>
          <a:lstStyle>
            <a:lvl1pPr marL="0" indent="0" algn="r">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请输入您需要的文字请输入您需要的文字请输入您需要的文字请输入您需要的文字</a:t>
            </a:r>
          </a:p>
        </p:txBody>
      </p:sp>
      <p:sp>
        <p:nvSpPr>
          <p:cNvPr id="22" name="文本占位符 31"/>
          <p:cNvSpPr>
            <a:spLocks noGrp="1"/>
          </p:cNvSpPr>
          <p:nvPr>
            <p:ph type="body" sz="quarter" idx="15" hasCustomPrompt="1"/>
          </p:nvPr>
        </p:nvSpPr>
        <p:spPr>
          <a:xfrm>
            <a:off x="7599797" y="2360112"/>
            <a:ext cx="3511299" cy="473075"/>
          </a:xfrm>
        </p:spPr>
        <p:txBody>
          <a:bodyPr>
            <a:normAutofit/>
          </a:bodyPr>
          <a:lstStyle>
            <a:lvl1pPr marL="0" indent="0" algn="l">
              <a:buNone/>
              <a:defRPr sz="1600" b="1">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a:t>
            </a:r>
          </a:p>
        </p:txBody>
      </p:sp>
      <p:sp>
        <p:nvSpPr>
          <p:cNvPr id="23" name="文本占位符 34"/>
          <p:cNvSpPr>
            <a:spLocks noGrp="1"/>
          </p:cNvSpPr>
          <p:nvPr>
            <p:ph type="body" sz="quarter" idx="16" hasCustomPrompt="1"/>
          </p:nvPr>
        </p:nvSpPr>
        <p:spPr>
          <a:xfrm>
            <a:off x="7599796" y="2680272"/>
            <a:ext cx="3663950" cy="1338934"/>
          </a:xfrm>
        </p:spPr>
        <p:txBody>
          <a:bodyPr>
            <a:normAutofit/>
          </a:bodyPr>
          <a:lstStyle>
            <a:lvl1pPr marL="0" indent="0" algn="l">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请输入您需要的文字请输入您需要的文字请输入您需要的文字请输入您需要的文字</a:t>
            </a:r>
          </a:p>
        </p:txBody>
      </p:sp>
      <p:sp>
        <p:nvSpPr>
          <p:cNvPr id="24" name="文本占位符 31"/>
          <p:cNvSpPr>
            <a:spLocks noGrp="1"/>
          </p:cNvSpPr>
          <p:nvPr>
            <p:ph type="body" sz="quarter" idx="17" hasCustomPrompt="1"/>
          </p:nvPr>
        </p:nvSpPr>
        <p:spPr>
          <a:xfrm>
            <a:off x="7599796" y="4043492"/>
            <a:ext cx="3511299" cy="473075"/>
          </a:xfrm>
        </p:spPr>
        <p:txBody>
          <a:bodyPr>
            <a:normAutofit/>
          </a:bodyPr>
          <a:lstStyle>
            <a:lvl1pPr marL="0" indent="0" algn="l">
              <a:buNone/>
              <a:defRPr sz="1600" b="1">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a:t>
            </a:r>
          </a:p>
        </p:txBody>
      </p:sp>
      <p:sp>
        <p:nvSpPr>
          <p:cNvPr id="25" name="文本占位符 34"/>
          <p:cNvSpPr>
            <a:spLocks noGrp="1"/>
          </p:cNvSpPr>
          <p:nvPr>
            <p:ph type="body" sz="quarter" idx="18" hasCustomPrompt="1"/>
          </p:nvPr>
        </p:nvSpPr>
        <p:spPr>
          <a:xfrm>
            <a:off x="7607416" y="4371601"/>
            <a:ext cx="3663950" cy="1338934"/>
          </a:xfrm>
        </p:spPr>
        <p:txBody>
          <a:bodyPr>
            <a:normAutofit/>
          </a:bodyPr>
          <a:lstStyle>
            <a:lvl1pPr marL="0" indent="0" algn="l">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请输入您需要的文字请输入您需要的文字请输入您需要的文字请输入您需要的文字</a:t>
            </a:r>
          </a:p>
        </p:txBody>
      </p:sp>
      <p:pic>
        <p:nvPicPr>
          <p:cNvPr id="26" name="图片 2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27" name="图片占位符 39"/>
          <p:cNvSpPr>
            <a:spLocks noGrp="1"/>
          </p:cNvSpPr>
          <p:nvPr>
            <p:ph type="pic" sz="quarter" idx="21" hasCustomPrompt="1"/>
          </p:nvPr>
        </p:nvSpPr>
        <p:spPr>
          <a:xfrm>
            <a:off x="4866404" y="2686370"/>
            <a:ext cx="686578" cy="562300"/>
          </a:xfrm>
        </p:spPr>
        <p:txBody>
          <a:bodyPr>
            <a:noAutofit/>
          </a:bodyPr>
          <a:lstStyle>
            <a:lvl1pPr marL="0" indent="0">
              <a:buNone/>
              <a:defRPr sz="1600">
                <a:solidFill>
                  <a:srgbClr val="FFFFFF"/>
                </a:solidFill>
              </a:defRPr>
            </a:lvl1pPr>
          </a:lstStyle>
          <a:p>
            <a:r>
              <a:rPr kumimoji="1" lang="zh-CN" altLang="en-US" dirty="0"/>
              <a:t>图标</a:t>
            </a:r>
          </a:p>
        </p:txBody>
      </p:sp>
      <p:sp>
        <p:nvSpPr>
          <p:cNvPr id="28" name="图片占位符 39"/>
          <p:cNvSpPr>
            <a:spLocks noGrp="1"/>
          </p:cNvSpPr>
          <p:nvPr>
            <p:ph type="pic" sz="quarter" idx="22" hasCustomPrompt="1"/>
          </p:nvPr>
        </p:nvSpPr>
        <p:spPr>
          <a:xfrm>
            <a:off x="4866404" y="4365722"/>
            <a:ext cx="686578" cy="562300"/>
          </a:xfrm>
        </p:spPr>
        <p:txBody>
          <a:bodyPr>
            <a:noAutofit/>
          </a:bodyPr>
          <a:lstStyle>
            <a:lvl1pPr marL="0" indent="0">
              <a:buNone/>
              <a:defRPr sz="1600">
                <a:solidFill>
                  <a:srgbClr val="FFFFFF"/>
                </a:solidFill>
              </a:defRPr>
            </a:lvl1pPr>
          </a:lstStyle>
          <a:p>
            <a:r>
              <a:rPr kumimoji="1" lang="zh-CN" altLang="en-US" dirty="0"/>
              <a:t>图标</a:t>
            </a:r>
          </a:p>
        </p:txBody>
      </p:sp>
      <p:sp>
        <p:nvSpPr>
          <p:cNvPr id="29" name="图片占位符 39"/>
          <p:cNvSpPr>
            <a:spLocks noGrp="1"/>
          </p:cNvSpPr>
          <p:nvPr>
            <p:ph type="pic" sz="quarter" idx="23" hasCustomPrompt="1"/>
          </p:nvPr>
        </p:nvSpPr>
        <p:spPr>
          <a:xfrm>
            <a:off x="6658052" y="4365722"/>
            <a:ext cx="686578" cy="562300"/>
          </a:xfrm>
        </p:spPr>
        <p:txBody>
          <a:bodyPr>
            <a:noAutofit/>
          </a:bodyPr>
          <a:lstStyle>
            <a:lvl1pPr marL="0" indent="0">
              <a:buNone/>
              <a:defRPr sz="1600">
                <a:solidFill>
                  <a:srgbClr val="FFFFFF"/>
                </a:solidFill>
              </a:defRPr>
            </a:lvl1pPr>
          </a:lstStyle>
          <a:p>
            <a:r>
              <a:rPr kumimoji="1" lang="zh-CN" altLang="en-US" dirty="0"/>
              <a:t>图标</a:t>
            </a:r>
          </a:p>
        </p:txBody>
      </p:sp>
      <p:sp>
        <p:nvSpPr>
          <p:cNvPr id="31" name="图片占位符 39"/>
          <p:cNvSpPr>
            <a:spLocks noGrp="1"/>
          </p:cNvSpPr>
          <p:nvPr>
            <p:ph type="pic" sz="quarter" idx="24" hasCustomPrompt="1"/>
          </p:nvPr>
        </p:nvSpPr>
        <p:spPr>
          <a:xfrm>
            <a:off x="6658052" y="2686370"/>
            <a:ext cx="686578" cy="562300"/>
          </a:xfrm>
        </p:spPr>
        <p:txBody>
          <a:bodyPr>
            <a:noAutofit/>
          </a:bodyPr>
          <a:lstStyle>
            <a:lvl1pPr marL="0" indent="0">
              <a:buNone/>
              <a:defRPr sz="1600">
                <a:solidFill>
                  <a:srgbClr val="FFFFFF"/>
                </a:solidFill>
              </a:defRPr>
            </a:lvl1pPr>
          </a:lstStyle>
          <a:p>
            <a:r>
              <a:rPr kumimoji="1" lang="zh-CN" altLang="en-US" dirty="0"/>
              <a:t>图标</a:t>
            </a:r>
          </a:p>
        </p:txBody>
      </p:sp>
    </p:spTree>
    <p:extLst>
      <p:ext uri="{BB962C8B-B14F-4D97-AF65-F5344CB8AC3E}">
        <p14:creationId xmlns:p14="http://schemas.microsoft.com/office/powerpoint/2010/main" val="10540920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l="26112" r="27273"/>
          <a:stretch/>
        </p:blipFill>
        <p:spPr>
          <a:xfrm>
            <a:off x="0" y="-45872"/>
            <a:ext cx="12242800" cy="7003627"/>
          </a:xfrm>
          <a:prstGeom prst="rect">
            <a:avLst/>
          </a:prstGeom>
        </p:spPr>
      </p:pic>
      <p:cxnSp>
        <p:nvCxnSpPr>
          <p:cNvPr id="7" name="直线连接符 6"/>
          <p:cNvCxnSpPr/>
          <p:nvPr userDrawn="1"/>
        </p:nvCxnSpPr>
        <p:spPr>
          <a:xfrm flipH="1" flipV="1">
            <a:off x="2687328" y="3042743"/>
            <a:ext cx="2546016" cy="1141028"/>
          </a:xfrm>
          <a:prstGeom prst="line">
            <a:avLst/>
          </a:prstGeom>
          <a:ln w="254000">
            <a:solidFill>
              <a:srgbClr val="607695">
                <a:alpha val="58000"/>
              </a:srgbClr>
            </a:solidFill>
          </a:ln>
        </p:spPr>
        <p:style>
          <a:lnRef idx="1">
            <a:schemeClr val="accent1"/>
          </a:lnRef>
          <a:fillRef idx="0">
            <a:schemeClr val="accent1"/>
          </a:fillRef>
          <a:effectRef idx="0">
            <a:schemeClr val="accent1"/>
          </a:effectRef>
          <a:fontRef idx="minor">
            <a:schemeClr val="tx1"/>
          </a:fontRef>
        </p:style>
      </p:cxnSp>
      <p:cxnSp>
        <p:nvCxnSpPr>
          <p:cNvPr id="8" name="直线连接符 7"/>
          <p:cNvCxnSpPr/>
          <p:nvPr userDrawn="1"/>
        </p:nvCxnSpPr>
        <p:spPr>
          <a:xfrm flipH="1" flipV="1">
            <a:off x="7621569" y="3042743"/>
            <a:ext cx="2546016" cy="1141028"/>
          </a:xfrm>
          <a:prstGeom prst="line">
            <a:avLst/>
          </a:prstGeom>
          <a:ln w="254000">
            <a:solidFill>
              <a:srgbClr val="607695">
                <a:alpha val="58000"/>
              </a:srgbClr>
            </a:solidFill>
          </a:ln>
        </p:spPr>
        <p:style>
          <a:lnRef idx="1">
            <a:schemeClr val="accent1"/>
          </a:lnRef>
          <a:fillRef idx="0">
            <a:schemeClr val="accent1"/>
          </a:fillRef>
          <a:effectRef idx="0">
            <a:schemeClr val="accent1"/>
          </a:effectRef>
          <a:fontRef idx="minor">
            <a:schemeClr val="tx1"/>
          </a:fontRef>
        </p:style>
      </p:cxnSp>
      <p:cxnSp>
        <p:nvCxnSpPr>
          <p:cNvPr id="9" name="直线连接符 8"/>
          <p:cNvCxnSpPr/>
          <p:nvPr userDrawn="1"/>
        </p:nvCxnSpPr>
        <p:spPr>
          <a:xfrm flipV="1">
            <a:off x="5105508" y="3042743"/>
            <a:ext cx="2546016" cy="1141028"/>
          </a:xfrm>
          <a:prstGeom prst="line">
            <a:avLst/>
          </a:prstGeom>
          <a:ln w="254000">
            <a:solidFill>
              <a:srgbClr val="607695">
                <a:alpha val="58000"/>
              </a:srgbClr>
            </a:solidFill>
          </a:ln>
        </p:spPr>
        <p:style>
          <a:lnRef idx="1">
            <a:schemeClr val="accent1"/>
          </a:lnRef>
          <a:fillRef idx="0">
            <a:schemeClr val="accent1"/>
          </a:fillRef>
          <a:effectRef idx="0">
            <a:schemeClr val="accent1"/>
          </a:effectRef>
          <a:fontRef idx="minor">
            <a:schemeClr val="tx1"/>
          </a:fontRef>
        </p:style>
      </p:cxnSp>
      <p:cxnSp>
        <p:nvCxnSpPr>
          <p:cNvPr id="10" name="直线连接符 16"/>
          <p:cNvCxnSpPr/>
          <p:nvPr userDrawn="1"/>
        </p:nvCxnSpPr>
        <p:spPr>
          <a:xfrm>
            <a:off x="2687328" y="3042743"/>
            <a:ext cx="0" cy="1455658"/>
          </a:xfrm>
          <a:prstGeom prst="line">
            <a:avLst/>
          </a:prstGeom>
          <a:ln w="19050">
            <a:solidFill>
              <a:srgbClr val="607695"/>
            </a:solidFill>
          </a:ln>
        </p:spPr>
        <p:style>
          <a:lnRef idx="1">
            <a:schemeClr val="accent1"/>
          </a:lnRef>
          <a:fillRef idx="0">
            <a:schemeClr val="accent1"/>
          </a:fillRef>
          <a:effectRef idx="0">
            <a:schemeClr val="accent1"/>
          </a:effectRef>
          <a:fontRef idx="minor">
            <a:schemeClr val="tx1"/>
          </a:fontRef>
        </p:style>
      </p:cxnSp>
      <p:sp>
        <p:nvSpPr>
          <p:cNvPr id="11" name="椭圆 11"/>
          <p:cNvSpPr>
            <a:spLocks noChangeArrowheads="1"/>
          </p:cNvSpPr>
          <p:nvPr userDrawn="1"/>
        </p:nvSpPr>
        <p:spPr bwMode="auto">
          <a:xfrm>
            <a:off x="2241712" y="2614974"/>
            <a:ext cx="891231" cy="876275"/>
          </a:xfrm>
          <a:prstGeom prst="ellipse">
            <a:avLst/>
          </a:prstGeom>
          <a:solidFill>
            <a:srgbClr val="184199"/>
          </a:solidFill>
          <a:ln>
            <a:noFill/>
          </a:ln>
        </p:spPr>
        <p:txBody>
          <a:bodyPr lIns="68580" tIns="34290" rIns="68580" bIns="34290" anchor="ctr"/>
          <a:lstStyle/>
          <a:p>
            <a:pPr algn="ctr"/>
            <a:endParaRPr lang="zh-CN" altLang="en-US">
              <a:solidFill>
                <a:srgbClr val="FFFFFF"/>
              </a:solidFill>
            </a:endParaRPr>
          </a:p>
        </p:txBody>
      </p:sp>
      <p:cxnSp>
        <p:nvCxnSpPr>
          <p:cNvPr id="12" name="直线连接符 18"/>
          <p:cNvCxnSpPr/>
          <p:nvPr userDrawn="1"/>
        </p:nvCxnSpPr>
        <p:spPr>
          <a:xfrm>
            <a:off x="7651524" y="3042743"/>
            <a:ext cx="0" cy="1455658"/>
          </a:xfrm>
          <a:prstGeom prst="line">
            <a:avLst/>
          </a:prstGeom>
          <a:ln w="19050">
            <a:solidFill>
              <a:srgbClr val="607695"/>
            </a:solidFill>
          </a:ln>
        </p:spPr>
        <p:style>
          <a:lnRef idx="1">
            <a:schemeClr val="accent1"/>
          </a:lnRef>
          <a:fillRef idx="0">
            <a:schemeClr val="accent1"/>
          </a:fillRef>
          <a:effectRef idx="0">
            <a:schemeClr val="accent1"/>
          </a:effectRef>
          <a:fontRef idx="minor">
            <a:schemeClr val="tx1"/>
          </a:fontRef>
        </p:style>
      </p:cxnSp>
      <p:sp>
        <p:nvSpPr>
          <p:cNvPr id="13" name="椭圆 11"/>
          <p:cNvSpPr>
            <a:spLocks noChangeArrowheads="1"/>
          </p:cNvSpPr>
          <p:nvPr userDrawn="1"/>
        </p:nvSpPr>
        <p:spPr bwMode="auto">
          <a:xfrm>
            <a:off x="7211912" y="2614974"/>
            <a:ext cx="891231" cy="876275"/>
          </a:xfrm>
          <a:prstGeom prst="ellipse">
            <a:avLst/>
          </a:prstGeom>
          <a:solidFill>
            <a:srgbClr val="184199"/>
          </a:solidFill>
          <a:ln>
            <a:noFill/>
          </a:ln>
        </p:spPr>
        <p:txBody>
          <a:bodyPr lIns="68580" tIns="34290" rIns="68580" bIns="34290" anchor="ctr"/>
          <a:lstStyle/>
          <a:p>
            <a:pPr algn="ctr"/>
            <a:endParaRPr lang="zh-CN" altLang="en-US">
              <a:solidFill>
                <a:srgbClr val="FFFFFF"/>
              </a:solidFill>
            </a:endParaRPr>
          </a:p>
        </p:txBody>
      </p:sp>
      <p:cxnSp>
        <p:nvCxnSpPr>
          <p:cNvPr id="14" name="直线连接符 20"/>
          <p:cNvCxnSpPr/>
          <p:nvPr userDrawn="1"/>
        </p:nvCxnSpPr>
        <p:spPr>
          <a:xfrm>
            <a:off x="5172427" y="2728113"/>
            <a:ext cx="0" cy="1455658"/>
          </a:xfrm>
          <a:prstGeom prst="line">
            <a:avLst/>
          </a:prstGeom>
          <a:ln w="19050">
            <a:solidFill>
              <a:srgbClr val="607695"/>
            </a:solidFill>
          </a:ln>
        </p:spPr>
        <p:style>
          <a:lnRef idx="1">
            <a:schemeClr val="accent1"/>
          </a:lnRef>
          <a:fillRef idx="0">
            <a:schemeClr val="accent1"/>
          </a:fillRef>
          <a:effectRef idx="0">
            <a:schemeClr val="accent1"/>
          </a:effectRef>
          <a:fontRef idx="minor">
            <a:schemeClr val="tx1"/>
          </a:fontRef>
        </p:style>
      </p:cxnSp>
      <p:cxnSp>
        <p:nvCxnSpPr>
          <p:cNvPr id="15" name="直线连接符 21"/>
          <p:cNvCxnSpPr/>
          <p:nvPr userDrawn="1"/>
        </p:nvCxnSpPr>
        <p:spPr>
          <a:xfrm>
            <a:off x="10136623" y="2728113"/>
            <a:ext cx="0" cy="1455658"/>
          </a:xfrm>
          <a:prstGeom prst="line">
            <a:avLst/>
          </a:prstGeom>
          <a:ln w="19050">
            <a:solidFill>
              <a:srgbClr val="607695"/>
            </a:solidFill>
          </a:ln>
        </p:spPr>
        <p:style>
          <a:lnRef idx="1">
            <a:schemeClr val="accent1"/>
          </a:lnRef>
          <a:fillRef idx="0">
            <a:schemeClr val="accent1"/>
          </a:fillRef>
          <a:effectRef idx="0">
            <a:schemeClr val="accent1"/>
          </a:effectRef>
          <a:fontRef idx="minor">
            <a:schemeClr val="tx1"/>
          </a:fontRef>
        </p:style>
      </p:cxnSp>
      <p:sp>
        <p:nvSpPr>
          <p:cNvPr id="16" name="椭圆 15"/>
          <p:cNvSpPr>
            <a:spLocks noChangeArrowheads="1"/>
          </p:cNvSpPr>
          <p:nvPr userDrawn="1"/>
        </p:nvSpPr>
        <p:spPr bwMode="auto">
          <a:xfrm>
            <a:off x="4726812" y="3762351"/>
            <a:ext cx="891231" cy="876275"/>
          </a:xfrm>
          <a:prstGeom prst="ellipse">
            <a:avLst/>
          </a:prstGeom>
          <a:solidFill>
            <a:srgbClr val="184199"/>
          </a:solidFill>
          <a:ln>
            <a:noFill/>
          </a:ln>
        </p:spPr>
        <p:txBody>
          <a:bodyPr lIns="68580" tIns="34290" rIns="68580" bIns="34290" anchor="ctr"/>
          <a:lstStyle/>
          <a:p>
            <a:pPr algn="ctr"/>
            <a:endParaRPr lang="zh-CN" altLang="en-US">
              <a:solidFill>
                <a:srgbClr val="FFFFFF"/>
              </a:solidFill>
            </a:endParaRPr>
          </a:p>
        </p:txBody>
      </p:sp>
      <p:sp>
        <p:nvSpPr>
          <p:cNvPr id="17" name="椭圆 16"/>
          <p:cNvSpPr>
            <a:spLocks noChangeArrowheads="1"/>
          </p:cNvSpPr>
          <p:nvPr userDrawn="1"/>
        </p:nvSpPr>
        <p:spPr bwMode="auto">
          <a:xfrm>
            <a:off x="9697012" y="3762351"/>
            <a:ext cx="891231" cy="876275"/>
          </a:xfrm>
          <a:prstGeom prst="ellipse">
            <a:avLst/>
          </a:prstGeom>
          <a:solidFill>
            <a:srgbClr val="184199"/>
          </a:solidFill>
          <a:ln>
            <a:noFill/>
          </a:ln>
        </p:spPr>
        <p:txBody>
          <a:bodyPr lIns="68580" tIns="34290" rIns="68580" bIns="34290" anchor="ctr"/>
          <a:lstStyle/>
          <a:p>
            <a:pPr algn="ctr"/>
            <a:endParaRPr lang="zh-CN" altLang="en-US">
              <a:solidFill>
                <a:srgbClr val="FFFFFF"/>
              </a:solidFill>
            </a:endParaRPr>
          </a:p>
        </p:txBody>
      </p:sp>
      <p:sp>
        <p:nvSpPr>
          <p:cNvPr id="23" name="文本占位符 104"/>
          <p:cNvSpPr>
            <a:spLocks noGrp="1"/>
          </p:cNvSpPr>
          <p:nvPr>
            <p:ph type="body" sz="quarter" idx="10" hasCustomPrompt="1"/>
          </p:nvPr>
        </p:nvSpPr>
        <p:spPr>
          <a:xfrm>
            <a:off x="1058787" y="1176320"/>
            <a:ext cx="3195203" cy="461963"/>
          </a:xfrm>
        </p:spPr>
        <p:txBody>
          <a:bodyPr>
            <a:normAutofit/>
          </a:bodyPr>
          <a:lstStyle>
            <a:lvl1pPr marL="0" indent="0">
              <a:buNone/>
              <a:defRPr sz="2600" b="1">
                <a:solidFill>
                  <a:srgbClr val="1B4497"/>
                </a:solidFill>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请输入标题文字</a:t>
            </a:r>
          </a:p>
        </p:txBody>
      </p:sp>
      <p:sp>
        <p:nvSpPr>
          <p:cNvPr id="24" name="文本占位符 107"/>
          <p:cNvSpPr>
            <a:spLocks noGrp="1"/>
          </p:cNvSpPr>
          <p:nvPr>
            <p:ph type="body" sz="quarter" idx="11" hasCustomPrompt="1"/>
          </p:nvPr>
        </p:nvSpPr>
        <p:spPr>
          <a:xfrm>
            <a:off x="1520331" y="4933049"/>
            <a:ext cx="2233613" cy="317500"/>
          </a:xfrm>
        </p:spPr>
        <p:txBody>
          <a:bodyPr>
            <a:normAutofit/>
          </a:bodyPr>
          <a:lstStyle>
            <a:lvl1pPr marL="0" indent="0" algn="ctr">
              <a:buNone/>
              <a:defRPr sz="1600" b="1">
                <a:latin typeface="Microsoft YaHei" charset="-122"/>
                <a:ea typeface="Microsoft YaHei" charset="-122"/>
                <a:cs typeface="Microsoft YaHei" charset="-122"/>
              </a:defRPr>
            </a:lvl1pPr>
          </a:lstStyle>
          <a:p>
            <a:pPr lvl="0"/>
            <a:r>
              <a:rPr kumimoji="1" lang="zh-CN" altLang="en-US" dirty="0"/>
              <a:t>请输入您需要的文字</a:t>
            </a:r>
          </a:p>
        </p:txBody>
      </p:sp>
      <p:sp>
        <p:nvSpPr>
          <p:cNvPr id="25" name="文本占位符 113"/>
          <p:cNvSpPr>
            <a:spLocks noGrp="1"/>
          </p:cNvSpPr>
          <p:nvPr>
            <p:ph type="body" sz="quarter" idx="12" hasCustomPrompt="1"/>
          </p:nvPr>
        </p:nvSpPr>
        <p:spPr>
          <a:xfrm>
            <a:off x="1433700" y="5247679"/>
            <a:ext cx="2416494" cy="784225"/>
          </a:xfrm>
        </p:spPr>
        <p:txBody>
          <a:bodyPr>
            <a:normAutofit/>
          </a:bodyPr>
          <a:lstStyle>
            <a:lvl1pPr marL="0" indent="0" algn="ctr">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a:t>
            </a:r>
          </a:p>
        </p:txBody>
      </p:sp>
      <p:sp>
        <p:nvSpPr>
          <p:cNvPr id="26" name="文本占位符 107"/>
          <p:cNvSpPr>
            <a:spLocks noGrp="1"/>
          </p:cNvSpPr>
          <p:nvPr>
            <p:ph type="body" sz="quarter" idx="13" hasCustomPrompt="1"/>
          </p:nvPr>
        </p:nvSpPr>
        <p:spPr>
          <a:xfrm>
            <a:off x="4104856" y="1729201"/>
            <a:ext cx="2233613" cy="317500"/>
          </a:xfrm>
        </p:spPr>
        <p:txBody>
          <a:bodyPr>
            <a:normAutofit/>
          </a:bodyPr>
          <a:lstStyle>
            <a:lvl1pPr marL="0" indent="0" algn="ctr">
              <a:buNone/>
              <a:defRPr sz="1600" b="1">
                <a:latin typeface="Microsoft YaHei" charset="-122"/>
                <a:ea typeface="Microsoft YaHei" charset="-122"/>
                <a:cs typeface="Microsoft YaHei" charset="-122"/>
              </a:defRPr>
            </a:lvl1pPr>
          </a:lstStyle>
          <a:p>
            <a:pPr lvl="0"/>
            <a:r>
              <a:rPr kumimoji="1" lang="zh-CN" altLang="en-US" dirty="0"/>
              <a:t>请输入您需要的文字</a:t>
            </a:r>
          </a:p>
        </p:txBody>
      </p:sp>
      <p:sp>
        <p:nvSpPr>
          <p:cNvPr id="27" name="文本占位符 113"/>
          <p:cNvSpPr>
            <a:spLocks noGrp="1"/>
          </p:cNvSpPr>
          <p:nvPr>
            <p:ph type="body" sz="quarter" idx="14" hasCustomPrompt="1"/>
          </p:nvPr>
        </p:nvSpPr>
        <p:spPr>
          <a:xfrm>
            <a:off x="4010396" y="2038094"/>
            <a:ext cx="2416494" cy="784225"/>
          </a:xfrm>
        </p:spPr>
        <p:txBody>
          <a:bodyPr>
            <a:normAutofit/>
          </a:bodyPr>
          <a:lstStyle>
            <a:lvl1pPr marL="0" indent="0" algn="ctr">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a:t>
            </a:r>
          </a:p>
        </p:txBody>
      </p:sp>
      <p:sp>
        <p:nvSpPr>
          <p:cNvPr id="28" name="文本占位符 113"/>
          <p:cNvSpPr>
            <a:spLocks noGrp="1"/>
          </p:cNvSpPr>
          <p:nvPr>
            <p:ph type="body" sz="quarter" idx="16" hasCustomPrompt="1"/>
          </p:nvPr>
        </p:nvSpPr>
        <p:spPr>
          <a:xfrm>
            <a:off x="6404854" y="5240924"/>
            <a:ext cx="2416494" cy="784225"/>
          </a:xfrm>
        </p:spPr>
        <p:txBody>
          <a:bodyPr>
            <a:normAutofit/>
          </a:bodyPr>
          <a:lstStyle>
            <a:lvl1pPr marL="0" indent="0" algn="ctr">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a:t>
            </a:r>
          </a:p>
        </p:txBody>
      </p:sp>
      <p:sp>
        <p:nvSpPr>
          <p:cNvPr id="29" name="文本占位符 107"/>
          <p:cNvSpPr>
            <a:spLocks noGrp="1"/>
          </p:cNvSpPr>
          <p:nvPr>
            <p:ph type="body" sz="quarter" idx="15" hasCustomPrompt="1"/>
          </p:nvPr>
        </p:nvSpPr>
        <p:spPr>
          <a:xfrm>
            <a:off x="6495137" y="4933049"/>
            <a:ext cx="2233613" cy="317500"/>
          </a:xfrm>
        </p:spPr>
        <p:txBody>
          <a:bodyPr>
            <a:normAutofit/>
          </a:bodyPr>
          <a:lstStyle>
            <a:lvl1pPr marL="0" indent="0" algn="ctr">
              <a:buNone/>
              <a:defRPr sz="1600" b="1">
                <a:latin typeface="Microsoft YaHei" charset="-122"/>
                <a:ea typeface="Microsoft YaHei" charset="-122"/>
                <a:cs typeface="Microsoft YaHei" charset="-122"/>
              </a:defRPr>
            </a:lvl1pPr>
          </a:lstStyle>
          <a:p>
            <a:pPr lvl="0"/>
            <a:r>
              <a:rPr kumimoji="1" lang="zh-CN" altLang="en-US" dirty="0"/>
              <a:t>请输入您需要的文字</a:t>
            </a:r>
          </a:p>
        </p:txBody>
      </p:sp>
      <p:sp>
        <p:nvSpPr>
          <p:cNvPr id="30" name="文本占位符 107"/>
          <p:cNvSpPr>
            <a:spLocks noGrp="1"/>
          </p:cNvSpPr>
          <p:nvPr>
            <p:ph type="body" sz="quarter" idx="17" hasCustomPrompt="1"/>
          </p:nvPr>
        </p:nvSpPr>
        <p:spPr>
          <a:xfrm>
            <a:off x="9076008" y="1726441"/>
            <a:ext cx="2233613" cy="317500"/>
          </a:xfrm>
        </p:spPr>
        <p:txBody>
          <a:bodyPr>
            <a:normAutofit/>
          </a:bodyPr>
          <a:lstStyle>
            <a:lvl1pPr marL="0" indent="0" algn="ctr">
              <a:buNone/>
              <a:defRPr sz="1600" b="1">
                <a:latin typeface="Microsoft YaHei" charset="-122"/>
                <a:ea typeface="Microsoft YaHei" charset="-122"/>
                <a:cs typeface="Microsoft YaHei" charset="-122"/>
              </a:defRPr>
            </a:lvl1pPr>
          </a:lstStyle>
          <a:p>
            <a:pPr lvl="0"/>
            <a:r>
              <a:rPr kumimoji="1" lang="zh-CN" altLang="en-US" dirty="0"/>
              <a:t>请输入您需要的文字</a:t>
            </a:r>
          </a:p>
        </p:txBody>
      </p:sp>
      <p:sp>
        <p:nvSpPr>
          <p:cNvPr id="31" name="文本占位符 113"/>
          <p:cNvSpPr>
            <a:spLocks noGrp="1"/>
          </p:cNvSpPr>
          <p:nvPr>
            <p:ph type="body" sz="quarter" idx="18" hasCustomPrompt="1"/>
          </p:nvPr>
        </p:nvSpPr>
        <p:spPr>
          <a:xfrm>
            <a:off x="8981548" y="2034206"/>
            <a:ext cx="2416494" cy="784225"/>
          </a:xfrm>
        </p:spPr>
        <p:txBody>
          <a:bodyPr>
            <a:normAutofit/>
          </a:bodyPr>
          <a:lstStyle>
            <a:lvl1pPr marL="0" indent="0" algn="ctr">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a:t>
            </a:r>
          </a:p>
        </p:txBody>
      </p:sp>
      <p:pic>
        <p:nvPicPr>
          <p:cNvPr id="32" name="图片 3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33" name="图片占位符 39"/>
          <p:cNvSpPr>
            <a:spLocks noGrp="1"/>
          </p:cNvSpPr>
          <p:nvPr>
            <p:ph type="pic" sz="quarter" idx="21" hasCustomPrompt="1"/>
          </p:nvPr>
        </p:nvSpPr>
        <p:spPr>
          <a:xfrm>
            <a:off x="2344039" y="2777273"/>
            <a:ext cx="686578" cy="562300"/>
          </a:xfrm>
        </p:spPr>
        <p:txBody>
          <a:bodyPr>
            <a:noAutofit/>
          </a:bodyPr>
          <a:lstStyle>
            <a:lvl1pPr marL="0" indent="0">
              <a:buNone/>
              <a:defRPr sz="1600">
                <a:solidFill>
                  <a:srgbClr val="FFFFFF"/>
                </a:solidFill>
              </a:defRPr>
            </a:lvl1pPr>
          </a:lstStyle>
          <a:p>
            <a:r>
              <a:rPr kumimoji="1" lang="zh-CN" altLang="en-US" dirty="0"/>
              <a:t>图标</a:t>
            </a:r>
          </a:p>
        </p:txBody>
      </p:sp>
      <p:sp>
        <p:nvSpPr>
          <p:cNvPr id="35" name="图片占位符 39"/>
          <p:cNvSpPr>
            <a:spLocks noGrp="1"/>
          </p:cNvSpPr>
          <p:nvPr>
            <p:ph type="pic" sz="quarter" idx="22" hasCustomPrompt="1"/>
          </p:nvPr>
        </p:nvSpPr>
        <p:spPr>
          <a:xfrm>
            <a:off x="4829138" y="3902621"/>
            <a:ext cx="686578" cy="562300"/>
          </a:xfrm>
        </p:spPr>
        <p:txBody>
          <a:bodyPr>
            <a:noAutofit/>
          </a:bodyPr>
          <a:lstStyle>
            <a:lvl1pPr marL="0" indent="0">
              <a:buNone/>
              <a:defRPr sz="1600">
                <a:solidFill>
                  <a:srgbClr val="FFFFFF"/>
                </a:solidFill>
              </a:defRPr>
            </a:lvl1pPr>
          </a:lstStyle>
          <a:p>
            <a:r>
              <a:rPr kumimoji="1" lang="zh-CN" altLang="en-US" dirty="0"/>
              <a:t>图标</a:t>
            </a:r>
          </a:p>
        </p:txBody>
      </p:sp>
      <p:sp>
        <p:nvSpPr>
          <p:cNvPr id="36" name="图片占位符 39"/>
          <p:cNvSpPr>
            <a:spLocks noGrp="1"/>
          </p:cNvSpPr>
          <p:nvPr>
            <p:ph type="pic" sz="quarter" idx="23" hasCustomPrompt="1"/>
          </p:nvPr>
        </p:nvSpPr>
        <p:spPr>
          <a:xfrm>
            <a:off x="7319216" y="2761593"/>
            <a:ext cx="686578" cy="562300"/>
          </a:xfrm>
        </p:spPr>
        <p:txBody>
          <a:bodyPr>
            <a:noAutofit/>
          </a:bodyPr>
          <a:lstStyle>
            <a:lvl1pPr marL="0" indent="0">
              <a:buNone/>
              <a:defRPr sz="1600">
                <a:solidFill>
                  <a:srgbClr val="FFFFFF"/>
                </a:solidFill>
              </a:defRPr>
            </a:lvl1pPr>
          </a:lstStyle>
          <a:p>
            <a:r>
              <a:rPr kumimoji="1" lang="zh-CN" altLang="en-US" dirty="0"/>
              <a:t>图标</a:t>
            </a:r>
          </a:p>
        </p:txBody>
      </p:sp>
      <p:sp>
        <p:nvSpPr>
          <p:cNvPr id="37" name="图片占位符 39"/>
          <p:cNvSpPr>
            <a:spLocks noGrp="1"/>
          </p:cNvSpPr>
          <p:nvPr>
            <p:ph type="pic" sz="quarter" idx="24" hasCustomPrompt="1"/>
          </p:nvPr>
        </p:nvSpPr>
        <p:spPr>
          <a:xfrm>
            <a:off x="9824296" y="3902621"/>
            <a:ext cx="686578" cy="562300"/>
          </a:xfrm>
        </p:spPr>
        <p:txBody>
          <a:bodyPr>
            <a:noAutofit/>
          </a:bodyPr>
          <a:lstStyle>
            <a:lvl1pPr marL="0" indent="0">
              <a:buNone/>
              <a:defRPr sz="1600">
                <a:solidFill>
                  <a:srgbClr val="FFFFFF"/>
                </a:solidFill>
              </a:defRPr>
            </a:lvl1pPr>
          </a:lstStyle>
          <a:p>
            <a:r>
              <a:rPr kumimoji="1" lang="zh-CN" altLang="en-US" dirty="0"/>
              <a:t>图标</a:t>
            </a:r>
          </a:p>
        </p:txBody>
      </p:sp>
    </p:spTree>
    <p:extLst>
      <p:ext uri="{BB962C8B-B14F-4D97-AF65-F5344CB8AC3E}">
        <p14:creationId xmlns:p14="http://schemas.microsoft.com/office/powerpoint/2010/main" val="12798630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8"/>
            <a:ext cx="12192000" cy="6858000"/>
          </a:xfrm>
          <a:prstGeom prst="rect">
            <a:avLst/>
          </a:prstGeom>
        </p:spPr>
      </p:pic>
      <p:sp>
        <p:nvSpPr>
          <p:cNvPr id="7" name="六边形 6"/>
          <p:cNvSpPr/>
          <p:nvPr userDrawn="1"/>
        </p:nvSpPr>
        <p:spPr>
          <a:xfrm rot="5400000">
            <a:off x="4877776" y="2093243"/>
            <a:ext cx="1280027" cy="1103473"/>
          </a:xfrm>
          <a:prstGeom prst="hexagon">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六边形 7"/>
          <p:cNvSpPr/>
          <p:nvPr userDrawn="1"/>
        </p:nvSpPr>
        <p:spPr>
          <a:xfrm rot="5400000">
            <a:off x="4268715" y="3139392"/>
            <a:ext cx="1280027" cy="1103473"/>
          </a:xfrm>
          <a:prstGeom prst="hexagon">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六边形 8"/>
          <p:cNvSpPr/>
          <p:nvPr userDrawn="1"/>
        </p:nvSpPr>
        <p:spPr>
          <a:xfrm rot="5400000">
            <a:off x="4877776" y="4185541"/>
            <a:ext cx="1280027" cy="1103473"/>
          </a:xfrm>
          <a:prstGeom prst="hexagon">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六边形 9"/>
          <p:cNvSpPr/>
          <p:nvPr userDrawn="1"/>
        </p:nvSpPr>
        <p:spPr>
          <a:xfrm rot="16200000" flipH="1">
            <a:off x="6034198" y="2093244"/>
            <a:ext cx="1280027" cy="1103473"/>
          </a:xfrm>
          <a:prstGeom prst="hexagon">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六边形 10"/>
          <p:cNvSpPr/>
          <p:nvPr userDrawn="1"/>
        </p:nvSpPr>
        <p:spPr>
          <a:xfrm rot="16200000" flipH="1">
            <a:off x="6643259" y="3139393"/>
            <a:ext cx="1280027" cy="1103473"/>
          </a:xfrm>
          <a:prstGeom prst="hexagon">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六边形 11"/>
          <p:cNvSpPr/>
          <p:nvPr userDrawn="1"/>
        </p:nvSpPr>
        <p:spPr>
          <a:xfrm rot="16200000" flipH="1">
            <a:off x="6034198" y="4185542"/>
            <a:ext cx="1280027" cy="1103473"/>
          </a:xfrm>
          <a:prstGeom prst="hexagon">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文本占位符 119"/>
          <p:cNvSpPr>
            <a:spLocks noGrp="1"/>
          </p:cNvSpPr>
          <p:nvPr>
            <p:ph type="body" sz="quarter" idx="10" hasCustomPrompt="1"/>
          </p:nvPr>
        </p:nvSpPr>
        <p:spPr>
          <a:xfrm>
            <a:off x="2321566" y="2346608"/>
            <a:ext cx="2432050" cy="434975"/>
          </a:xfrm>
        </p:spPr>
        <p:txBody>
          <a:bodyPr>
            <a:normAutofit/>
          </a:bodyPr>
          <a:lstStyle>
            <a:lvl1pPr marL="0" indent="0" algn="r">
              <a:buNone/>
              <a:defRPr sz="1600" b="1">
                <a:latin typeface="Microsoft YaHei" charset="-122"/>
                <a:ea typeface="Microsoft YaHei" charset="-122"/>
                <a:cs typeface="Microsoft YaHei" charset="-122"/>
              </a:defRPr>
            </a:lvl1pPr>
          </a:lstStyle>
          <a:p>
            <a:pPr lvl="0"/>
            <a:r>
              <a:rPr kumimoji="1" lang="zh-CN" altLang="en-US" dirty="0"/>
              <a:t>请输入您需要的文字</a:t>
            </a:r>
          </a:p>
        </p:txBody>
      </p:sp>
      <p:sp>
        <p:nvSpPr>
          <p:cNvPr id="21" name="文本占位符 122"/>
          <p:cNvSpPr>
            <a:spLocks noGrp="1"/>
          </p:cNvSpPr>
          <p:nvPr>
            <p:ph type="body" sz="quarter" idx="11" hasCustomPrompt="1"/>
          </p:nvPr>
        </p:nvSpPr>
        <p:spPr>
          <a:xfrm>
            <a:off x="1280160" y="2655976"/>
            <a:ext cx="3473456" cy="338137"/>
          </a:xfrm>
        </p:spPr>
        <p:txBody>
          <a:bodyPr>
            <a:noAutofit/>
          </a:bodyPr>
          <a:lstStyle>
            <a:lvl1pPr marL="0" indent="0" algn="r">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a:t>
            </a:r>
          </a:p>
        </p:txBody>
      </p:sp>
      <p:sp>
        <p:nvSpPr>
          <p:cNvPr id="22" name="文本占位符 119"/>
          <p:cNvSpPr>
            <a:spLocks noGrp="1"/>
          </p:cNvSpPr>
          <p:nvPr>
            <p:ph type="body" sz="quarter" idx="12" hasCustomPrompt="1"/>
          </p:nvPr>
        </p:nvSpPr>
        <p:spPr>
          <a:xfrm>
            <a:off x="1710819" y="3395683"/>
            <a:ext cx="2432050" cy="434975"/>
          </a:xfrm>
        </p:spPr>
        <p:txBody>
          <a:bodyPr>
            <a:normAutofit/>
          </a:bodyPr>
          <a:lstStyle>
            <a:lvl1pPr marL="0" indent="0" algn="r">
              <a:buNone/>
              <a:defRPr sz="1600" b="1">
                <a:latin typeface="Microsoft YaHei" charset="-122"/>
                <a:ea typeface="Microsoft YaHei" charset="-122"/>
                <a:cs typeface="Microsoft YaHei" charset="-122"/>
              </a:defRPr>
            </a:lvl1pPr>
          </a:lstStyle>
          <a:p>
            <a:pPr lvl="0"/>
            <a:r>
              <a:rPr kumimoji="1" lang="zh-CN" altLang="en-US" dirty="0"/>
              <a:t>请输入您需要的文字</a:t>
            </a:r>
          </a:p>
        </p:txBody>
      </p:sp>
      <p:sp>
        <p:nvSpPr>
          <p:cNvPr id="23" name="文本占位符 122"/>
          <p:cNvSpPr>
            <a:spLocks noGrp="1"/>
          </p:cNvSpPr>
          <p:nvPr>
            <p:ph type="body" sz="quarter" idx="13" hasCustomPrompt="1"/>
          </p:nvPr>
        </p:nvSpPr>
        <p:spPr>
          <a:xfrm>
            <a:off x="550540" y="3696265"/>
            <a:ext cx="3592329" cy="338137"/>
          </a:xfrm>
        </p:spPr>
        <p:txBody>
          <a:bodyPr>
            <a:noAutofit/>
          </a:bodyPr>
          <a:lstStyle>
            <a:lvl1pPr marL="0" indent="0" algn="r">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a:t>
            </a:r>
          </a:p>
        </p:txBody>
      </p:sp>
      <p:sp>
        <p:nvSpPr>
          <p:cNvPr id="24" name="文本占位符 119"/>
          <p:cNvSpPr>
            <a:spLocks noGrp="1"/>
          </p:cNvSpPr>
          <p:nvPr>
            <p:ph type="body" sz="quarter" idx="14" hasCustomPrompt="1"/>
          </p:nvPr>
        </p:nvSpPr>
        <p:spPr>
          <a:xfrm>
            <a:off x="2321565" y="4444504"/>
            <a:ext cx="2432050" cy="434975"/>
          </a:xfrm>
        </p:spPr>
        <p:txBody>
          <a:bodyPr>
            <a:normAutofit/>
          </a:bodyPr>
          <a:lstStyle>
            <a:lvl1pPr marL="0" indent="0" algn="r">
              <a:buNone/>
              <a:defRPr sz="1600" b="1">
                <a:latin typeface="Microsoft YaHei" charset="-122"/>
                <a:ea typeface="Microsoft YaHei" charset="-122"/>
                <a:cs typeface="Microsoft YaHei" charset="-122"/>
              </a:defRPr>
            </a:lvl1pPr>
          </a:lstStyle>
          <a:p>
            <a:pPr lvl="0"/>
            <a:r>
              <a:rPr kumimoji="1" lang="zh-CN" altLang="en-US" dirty="0"/>
              <a:t>请输入您需要的文字</a:t>
            </a:r>
          </a:p>
        </p:txBody>
      </p:sp>
      <p:sp>
        <p:nvSpPr>
          <p:cNvPr id="25" name="文本占位符 122"/>
          <p:cNvSpPr>
            <a:spLocks noGrp="1"/>
          </p:cNvSpPr>
          <p:nvPr>
            <p:ph type="body" sz="quarter" idx="15" hasCustomPrompt="1"/>
          </p:nvPr>
        </p:nvSpPr>
        <p:spPr>
          <a:xfrm>
            <a:off x="1149929" y="4732799"/>
            <a:ext cx="3592329" cy="338137"/>
          </a:xfrm>
        </p:spPr>
        <p:txBody>
          <a:bodyPr>
            <a:noAutofit/>
          </a:bodyPr>
          <a:lstStyle>
            <a:lvl1pPr marL="0" indent="0" algn="r">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a:t>
            </a:r>
          </a:p>
        </p:txBody>
      </p:sp>
      <p:sp>
        <p:nvSpPr>
          <p:cNvPr id="26" name="文本占位符 119"/>
          <p:cNvSpPr>
            <a:spLocks noGrp="1"/>
          </p:cNvSpPr>
          <p:nvPr>
            <p:ph type="body" sz="quarter" idx="16" hasCustomPrompt="1"/>
          </p:nvPr>
        </p:nvSpPr>
        <p:spPr>
          <a:xfrm>
            <a:off x="7438384" y="2357375"/>
            <a:ext cx="2432050" cy="434975"/>
          </a:xfrm>
        </p:spPr>
        <p:txBody>
          <a:bodyPr>
            <a:normAutofit/>
          </a:bodyPr>
          <a:lstStyle>
            <a:lvl1pPr marL="0" indent="0" algn="l">
              <a:buNone/>
              <a:defRPr sz="1600" b="1">
                <a:latin typeface="Microsoft YaHei" charset="-122"/>
                <a:ea typeface="Microsoft YaHei" charset="-122"/>
                <a:cs typeface="Microsoft YaHei" charset="-122"/>
              </a:defRPr>
            </a:lvl1pPr>
          </a:lstStyle>
          <a:p>
            <a:pPr lvl="0"/>
            <a:r>
              <a:rPr kumimoji="1" lang="zh-CN" altLang="en-US" dirty="0"/>
              <a:t>请输入您需要的文字</a:t>
            </a:r>
          </a:p>
        </p:txBody>
      </p:sp>
      <p:sp>
        <p:nvSpPr>
          <p:cNvPr id="27" name="文本占位符 122"/>
          <p:cNvSpPr>
            <a:spLocks noGrp="1"/>
          </p:cNvSpPr>
          <p:nvPr>
            <p:ph type="body" sz="quarter" idx="17" hasCustomPrompt="1"/>
          </p:nvPr>
        </p:nvSpPr>
        <p:spPr>
          <a:xfrm>
            <a:off x="7438383" y="2654997"/>
            <a:ext cx="3473456" cy="338137"/>
          </a:xfrm>
        </p:spPr>
        <p:txBody>
          <a:bodyPr>
            <a:noAutofit/>
          </a:bodyPr>
          <a:lstStyle>
            <a:lvl1pPr marL="0" indent="0" algn="l">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a:t>
            </a:r>
          </a:p>
        </p:txBody>
      </p:sp>
      <p:sp>
        <p:nvSpPr>
          <p:cNvPr id="28" name="文本占位符 119"/>
          <p:cNvSpPr>
            <a:spLocks noGrp="1"/>
          </p:cNvSpPr>
          <p:nvPr>
            <p:ph type="body" sz="quarter" idx="18" hasCustomPrompt="1"/>
          </p:nvPr>
        </p:nvSpPr>
        <p:spPr>
          <a:xfrm>
            <a:off x="8049138" y="3395682"/>
            <a:ext cx="2432050" cy="434975"/>
          </a:xfrm>
        </p:spPr>
        <p:txBody>
          <a:bodyPr>
            <a:normAutofit/>
          </a:bodyPr>
          <a:lstStyle>
            <a:lvl1pPr marL="0" indent="0" algn="l">
              <a:buNone/>
              <a:defRPr sz="1600" b="1">
                <a:latin typeface="Microsoft YaHei" charset="-122"/>
                <a:ea typeface="Microsoft YaHei" charset="-122"/>
                <a:cs typeface="Microsoft YaHei" charset="-122"/>
              </a:defRPr>
            </a:lvl1pPr>
          </a:lstStyle>
          <a:p>
            <a:pPr lvl="0"/>
            <a:r>
              <a:rPr kumimoji="1" lang="zh-CN" altLang="en-US" dirty="0"/>
              <a:t>请输入您需要的文字</a:t>
            </a:r>
          </a:p>
        </p:txBody>
      </p:sp>
      <p:sp>
        <p:nvSpPr>
          <p:cNvPr id="29" name="文本占位符 122"/>
          <p:cNvSpPr>
            <a:spLocks noGrp="1"/>
          </p:cNvSpPr>
          <p:nvPr>
            <p:ph type="body" sz="quarter" idx="19" hasCustomPrompt="1"/>
          </p:nvPr>
        </p:nvSpPr>
        <p:spPr>
          <a:xfrm>
            <a:off x="8049746" y="3685519"/>
            <a:ext cx="3473456" cy="338137"/>
          </a:xfrm>
        </p:spPr>
        <p:txBody>
          <a:bodyPr>
            <a:noAutofit/>
          </a:bodyPr>
          <a:lstStyle>
            <a:lvl1pPr marL="0" indent="0" algn="l">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a:t>
            </a:r>
          </a:p>
        </p:txBody>
      </p:sp>
      <p:sp>
        <p:nvSpPr>
          <p:cNvPr id="30" name="文本占位符 119"/>
          <p:cNvSpPr>
            <a:spLocks noGrp="1"/>
          </p:cNvSpPr>
          <p:nvPr>
            <p:ph type="body" sz="quarter" idx="20" hasCustomPrompt="1"/>
          </p:nvPr>
        </p:nvSpPr>
        <p:spPr>
          <a:xfrm>
            <a:off x="7438384" y="4434850"/>
            <a:ext cx="2432050" cy="434975"/>
          </a:xfrm>
        </p:spPr>
        <p:txBody>
          <a:bodyPr>
            <a:normAutofit/>
          </a:bodyPr>
          <a:lstStyle>
            <a:lvl1pPr marL="0" indent="0" algn="l">
              <a:buNone/>
              <a:defRPr sz="1600" b="1">
                <a:latin typeface="Microsoft YaHei" charset="-122"/>
                <a:ea typeface="Microsoft YaHei" charset="-122"/>
                <a:cs typeface="Microsoft YaHei" charset="-122"/>
              </a:defRPr>
            </a:lvl1pPr>
          </a:lstStyle>
          <a:p>
            <a:pPr lvl="0"/>
            <a:r>
              <a:rPr kumimoji="1" lang="zh-CN" altLang="en-US" dirty="0"/>
              <a:t>请输入您需要的文字</a:t>
            </a:r>
          </a:p>
        </p:txBody>
      </p:sp>
      <p:sp>
        <p:nvSpPr>
          <p:cNvPr id="31" name="文本占位符 122"/>
          <p:cNvSpPr>
            <a:spLocks noGrp="1"/>
          </p:cNvSpPr>
          <p:nvPr>
            <p:ph type="body" sz="quarter" idx="21" hasCustomPrompt="1"/>
          </p:nvPr>
        </p:nvSpPr>
        <p:spPr>
          <a:xfrm>
            <a:off x="7438383" y="4732712"/>
            <a:ext cx="3473456" cy="338137"/>
          </a:xfrm>
        </p:spPr>
        <p:txBody>
          <a:bodyPr>
            <a:noAutofit/>
          </a:bodyPr>
          <a:lstStyle>
            <a:lvl1pPr marL="0" indent="0" algn="l">
              <a:lnSpc>
                <a:spcPct val="150000"/>
              </a:lnSpc>
              <a:buNone/>
              <a:defRPr sz="1400">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请输入您需要的文字请输入您需要的文字</a:t>
            </a:r>
          </a:p>
        </p:txBody>
      </p:sp>
      <p:sp>
        <p:nvSpPr>
          <p:cNvPr id="32" name="文本占位符 145"/>
          <p:cNvSpPr>
            <a:spLocks noGrp="1"/>
          </p:cNvSpPr>
          <p:nvPr>
            <p:ph type="body" sz="quarter" idx="22" hasCustomPrompt="1"/>
          </p:nvPr>
        </p:nvSpPr>
        <p:spPr>
          <a:xfrm>
            <a:off x="4396581" y="1161897"/>
            <a:ext cx="3398837" cy="468313"/>
          </a:xfrm>
        </p:spPr>
        <p:txBody>
          <a:bodyPr>
            <a:normAutofit/>
          </a:bodyPr>
          <a:lstStyle>
            <a:lvl1pPr marL="0" indent="0" algn="ctr">
              <a:buNone/>
              <a:defRPr sz="2600" b="1">
                <a:solidFill>
                  <a:srgbClr val="1B4497"/>
                </a:solidFill>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请输入标题文字</a:t>
            </a:r>
          </a:p>
        </p:txBody>
      </p:sp>
      <p:pic>
        <p:nvPicPr>
          <p:cNvPr id="33" name="图片 3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35" name="图片占位符 39"/>
          <p:cNvSpPr>
            <a:spLocks noGrp="1"/>
          </p:cNvSpPr>
          <p:nvPr>
            <p:ph type="pic" sz="quarter" idx="23" hasCustomPrompt="1"/>
          </p:nvPr>
        </p:nvSpPr>
        <p:spPr>
          <a:xfrm>
            <a:off x="5172427" y="2329252"/>
            <a:ext cx="686578" cy="562300"/>
          </a:xfrm>
        </p:spPr>
        <p:txBody>
          <a:bodyPr>
            <a:noAutofit/>
          </a:bodyPr>
          <a:lstStyle>
            <a:lvl1pPr marL="0" indent="0">
              <a:buNone/>
              <a:defRPr sz="1600">
                <a:solidFill>
                  <a:srgbClr val="FFFFFF"/>
                </a:solidFill>
              </a:defRPr>
            </a:lvl1pPr>
          </a:lstStyle>
          <a:p>
            <a:r>
              <a:rPr kumimoji="1" lang="zh-CN" altLang="en-US" dirty="0"/>
              <a:t>图标</a:t>
            </a:r>
          </a:p>
        </p:txBody>
      </p:sp>
      <p:sp>
        <p:nvSpPr>
          <p:cNvPr id="36" name="图片占位符 39"/>
          <p:cNvSpPr>
            <a:spLocks noGrp="1"/>
          </p:cNvSpPr>
          <p:nvPr>
            <p:ph type="pic" sz="quarter" idx="24" hasCustomPrompt="1"/>
          </p:nvPr>
        </p:nvSpPr>
        <p:spPr>
          <a:xfrm>
            <a:off x="6341210" y="2329252"/>
            <a:ext cx="686578" cy="562300"/>
          </a:xfrm>
        </p:spPr>
        <p:txBody>
          <a:bodyPr>
            <a:noAutofit/>
          </a:bodyPr>
          <a:lstStyle>
            <a:lvl1pPr marL="0" indent="0">
              <a:buNone/>
              <a:defRPr sz="1600">
                <a:solidFill>
                  <a:srgbClr val="FFFFFF"/>
                </a:solidFill>
              </a:defRPr>
            </a:lvl1pPr>
          </a:lstStyle>
          <a:p>
            <a:r>
              <a:rPr kumimoji="1" lang="zh-CN" altLang="en-US" dirty="0"/>
              <a:t>图标</a:t>
            </a:r>
          </a:p>
        </p:txBody>
      </p:sp>
      <p:sp>
        <p:nvSpPr>
          <p:cNvPr id="37" name="图片占位符 39"/>
          <p:cNvSpPr>
            <a:spLocks noGrp="1"/>
          </p:cNvSpPr>
          <p:nvPr>
            <p:ph type="pic" sz="quarter" idx="25" hasCustomPrompt="1"/>
          </p:nvPr>
        </p:nvSpPr>
        <p:spPr>
          <a:xfrm>
            <a:off x="5172427" y="4451649"/>
            <a:ext cx="686578" cy="562300"/>
          </a:xfrm>
        </p:spPr>
        <p:txBody>
          <a:bodyPr>
            <a:noAutofit/>
          </a:bodyPr>
          <a:lstStyle>
            <a:lvl1pPr marL="0" indent="0">
              <a:buNone/>
              <a:defRPr sz="1600">
                <a:solidFill>
                  <a:srgbClr val="FFFFFF"/>
                </a:solidFill>
              </a:defRPr>
            </a:lvl1pPr>
          </a:lstStyle>
          <a:p>
            <a:r>
              <a:rPr kumimoji="1" lang="zh-CN" altLang="en-US" dirty="0"/>
              <a:t>图标</a:t>
            </a:r>
          </a:p>
        </p:txBody>
      </p:sp>
      <p:sp>
        <p:nvSpPr>
          <p:cNvPr id="38" name="图片占位符 39"/>
          <p:cNvSpPr>
            <a:spLocks noGrp="1"/>
          </p:cNvSpPr>
          <p:nvPr>
            <p:ph type="pic" sz="quarter" idx="26" hasCustomPrompt="1"/>
          </p:nvPr>
        </p:nvSpPr>
        <p:spPr>
          <a:xfrm>
            <a:off x="6341210" y="4451649"/>
            <a:ext cx="686578" cy="562300"/>
          </a:xfrm>
        </p:spPr>
        <p:txBody>
          <a:bodyPr>
            <a:noAutofit/>
          </a:bodyPr>
          <a:lstStyle>
            <a:lvl1pPr marL="0" indent="0">
              <a:buNone/>
              <a:defRPr sz="1600">
                <a:solidFill>
                  <a:srgbClr val="FFFFFF"/>
                </a:solidFill>
              </a:defRPr>
            </a:lvl1pPr>
          </a:lstStyle>
          <a:p>
            <a:r>
              <a:rPr kumimoji="1" lang="zh-CN" altLang="en-US" dirty="0"/>
              <a:t>图标</a:t>
            </a:r>
          </a:p>
        </p:txBody>
      </p:sp>
      <p:sp>
        <p:nvSpPr>
          <p:cNvPr id="39" name="图片占位符 39"/>
          <p:cNvSpPr>
            <a:spLocks noGrp="1"/>
          </p:cNvSpPr>
          <p:nvPr>
            <p:ph type="pic" sz="quarter" idx="27" hasCustomPrompt="1"/>
          </p:nvPr>
        </p:nvSpPr>
        <p:spPr>
          <a:xfrm>
            <a:off x="4560048" y="3404369"/>
            <a:ext cx="686578" cy="562300"/>
          </a:xfrm>
        </p:spPr>
        <p:txBody>
          <a:bodyPr>
            <a:noAutofit/>
          </a:bodyPr>
          <a:lstStyle>
            <a:lvl1pPr marL="0" indent="0">
              <a:buNone/>
              <a:defRPr sz="1600">
                <a:solidFill>
                  <a:srgbClr val="FFFFFF"/>
                </a:solidFill>
              </a:defRPr>
            </a:lvl1pPr>
          </a:lstStyle>
          <a:p>
            <a:r>
              <a:rPr kumimoji="1" lang="zh-CN" altLang="en-US" dirty="0"/>
              <a:t>图标</a:t>
            </a:r>
          </a:p>
        </p:txBody>
      </p:sp>
      <p:sp>
        <p:nvSpPr>
          <p:cNvPr id="40" name="图片占位符 39"/>
          <p:cNvSpPr>
            <a:spLocks noGrp="1"/>
          </p:cNvSpPr>
          <p:nvPr>
            <p:ph type="pic" sz="quarter" idx="28" hasCustomPrompt="1"/>
          </p:nvPr>
        </p:nvSpPr>
        <p:spPr>
          <a:xfrm>
            <a:off x="6945375" y="3404369"/>
            <a:ext cx="686578" cy="562300"/>
          </a:xfrm>
        </p:spPr>
        <p:txBody>
          <a:bodyPr>
            <a:noAutofit/>
          </a:bodyPr>
          <a:lstStyle>
            <a:lvl1pPr marL="0" indent="0">
              <a:buNone/>
              <a:defRPr sz="1600">
                <a:solidFill>
                  <a:srgbClr val="FFFFFF"/>
                </a:solidFill>
              </a:defRPr>
            </a:lvl1pPr>
          </a:lstStyle>
          <a:p>
            <a:r>
              <a:rPr kumimoji="1" lang="zh-CN" altLang="en-US" dirty="0"/>
              <a:t>图标</a:t>
            </a:r>
          </a:p>
        </p:txBody>
      </p:sp>
    </p:spTree>
    <p:extLst>
      <p:ext uri="{BB962C8B-B14F-4D97-AF65-F5344CB8AC3E}">
        <p14:creationId xmlns:p14="http://schemas.microsoft.com/office/powerpoint/2010/main" val="27292923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l="26486" r="26539"/>
          <a:stretch/>
        </p:blipFill>
        <p:spPr>
          <a:xfrm>
            <a:off x="0" y="0"/>
            <a:ext cx="12178145" cy="6913092"/>
          </a:xfrm>
          <a:prstGeom prst="rect">
            <a:avLst/>
          </a:prstGeom>
        </p:spPr>
      </p:pic>
      <p:sp>
        <p:nvSpPr>
          <p:cNvPr id="7" name="三角形 1"/>
          <p:cNvSpPr/>
          <p:nvPr userDrawn="1"/>
        </p:nvSpPr>
        <p:spPr>
          <a:xfrm rot="5400000">
            <a:off x="11468665" y="2139760"/>
            <a:ext cx="570356" cy="172093"/>
          </a:xfrm>
          <a:prstGeom prst="triangle">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userDrawn="1"/>
        </p:nvSpPr>
        <p:spPr>
          <a:xfrm>
            <a:off x="352112" y="3653540"/>
            <a:ext cx="2828921" cy="570356"/>
          </a:xfrm>
          <a:prstGeom prst="rect">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userDrawn="1"/>
        </p:nvSpPr>
        <p:spPr>
          <a:xfrm>
            <a:off x="3181033" y="3083184"/>
            <a:ext cx="2828921" cy="570356"/>
          </a:xfrm>
          <a:prstGeom prst="rect">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userDrawn="1"/>
        </p:nvSpPr>
        <p:spPr>
          <a:xfrm>
            <a:off x="6009954" y="2512828"/>
            <a:ext cx="2828921" cy="570356"/>
          </a:xfrm>
          <a:prstGeom prst="rect">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userDrawn="1"/>
        </p:nvSpPr>
        <p:spPr>
          <a:xfrm>
            <a:off x="8838875" y="1942472"/>
            <a:ext cx="2828921" cy="570356"/>
          </a:xfrm>
          <a:prstGeom prst="rect">
            <a:avLst/>
          </a:prstGeom>
          <a:solidFill>
            <a:srgbClr val="184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文本占位符 28"/>
          <p:cNvSpPr>
            <a:spLocks noGrp="1"/>
          </p:cNvSpPr>
          <p:nvPr>
            <p:ph type="body" sz="quarter" idx="10" hasCustomPrompt="1"/>
          </p:nvPr>
        </p:nvSpPr>
        <p:spPr>
          <a:xfrm>
            <a:off x="1079704" y="1243908"/>
            <a:ext cx="4949500" cy="490538"/>
          </a:xfrm>
        </p:spPr>
        <p:txBody>
          <a:bodyPr>
            <a:normAutofit/>
          </a:bodyPr>
          <a:lstStyle>
            <a:lvl1pPr marL="0" indent="0">
              <a:buNone/>
              <a:defRPr sz="2600" b="1">
                <a:solidFill>
                  <a:srgbClr val="1B4497"/>
                </a:solidFill>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zh-CN" altLang="en-US" dirty="0"/>
              <a:t>请输入标题文字微软雅黑</a:t>
            </a:r>
            <a:r>
              <a:rPr kumimoji="1" lang="en-US" altLang="zh-CN" dirty="0"/>
              <a:t>26</a:t>
            </a:r>
            <a:r>
              <a:rPr kumimoji="1" lang="zh-CN" altLang="en-US" dirty="0"/>
              <a:t>号</a:t>
            </a:r>
          </a:p>
        </p:txBody>
      </p:sp>
      <p:sp>
        <p:nvSpPr>
          <p:cNvPr id="15" name="文本占位符 38"/>
          <p:cNvSpPr>
            <a:spLocks noGrp="1"/>
          </p:cNvSpPr>
          <p:nvPr>
            <p:ph type="body" sz="quarter" idx="12" hasCustomPrompt="1"/>
          </p:nvPr>
        </p:nvSpPr>
        <p:spPr>
          <a:xfrm>
            <a:off x="480197" y="3810210"/>
            <a:ext cx="2089373" cy="488950"/>
          </a:xfrm>
        </p:spPr>
        <p:txBody>
          <a:bodyPr>
            <a:normAutofit/>
          </a:bodyPr>
          <a:lstStyle>
            <a:lvl1pPr marL="0" indent="0">
              <a:buNone/>
              <a:defRPr sz="2000" b="1">
                <a:solidFill>
                  <a:schemeClr val="bg1"/>
                </a:solidFill>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zh-CN" dirty="0"/>
              <a:t>STEP</a:t>
            </a:r>
            <a:r>
              <a:rPr kumimoji="1" lang="zh-CN" altLang="en-US" dirty="0"/>
              <a:t> </a:t>
            </a:r>
            <a:r>
              <a:rPr kumimoji="1" lang="en-US" altLang="zh-CN" dirty="0"/>
              <a:t>01</a:t>
            </a:r>
            <a:endParaRPr kumimoji="1" lang="zh-CN" altLang="en-US" dirty="0"/>
          </a:p>
        </p:txBody>
      </p:sp>
      <p:sp>
        <p:nvSpPr>
          <p:cNvPr id="16" name="文本占位符 43"/>
          <p:cNvSpPr>
            <a:spLocks noGrp="1"/>
          </p:cNvSpPr>
          <p:nvPr>
            <p:ph type="body" sz="quarter" idx="14" hasCustomPrompt="1"/>
          </p:nvPr>
        </p:nvSpPr>
        <p:spPr>
          <a:xfrm>
            <a:off x="475048" y="4580462"/>
            <a:ext cx="2705985" cy="1276350"/>
          </a:xfrm>
        </p:spPr>
        <p:txBody>
          <a:bodyPr>
            <a:noAutofit/>
          </a:bodyPr>
          <a:lstStyle>
            <a:lvl1pPr marL="0" indent="0">
              <a:lnSpc>
                <a:spcPct val="150000"/>
              </a:lnSpc>
              <a:buNone/>
              <a:defRPr sz="1400">
                <a:latin typeface="Microsoft YaHei" charset="-122"/>
                <a:ea typeface="Microsoft YaHei" charset="-122"/>
                <a:cs typeface="Microsoft YaHei" charset="-122"/>
              </a:defRPr>
            </a:lvl1pPr>
          </a:lstStyle>
          <a:p>
            <a:pPr lvl="0"/>
            <a:r>
              <a:rPr kumimoji="1" lang="zh-CN" altLang="en-US" dirty="0"/>
              <a:t>请输入您需要的文字请输入您需要的文字请输入您需要的文字请</a:t>
            </a:r>
            <a:r>
              <a:rPr kumimoji="1" lang="zh-CN" altLang="en-US"/>
              <a:t>输入您需要的文字</a:t>
            </a:r>
            <a:endParaRPr kumimoji="1" lang="zh-CN" altLang="en-US" dirty="0"/>
          </a:p>
        </p:txBody>
      </p:sp>
      <p:sp>
        <p:nvSpPr>
          <p:cNvPr id="17" name="文本占位符 43"/>
          <p:cNvSpPr>
            <a:spLocks noGrp="1"/>
          </p:cNvSpPr>
          <p:nvPr>
            <p:ph type="body" sz="quarter" idx="15" hasCustomPrompt="1"/>
          </p:nvPr>
        </p:nvSpPr>
        <p:spPr>
          <a:xfrm>
            <a:off x="3303969" y="4005122"/>
            <a:ext cx="2705985" cy="1276350"/>
          </a:xfrm>
        </p:spPr>
        <p:txBody>
          <a:bodyPr>
            <a:noAutofit/>
          </a:bodyPr>
          <a:lstStyle>
            <a:lvl1pPr marL="0" indent="0">
              <a:lnSpc>
                <a:spcPct val="150000"/>
              </a:lnSpc>
              <a:buNone/>
              <a:defRPr sz="1400">
                <a:latin typeface="Microsoft YaHei" charset="-122"/>
                <a:ea typeface="Microsoft YaHei" charset="-122"/>
                <a:cs typeface="Microsoft YaHei" charset="-122"/>
              </a:defRPr>
            </a:lvl1pPr>
          </a:lstStyle>
          <a:p>
            <a:pPr lvl="0"/>
            <a:r>
              <a:rPr kumimoji="1" lang="zh-CN" altLang="en-US" dirty="0"/>
              <a:t>请输入您需要的文字请输入您需要的文字请输入您需要的文字请</a:t>
            </a:r>
            <a:r>
              <a:rPr kumimoji="1" lang="zh-CN" altLang="en-US"/>
              <a:t>输入您需要的文字</a:t>
            </a:r>
            <a:endParaRPr kumimoji="1" lang="zh-CN" altLang="en-US" dirty="0"/>
          </a:p>
        </p:txBody>
      </p:sp>
      <p:sp>
        <p:nvSpPr>
          <p:cNvPr id="18" name="文本占位符 41"/>
          <p:cNvSpPr>
            <a:spLocks noGrp="1"/>
          </p:cNvSpPr>
          <p:nvPr>
            <p:ph type="body" sz="quarter" idx="13" hasCustomPrompt="1"/>
          </p:nvPr>
        </p:nvSpPr>
        <p:spPr>
          <a:xfrm>
            <a:off x="477622" y="4294176"/>
            <a:ext cx="2094522" cy="500063"/>
          </a:xfrm>
        </p:spPr>
        <p:txBody>
          <a:bodyPr>
            <a:normAutofit/>
          </a:bodyPr>
          <a:lstStyle>
            <a:lvl1pPr marL="0" indent="0">
              <a:buFontTx/>
              <a:buNone/>
              <a:defRPr sz="1600" b="1">
                <a:latin typeface="Microsoft YaHei" charset="-122"/>
                <a:ea typeface="Microsoft YaHei" charset="-122"/>
                <a:cs typeface="Microsoft YaHei" charset="-122"/>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kumimoji="1" lang="zh-CN" altLang="en-US" dirty="0"/>
              <a:t>请输入您需要的文字</a:t>
            </a:r>
          </a:p>
        </p:txBody>
      </p:sp>
      <p:sp>
        <p:nvSpPr>
          <p:cNvPr id="19" name="文本占位符 41"/>
          <p:cNvSpPr>
            <a:spLocks noGrp="1"/>
          </p:cNvSpPr>
          <p:nvPr>
            <p:ph type="body" sz="quarter" idx="16" hasCustomPrompt="1"/>
          </p:nvPr>
        </p:nvSpPr>
        <p:spPr>
          <a:xfrm>
            <a:off x="3301395" y="3718589"/>
            <a:ext cx="2094522" cy="500063"/>
          </a:xfrm>
        </p:spPr>
        <p:txBody>
          <a:bodyPr>
            <a:normAutofit/>
          </a:bodyPr>
          <a:lstStyle>
            <a:lvl1pPr marL="0" indent="0">
              <a:buNone/>
              <a:defRPr sz="1600" b="1">
                <a:latin typeface="Microsoft YaHei" charset="-122"/>
                <a:ea typeface="Microsoft YaHei" charset="-122"/>
                <a:cs typeface="Microsoft YaHei" charset="-122"/>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kumimoji="1" lang="zh-CN" altLang="en-US" dirty="0"/>
              <a:t>请输入您需要的文字</a:t>
            </a:r>
          </a:p>
        </p:txBody>
      </p:sp>
      <p:sp>
        <p:nvSpPr>
          <p:cNvPr id="20" name="文本占位符 43"/>
          <p:cNvSpPr>
            <a:spLocks noGrp="1"/>
          </p:cNvSpPr>
          <p:nvPr>
            <p:ph type="body" sz="quarter" idx="17" hasCustomPrompt="1"/>
          </p:nvPr>
        </p:nvSpPr>
        <p:spPr>
          <a:xfrm>
            <a:off x="6132890" y="3434766"/>
            <a:ext cx="2705985" cy="1276350"/>
          </a:xfrm>
        </p:spPr>
        <p:txBody>
          <a:bodyPr>
            <a:noAutofit/>
          </a:bodyPr>
          <a:lstStyle>
            <a:lvl1pPr marL="0" indent="0">
              <a:lnSpc>
                <a:spcPct val="150000"/>
              </a:lnSpc>
              <a:buNone/>
              <a:defRPr sz="1400">
                <a:latin typeface="Microsoft YaHei" charset="-122"/>
                <a:ea typeface="Microsoft YaHei" charset="-122"/>
                <a:cs typeface="Microsoft YaHei" charset="-122"/>
              </a:defRPr>
            </a:lvl1pPr>
          </a:lstStyle>
          <a:p>
            <a:pPr lvl="0"/>
            <a:r>
              <a:rPr kumimoji="1" lang="zh-CN" altLang="en-US" dirty="0"/>
              <a:t>请输入您需要的文字请输入您需要的文字请输入您需要的文字请</a:t>
            </a:r>
            <a:r>
              <a:rPr kumimoji="1" lang="zh-CN" altLang="en-US"/>
              <a:t>输入您需要的文字</a:t>
            </a:r>
            <a:endParaRPr kumimoji="1" lang="zh-CN" altLang="en-US" dirty="0"/>
          </a:p>
        </p:txBody>
      </p:sp>
      <p:sp>
        <p:nvSpPr>
          <p:cNvPr id="21" name="文本占位符 41"/>
          <p:cNvSpPr>
            <a:spLocks noGrp="1"/>
          </p:cNvSpPr>
          <p:nvPr>
            <p:ph type="body" sz="quarter" idx="18" hasCustomPrompt="1"/>
          </p:nvPr>
        </p:nvSpPr>
        <p:spPr>
          <a:xfrm>
            <a:off x="6132889" y="3160715"/>
            <a:ext cx="2094522" cy="500063"/>
          </a:xfrm>
        </p:spPr>
        <p:txBody>
          <a:bodyPr>
            <a:normAutofit/>
          </a:bodyPr>
          <a:lstStyle>
            <a:lvl1pPr marL="0" indent="0">
              <a:buNone/>
              <a:defRPr sz="1600" b="1">
                <a:latin typeface="Microsoft YaHei" charset="-122"/>
                <a:ea typeface="Microsoft YaHei" charset="-122"/>
                <a:cs typeface="Microsoft YaHei" charset="-122"/>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kumimoji="1" lang="zh-CN" altLang="en-US" dirty="0"/>
              <a:t>请输入您需要的文字</a:t>
            </a:r>
          </a:p>
        </p:txBody>
      </p:sp>
      <p:sp>
        <p:nvSpPr>
          <p:cNvPr id="22" name="文本占位符 43"/>
          <p:cNvSpPr>
            <a:spLocks noGrp="1"/>
          </p:cNvSpPr>
          <p:nvPr>
            <p:ph type="body" sz="quarter" idx="19" hasCustomPrompt="1"/>
          </p:nvPr>
        </p:nvSpPr>
        <p:spPr>
          <a:xfrm>
            <a:off x="8961811" y="2864410"/>
            <a:ext cx="2705985" cy="1276350"/>
          </a:xfrm>
        </p:spPr>
        <p:txBody>
          <a:bodyPr>
            <a:noAutofit/>
          </a:bodyPr>
          <a:lstStyle>
            <a:lvl1pPr marL="0" indent="0">
              <a:lnSpc>
                <a:spcPct val="150000"/>
              </a:lnSpc>
              <a:buNone/>
              <a:defRPr sz="1400">
                <a:latin typeface="Microsoft YaHei" charset="-122"/>
                <a:ea typeface="Microsoft YaHei" charset="-122"/>
                <a:cs typeface="Microsoft YaHei" charset="-122"/>
              </a:defRPr>
            </a:lvl1pPr>
          </a:lstStyle>
          <a:p>
            <a:pPr lvl="0"/>
            <a:r>
              <a:rPr kumimoji="1" lang="zh-CN" altLang="en-US" dirty="0"/>
              <a:t>请输入您需要的文字请输入您需要的文字请输入您需要的文字请</a:t>
            </a:r>
            <a:r>
              <a:rPr kumimoji="1" lang="zh-CN" altLang="en-US"/>
              <a:t>输入您需要的文字</a:t>
            </a:r>
            <a:endParaRPr kumimoji="1" lang="zh-CN" altLang="en-US" dirty="0"/>
          </a:p>
        </p:txBody>
      </p:sp>
      <p:sp>
        <p:nvSpPr>
          <p:cNvPr id="23" name="文本占位符 41"/>
          <p:cNvSpPr>
            <a:spLocks noGrp="1"/>
          </p:cNvSpPr>
          <p:nvPr>
            <p:ph type="body" sz="quarter" idx="20" hasCustomPrompt="1"/>
          </p:nvPr>
        </p:nvSpPr>
        <p:spPr>
          <a:xfrm>
            <a:off x="8961811" y="2573496"/>
            <a:ext cx="2094522" cy="500063"/>
          </a:xfrm>
        </p:spPr>
        <p:txBody>
          <a:bodyPr>
            <a:normAutofit/>
          </a:bodyPr>
          <a:lstStyle>
            <a:lvl1pPr marL="0" indent="0">
              <a:buNone/>
              <a:defRPr sz="1600" b="1">
                <a:latin typeface="Microsoft YaHei" charset="-122"/>
                <a:ea typeface="Microsoft YaHei" charset="-122"/>
                <a:cs typeface="Microsoft YaHei" charset="-122"/>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kumimoji="1" lang="zh-CN" altLang="en-US" dirty="0"/>
              <a:t>请输入您需要的文字</a:t>
            </a:r>
          </a:p>
        </p:txBody>
      </p:sp>
      <p:sp>
        <p:nvSpPr>
          <p:cNvPr id="24" name="文本占位符 38"/>
          <p:cNvSpPr>
            <a:spLocks noGrp="1"/>
          </p:cNvSpPr>
          <p:nvPr>
            <p:ph type="body" sz="quarter" idx="21" hasCustomPrompt="1"/>
          </p:nvPr>
        </p:nvSpPr>
        <p:spPr>
          <a:xfrm>
            <a:off x="3301394" y="3227796"/>
            <a:ext cx="2089373" cy="488950"/>
          </a:xfrm>
        </p:spPr>
        <p:txBody>
          <a:bodyPr>
            <a:normAutofit/>
          </a:bodyPr>
          <a:lstStyle>
            <a:lvl1pPr marL="0" indent="0">
              <a:buNone/>
              <a:defRPr sz="2000" b="1">
                <a:solidFill>
                  <a:schemeClr val="bg1"/>
                </a:solidFill>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zh-CN" dirty="0"/>
              <a:t>STEP</a:t>
            </a:r>
            <a:r>
              <a:rPr kumimoji="1" lang="zh-CN" altLang="en-US" dirty="0"/>
              <a:t> </a:t>
            </a:r>
            <a:r>
              <a:rPr kumimoji="1" lang="en-US" altLang="zh-CN" dirty="0"/>
              <a:t>02</a:t>
            </a:r>
            <a:endParaRPr kumimoji="1" lang="zh-CN" altLang="en-US" dirty="0"/>
          </a:p>
        </p:txBody>
      </p:sp>
      <p:sp>
        <p:nvSpPr>
          <p:cNvPr id="25" name="文本占位符 38"/>
          <p:cNvSpPr>
            <a:spLocks noGrp="1"/>
          </p:cNvSpPr>
          <p:nvPr>
            <p:ph type="body" sz="quarter" idx="22" hasCustomPrompt="1"/>
          </p:nvPr>
        </p:nvSpPr>
        <p:spPr>
          <a:xfrm>
            <a:off x="6132889" y="2653468"/>
            <a:ext cx="2089373" cy="488950"/>
          </a:xfrm>
        </p:spPr>
        <p:txBody>
          <a:bodyPr>
            <a:normAutofit/>
          </a:bodyPr>
          <a:lstStyle>
            <a:lvl1pPr marL="0" indent="0">
              <a:buNone/>
              <a:defRPr sz="2000" b="1">
                <a:solidFill>
                  <a:schemeClr val="bg1"/>
                </a:solidFill>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zh-CN" dirty="0"/>
              <a:t>STEP</a:t>
            </a:r>
            <a:r>
              <a:rPr kumimoji="1" lang="zh-CN" altLang="en-US" dirty="0"/>
              <a:t> </a:t>
            </a:r>
            <a:r>
              <a:rPr kumimoji="1" lang="en-US" altLang="zh-CN" dirty="0"/>
              <a:t>03</a:t>
            </a:r>
            <a:endParaRPr kumimoji="1" lang="zh-CN" altLang="en-US" dirty="0"/>
          </a:p>
        </p:txBody>
      </p:sp>
      <p:sp>
        <p:nvSpPr>
          <p:cNvPr id="26" name="文本占位符 38"/>
          <p:cNvSpPr>
            <a:spLocks noGrp="1"/>
          </p:cNvSpPr>
          <p:nvPr>
            <p:ph type="body" sz="quarter" idx="23" hasCustomPrompt="1"/>
          </p:nvPr>
        </p:nvSpPr>
        <p:spPr>
          <a:xfrm>
            <a:off x="8961005" y="2104571"/>
            <a:ext cx="2089373" cy="488950"/>
          </a:xfrm>
        </p:spPr>
        <p:txBody>
          <a:bodyPr>
            <a:normAutofit/>
          </a:bodyPr>
          <a:lstStyle>
            <a:lvl1pPr marL="0" indent="0">
              <a:buNone/>
              <a:defRPr sz="2000" b="1">
                <a:solidFill>
                  <a:schemeClr val="bg1"/>
                </a:solidFill>
                <a:latin typeface="Microsoft YaHei" charset="-122"/>
                <a:ea typeface="Microsoft YaHei" charset="-122"/>
                <a:cs typeface="Microsoft YaHei" charset="-122"/>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zh-CN" dirty="0"/>
              <a:t>STEP</a:t>
            </a:r>
            <a:r>
              <a:rPr kumimoji="1" lang="zh-CN" altLang="en-US" dirty="0"/>
              <a:t> </a:t>
            </a:r>
            <a:r>
              <a:rPr kumimoji="1" lang="en-US" altLang="zh-CN" dirty="0"/>
              <a:t>04</a:t>
            </a:r>
            <a:endParaRPr kumimoji="1" lang="zh-CN" altLang="en-US" dirty="0"/>
          </a:p>
        </p:txBody>
      </p:sp>
      <p:pic>
        <p:nvPicPr>
          <p:cNvPr id="27" name="图片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8151" y="538430"/>
            <a:ext cx="1806075" cy="623467"/>
          </a:xfrm>
          <a:prstGeom prst="rect">
            <a:avLst/>
          </a:prstGeom>
        </p:spPr>
      </p:pic>
      <p:sp>
        <p:nvSpPr>
          <p:cNvPr id="30" name="文本占位符 28"/>
          <p:cNvSpPr>
            <a:spLocks noGrp="1"/>
          </p:cNvSpPr>
          <p:nvPr>
            <p:ph type="body" sz="quarter" idx="24" hasCustomPrompt="1"/>
          </p:nvPr>
        </p:nvSpPr>
        <p:spPr>
          <a:xfrm>
            <a:off x="1079500" y="1724350"/>
            <a:ext cx="5238750" cy="801687"/>
          </a:xfrm>
        </p:spPr>
        <p:txBody>
          <a:bodyPr>
            <a:norm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600">
                <a:latin typeface="微软雅黑"/>
                <a:ea typeface="微软雅黑"/>
                <a:cs typeface="微软雅黑"/>
              </a:defRPr>
            </a:lvl1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1" lang="zh-CN" altLang="en-US" dirty="0"/>
              <a:t>请输入您需要的文字请输入您需要的文字请输入您需要的文字需要的文字请输入您需要的文字</a:t>
            </a:r>
          </a:p>
        </p:txBody>
      </p:sp>
    </p:spTree>
    <p:extLst>
      <p:ext uri="{BB962C8B-B14F-4D97-AF65-F5344CB8AC3E}">
        <p14:creationId xmlns:p14="http://schemas.microsoft.com/office/powerpoint/2010/main" val="17167789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pic>
        <p:nvPicPr>
          <p:cNvPr id="6" name="图片 5" descr="ppt模板背景-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44312"/>
          </a:xfrm>
          <a:prstGeom prst="rect">
            <a:avLst/>
          </a:prstGeom>
        </p:spPr>
      </p:pic>
      <p:pic>
        <p:nvPicPr>
          <p:cNvPr id="7" name="图片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56436" y="1800715"/>
            <a:ext cx="1806075" cy="623467"/>
          </a:xfrm>
          <a:prstGeom prst="rect">
            <a:avLst/>
          </a:prstGeom>
        </p:spPr>
      </p:pic>
      <p:sp>
        <p:nvSpPr>
          <p:cNvPr id="11" name="矩形 10"/>
          <p:cNvSpPr/>
          <p:nvPr userDrawn="1"/>
        </p:nvSpPr>
        <p:spPr>
          <a:xfrm>
            <a:off x="6768018" y="3988231"/>
            <a:ext cx="4206932" cy="369332"/>
          </a:xfrm>
          <a:prstGeom prst="rect">
            <a:avLst/>
          </a:prstGeom>
          <a:solidFill>
            <a:srgbClr val="184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3" name="文本占位符 12"/>
          <p:cNvSpPr>
            <a:spLocks noGrp="1"/>
          </p:cNvSpPr>
          <p:nvPr>
            <p:ph type="body" sz="quarter" idx="11" hasCustomPrompt="1"/>
          </p:nvPr>
        </p:nvSpPr>
        <p:spPr>
          <a:xfrm>
            <a:off x="6815055" y="3988231"/>
            <a:ext cx="4115882" cy="369333"/>
          </a:xfrm>
        </p:spPr>
        <p:txBody>
          <a:bodyPr>
            <a:normAutofit/>
          </a:bodyPr>
          <a:lstStyle>
            <a:lvl1pPr marL="0" indent="0" algn="dist">
              <a:buNone/>
              <a:defRPr sz="1800">
                <a:solidFill>
                  <a:schemeClr val="bg1"/>
                </a:solidFill>
                <a:latin typeface="微软雅黑"/>
                <a:ea typeface="微软雅黑"/>
                <a:cs typeface="微软雅黑"/>
              </a:defRPr>
            </a:lvl1pPr>
          </a:lstStyle>
          <a:p>
            <a:pPr lvl="0"/>
            <a:r>
              <a:rPr kumimoji="1" lang="en-US" altLang="zh-CN" dirty="0"/>
              <a:t>2019</a:t>
            </a:r>
            <a:r>
              <a:rPr kumimoji="1" lang="zh-CN" altLang="en-US" dirty="0"/>
              <a:t>深信服科技</a:t>
            </a:r>
          </a:p>
        </p:txBody>
      </p:sp>
      <p:sp>
        <p:nvSpPr>
          <p:cNvPr id="17" name="文本占位符 24"/>
          <p:cNvSpPr>
            <a:spLocks noGrp="1"/>
          </p:cNvSpPr>
          <p:nvPr>
            <p:ph type="body" sz="quarter" idx="13" hasCustomPrompt="1"/>
          </p:nvPr>
        </p:nvSpPr>
        <p:spPr>
          <a:xfrm>
            <a:off x="6616331" y="3033708"/>
            <a:ext cx="4699461" cy="857250"/>
          </a:xfrm>
        </p:spPr>
        <p:txBody>
          <a:bodyPr>
            <a:normAutofit/>
          </a:bodyPr>
          <a:lstStyle>
            <a:lvl1pPr marL="0" indent="0" algn="l">
              <a:buFontTx/>
              <a:buNone/>
              <a:defRPr sz="5400" b="1">
                <a:gradFill flip="none" rotWithShape="1">
                  <a:gsLst>
                    <a:gs pos="100000">
                      <a:srgbClr val="0D5490"/>
                    </a:gs>
                    <a:gs pos="0">
                      <a:srgbClr val="60AC3C"/>
                    </a:gs>
                  </a:gsLst>
                  <a:lin ang="0" scaled="1"/>
                  <a:tileRect/>
                </a:gradFill>
                <a:latin typeface="微软雅黑"/>
                <a:ea typeface="微软雅黑"/>
                <a:cs typeface="微软雅黑"/>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en-US" altLang="zh-CN" dirty="0"/>
              <a:t>THANK YOU</a:t>
            </a:r>
            <a:endParaRPr kumimoji="1" lang="zh-CN" altLang="en-US" dirty="0"/>
          </a:p>
        </p:txBody>
      </p:sp>
    </p:spTree>
    <p:extLst>
      <p:ext uri="{BB962C8B-B14F-4D97-AF65-F5344CB8AC3E}">
        <p14:creationId xmlns:p14="http://schemas.microsoft.com/office/powerpoint/2010/main" val="36556195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cSld name="1_空白">
    <p:bg>
      <p:bgPr>
        <a:blipFill rotWithShape="0">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39110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
  <p:cSld name="1_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213336230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366513-2240-D843-A60E-E31E9B6202EB}" type="datetimeFigureOut">
              <a:rPr kumimoji="1" lang="zh-CN" altLang="en-US" smtClean="0"/>
              <a:t>2020/7/23</a:t>
            </a:fld>
            <a:endParaRPr kumimoji="1"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67CC8E-A4C6-C842-B7A9-DEA609CDF447}" type="slidenum">
              <a:rPr kumimoji="1" lang="zh-CN" altLang="en-US" smtClean="0"/>
              <a:t>‹#›</a:t>
            </a:fld>
            <a:endParaRPr kumimoji="1" lang="zh-CN" altLang="en-US"/>
          </a:p>
        </p:txBody>
      </p:sp>
    </p:spTree>
    <p:extLst>
      <p:ext uri="{BB962C8B-B14F-4D97-AF65-F5344CB8AC3E}">
        <p14:creationId xmlns:p14="http://schemas.microsoft.com/office/powerpoint/2010/main" val="4591780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8" r:id="rId3"/>
    <p:sldLayoutId id="2147483675" r:id="rId4"/>
    <p:sldLayoutId id="2147483702" r:id="rId5"/>
    <p:sldLayoutId id="2147483704" r:id="rId6"/>
    <p:sldLayoutId id="2147483703" r:id="rId7"/>
    <p:sldLayoutId id="2147483701" r:id="rId8"/>
    <p:sldLayoutId id="2147483676" r:id="rId9"/>
    <p:sldLayoutId id="2147483677"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691" r:id="rId23"/>
    <p:sldLayoutId id="2147483692" r:id="rId24"/>
    <p:sldLayoutId id="2147483693" r:id="rId25"/>
    <p:sldLayoutId id="2147483694" r:id="rId26"/>
    <p:sldLayoutId id="2147483695" r:id="rId27"/>
    <p:sldLayoutId id="2147483696" r:id="rId28"/>
    <p:sldLayoutId id="2147483697" r:id="rId29"/>
    <p:sldLayoutId id="2147483698" r:id="rId30"/>
    <p:sldLayoutId id="2147483699" r:id="rId31"/>
    <p:sldLayoutId id="2147483700" r:id="rId3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2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89.png"/></Relationships>
</file>

<file path=ppt/slides/_rels/slide9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占位符 18"/>
          <p:cNvSpPr>
            <a:spLocks noGrp="1"/>
          </p:cNvSpPr>
          <p:nvPr>
            <p:ph type="body" sz="quarter" idx="13"/>
          </p:nvPr>
        </p:nvSpPr>
        <p:spPr>
          <a:xfrm>
            <a:off x="4685353" y="2611827"/>
            <a:ext cx="6691838" cy="634890"/>
          </a:xfrm>
        </p:spPr>
        <p:txBody>
          <a:bodyPr>
            <a:normAutofit lnSpcReduction="10000"/>
          </a:bodyPr>
          <a:lstStyle/>
          <a:p>
            <a:r>
              <a:rPr lang="zh-CN" altLang="en-US" dirty="0">
                <a:latin typeface="微软雅黑" panose="020B0503020204020204" pitchFamily="34" charset="-122"/>
                <a:cs typeface="微软雅黑" panose="020B0503020204020204" pitchFamily="34" charset="-122"/>
                <a:sym typeface="微软雅黑" panose="020B0503020204020204" pitchFamily="34" charset="-122"/>
              </a:rPr>
              <a:t>超融合高级运维操作</a:t>
            </a:r>
            <a:endParaRPr kumimoji="1" lang="en-US" altLang="zh-CN" dirty="0"/>
          </a:p>
        </p:txBody>
      </p:sp>
    </p:spTree>
    <p:extLst>
      <p:ext uri="{BB962C8B-B14F-4D97-AF65-F5344CB8AC3E}">
        <p14:creationId xmlns:p14="http://schemas.microsoft.com/office/powerpoint/2010/main" val="3973649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C5ED805B-018C-4B25-A735-230F5DD7A0DF}"/>
              </a:ext>
            </a:extLst>
          </p:cNvPr>
          <p:cNvSpPr>
            <a:spLocks noGrp="1"/>
          </p:cNvSpPr>
          <p:nvPr>
            <p:ph type="body" sz="quarter" idx="11"/>
          </p:nvPr>
        </p:nvSpPr>
        <p:spPr>
          <a:xfrm>
            <a:off x="6547203" y="1819608"/>
            <a:ext cx="4700925" cy="1344934"/>
          </a:xfrm>
        </p:spPr>
        <p:txBody>
          <a:bodyPr>
            <a:normAutofit/>
          </a:bodyPr>
          <a:lstStyle/>
          <a:p>
            <a:pPr algn="just">
              <a:lnSpc>
                <a:spcPct val="200000"/>
              </a:lnSpc>
            </a:pPr>
            <a:r>
              <a:rPr lang="en-US" altLang="zh-CN" kern="100" dirty="0">
                <a:latin typeface="+mn-ea"/>
              </a:rPr>
              <a:t>1</a:t>
            </a:r>
            <a:r>
              <a:rPr lang="zh-CN" altLang="en-US" kern="100" dirty="0">
                <a:latin typeface="+mn-ea"/>
              </a:rPr>
              <a:t>、掌握虚拟机磁盘扩容的原理，操作步骤和注意事项，</a:t>
            </a:r>
            <a:r>
              <a:rPr lang="zh-CN" altLang="en-US" dirty="0"/>
              <a:t>资源调度策略，应用场景的配置操作</a:t>
            </a:r>
            <a:endParaRPr lang="zh-CN" altLang="en-US" kern="100" dirty="0">
              <a:latin typeface="+mn-ea"/>
            </a:endParaRPr>
          </a:p>
        </p:txBody>
      </p:sp>
      <p:sp>
        <p:nvSpPr>
          <p:cNvPr id="5" name="文本占位符 4">
            <a:extLst>
              <a:ext uri="{FF2B5EF4-FFF2-40B4-BE49-F238E27FC236}">
                <a16:creationId xmlns:a16="http://schemas.microsoft.com/office/drawing/2014/main" id="{0DBE72E2-C180-43A4-985D-406D984A0F19}"/>
              </a:ext>
            </a:extLst>
          </p:cNvPr>
          <p:cNvSpPr>
            <a:spLocks noGrp="1"/>
          </p:cNvSpPr>
          <p:nvPr>
            <p:ph type="body" sz="quarter" idx="13"/>
          </p:nvPr>
        </p:nvSpPr>
        <p:spPr>
          <a:xfrm>
            <a:off x="6547203" y="3396244"/>
            <a:ext cx="4820044" cy="1247473"/>
          </a:xfrm>
        </p:spPr>
        <p:txBody>
          <a:bodyPr>
            <a:normAutofit/>
          </a:bodyPr>
          <a:lstStyle/>
          <a:p>
            <a:pPr>
              <a:lnSpc>
                <a:spcPct val="150000"/>
              </a:lnSpc>
            </a:pPr>
            <a:r>
              <a:rPr lang="en-US" altLang="zh-CN" dirty="0"/>
              <a:t>2</a:t>
            </a:r>
            <a:r>
              <a:rPr lang="zh-CN" altLang="en-US" dirty="0"/>
              <a:t>、掌握备份，掌握备份与</a:t>
            </a:r>
            <a:r>
              <a:rPr lang="en" altLang="zh-CN" dirty="0"/>
              <a:t>CDP</a:t>
            </a:r>
            <a:r>
              <a:rPr lang="zh-CN" altLang="en-US" dirty="0"/>
              <a:t>的区别，掌握相关的应用场景，操作步骤和注意事项</a:t>
            </a:r>
          </a:p>
        </p:txBody>
      </p:sp>
      <p:sp>
        <p:nvSpPr>
          <p:cNvPr id="12" name="文本占位符 11">
            <a:extLst>
              <a:ext uri="{FF2B5EF4-FFF2-40B4-BE49-F238E27FC236}">
                <a16:creationId xmlns:a16="http://schemas.microsoft.com/office/drawing/2014/main" id="{9061C9A3-FF38-4FC2-A532-7697EC440DA8}"/>
              </a:ext>
            </a:extLst>
          </p:cNvPr>
          <p:cNvSpPr>
            <a:spLocks noGrp="1"/>
          </p:cNvSpPr>
          <p:nvPr>
            <p:ph type="body" sz="quarter" idx="24"/>
          </p:nvPr>
        </p:nvSpPr>
        <p:spPr>
          <a:xfrm>
            <a:off x="1575768" y="3429000"/>
            <a:ext cx="2261992" cy="1019280"/>
          </a:xfrm>
        </p:spPr>
        <p:txBody>
          <a:bodyPr/>
          <a:lstStyle/>
          <a:p>
            <a:r>
              <a:rPr lang="zh-CN" altLang="en-US" dirty="0"/>
              <a:t>教学目标</a:t>
            </a:r>
          </a:p>
        </p:txBody>
      </p:sp>
      <p:sp>
        <p:nvSpPr>
          <p:cNvPr id="13" name="文本占位符 1">
            <a:extLst>
              <a:ext uri="{FF2B5EF4-FFF2-40B4-BE49-F238E27FC236}">
                <a16:creationId xmlns:a16="http://schemas.microsoft.com/office/drawing/2014/main" id="{F90D42AC-66B0-40F7-BF9D-1AAB10EFE2F2}"/>
              </a:ext>
            </a:extLst>
          </p:cNvPr>
          <p:cNvSpPr txBox="1">
            <a:spLocks/>
          </p:cNvSpPr>
          <p:nvPr/>
        </p:nvSpPr>
        <p:spPr>
          <a:xfrm>
            <a:off x="813605" y="609708"/>
            <a:ext cx="5025503" cy="48090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600" b="1" kern="1200">
                <a:solidFill>
                  <a:srgbClr val="1B4497"/>
                </a:solidFill>
                <a:latin typeface="Microsoft YaHei" charset="-122"/>
                <a:ea typeface="Microsoft YaHei" charset="-122"/>
                <a:cs typeface="Microsoft YaHei" charset="-122"/>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学习目标</a:t>
            </a:r>
            <a:r>
              <a:rPr lang="en-US" altLang="zh-CN" dirty="0"/>
              <a:t>	</a:t>
            </a:r>
            <a:endParaRPr lang="zh-CN" altLang="en-US" dirty="0"/>
          </a:p>
        </p:txBody>
      </p:sp>
      <p:sp>
        <p:nvSpPr>
          <p:cNvPr id="6" name="文本占位符 4">
            <a:extLst>
              <a:ext uri="{FF2B5EF4-FFF2-40B4-BE49-F238E27FC236}">
                <a16:creationId xmlns:a16="http://schemas.microsoft.com/office/drawing/2014/main" id="{9FC4D264-3F83-42F6-B812-75581A672FD8}"/>
              </a:ext>
            </a:extLst>
          </p:cNvPr>
          <p:cNvSpPr txBox="1">
            <a:spLocks/>
          </p:cNvSpPr>
          <p:nvPr/>
        </p:nvSpPr>
        <p:spPr>
          <a:xfrm>
            <a:off x="6547203" y="4875419"/>
            <a:ext cx="4820044" cy="124747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b="1" kern="1200">
                <a:solidFill>
                  <a:schemeClr val="tx1"/>
                </a:solidFill>
                <a:latin typeface="Microsoft YaHei" charset="-122"/>
                <a:ea typeface="Microsoft YaHei" charset="-122"/>
                <a:cs typeface="Microsoft YaHei" charset="-122"/>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zh-CN" dirty="0"/>
              <a:t>3</a:t>
            </a:r>
            <a:r>
              <a:rPr lang="zh-CN" altLang="en-US" dirty="0"/>
              <a:t>、掌握管理员权限的含义，掌握管理员权限配置方法</a:t>
            </a:r>
          </a:p>
          <a:p>
            <a:pPr>
              <a:lnSpc>
                <a:spcPct val="150000"/>
              </a:lnSpc>
            </a:pPr>
            <a:endParaRPr lang="zh-CN" altLang="zh-CN" kern="100" dirty="0">
              <a:latin typeface="+mn-ea"/>
            </a:endParaRPr>
          </a:p>
          <a:p>
            <a:pPr>
              <a:lnSpc>
                <a:spcPct val="150000"/>
              </a:lnSpc>
            </a:pPr>
            <a:endParaRPr lang="zh-CN" altLang="en-US" dirty="0"/>
          </a:p>
        </p:txBody>
      </p:sp>
    </p:spTree>
    <p:extLst>
      <p:ext uri="{BB962C8B-B14F-4D97-AF65-F5344CB8AC3E}">
        <p14:creationId xmlns:p14="http://schemas.microsoft.com/office/powerpoint/2010/main" val="1101074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占位符 24"/>
          <p:cNvSpPr>
            <a:spLocks noGrp="1"/>
          </p:cNvSpPr>
          <p:nvPr>
            <p:ph type="body" sz="quarter" idx="21"/>
          </p:nvPr>
        </p:nvSpPr>
        <p:spPr>
          <a:xfrm>
            <a:off x="7423150" y="2087211"/>
            <a:ext cx="3871913" cy="477838"/>
          </a:xfrm>
        </p:spPr>
        <p:txBody>
          <a:bodyPr/>
          <a:lstStyle/>
          <a:p>
            <a:r>
              <a:rPr kumimoji="1" lang="zh-CN" altLang="en-US" dirty="0">
                <a:sym typeface="+mn-ea"/>
              </a:rPr>
              <a:t>虚拟机磁盘扩容相关操作</a:t>
            </a:r>
            <a:endParaRPr kumimoji="1" lang="zh-CN" altLang="en-US" dirty="0"/>
          </a:p>
          <a:p>
            <a:endParaRPr kumimoji="1" lang="zh-CN" altLang="en-US" dirty="0"/>
          </a:p>
        </p:txBody>
      </p:sp>
      <p:sp>
        <p:nvSpPr>
          <p:cNvPr id="30" name="文本占位符 29"/>
          <p:cNvSpPr>
            <a:spLocks noGrp="1"/>
          </p:cNvSpPr>
          <p:nvPr>
            <p:ph type="body" sz="quarter" idx="26"/>
          </p:nvPr>
        </p:nvSpPr>
        <p:spPr>
          <a:xfrm>
            <a:off x="7080434" y="2033620"/>
            <a:ext cx="373329" cy="477838"/>
          </a:xfrm>
        </p:spPr>
        <p:txBody>
          <a:bodyPr>
            <a:normAutofit/>
          </a:bodyPr>
          <a:lstStyle/>
          <a:p>
            <a:r>
              <a:rPr kumimoji="1" lang="en-US" altLang="zh-CN" dirty="0">
                <a:latin typeface="Microsoft YaHei" panose="020B0503020204020204" pitchFamily="34" charset="-122"/>
                <a:ea typeface="Microsoft YaHei" panose="020B0503020204020204" pitchFamily="34" charset="-122"/>
                <a:cs typeface="+mn-ea"/>
              </a:rPr>
              <a:t>1</a:t>
            </a:r>
            <a:endParaRPr kumimoji="1" lang="zh-CN" altLang="en-US" dirty="0">
              <a:latin typeface="Microsoft YaHei" panose="020B0503020204020204" pitchFamily="34" charset="-122"/>
              <a:ea typeface="Microsoft YaHei" panose="020B0503020204020204" pitchFamily="34" charset="-122"/>
              <a:cs typeface="+mn-ea"/>
            </a:endParaRPr>
          </a:p>
        </p:txBody>
      </p:sp>
      <p:sp>
        <p:nvSpPr>
          <p:cNvPr id="24" name="文本占位符 23"/>
          <p:cNvSpPr>
            <a:spLocks noGrp="1"/>
          </p:cNvSpPr>
          <p:nvPr>
            <p:ph type="body" sz="quarter" idx="10"/>
          </p:nvPr>
        </p:nvSpPr>
        <p:spPr/>
        <p:txBody>
          <a:bodyPr>
            <a:normAutofit/>
          </a:bodyPr>
          <a:lstStyle/>
          <a:p>
            <a:r>
              <a:rPr kumimoji="1" lang="zh-CN" altLang="en-US" dirty="0"/>
              <a:t>目录</a:t>
            </a:r>
            <a:endParaRPr kumimoji="1" lang="en-US" altLang="zh-CN" dirty="0"/>
          </a:p>
        </p:txBody>
      </p:sp>
      <p:sp>
        <p:nvSpPr>
          <p:cNvPr id="41" name="文本占位符 25">
            <a:extLst>
              <a:ext uri="{FF2B5EF4-FFF2-40B4-BE49-F238E27FC236}">
                <a16:creationId xmlns:a16="http://schemas.microsoft.com/office/drawing/2014/main" id="{82165BA8-5A36-5A44-B21E-22E959A8A401}"/>
              </a:ext>
            </a:extLst>
          </p:cNvPr>
          <p:cNvSpPr txBox="1">
            <a:spLocks/>
          </p:cNvSpPr>
          <p:nvPr/>
        </p:nvSpPr>
        <p:spPr>
          <a:xfrm>
            <a:off x="7423150" y="2657133"/>
            <a:ext cx="3871913"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000" b="0" kern="1200">
                <a:solidFill>
                  <a:schemeClr val="bg1">
                    <a:lumMod val="65000"/>
                  </a:schemeClr>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CN" altLang="en-US" dirty="0">
                <a:sym typeface="+mn-ea"/>
              </a:rPr>
              <a:t>虚拟机备份与恢复</a:t>
            </a:r>
            <a:endParaRPr kumimoji="1" lang="zh-CN" altLang="en-US" dirty="0"/>
          </a:p>
        </p:txBody>
      </p:sp>
      <p:sp>
        <p:nvSpPr>
          <p:cNvPr id="42" name="文本占位符 30">
            <a:extLst>
              <a:ext uri="{FF2B5EF4-FFF2-40B4-BE49-F238E27FC236}">
                <a16:creationId xmlns:a16="http://schemas.microsoft.com/office/drawing/2014/main" id="{7275EE80-04AF-ED4B-BA53-4D2E28FB44F8}"/>
              </a:ext>
            </a:extLst>
          </p:cNvPr>
          <p:cNvSpPr txBox="1">
            <a:spLocks/>
          </p:cNvSpPr>
          <p:nvPr/>
        </p:nvSpPr>
        <p:spPr>
          <a:xfrm>
            <a:off x="7080435" y="2613337"/>
            <a:ext cx="373329" cy="4778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t>2</a:t>
            </a:r>
            <a:endParaRPr kumimoji="1" lang="zh-CN" altLang="en-US" dirty="0"/>
          </a:p>
        </p:txBody>
      </p:sp>
      <p:sp>
        <p:nvSpPr>
          <p:cNvPr id="43" name="文本占位符 26">
            <a:extLst>
              <a:ext uri="{FF2B5EF4-FFF2-40B4-BE49-F238E27FC236}">
                <a16:creationId xmlns:a16="http://schemas.microsoft.com/office/drawing/2014/main" id="{32992B8D-AC07-9545-9F65-19321616A300}"/>
              </a:ext>
            </a:extLst>
          </p:cNvPr>
          <p:cNvSpPr>
            <a:spLocks noGrp="1"/>
          </p:cNvSpPr>
          <p:nvPr>
            <p:ph type="body" sz="quarter" idx="23"/>
          </p:nvPr>
        </p:nvSpPr>
        <p:spPr>
          <a:xfrm>
            <a:off x="7423150" y="3280646"/>
            <a:ext cx="3871913" cy="477838"/>
          </a:xfrm>
        </p:spPr>
        <p:txBody>
          <a:bodyPr/>
          <a:lstStyle/>
          <a:p>
            <a:pPr marL="0" marR="0" lvl="0" algn="l" defTabSz="914400" rtl="0" eaLnBrk="1" fontAlgn="auto" latinLnBrk="0" hangingPunct="1">
              <a:lnSpc>
                <a:spcPct val="90000"/>
              </a:lnSpc>
              <a:spcBef>
                <a:spcPts val="1000"/>
              </a:spcBef>
              <a:buFontTx/>
              <a:buNone/>
            </a:pPr>
            <a:r>
              <a:rPr kumimoji="1" lang="en-US" altLang="zh-CN" dirty="0">
                <a:sym typeface="+mn-ea"/>
              </a:rPr>
              <a:t>CDP</a:t>
            </a:r>
            <a:r>
              <a:rPr kumimoji="1" lang="zh-CN" altLang="en-US" dirty="0">
                <a:sym typeface="+mn-ea"/>
              </a:rPr>
              <a:t>备份与恢复</a:t>
            </a:r>
            <a:endParaRPr kumimoji="1" lang="zh-CN" altLang="en-US" dirty="0"/>
          </a:p>
        </p:txBody>
      </p:sp>
      <p:sp>
        <p:nvSpPr>
          <p:cNvPr id="44" name="文本占位符 27">
            <a:extLst>
              <a:ext uri="{FF2B5EF4-FFF2-40B4-BE49-F238E27FC236}">
                <a16:creationId xmlns:a16="http://schemas.microsoft.com/office/drawing/2014/main" id="{DFB8BF92-7F91-5141-84F8-DE3D9B4208AF}"/>
              </a:ext>
            </a:extLst>
          </p:cNvPr>
          <p:cNvSpPr txBox="1">
            <a:spLocks/>
          </p:cNvSpPr>
          <p:nvPr/>
        </p:nvSpPr>
        <p:spPr>
          <a:xfrm>
            <a:off x="7423150" y="3907917"/>
            <a:ext cx="3871913"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000" b="0" kern="1200">
                <a:solidFill>
                  <a:schemeClr val="bg1">
                    <a:lumMod val="65000"/>
                  </a:schemeClr>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CN" altLang="en-US">
                <a:sym typeface="+mn-ea"/>
              </a:rPr>
              <a:t>虚拟存储运维高级配置</a:t>
            </a:r>
            <a:endParaRPr kumimoji="1" lang="zh-CN" altLang="en-US" dirty="0"/>
          </a:p>
        </p:txBody>
      </p:sp>
      <p:sp>
        <p:nvSpPr>
          <p:cNvPr id="45" name="文本占位符 31">
            <a:extLst>
              <a:ext uri="{FF2B5EF4-FFF2-40B4-BE49-F238E27FC236}">
                <a16:creationId xmlns:a16="http://schemas.microsoft.com/office/drawing/2014/main" id="{375A1047-E502-4E44-B7C7-EEDBEE03498B}"/>
              </a:ext>
            </a:extLst>
          </p:cNvPr>
          <p:cNvSpPr txBox="1">
            <a:spLocks/>
          </p:cNvSpPr>
          <p:nvPr/>
        </p:nvSpPr>
        <p:spPr>
          <a:xfrm>
            <a:off x="7080435" y="3244394"/>
            <a:ext cx="373329"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t>3</a:t>
            </a:r>
            <a:endParaRPr kumimoji="1" lang="zh-CN" altLang="en-US" dirty="0"/>
          </a:p>
        </p:txBody>
      </p:sp>
      <p:sp>
        <p:nvSpPr>
          <p:cNvPr id="46" name="文本占位符 32">
            <a:extLst>
              <a:ext uri="{FF2B5EF4-FFF2-40B4-BE49-F238E27FC236}">
                <a16:creationId xmlns:a16="http://schemas.microsoft.com/office/drawing/2014/main" id="{9937C2E7-B4F1-E04B-95C1-9E6CE8D583B5}"/>
              </a:ext>
            </a:extLst>
          </p:cNvPr>
          <p:cNvSpPr txBox="1">
            <a:spLocks/>
          </p:cNvSpPr>
          <p:nvPr/>
        </p:nvSpPr>
        <p:spPr>
          <a:xfrm>
            <a:off x="7080435" y="3867573"/>
            <a:ext cx="373329"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a:t>4</a:t>
            </a:r>
            <a:endParaRPr kumimoji="1" lang="zh-CN" altLang="en-US" dirty="0"/>
          </a:p>
        </p:txBody>
      </p:sp>
      <p:sp>
        <p:nvSpPr>
          <p:cNvPr id="47" name="文本占位符 27">
            <a:extLst>
              <a:ext uri="{FF2B5EF4-FFF2-40B4-BE49-F238E27FC236}">
                <a16:creationId xmlns:a16="http://schemas.microsoft.com/office/drawing/2014/main" id="{9B0434D4-3E22-C941-8553-72A4EEB4CED7}"/>
              </a:ext>
            </a:extLst>
          </p:cNvPr>
          <p:cNvSpPr txBox="1">
            <a:spLocks/>
          </p:cNvSpPr>
          <p:nvPr/>
        </p:nvSpPr>
        <p:spPr>
          <a:xfrm>
            <a:off x="7435476" y="4531499"/>
            <a:ext cx="3871913"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000" b="0" kern="1200">
                <a:solidFill>
                  <a:schemeClr val="bg1">
                    <a:lumMod val="65000"/>
                  </a:schemeClr>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CN" altLang="en-US" dirty="0">
                <a:sym typeface="+mn-ea"/>
              </a:rPr>
              <a:t>管理员分级分权配置</a:t>
            </a:r>
            <a:endParaRPr kumimoji="1" lang="zh-CN" altLang="en-US" dirty="0">
              <a:solidFill>
                <a:schemeClr val="tx1"/>
              </a:solidFill>
            </a:endParaRPr>
          </a:p>
        </p:txBody>
      </p:sp>
      <p:sp>
        <p:nvSpPr>
          <p:cNvPr id="48" name="文本占位符 32">
            <a:extLst>
              <a:ext uri="{FF2B5EF4-FFF2-40B4-BE49-F238E27FC236}">
                <a16:creationId xmlns:a16="http://schemas.microsoft.com/office/drawing/2014/main" id="{1095782C-EE97-CA40-889B-19119609D524}"/>
              </a:ext>
            </a:extLst>
          </p:cNvPr>
          <p:cNvSpPr txBox="1">
            <a:spLocks/>
          </p:cNvSpPr>
          <p:nvPr/>
        </p:nvSpPr>
        <p:spPr>
          <a:xfrm>
            <a:off x="7092761" y="4491155"/>
            <a:ext cx="373329"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t>5</a:t>
            </a:r>
            <a:endParaRPr kumimoji="1" lang="zh-CN" altLang="en-US" dirty="0"/>
          </a:p>
        </p:txBody>
      </p:sp>
    </p:spTree>
    <p:extLst>
      <p:ext uri="{BB962C8B-B14F-4D97-AF65-F5344CB8AC3E}">
        <p14:creationId xmlns:p14="http://schemas.microsoft.com/office/powerpoint/2010/main" val="4253893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p:cNvSpPr>
            <a:spLocks noGrp="1"/>
          </p:cNvSpPr>
          <p:nvPr>
            <p:ph type="body" sz="quarter" idx="10"/>
          </p:nvPr>
        </p:nvSpPr>
        <p:spPr/>
        <p:txBody>
          <a:bodyPr>
            <a:normAutofit fontScale="95000"/>
          </a:bodyPr>
          <a:lstStyle/>
          <a:p>
            <a:r>
              <a:rPr kumimoji="1" lang="zh-CN" altLang="en-US" dirty="0"/>
              <a:t>虚拟机磁盘扩容相关操作</a:t>
            </a:r>
          </a:p>
        </p:txBody>
      </p:sp>
    </p:spTree>
    <p:extLst>
      <p:ext uri="{BB962C8B-B14F-4D97-AF65-F5344CB8AC3E}">
        <p14:creationId xmlns:p14="http://schemas.microsoft.com/office/powerpoint/2010/main" val="412362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虚拟机磁盘扩容</a:t>
            </a:r>
          </a:p>
        </p:txBody>
      </p:sp>
      <p:sp>
        <p:nvSpPr>
          <p:cNvPr id="2" name="内容占位符 1"/>
          <p:cNvSpPr>
            <a:spLocks noGrp="1"/>
          </p:cNvSpPr>
          <p:nvPr>
            <p:ph sz="quarter" idx="4294967295"/>
          </p:nvPr>
        </p:nvSpPr>
        <p:spPr>
          <a:xfrm>
            <a:off x="813605" y="3993995"/>
            <a:ext cx="7250113" cy="2359025"/>
          </a:xfrm>
        </p:spPr>
        <p:txBody>
          <a:bodyPr/>
          <a:lstStyle/>
          <a:p>
            <a:pPr marL="0" indent="0">
              <a:buNone/>
            </a:pPr>
            <a:r>
              <a:rPr lang="zh-CN" altLang="en-US" sz="1800" b="1" dirty="0"/>
              <a:t>【应用场景</a:t>
            </a:r>
            <a:r>
              <a:rPr lang="en-US" altLang="zh-CN" sz="1800" b="1" dirty="0"/>
              <a:t>2</a:t>
            </a:r>
            <a:r>
              <a:rPr lang="zh-CN" altLang="en-US" sz="1800" b="1" dirty="0"/>
              <a:t>】</a:t>
            </a:r>
            <a:endParaRPr lang="zh-CN" altLang="en-US" sz="1800" dirty="0"/>
          </a:p>
          <a:p>
            <a:pPr marL="0" indent="0">
              <a:buNone/>
            </a:pPr>
            <a:r>
              <a:rPr lang="zh-CN" altLang="en-US" sz="1800" dirty="0"/>
              <a:t>在虚拟磁盘空间不够用时可以通过扩容虚拟机磁盘大小来扩充空间。</a:t>
            </a:r>
          </a:p>
          <a:p>
            <a:pPr marL="0" indent="0">
              <a:buNone/>
            </a:pPr>
            <a:r>
              <a:rPr lang="zh-CN" altLang="en-US" sz="1800" b="1" dirty="0"/>
              <a:t>注意事项：</a:t>
            </a:r>
            <a:endParaRPr lang="zh-CN" altLang="en-US" sz="1800" dirty="0"/>
          </a:p>
          <a:p>
            <a:r>
              <a:rPr lang="zh-CN" altLang="en-US" sz="1800" dirty="0"/>
              <a:t>扩容虚拟机的单块磁盘大小需要关闭虚拟机。</a:t>
            </a:r>
          </a:p>
          <a:p>
            <a:r>
              <a:rPr lang="en-US" altLang="zh-CN" sz="1800" dirty="0"/>
              <a:t>Windows</a:t>
            </a:r>
            <a:r>
              <a:rPr lang="zh-CN" altLang="en-US" sz="1800" dirty="0"/>
              <a:t>和</a:t>
            </a:r>
            <a:r>
              <a:rPr lang="en-US" altLang="zh-CN" sz="1800" dirty="0"/>
              <a:t>Linux</a:t>
            </a:r>
            <a:r>
              <a:rPr lang="zh-CN" altLang="en-US" sz="1800" dirty="0"/>
              <a:t>操作系统的相关配置操作有所区别。</a:t>
            </a:r>
          </a:p>
          <a:p>
            <a:endParaRPr lang="zh-CN" altLang="en-US" sz="1800" dirty="0"/>
          </a:p>
        </p:txBody>
      </p:sp>
      <p:sp>
        <p:nvSpPr>
          <p:cNvPr id="3" name="内容占位符 1"/>
          <p:cNvSpPr/>
          <p:nvPr/>
        </p:nvSpPr>
        <p:spPr>
          <a:xfrm>
            <a:off x="813606" y="1504950"/>
            <a:ext cx="8494860" cy="2360295"/>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Tx/>
              <a:buNone/>
              <a:defRPr sz="1400" b="0" kern="1200">
                <a:solidFill>
                  <a:schemeClr val="tx1"/>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lang="zh-CN" altLang="en-US" sz="1800" b="1" dirty="0"/>
              <a:t>【应用场景</a:t>
            </a:r>
            <a:r>
              <a:rPr lang="en-US" altLang="zh-CN" sz="1800" b="1" dirty="0"/>
              <a:t>1</a:t>
            </a:r>
            <a:r>
              <a:rPr lang="zh-CN" altLang="en-US" sz="1800" b="1" dirty="0"/>
              <a:t>】</a:t>
            </a:r>
            <a:endParaRPr lang="zh-CN" altLang="en-US" sz="1800" dirty="0"/>
          </a:p>
          <a:p>
            <a:r>
              <a:rPr lang="zh-CN" altLang="en-US" sz="1800" dirty="0"/>
              <a:t>在虚拟磁盘空间不够用时可以通过增加一块虚拟磁盘来扩充空间。</a:t>
            </a:r>
          </a:p>
          <a:p>
            <a:r>
              <a:rPr lang="zh-CN" altLang="en-US" sz="1800" b="1" dirty="0"/>
              <a:t>注意事项：</a:t>
            </a:r>
            <a:endParaRPr lang="zh-CN" altLang="en-US" sz="1800" dirty="0"/>
          </a:p>
          <a:p>
            <a:pPr marL="285750" indent="-285750">
              <a:buFont typeface="Arial" panose="020B0604020202020204" pitchFamily="34" charset="0"/>
              <a:buChar char="•"/>
            </a:pPr>
            <a:r>
              <a:rPr lang="zh-CN" altLang="en-US" sz="1800" dirty="0"/>
              <a:t>虚拟机支持热添加虚拟磁盘。</a:t>
            </a:r>
          </a:p>
          <a:p>
            <a:pPr marL="285750" indent="-285750">
              <a:buFont typeface="Arial" panose="020B0604020202020204" pitchFamily="34" charset="0"/>
              <a:buChar char="•"/>
            </a:pPr>
            <a:r>
              <a:rPr lang="en-US" altLang="zh-CN" sz="1800" dirty="0"/>
              <a:t>Windows</a:t>
            </a:r>
            <a:r>
              <a:rPr lang="zh-CN" altLang="en-US" sz="1800" dirty="0"/>
              <a:t>和</a:t>
            </a:r>
            <a:r>
              <a:rPr lang="en-US" altLang="zh-CN" sz="1800" dirty="0"/>
              <a:t>Linux</a:t>
            </a:r>
            <a:r>
              <a:rPr lang="zh-CN" altLang="en-US" sz="1800" dirty="0"/>
              <a:t>操作系统的相关配置操作有所区别。</a:t>
            </a:r>
          </a:p>
          <a:p>
            <a:endParaRPr lang="zh-CN" altLang="en-US" sz="1800" dirty="0"/>
          </a:p>
        </p:txBody>
      </p:sp>
    </p:spTree>
    <p:extLst>
      <p:ext uri="{BB962C8B-B14F-4D97-AF65-F5344CB8AC3E}">
        <p14:creationId xmlns:p14="http://schemas.microsoft.com/office/powerpoint/2010/main" val="2762676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rmAutofit fontScale="97500"/>
          </a:bodyPr>
          <a:lstStyle/>
          <a:p>
            <a:r>
              <a:rPr kumimoji="1" lang="zh-CN" altLang="en-US" dirty="0"/>
              <a:t>虚拟机磁盘分类及分配方式</a:t>
            </a:r>
          </a:p>
        </p:txBody>
      </p:sp>
      <p:sp>
        <p:nvSpPr>
          <p:cNvPr id="100" name="文本框 99"/>
          <p:cNvSpPr txBox="1"/>
          <p:nvPr/>
        </p:nvSpPr>
        <p:spPr>
          <a:xfrm>
            <a:off x="813605" y="1579880"/>
            <a:ext cx="10039815" cy="2276072"/>
          </a:xfrm>
          <a:prstGeom prst="rect">
            <a:avLst/>
          </a:prstGeom>
          <a:noFill/>
          <a:ln w="9525">
            <a:noFill/>
          </a:ln>
        </p:spPr>
        <p:txBody>
          <a:bodyPr wrap="square">
            <a:spAutoFit/>
          </a:bodyPr>
          <a:lstStyle/>
          <a:p>
            <a:pPr marL="0" algn="l">
              <a:lnSpc>
                <a:spcPct val="120000"/>
              </a:lnSpc>
              <a:spcBef>
                <a:spcPts val="1000"/>
              </a:spcBef>
              <a:buFontTx/>
            </a:pPr>
            <a:r>
              <a:rPr lang="en-US" altLang="zh-CN" sz="2000" b="1" dirty="0" err="1">
                <a:latin typeface="微软雅黑"/>
                <a:ea typeface="微软雅黑"/>
                <a:cs typeface="微软雅黑"/>
              </a:rPr>
              <a:t>虚拟机磁盘</a:t>
            </a:r>
            <a:r>
              <a:rPr lang="zh-CN" altLang="en-US" sz="2000" b="1" dirty="0">
                <a:latin typeface="微软雅黑"/>
                <a:ea typeface="微软雅黑"/>
                <a:cs typeface="微软雅黑"/>
              </a:rPr>
              <a:t>类型</a:t>
            </a:r>
            <a:r>
              <a:rPr lang="en-US" altLang="zh-CN" sz="2000" b="1" dirty="0">
                <a:latin typeface="微软雅黑"/>
                <a:ea typeface="微软雅黑"/>
                <a:cs typeface="微软雅黑"/>
              </a:rPr>
              <a:t>，包括以下4种：</a:t>
            </a:r>
          </a:p>
          <a:p>
            <a:pPr marL="342900" indent="-342900" algn="l">
              <a:lnSpc>
                <a:spcPct val="120000"/>
              </a:lnSpc>
              <a:spcBef>
                <a:spcPts val="1000"/>
              </a:spcBef>
              <a:buFont typeface="+mj-lt"/>
              <a:buAutoNum type="arabicPeriod"/>
            </a:pPr>
            <a:r>
              <a:rPr lang="en-US" altLang="zh-CN" dirty="0" err="1">
                <a:latin typeface="微软雅黑"/>
                <a:ea typeface="微软雅黑"/>
                <a:cs typeface="微软雅黑"/>
              </a:rPr>
              <a:t>新磁盘：为该虚拟机创建空白的磁盘镜像文件</a:t>
            </a:r>
            <a:r>
              <a:rPr lang="zh-CN" altLang="en-US" dirty="0">
                <a:latin typeface="微软雅黑"/>
                <a:ea typeface="微软雅黑"/>
                <a:cs typeface="微软雅黑"/>
              </a:rPr>
              <a:t>。</a:t>
            </a:r>
            <a:endParaRPr lang="en-US" altLang="zh-CN" dirty="0">
              <a:latin typeface="微软雅黑"/>
              <a:ea typeface="微软雅黑"/>
              <a:cs typeface="微软雅黑"/>
            </a:endParaRPr>
          </a:p>
          <a:p>
            <a:pPr marL="342900" indent="-342900" algn="l">
              <a:lnSpc>
                <a:spcPct val="120000"/>
              </a:lnSpc>
              <a:spcBef>
                <a:spcPts val="1000"/>
              </a:spcBef>
              <a:buFont typeface="+mj-lt"/>
              <a:buAutoNum type="arabicPeriod"/>
            </a:pPr>
            <a:r>
              <a:rPr lang="en-US" altLang="zh-CN" dirty="0" err="1">
                <a:latin typeface="微软雅黑"/>
                <a:ea typeface="微软雅黑"/>
                <a:cs typeface="微软雅黑"/>
              </a:rPr>
              <a:t>已有磁盘：使用早先创建的虚拟机的磁盘镜像文件</a:t>
            </a:r>
            <a:r>
              <a:rPr lang="zh-CN" altLang="en-US" dirty="0">
                <a:latin typeface="微软雅黑"/>
                <a:ea typeface="微软雅黑"/>
                <a:cs typeface="微软雅黑"/>
              </a:rPr>
              <a:t>。</a:t>
            </a:r>
            <a:endParaRPr lang="en-US" altLang="zh-CN" dirty="0">
              <a:latin typeface="微软雅黑"/>
              <a:ea typeface="微软雅黑"/>
              <a:cs typeface="微软雅黑"/>
            </a:endParaRPr>
          </a:p>
          <a:p>
            <a:pPr marL="342900" indent="-342900" algn="l">
              <a:lnSpc>
                <a:spcPct val="120000"/>
              </a:lnSpc>
              <a:spcBef>
                <a:spcPts val="1000"/>
              </a:spcBef>
              <a:buFont typeface="+mj-lt"/>
              <a:buAutoNum type="arabicPeriod"/>
            </a:pPr>
            <a:r>
              <a:rPr lang="en-US" altLang="zh-CN" dirty="0" err="1">
                <a:latin typeface="微软雅黑"/>
                <a:ea typeface="微软雅黑"/>
                <a:cs typeface="微软雅黑"/>
              </a:rPr>
              <a:t>使用物理磁盘：将物理存储直接挂载给虚拟机使用</a:t>
            </a:r>
            <a:r>
              <a:rPr lang="zh-CN" altLang="en-US" dirty="0">
                <a:latin typeface="微软雅黑"/>
                <a:ea typeface="微软雅黑"/>
                <a:cs typeface="微软雅黑"/>
              </a:rPr>
              <a:t>。</a:t>
            </a:r>
            <a:endParaRPr lang="en-US" altLang="zh-CN" dirty="0">
              <a:latin typeface="微软雅黑"/>
              <a:ea typeface="微软雅黑"/>
              <a:cs typeface="微软雅黑"/>
            </a:endParaRPr>
          </a:p>
          <a:p>
            <a:pPr marL="342900" indent="-342900" algn="l">
              <a:lnSpc>
                <a:spcPct val="120000"/>
              </a:lnSpc>
              <a:spcBef>
                <a:spcPts val="1000"/>
              </a:spcBef>
              <a:buFont typeface="+mj-lt"/>
              <a:buAutoNum type="arabicPeriod"/>
            </a:pPr>
            <a:r>
              <a:rPr lang="en-US" altLang="zh-CN" dirty="0" err="1">
                <a:latin typeface="微软雅黑"/>
                <a:ea typeface="微软雅黑"/>
                <a:cs typeface="微软雅黑"/>
              </a:rPr>
              <a:t>使用虚拟共享盘：选择已有的虚拟共享盘，一般用于部署Oracle</a:t>
            </a:r>
            <a:r>
              <a:rPr lang="en-US" altLang="zh-CN" dirty="0">
                <a:latin typeface="微软雅黑"/>
                <a:ea typeface="微软雅黑"/>
                <a:cs typeface="微软雅黑"/>
              </a:rPr>
              <a:t> </a:t>
            </a:r>
            <a:r>
              <a:rPr lang="en-US" altLang="zh-CN" dirty="0" err="1">
                <a:latin typeface="微软雅黑"/>
                <a:ea typeface="微软雅黑"/>
                <a:cs typeface="微软雅黑"/>
              </a:rPr>
              <a:t>RAC等需要共享磁盘的应用</a:t>
            </a:r>
            <a:r>
              <a:rPr lang="zh-CN" altLang="en-US" dirty="0">
                <a:latin typeface="微软雅黑"/>
                <a:ea typeface="微软雅黑"/>
                <a:cs typeface="微软雅黑"/>
              </a:rPr>
              <a:t>。</a:t>
            </a:r>
            <a:endParaRPr lang="en-US" altLang="zh-CN" dirty="0">
              <a:latin typeface="微软雅黑"/>
              <a:ea typeface="微软雅黑"/>
              <a:cs typeface="微软雅黑"/>
            </a:endParaRPr>
          </a:p>
        </p:txBody>
      </p:sp>
      <p:sp>
        <p:nvSpPr>
          <p:cNvPr id="2" name="文本框 1"/>
          <p:cNvSpPr txBox="1"/>
          <p:nvPr/>
        </p:nvSpPr>
        <p:spPr>
          <a:xfrm>
            <a:off x="813605" y="4326255"/>
            <a:ext cx="10039815" cy="1841500"/>
          </a:xfrm>
          <a:prstGeom prst="rect">
            <a:avLst/>
          </a:prstGeom>
          <a:noFill/>
          <a:ln w="9525">
            <a:noFill/>
          </a:ln>
        </p:spPr>
        <p:txBody>
          <a:bodyPr wrap="square">
            <a:spAutoFit/>
          </a:bodyPr>
          <a:lstStyle/>
          <a:p>
            <a:pPr marL="0" algn="l">
              <a:lnSpc>
                <a:spcPct val="120000"/>
              </a:lnSpc>
              <a:spcBef>
                <a:spcPts val="1000"/>
              </a:spcBef>
              <a:buFontTx/>
            </a:pPr>
            <a:r>
              <a:rPr lang="en-US" altLang="zh-CN" sz="2000" b="1" dirty="0" err="1">
                <a:latin typeface="微软雅黑"/>
                <a:ea typeface="微软雅黑"/>
                <a:cs typeface="微软雅黑"/>
              </a:rPr>
              <a:t>虚拟机磁盘分配</a:t>
            </a:r>
            <a:r>
              <a:rPr lang="zh-CN" altLang="en-US" sz="2000" b="1" dirty="0">
                <a:latin typeface="微软雅黑"/>
                <a:ea typeface="微软雅黑"/>
                <a:cs typeface="微软雅黑"/>
              </a:rPr>
              <a:t>方式</a:t>
            </a:r>
            <a:r>
              <a:rPr lang="en-US" altLang="zh-CN" sz="2000" b="1" dirty="0">
                <a:latin typeface="微软雅黑"/>
                <a:ea typeface="微软雅黑"/>
                <a:cs typeface="微软雅黑"/>
              </a:rPr>
              <a:t>，包括以下3种：</a:t>
            </a:r>
            <a:endParaRPr lang="en-US" altLang="zh-CN" b="1" dirty="0">
              <a:latin typeface="微软雅黑"/>
              <a:ea typeface="微软雅黑"/>
              <a:cs typeface="微软雅黑"/>
            </a:endParaRPr>
          </a:p>
          <a:p>
            <a:pPr marL="342900" indent="-342900" algn="l">
              <a:lnSpc>
                <a:spcPct val="120000"/>
              </a:lnSpc>
              <a:spcBef>
                <a:spcPts val="1000"/>
              </a:spcBef>
              <a:buFont typeface="+mj-lt"/>
              <a:buAutoNum type="arabicPeriod"/>
            </a:pPr>
            <a:r>
              <a:rPr lang="zh-CN" altLang="en-US" dirty="0">
                <a:latin typeface="微软雅黑"/>
                <a:ea typeface="微软雅黑"/>
                <a:cs typeface="微软雅黑"/>
              </a:rPr>
              <a:t>动态分配</a:t>
            </a:r>
            <a:r>
              <a:rPr lang="en-US" altLang="zh-CN" dirty="0">
                <a:latin typeface="微软雅黑"/>
                <a:ea typeface="微软雅黑"/>
                <a:cs typeface="微软雅黑"/>
              </a:rPr>
              <a:t>：</a:t>
            </a:r>
            <a:r>
              <a:rPr lang="zh-CN" altLang="en-US" dirty="0">
                <a:latin typeface="微软雅黑"/>
                <a:ea typeface="微软雅黑"/>
                <a:cs typeface="微软雅黑"/>
              </a:rPr>
              <a:t>兼顾性能和磁盘空间使用率，是一种折中的分配方式。</a:t>
            </a:r>
          </a:p>
          <a:p>
            <a:pPr marL="342900" indent="-342900" algn="l">
              <a:lnSpc>
                <a:spcPct val="120000"/>
              </a:lnSpc>
              <a:spcBef>
                <a:spcPts val="1000"/>
              </a:spcBef>
              <a:buFont typeface="+mj-lt"/>
              <a:buAutoNum type="arabicPeriod"/>
            </a:pPr>
            <a:r>
              <a:rPr lang="zh-CN" altLang="en-US" dirty="0">
                <a:latin typeface="微软雅黑"/>
                <a:ea typeface="微软雅黑"/>
                <a:cs typeface="微软雅黑"/>
              </a:rPr>
              <a:t>精简分配</a:t>
            </a:r>
            <a:r>
              <a:rPr lang="en-US" altLang="zh-CN" dirty="0">
                <a:latin typeface="微软雅黑"/>
                <a:ea typeface="微软雅黑"/>
                <a:cs typeface="微软雅黑"/>
              </a:rPr>
              <a:t>：</a:t>
            </a:r>
            <a:r>
              <a:rPr lang="zh-CN" altLang="en-US" dirty="0">
                <a:latin typeface="微软雅黑"/>
                <a:ea typeface="微软雅黑"/>
                <a:cs typeface="微软雅黑"/>
              </a:rPr>
              <a:t>磁盘空间利用优先的分配方式。</a:t>
            </a:r>
            <a:endParaRPr lang="en-US" altLang="zh-CN" dirty="0">
              <a:latin typeface="微软雅黑"/>
              <a:ea typeface="微软雅黑"/>
              <a:cs typeface="微软雅黑"/>
            </a:endParaRPr>
          </a:p>
          <a:p>
            <a:pPr marL="342900" indent="-342900" algn="l">
              <a:lnSpc>
                <a:spcPct val="120000"/>
              </a:lnSpc>
              <a:spcBef>
                <a:spcPts val="1000"/>
              </a:spcBef>
              <a:buFont typeface="+mj-lt"/>
              <a:buAutoNum type="arabicPeriod"/>
            </a:pPr>
            <a:r>
              <a:rPr lang="en-US" altLang="zh-CN" dirty="0" err="1">
                <a:latin typeface="微软雅黑"/>
                <a:ea typeface="微软雅黑"/>
                <a:cs typeface="微软雅黑"/>
              </a:rPr>
              <a:t>预分配</a:t>
            </a:r>
            <a:r>
              <a:rPr lang="en-US" altLang="zh-CN" dirty="0">
                <a:latin typeface="微软雅黑"/>
                <a:ea typeface="微软雅黑"/>
                <a:cs typeface="微软雅黑"/>
              </a:rPr>
              <a:t>：</a:t>
            </a:r>
            <a:r>
              <a:rPr lang="zh-CN" altLang="en-US" dirty="0">
                <a:latin typeface="微软雅黑"/>
                <a:ea typeface="微软雅黑"/>
                <a:cs typeface="微软雅黑"/>
              </a:rPr>
              <a:t>磁盘性能优先的分配方式。</a:t>
            </a:r>
            <a:endParaRPr lang="en-US" altLang="zh-CN" dirty="0">
              <a:latin typeface="微软雅黑"/>
              <a:ea typeface="微软雅黑"/>
              <a:cs typeface="微软雅黑"/>
            </a:endParaRPr>
          </a:p>
        </p:txBody>
      </p:sp>
    </p:spTree>
    <p:extLst>
      <p:ext uri="{BB962C8B-B14F-4D97-AF65-F5344CB8AC3E}">
        <p14:creationId xmlns:p14="http://schemas.microsoft.com/office/powerpoint/2010/main" val="2744045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rmAutofit fontScale="97500"/>
          </a:bodyPr>
          <a:lstStyle/>
          <a:p>
            <a:r>
              <a:rPr kumimoji="1" lang="zh-CN" altLang="en-US" dirty="0"/>
              <a:t>虚拟机增加虚拟磁盘操作步骤</a:t>
            </a:r>
          </a:p>
        </p:txBody>
      </p:sp>
      <p:sp>
        <p:nvSpPr>
          <p:cNvPr id="100" name="文本框 99"/>
          <p:cNvSpPr txBox="1"/>
          <p:nvPr/>
        </p:nvSpPr>
        <p:spPr>
          <a:xfrm>
            <a:off x="813605" y="1490188"/>
            <a:ext cx="8794750" cy="423545"/>
          </a:xfrm>
          <a:prstGeom prst="rect">
            <a:avLst/>
          </a:prstGeom>
          <a:noFill/>
          <a:ln w="9525">
            <a:noFill/>
          </a:ln>
        </p:spPr>
        <p:txBody>
          <a:bodyPr wrap="square">
            <a:spAutoFit/>
          </a:bodyPr>
          <a:lstStyle/>
          <a:p>
            <a:pPr marL="0" algn="l">
              <a:lnSpc>
                <a:spcPct val="120000"/>
              </a:lnSpc>
              <a:spcBef>
                <a:spcPts val="1000"/>
              </a:spcBef>
              <a:buFontTx/>
            </a:pPr>
            <a:r>
              <a:rPr lang="en-US" altLang="zh-CN" sz="1800" b="0" dirty="0">
                <a:latin typeface="微软雅黑"/>
                <a:ea typeface="微软雅黑"/>
                <a:cs typeface="微软雅黑"/>
              </a:rPr>
              <a:t>1.</a:t>
            </a:r>
            <a:r>
              <a:rPr lang="zh-CN" altLang="en-US" sz="1800" b="0" dirty="0">
                <a:latin typeface="微软雅黑"/>
                <a:ea typeface="微软雅黑"/>
                <a:cs typeface="微软雅黑"/>
              </a:rPr>
              <a:t>将鼠标放到需要扩容磁盘的虚拟机上，然后点击</a:t>
            </a:r>
            <a:r>
              <a:rPr lang="zh-CN" altLang="en-US" sz="1800" b="1" i="1" dirty="0">
                <a:latin typeface="微软雅黑"/>
                <a:ea typeface="微软雅黑"/>
                <a:cs typeface="微软雅黑"/>
              </a:rPr>
              <a:t>更多</a:t>
            </a:r>
            <a:r>
              <a:rPr lang="zh-CN" altLang="en-US" sz="1800" b="0" dirty="0">
                <a:latin typeface="微软雅黑"/>
                <a:ea typeface="微软雅黑"/>
                <a:cs typeface="微软雅黑"/>
              </a:rPr>
              <a:t>，在弹出的菜单中选择</a:t>
            </a:r>
            <a:r>
              <a:rPr lang="zh-CN" altLang="en-US" sz="1800" b="1" i="1" dirty="0">
                <a:latin typeface="微软雅黑"/>
                <a:ea typeface="微软雅黑"/>
                <a:cs typeface="微软雅黑"/>
              </a:rPr>
              <a:t>编辑</a:t>
            </a:r>
            <a:r>
              <a:rPr lang="zh-CN" altLang="en-US" sz="1800" b="0" dirty="0">
                <a:latin typeface="微软雅黑"/>
                <a:ea typeface="微软雅黑"/>
                <a:cs typeface="微软雅黑"/>
              </a:rPr>
              <a:t>。</a:t>
            </a:r>
            <a:endParaRPr lang="zh-CN" altLang="en-US" dirty="0">
              <a:latin typeface="微软雅黑"/>
              <a:ea typeface="微软雅黑"/>
              <a:cs typeface="微软雅黑"/>
            </a:endParaRPr>
          </a:p>
        </p:txBody>
      </p:sp>
      <p:pic>
        <p:nvPicPr>
          <p:cNvPr id="45" name="图片 44" descr="屏幕快照 2019-03-26 下午4.10.11"/>
          <p:cNvPicPr>
            <a:picLocks noChangeAspect="1"/>
          </p:cNvPicPr>
          <p:nvPr/>
        </p:nvPicPr>
        <p:blipFill>
          <a:blip r:embed="rId2"/>
          <a:stretch>
            <a:fillRect/>
          </a:stretch>
        </p:blipFill>
        <p:spPr>
          <a:xfrm>
            <a:off x="809908" y="2313304"/>
            <a:ext cx="10058400" cy="3532505"/>
          </a:xfrm>
          <a:prstGeom prst="rect">
            <a:avLst/>
          </a:prstGeom>
        </p:spPr>
      </p:pic>
    </p:spTree>
    <p:extLst>
      <p:ext uri="{BB962C8B-B14F-4D97-AF65-F5344CB8AC3E}">
        <p14:creationId xmlns:p14="http://schemas.microsoft.com/office/powerpoint/2010/main" val="2135415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rmAutofit fontScale="97500"/>
          </a:bodyPr>
          <a:lstStyle/>
          <a:p>
            <a:r>
              <a:rPr kumimoji="1" lang="zh-CN" altLang="en-US" dirty="0"/>
              <a:t>虚拟机增加虚拟磁盘操作步骤</a:t>
            </a:r>
          </a:p>
        </p:txBody>
      </p:sp>
      <p:sp>
        <p:nvSpPr>
          <p:cNvPr id="100" name="文本框 99"/>
          <p:cNvSpPr txBox="1"/>
          <p:nvPr/>
        </p:nvSpPr>
        <p:spPr>
          <a:xfrm>
            <a:off x="813605" y="1579880"/>
            <a:ext cx="8794750" cy="423545"/>
          </a:xfrm>
          <a:prstGeom prst="rect">
            <a:avLst/>
          </a:prstGeom>
          <a:noFill/>
          <a:ln w="9525">
            <a:noFill/>
          </a:ln>
        </p:spPr>
        <p:txBody>
          <a:bodyPr wrap="square">
            <a:spAutoFit/>
          </a:bodyPr>
          <a:lstStyle/>
          <a:p>
            <a:pPr marL="0" algn="l">
              <a:lnSpc>
                <a:spcPct val="120000"/>
              </a:lnSpc>
              <a:spcBef>
                <a:spcPts val="1000"/>
              </a:spcBef>
              <a:buFontTx/>
            </a:pPr>
            <a:r>
              <a:rPr lang="en-US" altLang="zh-CN" sz="1800" b="0" dirty="0">
                <a:latin typeface="微软雅黑"/>
                <a:ea typeface="微软雅黑"/>
                <a:cs typeface="微软雅黑"/>
              </a:rPr>
              <a:t>2.</a:t>
            </a:r>
            <a:r>
              <a:rPr lang="zh-CN" altLang="en-US" sz="1800" b="0" dirty="0">
                <a:latin typeface="微软雅黑"/>
                <a:ea typeface="微软雅黑"/>
                <a:cs typeface="微软雅黑"/>
              </a:rPr>
              <a:t>在弹出的编辑虚拟机界面的左下角硬件选项框中，选择</a:t>
            </a:r>
            <a:r>
              <a:rPr lang="zh-CN" altLang="en-US" sz="1800" b="1" i="1" dirty="0">
                <a:latin typeface="微软雅黑"/>
                <a:ea typeface="微软雅黑"/>
                <a:cs typeface="微软雅黑"/>
              </a:rPr>
              <a:t>添加硬件</a:t>
            </a:r>
            <a:r>
              <a:rPr lang="zh-CN" altLang="en-US" sz="1800" b="0" dirty="0">
                <a:latin typeface="微软雅黑"/>
                <a:ea typeface="微软雅黑"/>
                <a:cs typeface="微软雅黑"/>
              </a:rPr>
              <a:t>。</a:t>
            </a:r>
            <a:endParaRPr lang="zh-CN" altLang="en-US" dirty="0">
              <a:latin typeface="微软雅黑"/>
              <a:ea typeface="微软雅黑"/>
              <a:cs typeface="微软雅黑"/>
            </a:endParaRPr>
          </a:p>
        </p:txBody>
      </p:sp>
      <p:pic>
        <p:nvPicPr>
          <p:cNvPr id="2" name="图片 1" descr="屏幕快照 2019-03-26 下午4.12.06"/>
          <p:cNvPicPr>
            <a:picLocks noChangeAspect="1"/>
          </p:cNvPicPr>
          <p:nvPr/>
        </p:nvPicPr>
        <p:blipFill>
          <a:blip r:embed="rId2"/>
          <a:stretch>
            <a:fillRect/>
          </a:stretch>
        </p:blipFill>
        <p:spPr>
          <a:xfrm>
            <a:off x="946057" y="2003425"/>
            <a:ext cx="6788785" cy="4731385"/>
          </a:xfrm>
          <a:prstGeom prst="rect">
            <a:avLst/>
          </a:prstGeom>
        </p:spPr>
      </p:pic>
    </p:spTree>
    <p:extLst>
      <p:ext uri="{BB962C8B-B14F-4D97-AF65-F5344CB8AC3E}">
        <p14:creationId xmlns:p14="http://schemas.microsoft.com/office/powerpoint/2010/main" val="3169442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rmAutofit fontScale="97500"/>
          </a:bodyPr>
          <a:lstStyle/>
          <a:p>
            <a:r>
              <a:rPr kumimoji="1" lang="zh-CN" altLang="en-US" dirty="0"/>
              <a:t>虚拟机增加虚拟磁盘操作步骤</a:t>
            </a:r>
          </a:p>
        </p:txBody>
      </p:sp>
      <p:sp>
        <p:nvSpPr>
          <p:cNvPr id="100" name="文本框 99"/>
          <p:cNvSpPr txBox="1"/>
          <p:nvPr/>
        </p:nvSpPr>
        <p:spPr>
          <a:xfrm>
            <a:off x="813605" y="1446065"/>
            <a:ext cx="9913868" cy="728982"/>
          </a:xfrm>
          <a:prstGeom prst="rect">
            <a:avLst/>
          </a:prstGeom>
          <a:noFill/>
          <a:ln w="9525">
            <a:noFill/>
          </a:ln>
        </p:spPr>
        <p:txBody>
          <a:bodyPr wrap="square">
            <a:spAutoFit/>
          </a:bodyPr>
          <a:lstStyle/>
          <a:p>
            <a:pPr marL="0" algn="l">
              <a:lnSpc>
                <a:spcPct val="120000"/>
              </a:lnSpc>
              <a:spcBef>
                <a:spcPts val="1000"/>
              </a:spcBef>
              <a:buFontTx/>
            </a:pPr>
            <a:r>
              <a:rPr lang="en-US" altLang="zh-CN" sz="1800" b="0" dirty="0">
                <a:latin typeface="微软雅黑"/>
                <a:ea typeface="微软雅黑"/>
                <a:cs typeface="微软雅黑"/>
              </a:rPr>
              <a:t>3.</a:t>
            </a:r>
            <a:r>
              <a:rPr lang="zh-CN" altLang="en-US" sz="1800" b="0" dirty="0">
                <a:latin typeface="微软雅黑"/>
                <a:ea typeface="微软雅黑"/>
                <a:cs typeface="微软雅黑"/>
              </a:rPr>
              <a:t>在弹出的选项框中，选择</a:t>
            </a:r>
            <a:r>
              <a:rPr lang="zh-CN" altLang="en-US" sz="1800" b="1" i="1" dirty="0">
                <a:latin typeface="微软雅黑"/>
                <a:ea typeface="微软雅黑"/>
                <a:cs typeface="微软雅黑"/>
              </a:rPr>
              <a:t>磁盘，</a:t>
            </a:r>
            <a:r>
              <a:rPr lang="zh-CN" altLang="en-US" sz="1800" dirty="0">
                <a:latin typeface="微软雅黑"/>
                <a:ea typeface="微软雅黑"/>
                <a:cs typeface="微软雅黑"/>
              </a:rPr>
              <a:t>右侧是新磁盘的配置选项，配置完成后，点击</a:t>
            </a:r>
            <a:r>
              <a:rPr lang="zh-CN" altLang="en-US" sz="1800" b="1" i="1" dirty="0">
                <a:latin typeface="微软雅黑"/>
                <a:ea typeface="微软雅黑"/>
                <a:cs typeface="微软雅黑"/>
              </a:rPr>
              <a:t>确定</a:t>
            </a:r>
            <a:r>
              <a:rPr lang="zh-CN" altLang="en-US" sz="1800" dirty="0">
                <a:latin typeface="微软雅黑"/>
                <a:ea typeface="微软雅黑"/>
                <a:cs typeface="微软雅黑"/>
              </a:rPr>
              <a:t>，完成添加</a:t>
            </a:r>
            <a:r>
              <a:rPr lang="zh-CN" altLang="en-US" sz="1800" b="0" dirty="0">
                <a:latin typeface="微软雅黑"/>
                <a:ea typeface="微软雅黑"/>
                <a:cs typeface="微软雅黑"/>
              </a:rPr>
              <a:t>。</a:t>
            </a:r>
            <a:r>
              <a:rPr lang="zh-CN" altLang="en-US" dirty="0">
                <a:latin typeface="微软雅黑"/>
                <a:ea typeface="微软雅黑"/>
                <a:cs typeface="微软雅黑"/>
                <a:sym typeface="+mn-ea"/>
              </a:rPr>
              <a:t>后续操作</a:t>
            </a:r>
            <a:r>
              <a:rPr lang="en-US" altLang="zh-CN" dirty="0">
                <a:latin typeface="微软雅黑"/>
                <a:ea typeface="微软雅黑"/>
                <a:cs typeface="微软雅黑"/>
                <a:sym typeface="+mn-ea"/>
              </a:rPr>
              <a:t>Windows</a:t>
            </a:r>
            <a:r>
              <a:rPr lang="zh-CN" altLang="en-US" dirty="0">
                <a:latin typeface="微软雅黑"/>
                <a:ea typeface="微软雅黑"/>
                <a:cs typeface="微软雅黑"/>
                <a:sym typeface="+mn-ea"/>
              </a:rPr>
              <a:t>与</a:t>
            </a:r>
            <a:r>
              <a:rPr lang="en-US" altLang="zh-CN" dirty="0">
                <a:latin typeface="微软雅黑"/>
                <a:ea typeface="微软雅黑"/>
                <a:cs typeface="微软雅黑"/>
                <a:sym typeface="+mn-ea"/>
              </a:rPr>
              <a:t>Linux</a:t>
            </a:r>
            <a:r>
              <a:rPr lang="zh-CN" altLang="en-US" dirty="0">
                <a:latin typeface="微软雅黑"/>
                <a:ea typeface="微软雅黑"/>
                <a:cs typeface="微软雅黑"/>
                <a:sym typeface="+mn-ea"/>
              </a:rPr>
              <a:t>系统不同，分别展示。</a:t>
            </a:r>
          </a:p>
        </p:txBody>
      </p:sp>
      <p:pic>
        <p:nvPicPr>
          <p:cNvPr id="5" name="图片 4" descr="屏幕快照 2019-03-26 下午4.17.04"/>
          <p:cNvPicPr>
            <a:picLocks noChangeAspect="1"/>
          </p:cNvPicPr>
          <p:nvPr/>
        </p:nvPicPr>
        <p:blipFill>
          <a:blip r:embed="rId2"/>
          <a:stretch>
            <a:fillRect/>
          </a:stretch>
        </p:blipFill>
        <p:spPr>
          <a:xfrm>
            <a:off x="813605" y="2346046"/>
            <a:ext cx="9439275" cy="4312285"/>
          </a:xfrm>
          <a:prstGeom prst="rect">
            <a:avLst/>
          </a:prstGeom>
        </p:spPr>
      </p:pic>
    </p:spTree>
    <p:extLst>
      <p:ext uri="{BB962C8B-B14F-4D97-AF65-F5344CB8AC3E}">
        <p14:creationId xmlns:p14="http://schemas.microsoft.com/office/powerpoint/2010/main" val="4070779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5" y="609708"/>
            <a:ext cx="7282180" cy="480909"/>
          </a:xfrm>
        </p:spPr>
        <p:txBody>
          <a:bodyPr>
            <a:noAutofit/>
          </a:bodyPr>
          <a:lstStyle/>
          <a:p>
            <a:r>
              <a:rPr kumimoji="1" lang="zh-CN" altLang="en-US" sz="2500" dirty="0"/>
              <a:t>虚拟机增加虚拟磁盘操作步骤</a:t>
            </a:r>
            <a:r>
              <a:rPr kumimoji="1" lang="en-US" altLang="zh-CN" sz="2500" dirty="0"/>
              <a:t>(Windows)</a:t>
            </a:r>
          </a:p>
        </p:txBody>
      </p:sp>
      <p:sp>
        <p:nvSpPr>
          <p:cNvPr id="3" name="文本框 2"/>
          <p:cNvSpPr txBox="1"/>
          <p:nvPr/>
        </p:nvSpPr>
        <p:spPr>
          <a:xfrm>
            <a:off x="813605" y="1332230"/>
            <a:ext cx="10872873" cy="396583"/>
          </a:xfrm>
          <a:prstGeom prst="rect">
            <a:avLst/>
          </a:prstGeom>
          <a:noFill/>
        </p:spPr>
        <p:txBody>
          <a:bodyPr wrap="square" rtlCol="0" anchor="t">
            <a:spAutoFit/>
          </a:bodyPr>
          <a:lstStyle/>
          <a:p>
            <a:pPr marL="0" algn="l">
              <a:lnSpc>
                <a:spcPct val="120000"/>
              </a:lnSpc>
              <a:spcBef>
                <a:spcPts val="1000"/>
              </a:spcBef>
              <a:buFontTx/>
            </a:pPr>
            <a:r>
              <a:rPr lang="en-US" altLang="zh-CN" dirty="0">
                <a:latin typeface="微软雅黑"/>
                <a:ea typeface="微软雅黑"/>
                <a:cs typeface="微软雅黑"/>
                <a:sym typeface="+mn-ea"/>
              </a:rPr>
              <a:t>4.</a:t>
            </a:r>
            <a:r>
              <a:rPr lang="zh-CN" altLang="en-US" dirty="0">
                <a:latin typeface="微软雅黑"/>
                <a:ea typeface="微软雅黑"/>
                <a:cs typeface="微软雅黑"/>
                <a:sym typeface="+mn-ea"/>
              </a:rPr>
              <a:t>进入</a:t>
            </a:r>
            <a:r>
              <a:rPr lang="zh-CN" altLang="en-US" b="1" i="1" dirty="0">
                <a:latin typeface="微软雅黑"/>
                <a:ea typeface="微软雅黑"/>
                <a:cs typeface="微软雅黑"/>
                <a:sym typeface="+mn-ea"/>
              </a:rPr>
              <a:t>开始</a:t>
            </a:r>
            <a:r>
              <a:rPr lang="zh-CN" altLang="en-US" dirty="0">
                <a:latin typeface="微软雅黑"/>
                <a:ea typeface="微软雅黑"/>
                <a:cs typeface="微软雅黑"/>
                <a:sym typeface="+mn-ea"/>
              </a:rPr>
              <a:t>→</a:t>
            </a:r>
            <a:r>
              <a:rPr lang="zh-CN" altLang="en-US" b="1" i="1" dirty="0">
                <a:latin typeface="微软雅黑"/>
                <a:ea typeface="微软雅黑"/>
                <a:cs typeface="微软雅黑"/>
                <a:sym typeface="+mn-ea"/>
              </a:rPr>
              <a:t>计算机</a:t>
            </a:r>
            <a:r>
              <a:rPr lang="zh-CN" altLang="en-US" dirty="0">
                <a:latin typeface="微软雅黑"/>
                <a:ea typeface="微软雅黑"/>
                <a:cs typeface="微软雅黑"/>
                <a:sym typeface="+mn-ea"/>
              </a:rPr>
              <a:t>→</a:t>
            </a:r>
            <a:r>
              <a:rPr lang="zh-CN" altLang="en-US" b="1" i="1" dirty="0">
                <a:latin typeface="微软雅黑"/>
                <a:ea typeface="微软雅黑"/>
                <a:cs typeface="微软雅黑"/>
                <a:sym typeface="+mn-ea"/>
              </a:rPr>
              <a:t>管理</a:t>
            </a:r>
            <a:r>
              <a:rPr lang="zh-CN" altLang="en-US" dirty="0">
                <a:latin typeface="微软雅黑"/>
                <a:ea typeface="微软雅黑"/>
                <a:cs typeface="微软雅黑"/>
                <a:sym typeface="+mn-ea"/>
              </a:rPr>
              <a:t>打开服务管理器，然后点击</a:t>
            </a:r>
            <a:r>
              <a:rPr lang="zh-CN" altLang="en-US" b="1" i="1" dirty="0">
                <a:latin typeface="微软雅黑"/>
                <a:ea typeface="微软雅黑"/>
                <a:cs typeface="微软雅黑"/>
                <a:sym typeface="+mn-ea"/>
              </a:rPr>
              <a:t>磁盘管理。</a:t>
            </a:r>
            <a:r>
              <a:rPr lang="zh-CN" altLang="en-US" dirty="0">
                <a:latin typeface="微软雅黑"/>
                <a:ea typeface="微软雅黑"/>
                <a:cs typeface="微软雅黑"/>
                <a:sym typeface="+mn-ea"/>
              </a:rPr>
              <a:t>自动弹出初始化磁盘窗口，点击</a:t>
            </a:r>
            <a:r>
              <a:rPr lang="zh-CN" altLang="en-US" b="1" i="1" dirty="0">
                <a:latin typeface="微软雅黑"/>
                <a:ea typeface="微软雅黑"/>
                <a:cs typeface="微软雅黑"/>
                <a:sym typeface="+mn-ea"/>
              </a:rPr>
              <a:t>确定。</a:t>
            </a:r>
          </a:p>
        </p:txBody>
      </p:sp>
      <p:pic>
        <p:nvPicPr>
          <p:cNvPr id="726" name="图片 726" descr="C:\Users\solara\AppData\Local\Temp\ksohtml\wps7C6C.tmp.jpg"/>
          <p:cNvPicPr>
            <a:picLocks noChangeAspect="1" noChangeArrowheads="1"/>
          </p:cNvPicPr>
          <p:nvPr/>
        </p:nvPicPr>
        <p:blipFill>
          <a:blip r:embed="rId2">
            <a:extLst>
              <a:ext uri="{28A0092B-C50C-407E-A947-70E740481C1C}">
                <a14:useLocalDpi xmlns:a14="http://schemas.microsoft.com/office/drawing/2010/main" val="0"/>
              </a:ext>
            </a:extLst>
          </a:blip>
          <a:srcRect t="27541"/>
          <a:stretch>
            <a:fillRect/>
          </a:stretch>
        </p:blipFill>
        <p:spPr>
          <a:xfrm>
            <a:off x="734617" y="2329493"/>
            <a:ext cx="5343525" cy="4022725"/>
          </a:xfrm>
          <a:prstGeom prst="rect">
            <a:avLst/>
          </a:prstGeom>
          <a:noFill/>
          <a:ln>
            <a:noFill/>
          </a:ln>
        </p:spPr>
      </p:pic>
      <p:pic>
        <p:nvPicPr>
          <p:cNvPr id="4" name="图片 3" descr="屏幕快照 2019-03-26 下午7.21.28"/>
          <p:cNvPicPr>
            <a:picLocks noChangeAspect="1"/>
          </p:cNvPicPr>
          <p:nvPr/>
        </p:nvPicPr>
        <p:blipFill>
          <a:blip r:embed="rId3"/>
          <a:stretch>
            <a:fillRect/>
          </a:stretch>
        </p:blipFill>
        <p:spPr>
          <a:xfrm>
            <a:off x="6236025" y="2329493"/>
            <a:ext cx="5657215" cy="4255135"/>
          </a:xfrm>
          <a:prstGeom prst="rect">
            <a:avLst/>
          </a:prstGeom>
        </p:spPr>
      </p:pic>
    </p:spTree>
    <p:extLst>
      <p:ext uri="{BB962C8B-B14F-4D97-AF65-F5344CB8AC3E}">
        <p14:creationId xmlns:p14="http://schemas.microsoft.com/office/powerpoint/2010/main" val="1175012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4" y="609708"/>
            <a:ext cx="6468141" cy="480909"/>
          </a:xfrm>
        </p:spPr>
        <p:txBody>
          <a:bodyPr>
            <a:normAutofit fontScale="97500"/>
          </a:bodyPr>
          <a:lstStyle/>
          <a:p>
            <a:pPr>
              <a:lnSpc>
                <a:spcPct val="110000"/>
              </a:lnSpc>
            </a:pPr>
            <a:r>
              <a:rPr kumimoji="1" lang="zh-CN" altLang="en-US" sz="2500" dirty="0"/>
              <a:t>虚拟机增加虚拟磁盘操作步骤</a:t>
            </a:r>
            <a:r>
              <a:rPr kumimoji="1" lang="en-US" altLang="zh-CN" sz="2500" dirty="0"/>
              <a:t>(Windows)</a:t>
            </a:r>
          </a:p>
        </p:txBody>
      </p:sp>
      <p:sp>
        <p:nvSpPr>
          <p:cNvPr id="3" name="文本框 2"/>
          <p:cNvSpPr txBox="1"/>
          <p:nvPr/>
        </p:nvSpPr>
        <p:spPr>
          <a:xfrm>
            <a:off x="813604" y="1242538"/>
            <a:ext cx="8689340" cy="423545"/>
          </a:xfrm>
          <a:prstGeom prst="rect">
            <a:avLst/>
          </a:prstGeom>
          <a:noFill/>
        </p:spPr>
        <p:txBody>
          <a:bodyPr wrap="square" rtlCol="0" anchor="t">
            <a:spAutoFit/>
          </a:bodyPr>
          <a:lstStyle/>
          <a:p>
            <a:pPr marL="0" algn="l">
              <a:lnSpc>
                <a:spcPct val="120000"/>
              </a:lnSpc>
              <a:spcBef>
                <a:spcPts val="1000"/>
              </a:spcBef>
              <a:buFontTx/>
            </a:pPr>
            <a:r>
              <a:rPr lang="en-US" altLang="zh-CN" dirty="0">
                <a:latin typeface="微软雅黑"/>
                <a:ea typeface="微软雅黑"/>
                <a:cs typeface="微软雅黑"/>
                <a:sym typeface="+mn-ea"/>
              </a:rPr>
              <a:t>5.</a:t>
            </a:r>
            <a:r>
              <a:rPr lang="zh-CN" altLang="en-US" dirty="0">
                <a:latin typeface="微软雅黑"/>
                <a:ea typeface="微软雅黑"/>
                <a:cs typeface="微软雅黑"/>
                <a:sym typeface="+mn-ea"/>
              </a:rPr>
              <a:t>右键点击新增的磁盘，在弹出的菜单中选择</a:t>
            </a:r>
            <a:r>
              <a:rPr lang="zh-CN" altLang="en-US" b="1" i="1" dirty="0">
                <a:latin typeface="微软雅黑"/>
                <a:ea typeface="微软雅黑"/>
                <a:cs typeface="微软雅黑"/>
                <a:sym typeface="+mn-ea"/>
              </a:rPr>
              <a:t>新建简单卷。</a:t>
            </a:r>
          </a:p>
        </p:txBody>
      </p:sp>
      <p:grpSp>
        <p:nvGrpSpPr>
          <p:cNvPr id="7" name="组合 6"/>
          <p:cNvGrpSpPr/>
          <p:nvPr/>
        </p:nvGrpSpPr>
        <p:grpSpPr>
          <a:xfrm>
            <a:off x="813604" y="1818004"/>
            <a:ext cx="7253605" cy="4502150"/>
            <a:chOff x="4839" y="3488"/>
            <a:chExt cx="9180" cy="5942"/>
          </a:xfrm>
        </p:grpSpPr>
        <p:pic>
          <p:nvPicPr>
            <p:cNvPr id="5" name="图片 4" descr="屏幕快照 2019-03-26 下午7.22.07"/>
            <p:cNvPicPr>
              <a:picLocks noChangeAspect="1"/>
            </p:cNvPicPr>
            <p:nvPr/>
          </p:nvPicPr>
          <p:blipFill>
            <a:blip r:embed="rId2"/>
            <a:srcRect b="64306"/>
            <a:stretch>
              <a:fillRect/>
            </a:stretch>
          </p:blipFill>
          <p:spPr>
            <a:xfrm>
              <a:off x="4839" y="3488"/>
              <a:ext cx="9181" cy="2470"/>
            </a:xfrm>
            <a:prstGeom prst="rect">
              <a:avLst/>
            </a:prstGeom>
          </p:spPr>
        </p:pic>
        <p:pic>
          <p:nvPicPr>
            <p:cNvPr id="6" name="图片 5" descr="屏幕快照 2019-03-26 下午7.22.07"/>
            <p:cNvPicPr>
              <a:picLocks noChangeAspect="1"/>
            </p:cNvPicPr>
            <p:nvPr/>
          </p:nvPicPr>
          <p:blipFill>
            <a:blip r:embed="rId2"/>
            <a:srcRect t="49828"/>
            <a:stretch>
              <a:fillRect/>
            </a:stretch>
          </p:blipFill>
          <p:spPr>
            <a:xfrm>
              <a:off x="4839" y="5958"/>
              <a:ext cx="9181" cy="3472"/>
            </a:xfrm>
            <a:prstGeom prst="rect">
              <a:avLst/>
            </a:prstGeom>
          </p:spPr>
        </p:pic>
      </p:grpSp>
    </p:spTree>
    <p:extLst>
      <p:ext uri="{BB962C8B-B14F-4D97-AF65-F5344CB8AC3E}">
        <p14:creationId xmlns:p14="http://schemas.microsoft.com/office/powerpoint/2010/main" val="2757742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5" y="609708"/>
            <a:ext cx="6178210" cy="480909"/>
          </a:xfrm>
        </p:spPr>
        <p:txBody>
          <a:bodyPr>
            <a:normAutofit fontScale="97500"/>
          </a:bodyPr>
          <a:lstStyle/>
          <a:p>
            <a:r>
              <a:rPr kumimoji="1" lang="zh-CN" altLang="en-US" dirty="0"/>
              <a:t>虚拟机增加虚拟磁盘操作步骤</a:t>
            </a:r>
            <a:r>
              <a:rPr kumimoji="1" lang="en-US" altLang="zh-CN" dirty="0"/>
              <a:t>(Windows)</a:t>
            </a:r>
          </a:p>
        </p:txBody>
      </p:sp>
      <p:sp>
        <p:nvSpPr>
          <p:cNvPr id="3" name="文本框 2"/>
          <p:cNvSpPr txBox="1"/>
          <p:nvPr/>
        </p:nvSpPr>
        <p:spPr>
          <a:xfrm>
            <a:off x="813605" y="1297149"/>
            <a:ext cx="9340215" cy="396583"/>
          </a:xfrm>
          <a:prstGeom prst="rect">
            <a:avLst/>
          </a:prstGeom>
          <a:noFill/>
        </p:spPr>
        <p:txBody>
          <a:bodyPr wrap="square" rtlCol="0" anchor="t">
            <a:spAutoFit/>
          </a:bodyPr>
          <a:lstStyle/>
          <a:p>
            <a:pPr marL="0" algn="l">
              <a:lnSpc>
                <a:spcPct val="120000"/>
              </a:lnSpc>
              <a:spcBef>
                <a:spcPts val="1000"/>
              </a:spcBef>
              <a:buFontTx/>
            </a:pPr>
            <a:r>
              <a:rPr lang="en-US" altLang="zh-CN" dirty="0">
                <a:latin typeface="微软雅黑"/>
                <a:ea typeface="微软雅黑"/>
                <a:cs typeface="微软雅黑"/>
                <a:sym typeface="+mn-ea"/>
              </a:rPr>
              <a:t>6.</a:t>
            </a:r>
            <a:r>
              <a:rPr lang="zh-CN" altLang="en-US" dirty="0">
                <a:latin typeface="微软雅黑"/>
                <a:ea typeface="微软雅黑"/>
                <a:cs typeface="微软雅黑"/>
                <a:sym typeface="+mn-ea"/>
              </a:rPr>
              <a:t>弹出新建简单卷向导，点击</a:t>
            </a:r>
            <a:r>
              <a:rPr lang="zh-CN" altLang="en-US" b="1" i="1" dirty="0">
                <a:latin typeface="微软雅黑"/>
                <a:ea typeface="微软雅黑"/>
                <a:cs typeface="微软雅黑"/>
                <a:sym typeface="+mn-ea"/>
              </a:rPr>
              <a:t>下一</a:t>
            </a:r>
            <a:r>
              <a:rPr lang="zh-CN" altLang="en-US" b="1" dirty="0">
                <a:latin typeface="微软雅黑"/>
                <a:ea typeface="微软雅黑"/>
                <a:cs typeface="微软雅黑"/>
                <a:sym typeface="+mn-ea"/>
              </a:rPr>
              <a:t>步</a:t>
            </a:r>
            <a:r>
              <a:rPr lang="zh-CN" altLang="en-US" b="1" i="1" dirty="0">
                <a:latin typeface="微软雅黑"/>
                <a:ea typeface="微软雅黑"/>
                <a:cs typeface="微软雅黑"/>
                <a:sym typeface="+mn-ea"/>
              </a:rPr>
              <a:t>。</a:t>
            </a:r>
            <a:r>
              <a:rPr lang="zh-CN" altLang="en-US" dirty="0">
                <a:latin typeface="微软雅黑"/>
                <a:ea typeface="微软雅黑"/>
                <a:cs typeface="微软雅黑"/>
                <a:sym typeface="+mn-ea"/>
              </a:rPr>
              <a:t>在弹出窗口中可以指定卷大小，完成后点击</a:t>
            </a:r>
            <a:r>
              <a:rPr lang="zh-CN" altLang="en-US" b="1" i="1" dirty="0">
                <a:latin typeface="微软雅黑"/>
                <a:ea typeface="微软雅黑"/>
                <a:cs typeface="微软雅黑"/>
                <a:sym typeface="+mn-ea"/>
              </a:rPr>
              <a:t>下一步。</a:t>
            </a:r>
          </a:p>
        </p:txBody>
      </p:sp>
      <p:pic>
        <p:nvPicPr>
          <p:cNvPr id="2" name="图片 1" descr="屏幕快照 2019-03-26 下午7.22.18"/>
          <p:cNvPicPr>
            <a:picLocks noChangeAspect="1"/>
          </p:cNvPicPr>
          <p:nvPr/>
        </p:nvPicPr>
        <p:blipFill>
          <a:blip r:embed="rId2"/>
          <a:srcRect r="18599"/>
          <a:stretch>
            <a:fillRect/>
          </a:stretch>
        </p:blipFill>
        <p:spPr>
          <a:xfrm>
            <a:off x="813605" y="1927226"/>
            <a:ext cx="5210810" cy="4610100"/>
          </a:xfrm>
          <a:prstGeom prst="rect">
            <a:avLst/>
          </a:prstGeom>
        </p:spPr>
      </p:pic>
      <p:pic>
        <p:nvPicPr>
          <p:cNvPr id="4" name="图片 3" descr="屏幕快照 2019-03-26 下午7.22.32"/>
          <p:cNvPicPr>
            <a:picLocks noChangeAspect="1"/>
          </p:cNvPicPr>
          <p:nvPr/>
        </p:nvPicPr>
        <p:blipFill>
          <a:blip r:embed="rId3"/>
          <a:srcRect r="19343"/>
          <a:stretch>
            <a:fillRect/>
          </a:stretch>
        </p:blipFill>
        <p:spPr>
          <a:xfrm>
            <a:off x="6407289" y="1927226"/>
            <a:ext cx="5163185" cy="4597400"/>
          </a:xfrm>
          <a:prstGeom prst="rect">
            <a:avLst/>
          </a:prstGeom>
        </p:spPr>
      </p:pic>
    </p:spTree>
    <p:extLst>
      <p:ext uri="{BB962C8B-B14F-4D97-AF65-F5344CB8AC3E}">
        <p14:creationId xmlns:p14="http://schemas.microsoft.com/office/powerpoint/2010/main" val="2248641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5" y="609708"/>
            <a:ext cx="6384290" cy="480909"/>
          </a:xfrm>
        </p:spPr>
        <p:txBody>
          <a:bodyPr>
            <a:normAutofit fontScale="97500"/>
          </a:bodyPr>
          <a:lstStyle/>
          <a:p>
            <a:r>
              <a:rPr kumimoji="1" lang="zh-CN" altLang="en-US" dirty="0"/>
              <a:t>虚拟机增加虚拟磁盘操作步骤</a:t>
            </a:r>
            <a:r>
              <a:rPr kumimoji="1" lang="en-US" altLang="zh-CN" dirty="0"/>
              <a:t>(Windows)</a:t>
            </a:r>
          </a:p>
        </p:txBody>
      </p:sp>
      <p:sp>
        <p:nvSpPr>
          <p:cNvPr id="3" name="文本框 2"/>
          <p:cNvSpPr txBox="1"/>
          <p:nvPr/>
        </p:nvSpPr>
        <p:spPr>
          <a:xfrm>
            <a:off x="813605" y="1387475"/>
            <a:ext cx="8689340" cy="423545"/>
          </a:xfrm>
          <a:prstGeom prst="rect">
            <a:avLst/>
          </a:prstGeom>
          <a:noFill/>
        </p:spPr>
        <p:txBody>
          <a:bodyPr wrap="square" rtlCol="0" anchor="t">
            <a:spAutoFit/>
          </a:bodyPr>
          <a:lstStyle/>
          <a:p>
            <a:pPr marL="0" algn="l">
              <a:lnSpc>
                <a:spcPct val="120000"/>
              </a:lnSpc>
              <a:spcBef>
                <a:spcPts val="1000"/>
              </a:spcBef>
              <a:buFontTx/>
            </a:pPr>
            <a:r>
              <a:rPr lang="en-US" altLang="zh-CN" dirty="0">
                <a:latin typeface="微软雅黑"/>
                <a:ea typeface="微软雅黑"/>
                <a:cs typeface="微软雅黑"/>
                <a:sym typeface="+mn-ea"/>
              </a:rPr>
              <a:t>7.</a:t>
            </a:r>
            <a:r>
              <a:rPr lang="zh-CN" altLang="en-US" dirty="0">
                <a:latin typeface="微软雅黑"/>
                <a:ea typeface="微软雅黑"/>
                <a:cs typeface="微软雅黑"/>
                <a:sym typeface="+mn-ea"/>
              </a:rPr>
              <a:t>在弹出窗口中可以给新卷分配驱动器号，完成后点击</a:t>
            </a:r>
            <a:r>
              <a:rPr lang="zh-CN" altLang="en-US" b="1" i="1" dirty="0">
                <a:latin typeface="微软雅黑"/>
                <a:ea typeface="微软雅黑"/>
                <a:cs typeface="微软雅黑"/>
                <a:sym typeface="+mn-ea"/>
              </a:rPr>
              <a:t>下一步。</a:t>
            </a:r>
          </a:p>
        </p:txBody>
      </p:sp>
      <p:pic>
        <p:nvPicPr>
          <p:cNvPr id="2" name="图片 1" descr="屏幕快照 2019-03-26 下午7.22.42"/>
          <p:cNvPicPr>
            <a:picLocks noChangeAspect="1"/>
          </p:cNvPicPr>
          <p:nvPr/>
        </p:nvPicPr>
        <p:blipFill>
          <a:blip r:embed="rId2"/>
          <a:srcRect l="858" t="1195"/>
          <a:stretch>
            <a:fillRect/>
          </a:stretch>
        </p:blipFill>
        <p:spPr>
          <a:xfrm>
            <a:off x="813605" y="1911381"/>
            <a:ext cx="6384290" cy="4567555"/>
          </a:xfrm>
          <a:prstGeom prst="rect">
            <a:avLst/>
          </a:prstGeom>
        </p:spPr>
      </p:pic>
    </p:spTree>
    <p:extLst>
      <p:ext uri="{BB962C8B-B14F-4D97-AF65-F5344CB8AC3E}">
        <p14:creationId xmlns:p14="http://schemas.microsoft.com/office/powerpoint/2010/main" val="424008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5" y="609708"/>
            <a:ext cx="6089000" cy="480909"/>
          </a:xfrm>
        </p:spPr>
        <p:txBody>
          <a:bodyPr>
            <a:normAutofit fontScale="97500"/>
          </a:bodyPr>
          <a:lstStyle/>
          <a:p>
            <a:r>
              <a:rPr kumimoji="1" lang="zh-CN" altLang="en-US" dirty="0"/>
              <a:t>虚拟机增加虚拟磁盘操作步骤</a:t>
            </a:r>
            <a:r>
              <a:rPr kumimoji="1" lang="en-US" altLang="zh-CN" dirty="0"/>
              <a:t>(Windows)</a:t>
            </a:r>
          </a:p>
        </p:txBody>
      </p:sp>
      <p:sp>
        <p:nvSpPr>
          <p:cNvPr id="3" name="文本框 2"/>
          <p:cNvSpPr txBox="1"/>
          <p:nvPr/>
        </p:nvSpPr>
        <p:spPr>
          <a:xfrm>
            <a:off x="813605" y="1193644"/>
            <a:ext cx="10348766" cy="755650"/>
          </a:xfrm>
          <a:prstGeom prst="rect">
            <a:avLst/>
          </a:prstGeom>
          <a:noFill/>
        </p:spPr>
        <p:txBody>
          <a:bodyPr wrap="square" rtlCol="0" anchor="t">
            <a:spAutoFit/>
          </a:bodyPr>
          <a:lstStyle/>
          <a:p>
            <a:pPr marL="0" algn="l">
              <a:lnSpc>
                <a:spcPct val="120000"/>
              </a:lnSpc>
              <a:spcBef>
                <a:spcPts val="1000"/>
              </a:spcBef>
              <a:buFontTx/>
            </a:pPr>
            <a:r>
              <a:rPr lang="en-US" altLang="zh-CN">
                <a:latin typeface="微软雅黑"/>
                <a:ea typeface="微软雅黑"/>
                <a:cs typeface="微软雅黑"/>
                <a:sym typeface="+mn-ea"/>
              </a:rPr>
              <a:t>8.</a:t>
            </a:r>
            <a:r>
              <a:rPr lang="zh-CN" altLang="en-US">
                <a:latin typeface="微软雅黑"/>
                <a:ea typeface="微软雅黑"/>
                <a:cs typeface="微软雅黑"/>
                <a:sym typeface="+mn-ea"/>
              </a:rPr>
              <a:t>在弹出窗口中可以给新卷配置文件系统类型，完成后点击</a:t>
            </a:r>
            <a:r>
              <a:rPr lang="zh-CN" altLang="en-US" b="1" i="1">
                <a:latin typeface="微软雅黑"/>
                <a:ea typeface="微软雅黑"/>
                <a:cs typeface="微软雅黑"/>
                <a:sym typeface="+mn-ea"/>
              </a:rPr>
              <a:t>下一步。</a:t>
            </a:r>
            <a:r>
              <a:rPr lang="zh-CN" altLang="en-US">
                <a:latin typeface="微软雅黑"/>
                <a:ea typeface="微软雅黑"/>
                <a:cs typeface="微软雅黑"/>
                <a:sym typeface="+mn-ea"/>
              </a:rPr>
              <a:t>在新弹出窗口中检查配置，无误后点击</a:t>
            </a:r>
            <a:r>
              <a:rPr lang="zh-CN" altLang="en-US" b="1" i="1">
                <a:latin typeface="微软雅黑"/>
                <a:ea typeface="微软雅黑"/>
                <a:cs typeface="微软雅黑"/>
                <a:sym typeface="+mn-ea"/>
              </a:rPr>
              <a:t>完成。</a:t>
            </a:r>
          </a:p>
        </p:txBody>
      </p:sp>
      <p:pic>
        <p:nvPicPr>
          <p:cNvPr id="8" name="图片 7" descr="屏幕快照 2019-03-26 下午7.22.51"/>
          <p:cNvPicPr>
            <a:picLocks noChangeAspect="1"/>
          </p:cNvPicPr>
          <p:nvPr/>
        </p:nvPicPr>
        <p:blipFill>
          <a:blip r:embed="rId3"/>
          <a:srcRect l="425" r="18694" b="1460"/>
          <a:stretch>
            <a:fillRect/>
          </a:stretch>
        </p:blipFill>
        <p:spPr>
          <a:xfrm>
            <a:off x="813605" y="2052321"/>
            <a:ext cx="5198110" cy="4542790"/>
          </a:xfrm>
          <a:prstGeom prst="rect">
            <a:avLst/>
          </a:prstGeom>
        </p:spPr>
      </p:pic>
      <p:pic>
        <p:nvPicPr>
          <p:cNvPr id="4" name="图片 3" descr="屏幕快照 2019-03-26 下午7.23.02"/>
          <p:cNvPicPr>
            <a:picLocks noChangeAspect="1"/>
          </p:cNvPicPr>
          <p:nvPr/>
        </p:nvPicPr>
        <p:blipFill>
          <a:blip r:embed="rId4"/>
          <a:srcRect r="18295" b="1195"/>
          <a:stretch>
            <a:fillRect/>
          </a:stretch>
        </p:blipFill>
        <p:spPr>
          <a:xfrm>
            <a:off x="6226656" y="2052321"/>
            <a:ext cx="5240655" cy="4567555"/>
          </a:xfrm>
          <a:prstGeom prst="rect">
            <a:avLst/>
          </a:prstGeom>
        </p:spPr>
      </p:pic>
    </p:spTree>
    <p:extLst>
      <p:ext uri="{BB962C8B-B14F-4D97-AF65-F5344CB8AC3E}">
        <p14:creationId xmlns:p14="http://schemas.microsoft.com/office/powerpoint/2010/main" val="2173924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5" y="609708"/>
            <a:ext cx="6267419" cy="480909"/>
          </a:xfrm>
        </p:spPr>
        <p:txBody>
          <a:bodyPr>
            <a:normAutofit fontScale="97500"/>
          </a:bodyPr>
          <a:lstStyle/>
          <a:p>
            <a:r>
              <a:rPr kumimoji="1" lang="zh-CN" altLang="en-US" dirty="0"/>
              <a:t>虚拟机增加虚拟磁盘操作步骤</a:t>
            </a:r>
            <a:r>
              <a:rPr kumimoji="1" lang="en-US" altLang="zh-CN" dirty="0"/>
              <a:t>(Windows)</a:t>
            </a:r>
          </a:p>
        </p:txBody>
      </p:sp>
      <p:sp>
        <p:nvSpPr>
          <p:cNvPr id="3" name="文本框 2"/>
          <p:cNvSpPr txBox="1"/>
          <p:nvPr/>
        </p:nvSpPr>
        <p:spPr>
          <a:xfrm>
            <a:off x="813605" y="1257778"/>
            <a:ext cx="8689340" cy="423545"/>
          </a:xfrm>
          <a:prstGeom prst="rect">
            <a:avLst/>
          </a:prstGeom>
          <a:noFill/>
        </p:spPr>
        <p:txBody>
          <a:bodyPr wrap="square" rtlCol="0" anchor="t">
            <a:spAutoFit/>
          </a:bodyPr>
          <a:lstStyle/>
          <a:p>
            <a:pPr marL="0" algn="l">
              <a:lnSpc>
                <a:spcPct val="120000"/>
              </a:lnSpc>
              <a:spcBef>
                <a:spcPts val="1000"/>
              </a:spcBef>
              <a:buFontTx/>
            </a:pPr>
            <a:r>
              <a:rPr lang="en-US" altLang="zh-CN" dirty="0">
                <a:latin typeface="微软雅黑"/>
                <a:ea typeface="微软雅黑"/>
                <a:cs typeface="微软雅黑"/>
                <a:sym typeface="+mn-ea"/>
              </a:rPr>
              <a:t>9.</a:t>
            </a:r>
            <a:r>
              <a:rPr lang="zh-CN" altLang="en-US" dirty="0">
                <a:latin typeface="微软雅黑"/>
                <a:ea typeface="微软雅黑"/>
                <a:cs typeface="微软雅黑"/>
                <a:sym typeface="+mn-ea"/>
              </a:rPr>
              <a:t>在磁盘管理中，可以看到新增的磁盘配置完成</a:t>
            </a:r>
            <a:r>
              <a:rPr lang="zh-CN" altLang="en-US" b="1" i="1" dirty="0">
                <a:latin typeface="微软雅黑"/>
                <a:ea typeface="微软雅黑"/>
                <a:cs typeface="微软雅黑"/>
                <a:sym typeface="+mn-ea"/>
              </a:rPr>
              <a:t>。</a:t>
            </a:r>
          </a:p>
        </p:txBody>
      </p:sp>
      <p:grpSp>
        <p:nvGrpSpPr>
          <p:cNvPr id="7" name="组合 6"/>
          <p:cNvGrpSpPr/>
          <p:nvPr/>
        </p:nvGrpSpPr>
        <p:grpSpPr>
          <a:xfrm>
            <a:off x="813605" y="1851538"/>
            <a:ext cx="6764020" cy="4511675"/>
            <a:chOff x="1680" y="-567"/>
            <a:chExt cx="15840" cy="9770"/>
          </a:xfrm>
        </p:grpSpPr>
        <p:pic>
          <p:nvPicPr>
            <p:cNvPr id="4" name="图片 3" descr="屏幕快照 2019-03-26 下午7.23.34"/>
            <p:cNvPicPr>
              <a:picLocks noChangeAspect="1"/>
            </p:cNvPicPr>
            <p:nvPr/>
          </p:nvPicPr>
          <p:blipFill>
            <a:blip r:embed="rId2"/>
            <a:srcRect b="64991"/>
            <a:stretch>
              <a:fillRect/>
            </a:stretch>
          </p:blipFill>
          <p:spPr>
            <a:xfrm>
              <a:off x="1680" y="-567"/>
              <a:ext cx="15840" cy="4178"/>
            </a:xfrm>
            <a:prstGeom prst="rect">
              <a:avLst/>
            </a:prstGeom>
          </p:spPr>
        </p:pic>
        <p:pic>
          <p:nvPicPr>
            <p:cNvPr id="6" name="图片 5" descr="屏幕快照 2019-03-26 下午7.23.34"/>
            <p:cNvPicPr>
              <a:picLocks noChangeAspect="1"/>
            </p:cNvPicPr>
            <p:nvPr/>
          </p:nvPicPr>
          <p:blipFill>
            <a:blip r:embed="rId2"/>
            <a:srcRect t="53134"/>
            <a:stretch>
              <a:fillRect/>
            </a:stretch>
          </p:blipFill>
          <p:spPr>
            <a:xfrm>
              <a:off x="1680" y="3611"/>
              <a:ext cx="15840" cy="5593"/>
            </a:xfrm>
            <a:prstGeom prst="rect">
              <a:avLst/>
            </a:prstGeom>
          </p:spPr>
        </p:pic>
      </p:grpSp>
    </p:spTree>
    <p:extLst>
      <p:ext uri="{BB962C8B-B14F-4D97-AF65-F5344CB8AC3E}">
        <p14:creationId xmlns:p14="http://schemas.microsoft.com/office/powerpoint/2010/main" val="1963837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5" y="609708"/>
            <a:ext cx="6579654" cy="480909"/>
          </a:xfrm>
        </p:spPr>
        <p:txBody>
          <a:bodyPr>
            <a:normAutofit fontScale="97500"/>
          </a:bodyPr>
          <a:lstStyle/>
          <a:p>
            <a:r>
              <a:rPr kumimoji="1" lang="zh-CN" altLang="en-US" dirty="0"/>
              <a:t>虚拟机增加虚拟磁盘操作步骤</a:t>
            </a:r>
            <a:r>
              <a:rPr kumimoji="1" lang="en-US" altLang="zh-CN" dirty="0"/>
              <a:t>(Linux)</a:t>
            </a:r>
          </a:p>
        </p:txBody>
      </p:sp>
      <p:sp>
        <p:nvSpPr>
          <p:cNvPr id="3" name="文本框 2"/>
          <p:cNvSpPr txBox="1"/>
          <p:nvPr/>
        </p:nvSpPr>
        <p:spPr>
          <a:xfrm>
            <a:off x="813605" y="1310327"/>
            <a:ext cx="8689340" cy="423545"/>
          </a:xfrm>
          <a:prstGeom prst="rect">
            <a:avLst/>
          </a:prstGeom>
          <a:noFill/>
        </p:spPr>
        <p:txBody>
          <a:bodyPr wrap="square" rtlCol="0" anchor="t">
            <a:spAutoFit/>
          </a:bodyPr>
          <a:lstStyle/>
          <a:p>
            <a:pPr marL="0" algn="l">
              <a:lnSpc>
                <a:spcPct val="120000"/>
              </a:lnSpc>
              <a:spcBef>
                <a:spcPts val="1000"/>
              </a:spcBef>
              <a:buFontTx/>
            </a:pPr>
            <a:r>
              <a:rPr lang="en-US" altLang="zh-CN" dirty="0">
                <a:latin typeface="微软雅黑"/>
                <a:ea typeface="微软雅黑"/>
                <a:cs typeface="微软雅黑"/>
                <a:sym typeface="+mn-ea"/>
              </a:rPr>
              <a:t>4.</a:t>
            </a:r>
            <a:r>
              <a:rPr lang="zh-CN" altLang="en-US" dirty="0">
                <a:latin typeface="微软雅黑"/>
                <a:ea typeface="微软雅黑"/>
                <a:cs typeface="微软雅黑"/>
                <a:sym typeface="+mn-ea"/>
              </a:rPr>
              <a:t>查看当前磁盘容量，可以看到新磁盘已添加。</a:t>
            </a:r>
          </a:p>
        </p:txBody>
      </p:sp>
      <p:pic>
        <p:nvPicPr>
          <p:cNvPr id="2" name="图片 1" descr="屏幕快照 2019-03-27 上午11.46.55"/>
          <p:cNvPicPr>
            <a:picLocks noChangeAspect="1"/>
          </p:cNvPicPr>
          <p:nvPr/>
        </p:nvPicPr>
        <p:blipFill>
          <a:blip r:embed="rId2"/>
          <a:srcRect b="87766"/>
          <a:stretch>
            <a:fillRect/>
          </a:stretch>
        </p:blipFill>
        <p:spPr>
          <a:xfrm>
            <a:off x="926728" y="2165032"/>
            <a:ext cx="7341235" cy="643255"/>
          </a:xfrm>
          <a:prstGeom prst="rect">
            <a:avLst/>
          </a:prstGeom>
        </p:spPr>
      </p:pic>
      <p:pic>
        <p:nvPicPr>
          <p:cNvPr id="5" name="图片 4" descr="屏幕快照 2019-03-27 上午11.46.55"/>
          <p:cNvPicPr>
            <a:picLocks noChangeAspect="1"/>
          </p:cNvPicPr>
          <p:nvPr/>
        </p:nvPicPr>
        <p:blipFill>
          <a:blip r:embed="rId2"/>
          <a:srcRect t="47742" b="20966"/>
          <a:stretch>
            <a:fillRect/>
          </a:stretch>
        </p:blipFill>
        <p:spPr>
          <a:xfrm>
            <a:off x="926728" y="2842640"/>
            <a:ext cx="7341235" cy="1645285"/>
          </a:xfrm>
          <a:prstGeom prst="rect">
            <a:avLst/>
          </a:prstGeom>
        </p:spPr>
      </p:pic>
      <p:sp>
        <p:nvSpPr>
          <p:cNvPr id="9" name="矩形 8"/>
          <p:cNvSpPr/>
          <p:nvPr/>
        </p:nvSpPr>
        <p:spPr>
          <a:xfrm>
            <a:off x="926728" y="4066255"/>
            <a:ext cx="2869565" cy="15240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49834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5" y="609708"/>
            <a:ext cx="6423536" cy="480909"/>
          </a:xfrm>
        </p:spPr>
        <p:txBody>
          <a:bodyPr>
            <a:normAutofit fontScale="97500"/>
          </a:bodyPr>
          <a:lstStyle/>
          <a:p>
            <a:r>
              <a:rPr kumimoji="1" lang="zh-CN" altLang="en-US" dirty="0"/>
              <a:t>虚拟机增加虚拟磁盘操作步骤</a:t>
            </a:r>
            <a:r>
              <a:rPr kumimoji="1" lang="en-US" altLang="zh-CN" dirty="0"/>
              <a:t>(Linux)</a:t>
            </a:r>
          </a:p>
        </p:txBody>
      </p:sp>
      <p:sp>
        <p:nvSpPr>
          <p:cNvPr id="3" name="文本框 2"/>
          <p:cNvSpPr txBox="1"/>
          <p:nvPr/>
        </p:nvSpPr>
        <p:spPr>
          <a:xfrm>
            <a:off x="813605" y="1272066"/>
            <a:ext cx="8689340" cy="423545"/>
          </a:xfrm>
          <a:prstGeom prst="rect">
            <a:avLst/>
          </a:prstGeom>
          <a:noFill/>
        </p:spPr>
        <p:txBody>
          <a:bodyPr wrap="square" rtlCol="0" anchor="t">
            <a:spAutoFit/>
          </a:bodyPr>
          <a:lstStyle/>
          <a:p>
            <a:pPr marL="0" algn="l">
              <a:lnSpc>
                <a:spcPct val="120000"/>
              </a:lnSpc>
              <a:spcBef>
                <a:spcPts val="1000"/>
              </a:spcBef>
              <a:buFontTx/>
            </a:pPr>
            <a:r>
              <a:rPr lang="en-US" altLang="zh-CN" dirty="0">
                <a:latin typeface="微软雅黑"/>
                <a:ea typeface="微软雅黑"/>
                <a:cs typeface="微软雅黑"/>
                <a:sym typeface="+mn-ea"/>
              </a:rPr>
              <a:t>5.</a:t>
            </a:r>
            <a:r>
              <a:rPr lang="zh-CN" altLang="en-US" dirty="0">
                <a:latin typeface="微软雅黑"/>
                <a:ea typeface="微软雅黑"/>
                <a:cs typeface="微软雅黑"/>
                <a:sym typeface="+mn-ea"/>
              </a:rPr>
              <a:t>给增加的磁盘分区。</a:t>
            </a:r>
          </a:p>
        </p:txBody>
      </p:sp>
      <p:grpSp>
        <p:nvGrpSpPr>
          <p:cNvPr id="7" name="组合 6"/>
          <p:cNvGrpSpPr/>
          <p:nvPr/>
        </p:nvGrpSpPr>
        <p:grpSpPr>
          <a:xfrm>
            <a:off x="932397" y="1877060"/>
            <a:ext cx="9175115" cy="4324350"/>
            <a:chOff x="1680" y="-284"/>
            <a:chExt cx="15840" cy="7872"/>
          </a:xfrm>
        </p:grpSpPr>
        <p:pic>
          <p:nvPicPr>
            <p:cNvPr id="4" name="图片 3" descr="屏幕快照 2019-03-27 下午2.37.41"/>
            <p:cNvPicPr>
              <a:picLocks noChangeAspect="1"/>
            </p:cNvPicPr>
            <p:nvPr/>
          </p:nvPicPr>
          <p:blipFill>
            <a:blip r:embed="rId2"/>
            <a:srcRect l="253" t="-528" r="-253" b="70021"/>
            <a:stretch>
              <a:fillRect/>
            </a:stretch>
          </p:blipFill>
          <p:spPr>
            <a:xfrm>
              <a:off x="1680" y="-284"/>
              <a:ext cx="15840" cy="3468"/>
            </a:xfrm>
            <a:prstGeom prst="rect">
              <a:avLst/>
            </a:prstGeom>
          </p:spPr>
        </p:pic>
        <p:pic>
          <p:nvPicPr>
            <p:cNvPr id="6" name="图片 5" descr="屏幕快照 2019-03-27 下午2.37.41"/>
            <p:cNvPicPr>
              <a:picLocks noChangeAspect="1"/>
            </p:cNvPicPr>
            <p:nvPr/>
          </p:nvPicPr>
          <p:blipFill>
            <a:blip r:embed="rId2"/>
            <a:srcRect t="53228" b="8031"/>
            <a:stretch>
              <a:fillRect/>
            </a:stretch>
          </p:blipFill>
          <p:spPr>
            <a:xfrm>
              <a:off x="1680" y="3184"/>
              <a:ext cx="15840" cy="4404"/>
            </a:xfrm>
            <a:prstGeom prst="rect">
              <a:avLst/>
            </a:prstGeom>
          </p:spPr>
        </p:pic>
      </p:grpSp>
    </p:spTree>
    <p:extLst>
      <p:ext uri="{BB962C8B-B14F-4D97-AF65-F5344CB8AC3E}">
        <p14:creationId xmlns:p14="http://schemas.microsoft.com/office/powerpoint/2010/main" val="339786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5" y="609708"/>
            <a:ext cx="7304483" cy="480909"/>
          </a:xfrm>
        </p:spPr>
        <p:txBody>
          <a:bodyPr>
            <a:normAutofit fontScale="97500"/>
          </a:bodyPr>
          <a:lstStyle/>
          <a:p>
            <a:r>
              <a:rPr kumimoji="1" lang="zh-CN" altLang="en-US" dirty="0"/>
              <a:t>虚拟机增加虚拟磁盘操作步骤</a:t>
            </a:r>
            <a:r>
              <a:rPr kumimoji="1" lang="en-US" altLang="zh-CN" dirty="0"/>
              <a:t>(Linux)</a:t>
            </a:r>
          </a:p>
        </p:txBody>
      </p:sp>
      <p:sp>
        <p:nvSpPr>
          <p:cNvPr id="3" name="文本框 2"/>
          <p:cNvSpPr txBox="1"/>
          <p:nvPr/>
        </p:nvSpPr>
        <p:spPr>
          <a:xfrm>
            <a:off x="813605" y="1283022"/>
            <a:ext cx="8689340" cy="423545"/>
          </a:xfrm>
          <a:prstGeom prst="rect">
            <a:avLst/>
          </a:prstGeom>
          <a:noFill/>
        </p:spPr>
        <p:txBody>
          <a:bodyPr wrap="square" rtlCol="0" anchor="t">
            <a:spAutoFit/>
          </a:bodyPr>
          <a:lstStyle/>
          <a:p>
            <a:pPr marL="0" algn="l">
              <a:lnSpc>
                <a:spcPct val="120000"/>
              </a:lnSpc>
              <a:spcBef>
                <a:spcPts val="1000"/>
              </a:spcBef>
              <a:buFontTx/>
            </a:pPr>
            <a:r>
              <a:rPr lang="en-US" altLang="zh-CN" dirty="0">
                <a:latin typeface="微软雅黑"/>
                <a:ea typeface="微软雅黑"/>
                <a:cs typeface="微软雅黑"/>
                <a:sym typeface="+mn-ea"/>
              </a:rPr>
              <a:t>6.</a:t>
            </a:r>
            <a:r>
              <a:rPr lang="zh-CN" altLang="en-US" dirty="0">
                <a:latin typeface="微软雅黑"/>
                <a:ea typeface="微软雅黑"/>
                <a:cs typeface="微软雅黑"/>
                <a:sym typeface="+mn-ea"/>
              </a:rPr>
              <a:t>格式化新增加磁盘分区。</a:t>
            </a:r>
          </a:p>
        </p:txBody>
      </p:sp>
      <p:grpSp>
        <p:nvGrpSpPr>
          <p:cNvPr id="11" name="组合 10"/>
          <p:cNvGrpSpPr/>
          <p:nvPr/>
        </p:nvGrpSpPr>
        <p:grpSpPr>
          <a:xfrm>
            <a:off x="813605" y="1898972"/>
            <a:ext cx="7353300" cy="2932430"/>
            <a:chOff x="3346" y="3007"/>
            <a:chExt cx="11580" cy="4618"/>
          </a:xfrm>
        </p:grpSpPr>
        <p:pic>
          <p:nvPicPr>
            <p:cNvPr id="5" name="图片 4" descr="屏幕快照 2019-03-27 上午11.46.55"/>
            <p:cNvPicPr>
              <a:picLocks noChangeAspect="1"/>
            </p:cNvPicPr>
            <p:nvPr/>
          </p:nvPicPr>
          <p:blipFill>
            <a:blip r:embed="rId2"/>
            <a:srcRect t="519" b="87766"/>
            <a:stretch>
              <a:fillRect/>
            </a:stretch>
          </p:blipFill>
          <p:spPr>
            <a:xfrm>
              <a:off x="3366" y="3007"/>
              <a:ext cx="11561" cy="970"/>
            </a:xfrm>
            <a:prstGeom prst="rect">
              <a:avLst/>
            </a:prstGeom>
          </p:spPr>
        </p:pic>
        <p:pic>
          <p:nvPicPr>
            <p:cNvPr id="10" name="图片 9" descr="屏幕快照 2019-03-27 下午2.48.00"/>
            <p:cNvPicPr>
              <a:picLocks noChangeAspect="1"/>
            </p:cNvPicPr>
            <p:nvPr/>
          </p:nvPicPr>
          <p:blipFill>
            <a:blip r:embed="rId3"/>
            <a:srcRect t="52113"/>
            <a:stretch>
              <a:fillRect/>
            </a:stretch>
          </p:blipFill>
          <p:spPr>
            <a:xfrm>
              <a:off x="3346" y="3977"/>
              <a:ext cx="11581" cy="3649"/>
            </a:xfrm>
            <a:prstGeom prst="rect">
              <a:avLst/>
            </a:prstGeom>
          </p:spPr>
        </p:pic>
      </p:grpSp>
    </p:spTree>
    <p:extLst>
      <p:ext uri="{BB962C8B-B14F-4D97-AF65-F5344CB8AC3E}">
        <p14:creationId xmlns:p14="http://schemas.microsoft.com/office/powerpoint/2010/main" val="3011642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rmAutofit fontScale="97500"/>
          </a:bodyPr>
          <a:lstStyle/>
          <a:p>
            <a:r>
              <a:rPr kumimoji="1" lang="zh-CN" altLang="en-US" dirty="0"/>
              <a:t>虚拟机扩容虚拟磁盘大小操作步骤</a:t>
            </a:r>
          </a:p>
        </p:txBody>
      </p:sp>
      <p:sp>
        <p:nvSpPr>
          <p:cNvPr id="100" name="文本框 99"/>
          <p:cNvSpPr txBox="1"/>
          <p:nvPr/>
        </p:nvSpPr>
        <p:spPr>
          <a:xfrm>
            <a:off x="813605" y="1535275"/>
            <a:ext cx="8794750" cy="423545"/>
          </a:xfrm>
          <a:prstGeom prst="rect">
            <a:avLst/>
          </a:prstGeom>
          <a:noFill/>
          <a:ln w="9525">
            <a:noFill/>
          </a:ln>
        </p:spPr>
        <p:txBody>
          <a:bodyPr wrap="square">
            <a:spAutoFit/>
          </a:bodyPr>
          <a:lstStyle/>
          <a:p>
            <a:pPr marL="0" algn="l">
              <a:lnSpc>
                <a:spcPct val="120000"/>
              </a:lnSpc>
              <a:spcBef>
                <a:spcPts val="1000"/>
              </a:spcBef>
              <a:buFontTx/>
            </a:pPr>
            <a:r>
              <a:rPr lang="en-US" altLang="zh-CN" dirty="0">
                <a:latin typeface="微软雅黑"/>
                <a:ea typeface="微软雅黑"/>
                <a:cs typeface="微软雅黑"/>
                <a:sym typeface="+mn-ea"/>
              </a:rPr>
              <a:t>1.</a:t>
            </a:r>
            <a:r>
              <a:rPr lang="zh-CN" altLang="en-US" dirty="0">
                <a:latin typeface="微软雅黑"/>
                <a:ea typeface="微软雅黑"/>
                <a:cs typeface="微软雅黑"/>
                <a:sym typeface="+mn-ea"/>
              </a:rPr>
              <a:t>将鼠标放到需要扩容磁盘的虚拟机上，选择</a:t>
            </a:r>
            <a:r>
              <a:rPr lang="zh-CN" altLang="en-US" b="1" i="1" dirty="0">
                <a:latin typeface="微软雅黑"/>
                <a:ea typeface="微软雅黑"/>
                <a:cs typeface="微软雅黑"/>
                <a:sym typeface="+mn-ea"/>
              </a:rPr>
              <a:t>关机。</a:t>
            </a:r>
            <a:endParaRPr lang="en-US" altLang="zh-CN" dirty="0">
              <a:latin typeface="微软雅黑"/>
              <a:ea typeface="微软雅黑"/>
              <a:cs typeface="微软雅黑"/>
            </a:endParaRPr>
          </a:p>
        </p:txBody>
      </p:sp>
      <p:pic>
        <p:nvPicPr>
          <p:cNvPr id="2" name="图片 1" descr="屏幕快照 2019-03-26 下午4.53.05"/>
          <p:cNvPicPr>
            <a:picLocks noChangeAspect="1"/>
          </p:cNvPicPr>
          <p:nvPr/>
        </p:nvPicPr>
        <p:blipFill>
          <a:blip r:embed="rId2"/>
          <a:stretch>
            <a:fillRect/>
          </a:stretch>
        </p:blipFill>
        <p:spPr>
          <a:xfrm>
            <a:off x="813605" y="2245438"/>
            <a:ext cx="10058400" cy="3554095"/>
          </a:xfrm>
          <a:prstGeom prst="rect">
            <a:avLst/>
          </a:prstGeom>
        </p:spPr>
      </p:pic>
    </p:spTree>
    <p:extLst>
      <p:ext uri="{BB962C8B-B14F-4D97-AF65-F5344CB8AC3E}">
        <p14:creationId xmlns:p14="http://schemas.microsoft.com/office/powerpoint/2010/main" val="854767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rmAutofit fontScale="97500"/>
          </a:bodyPr>
          <a:lstStyle/>
          <a:p>
            <a:r>
              <a:rPr kumimoji="1" lang="zh-CN" altLang="en-US" dirty="0"/>
              <a:t>虚拟机扩容虚拟磁盘大小操作步骤</a:t>
            </a:r>
          </a:p>
        </p:txBody>
      </p:sp>
      <p:sp>
        <p:nvSpPr>
          <p:cNvPr id="100" name="文本框 99"/>
          <p:cNvSpPr txBox="1"/>
          <p:nvPr/>
        </p:nvSpPr>
        <p:spPr>
          <a:xfrm>
            <a:off x="813605" y="1532416"/>
            <a:ext cx="8794750" cy="423545"/>
          </a:xfrm>
          <a:prstGeom prst="rect">
            <a:avLst/>
          </a:prstGeom>
          <a:noFill/>
          <a:ln w="9525">
            <a:noFill/>
          </a:ln>
        </p:spPr>
        <p:txBody>
          <a:bodyPr wrap="square">
            <a:spAutoFit/>
          </a:bodyPr>
          <a:lstStyle/>
          <a:p>
            <a:pPr marL="0" algn="l">
              <a:lnSpc>
                <a:spcPct val="120000"/>
              </a:lnSpc>
              <a:spcBef>
                <a:spcPts val="1000"/>
              </a:spcBef>
              <a:buFontTx/>
            </a:pPr>
            <a:r>
              <a:rPr lang="en-US" altLang="zh-CN" dirty="0">
                <a:latin typeface="微软雅黑"/>
                <a:ea typeface="微软雅黑"/>
                <a:cs typeface="微软雅黑"/>
                <a:sym typeface="+mn-ea"/>
              </a:rPr>
              <a:t>2.</a:t>
            </a:r>
            <a:r>
              <a:rPr lang="zh-CN" altLang="en-US" dirty="0">
                <a:latin typeface="微软雅黑"/>
                <a:ea typeface="微软雅黑"/>
                <a:cs typeface="微软雅黑"/>
                <a:sym typeface="+mn-ea"/>
              </a:rPr>
              <a:t>将鼠标放到需要扩容磁盘的虚拟机上，点击</a:t>
            </a:r>
            <a:r>
              <a:rPr lang="zh-CN" altLang="en-US" b="1" i="1" dirty="0">
                <a:latin typeface="微软雅黑"/>
                <a:ea typeface="微软雅黑"/>
                <a:cs typeface="微软雅黑"/>
                <a:sym typeface="+mn-ea"/>
              </a:rPr>
              <a:t>更多</a:t>
            </a:r>
            <a:r>
              <a:rPr lang="zh-CN" altLang="en-US" dirty="0">
                <a:latin typeface="微软雅黑"/>
                <a:ea typeface="微软雅黑"/>
                <a:cs typeface="微软雅黑"/>
                <a:sym typeface="+mn-ea"/>
              </a:rPr>
              <a:t>，在弹出的菜单中选择</a:t>
            </a:r>
            <a:r>
              <a:rPr lang="zh-CN" altLang="en-US" b="1" i="1" dirty="0">
                <a:latin typeface="微软雅黑"/>
                <a:ea typeface="微软雅黑"/>
                <a:cs typeface="微软雅黑"/>
                <a:sym typeface="+mn-ea"/>
              </a:rPr>
              <a:t>编辑</a:t>
            </a:r>
            <a:r>
              <a:rPr lang="zh-CN" altLang="en-US" dirty="0">
                <a:latin typeface="微软雅黑"/>
                <a:ea typeface="微软雅黑"/>
                <a:cs typeface="微软雅黑"/>
                <a:sym typeface="+mn-ea"/>
              </a:rPr>
              <a:t>。</a:t>
            </a:r>
            <a:endParaRPr lang="en-US" altLang="zh-CN" dirty="0">
              <a:latin typeface="微软雅黑"/>
              <a:ea typeface="微软雅黑"/>
              <a:cs typeface="微软雅黑"/>
            </a:endParaRPr>
          </a:p>
        </p:txBody>
      </p:sp>
      <p:pic>
        <p:nvPicPr>
          <p:cNvPr id="3" name="图片 2" descr="屏幕快照 2019-03-26 下午5.32.51"/>
          <p:cNvPicPr>
            <a:picLocks noChangeAspect="1"/>
          </p:cNvPicPr>
          <p:nvPr/>
        </p:nvPicPr>
        <p:blipFill>
          <a:blip r:embed="rId2"/>
          <a:stretch>
            <a:fillRect/>
          </a:stretch>
        </p:blipFill>
        <p:spPr>
          <a:xfrm>
            <a:off x="813605" y="2286247"/>
            <a:ext cx="10058400" cy="3554095"/>
          </a:xfrm>
          <a:prstGeom prst="rect">
            <a:avLst/>
          </a:prstGeom>
        </p:spPr>
      </p:pic>
    </p:spTree>
    <p:extLst>
      <p:ext uri="{BB962C8B-B14F-4D97-AF65-F5344CB8AC3E}">
        <p14:creationId xmlns:p14="http://schemas.microsoft.com/office/powerpoint/2010/main" val="558483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rmAutofit fontScale="97500"/>
          </a:bodyPr>
          <a:lstStyle/>
          <a:p>
            <a:r>
              <a:rPr kumimoji="1" lang="zh-CN" altLang="en-US" dirty="0"/>
              <a:t>虚拟机扩容虚拟磁盘大小操作步骤</a:t>
            </a:r>
          </a:p>
        </p:txBody>
      </p:sp>
      <p:sp>
        <p:nvSpPr>
          <p:cNvPr id="100" name="文本框 99"/>
          <p:cNvSpPr txBox="1"/>
          <p:nvPr/>
        </p:nvSpPr>
        <p:spPr>
          <a:xfrm>
            <a:off x="813605" y="1468368"/>
            <a:ext cx="10482580" cy="755650"/>
          </a:xfrm>
          <a:prstGeom prst="rect">
            <a:avLst/>
          </a:prstGeom>
          <a:noFill/>
          <a:ln w="9525">
            <a:noFill/>
          </a:ln>
        </p:spPr>
        <p:txBody>
          <a:bodyPr wrap="square">
            <a:spAutoFit/>
          </a:bodyPr>
          <a:lstStyle/>
          <a:p>
            <a:pPr marL="0" algn="l">
              <a:lnSpc>
                <a:spcPct val="120000"/>
              </a:lnSpc>
              <a:spcBef>
                <a:spcPts val="1000"/>
              </a:spcBef>
              <a:buFontTx/>
            </a:pPr>
            <a:r>
              <a:rPr lang="en-US" altLang="zh-CN" dirty="0">
                <a:latin typeface="微软雅黑"/>
                <a:ea typeface="微软雅黑"/>
                <a:cs typeface="微软雅黑"/>
                <a:sym typeface="+mn-ea"/>
              </a:rPr>
              <a:t>3.</a:t>
            </a:r>
            <a:r>
              <a:rPr lang="zh-CN" altLang="en-US" dirty="0">
                <a:latin typeface="微软雅黑"/>
                <a:ea typeface="微软雅黑"/>
                <a:cs typeface="微软雅黑"/>
                <a:sym typeface="+mn-ea"/>
              </a:rPr>
              <a:t>在弹出的编辑虚拟机界面的左下角硬件选项框中，选择</a:t>
            </a:r>
            <a:r>
              <a:rPr lang="zh-CN" altLang="en-US" b="1" i="1" dirty="0">
                <a:latin typeface="微软雅黑"/>
                <a:ea typeface="微软雅黑"/>
                <a:cs typeface="微软雅黑"/>
                <a:sym typeface="+mn-ea"/>
              </a:rPr>
              <a:t>磁盘</a:t>
            </a:r>
            <a:r>
              <a:rPr lang="zh-CN" altLang="en-US" dirty="0">
                <a:latin typeface="微软雅黑"/>
                <a:ea typeface="微软雅黑"/>
                <a:cs typeface="微软雅黑"/>
                <a:sym typeface="+mn-ea"/>
              </a:rPr>
              <a:t>。在右侧磁盘配置框中</a:t>
            </a:r>
            <a:r>
              <a:rPr lang="en-US" altLang="zh-CN" dirty="0" err="1">
                <a:latin typeface="微软雅黑"/>
                <a:ea typeface="微软雅黑"/>
                <a:cs typeface="微软雅黑"/>
                <a:sym typeface="+mn-ea"/>
              </a:rPr>
              <a:t>将磁盘大小调大至需要的大小，然后点击</a:t>
            </a:r>
            <a:r>
              <a:rPr lang="zh-CN" altLang="en-US" b="1" i="1" dirty="0">
                <a:latin typeface="微软雅黑"/>
                <a:ea typeface="微软雅黑"/>
                <a:cs typeface="微软雅黑"/>
                <a:sym typeface="+mn-ea"/>
              </a:rPr>
              <a:t>确定</a:t>
            </a:r>
            <a:r>
              <a:rPr lang="zh-CN" altLang="en-US" dirty="0">
                <a:latin typeface="微软雅黑"/>
                <a:ea typeface="微软雅黑"/>
                <a:cs typeface="微软雅黑"/>
                <a:sym typeface="+mn-ea"/>
              </a:rPr>
              <a:t>。</a:t>
            </a:r>
          </a:p>
        </p:txBody>
      </p:sp>
      <p:pic>
        <p:nvPicPr>
          <p:cNvPr id="2" name="图片 1" descr="屏幕快照 2019-03-26 下午5.33.29"/>
          <p:cNvPicPr>
            <a:picLocks noChangeAspect="1"/>
          </p:cNvPicPr>
          <p:nvPr/>
        </p:nvPicPr>
        <p:blipFill>
          <a:blip r:embed="rId2"/>
          <a:stretch>
            <a:fillRect/>
          </a:stretch>
        </p:blipFill>
        <p:spPr>
          <a:xfrm>
            <a:off x="2570123" y="2391286"/>
            <a:ext cx="6232525" cy="4351020"/>
          </a:xfrm>
          <a:prstGeom prst="rect">
            <a:avLst/>
          </a:prstGeom>
        </p:spPr>
      </p:pic>
    </p:spTree>
    <p:extLst>
      <p:ext uri="{BB962C8B-B14F-4D97-AF65-F5344CB8AC3E}">
        <p14:creationId xmlns:p14="http://schemas.microsoft.com/office/powerpoint/2010/main" val="3079486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rmAutofit fontScale="97500"/>
          </a:bodyPr>
          <a:lstStyle/>
          <a:p>
            <a:r>
              <a:rPr kumimoji="1" lang="zh-CN" altLang="en-US" dirty="0"/>
              <a:t>虚拟机扩容虚拟磁盘大小操作步骤</a:t>
            </a:r>
          </a:p>
        </p:txBody>
      </p:sp>
      <p:sp>
        <p:nvSpPr>
          <p:cNvPr id="100" name="文本框 99"/>
          <p:cNvSpPr txBox="1"/>
          <p:nvPr/>
        </p:nvSpPr>
        <p:spPr>
          <a:xfrm>
            <a:off x="892097" y="1579880"/>
            <a:ext cx="10694019" cy="728982"/>
          </a:xfrm>
          <a:prstGeom prst="rect">
            <a:avLst/>
          </a:prstGeom>
          <a:noFill/>
          <a:ln w="9525">
            <a:noFill/>
          </a:ln>
        </p:spPr>
        <p:txBody>
          <a:bodyPr wrap="square">
            <a:spAutoFit/>
          </a:bodyPr>
          <a:lstStyle/>
          <a:p>
            <a:pPr marL="0" algn="l">
              <a:lnSpc>
                <a:spcPct val="120000"/>
              </a:lnSpc>
              <a:spcBef>
                <a:spcPts val="1000"/>
              </a:spcBef>
              <a:buFontTx/>
            </a:pPr>
            <a:r>
              <a:rPr lang="en-US" altLang="zh-CN" dirty="0">
                <a:latin typeface="微软雅黑"/>
                <a:ea typeface="微软雅黑"/>
                <a:cs typeface="微软雅黑"/>
                <a:sym typeface="+mn-ea"/>
              </a:rPr>
              <a:t>4.</a:t>
            </a:r>
            <a:r>
              <a:rPr lang="zh-CN" altLang="en-US" dirty="0">
                <a:latin typeface="微软雅黑"/>
                <a:ea typeface="微软雅黑"/>
                <a:cs typeface="微软雅黑"/>
                <a:sym typeface="+mn-ea"/>
              </a:rPr>
              <a:t>在虚拟机页面，勾选这台虚拟机，点击</a:t>
            </a:r>
            <a:r>
              <a:rPr lang="zh-CN" altLang="en-US" b="1" i="1" dirty="0">
                <a:latin typeface="微软雅黑"/>
                <a:ea typeface="微软雅黑"/>
                <a:cs typeface="微软雅黑"/>
                <a:sym typeface="+mn-ea"/>
              </a:rPr>
              <a:t>开机，</a:t>
            </a:r>
            <a:r>
              <a:rPr lang="zh-CN" altLang="en-US" dirty="0">
                <a:latin typeface="微软雅黑"/>
                <a:ea typeface="微软雅黑"/>
                <a:cs typeface="微软雅黑"/>
                <a:sym typeface="+mn-ea"/>
              </a:rPr>
              <a:t>再将鼠标放在该虚拟机上，点击</a:t>
            </a:r>
            <a:r>
              <a:rPr lang="zh-CN" altLang="en-US" b="1" i="1" dirty="0">
                <a:latin typeface="微软雅黑"/>
                <a:ea typeface="微软雅黑"/>
                <a:cs typeface="微软雅黑"/>
                <a:sym typeface="+mn-ea"/>
              </a:rPr>
              <a:t>控制台</a:t>
            </a:r>
            <a:r>
              <a:rPr lang="zh-CN" altLang="en-US" dirty="0">
                <a:latin typeface="微软雅黑"/>
                <a:ea typeface="微软雅黑"/>
                <a:cs typeface="微软雅黑"/>
                <a:sym typeface="+mn-ea"/>
              </a:rPr>
              <a:t>，打开虚拟机控制台。后续操作</a:t>
            </a:r>
            <a:r>
              <a:rPr lang="en-US" altLang="zh-CN" dirty="0">
                <a:latin typeface="微软雅黑"/>
                <a:ea typeface="微软雅黑"/>
                <a:cs typeface="微软雅黑"/>
                <a:sym typeface="+mn-ea"/>
              </a:rPr>
              <a:t>Windows</a:t>
            </a:r>
            <a:r>
              <a:rPr lang="zh-CN" altLang="en-US" dirty="0">
                <a:latin typeface="微软雅黑"/>
                <a:ea typeface="微软雅黑"/>
                <a:cs typeface="微软雅黑"/>
                <a:sym typeface="+mn-ea"/>
              </a:rPr>
              <a:t>与</a:t>
            </a:r>
            <a:r>
              <a:rPr lang="en-US" altLang="zh-CN" dirty="0">
                <a:latin typeface="微软雅黑"/>
                <a:ea typeface="微软雅黑"/>
                <a:cs typeface="微软雅黑"/>
                <a:sym typeface="+mn-ea"/>
              </a:rPr>
              <a:t>Linux</a:t>
            </a:r>
            <a:r>
              <a:rPr lang="zh-CN" altLang="en-US" dirty="0">
                <a:latin typeface="微软雅黑"/>
                <a:ea typeface="微软雅黑"/>
                <a:cs typeface="微软雅黑"/>
                <a:sym typeface="+mn-ea"/>
              </a:rPr>
              <a:t>系统不同，分别展示。</a:t>
            </a:r>
          </a:p>
        </p:txBody>
      </p:sp>
      <p:pic>
        <p:nvPicPr>
          <p:cNvPr id="3" name="图片 2" descr="屏幕快照 2019-03-26 下午5.34.32"/>
          <p:cNvPicPr>
            <a:picLocks noChangeAspect="1"/>
          </p:cNvPicPr>
          <p:nvPr/>
        </p:nvPicPr>
        <p:blipFill>
          <a:blip r:embed="rId2"/>
          <a:stretch>
            <a:fillRect/>
          </a:stretch>
        </p:blipFill>
        <p:spPr>
          <a:xfrm>
            <a:off x="892097" y="2452649"/>
            <a:ext cx="10058400" cy="3991610"/>
          </a:xfrm>
          <a:prstGeom prst="rect">
            <a:avLst/>
          </a:prstGeom>
        </p:spPr>
      </p:pic>
    </p:spTree>
    <p:extLst>
      <p:ext uri="{BB962C8B-B14F-4D97-AF65-F5344CB8AC3E}">
        <p14:creationId xmlns:p14="http://schemas.microsoft.com/office/powerpoint/2010/main" val="27706317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5" y="609708"/>
            <a:ext cx="8252336" cy="480909"/>
          </a:xfrm>
        </p:spPr>
        <p:txBody>
          <a:bodyPr>
            <a:noAutofit/>
          </a:bodyPr>
          <a:lstStyle/>
          <a:p>
            <a:r>
              <a:rPr kumimoji="1" lang="zh-CN" altLang="en-US" sz="2300" dirty="0"/>
              <a:t>虚拟机扩容虚拟磁盘大小操作步骤（</a:t>
            </a:r>
            <a:r>
              <a:rPr kumimoji="1" lang="en-US" altLang="zh-CN" sz="2300" dirty="0">
                <a:sym typeface="+mn-ea"/>
              </a:rPr>
              <a:t>Windows</a:t>
            </a:r>
            <a:r>
              <a:rPr kumimoji="1" lang="zh-CN" altLang="en-US" sz="2300" dirty="0"/>
              <a:t>）</a:t>
            </a:r>
          </a:p>
        </p:txBody>
      </p:sp>
      <p:sp>
        <p:nvSpPr>
          <p:cNvPr id="100" name="文本框 99"/>
          <p:cNvSpPr txBox="1"/>
          <p:nvPr/>
        </p:nvSpPr>
        <p:spPr>
          <a:xfrm>
            <a:off x="813605" y="1464154"/>
            <a:ext cx="8794750" cy="423545"/>
          </a:xfrm>
          <a:prstGeom prst="rect">
            <a:avLst/>
          </a:prstGeom>
          <a:noFill/>
          <a:ln w="9525">
            <a:noFill/>
          </a:ln>
        </p:spPr>
        <p:txBody>
          <a:bodyPr wrap="square">
            <a:spAutoFit/>
          </a:bodyPr>
          <a:lstStyle/>
          <a:p>
            <a:pPr marL="0" algn="l">
              <a:lnSpc>
                <a:spcPct val="120000"/>
              </a:lnSpc>
              <a:spcBef>
                <a:spcPts val="1000"/>
              </a:spcBef>
              <a:buFontTx/>
            </a:pPr>
            <a:r>
              <a:rPr lang="en-US" altLang="zh-CN" dirty="0">
                <a:latin typeface="微软雅黑"/>
                <a:ea typeface="微软雅黑"/>
                <a:cs typeface="微软雅黑"/>
                <a:sym typeface="+mn-ea"/>
              </a:rPr>
              <a:t>5.</a:t>
            </a:r>
            <a:r>
              <a:rPr lang="zh-CN" altLang="en-US" dirty="0">
                <a:latin typeface="微软雅黑"/>
                <a:ea typeface="微软雅黑"/>
                <a:cs typeface="微软雅黑"/>
                <a:sym typeface="+mn-ea"/>
              </a:rPr>
              <a:t>进入</a:t>
            </a:r>
            <a:r>
              <a:rPr lang="zh-CN" altLang="en-US" b="1" i="1" dirty="0">
                <a:latin typeface="微软雅黑"/>
                <a:ea typeface="微软雅黑"/>
                <a:cs typeface="微软雅黑"/>
                <a:sym typeface="+mn-ea"/>
              </a:rPr>
              <a:t>开始</a:t>
            </a:r>
            <a:r>
              <a:rPr lang="zh-CN" altLang="en-US" dirty="0">
                <a:latin typeface="微软雅黑"/>
                <a:ea typeface="微软雅黑"/>
                <a:cs typeface="微软雅黑"/>
                <a:sym typeface="+mn-ea"/>
              </a:rPr>
              <a:t>→</a:t>
            </a:r>
            <a:r>
              <a:rPr lang="zh-CN" altLang="en-US" b="1" i="1" dirty="0">
                <a:latin typeface="微软雅黑"/>
                <a:ea typeface="微软雅黑"/>
                <a:cs typeface="微软雅黑"/>
                <a:sym typeface="+mn-ea"/>
              </a:rPr>
              <a:t>计算机</a:t>
            </a:r>
            <a:r>
              <a:rPr lang="zh-CN" altLang="en-US" dirty="0">
                <a:latin typeface="微软雅黑"/>
                <a:ea typeface="微软雅黑"/>
                <a:cs typeface="微软雅黑"/>
                <a:sym typeface="+mn-ea"/>
              </a:rPr>
              <a:t>→</a:t>
            </a:r>
            <a:r>
              <a:rPr lang="zh-CN" altLang="en-US" b="1" i="1" dirty="0">
                <a:latin typeface="微软雅黑"/>
                <a:ea typeface="微软雅黑"/>
                <a:cs typeface="微软雅黑"/>
                <a:sym typeface="+mn-ea"/>
              </a:rPr>
              <a:t>管理</a:t>
            </a:r>
            <a:r>
              <a:rPr lang="zh-CN" altLang="en-US" dirty="0">
                <a:latin typeface="微软雅黑"/>
                <a:ea typeface="微软雅黑"/>
                <a:cs typeface="微软雅黑"/>
                <a:sym typeface="+mn-ea"/>
              </a:rPr>
              <a:t>打开服务管理器，然后点击</a:t>
            </a:r>
            <a:r>
              <a:rPr lang="zh-CN" altLang="en-US" b="1" i="1" dirty="0">
                <a:latin typeface="微软雅黑"/>
                <a:ea typeface="微软雅黑"/>
                <a:cs typeface="微软雅黑"/>
                <a:sym typeface="+mn-ea"/>
              </a:rPr>
              <a:t>磁盘管理。</a:t>
            </a:r>
          </a:p>
        </p:txBody>
      </p:sp>
      <p:pic>
        <p:nvPicPr>
          <p:cNvPr id="726" name="图片 726" descr="C:\Users\solara\AppData\Local\Temp\ksohtml\wps7C6C.tmp.jpg"/>
          <p:cNvPicPr>
            <a:picLocks noChangeAspect="1" noChangeArrowheads="1"/>
          </p:cNvPicPr>
          <p:nvPr/>
        </p:nvPicPr>
        <p:blipFill>
          <a:blip r:embed="rId2">
            <a:extLst>
              <a:ext uri="{28A0092B-C50C-407E-A947-70E740481C1C}">
                <a14:useLocalDpi xmlns:a14="http://schemas.microsoft.com/office/drawing/2010/main" val="0"/>
              </a:ext>
            </a:extLst>
          </a:blip>
          <a:srcRect t="27541"/>
          <a:stretch>
            <a:fillRect/>
          </a:stretch>
        </p:blipFill>
        <p:spPr>
          <a:xfrm>
            <a:off x="140970" y="2261870"/>
            <a:ext cx="5343525" cy="4022725"/>
          </a:xfrm>
          <a:prstGeom prst="rect">
            <a:avLst/>
          </a:prstGeom>
          <a:noFill/>
          <a:ln>
            <a:noFill/>
          </a:ln>
        </p:spPr>
      </p:pic>
      <p:pic>
        <p:nvPicPr>
          <p:cNvPr id="727" name="图片 727" descr="C:\Users\solara\AppData\Local\Temp\ksohtml\wps7C6D.tm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659120" y="2262505"/>
            <a:ext cx="6332855" cy="4022090"/>
          </a:xfrm>
          <a:prstGeom prst="rect">
            <a:avLst/>
          </a:prstGeom>
          <a:noFill/>
          <a:ln>
            <a:noFill/>
          </a:ln>
        </p:spPr>
      </p:pic>
    </p:spTree>
    <p:extLst>
      <p:ext uri="{BB962C8B-B14F-4D97-AF65-F5344CB8AC3E}">
        <p14:creationId xmlns:p14="http://schemas.microsoft.com/office/powerpoint/2010/main" val="311562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769434" y="609708"/>
            <a:ext cx="7861609" cy="480909"/>
          </a:xfrm>
        </p:spPr>
        <p:txBody>
          <a:bodyPr>
            <a:noAutofit/>
          </a:bodyPr>
          <a:lstStyle/>
          <a:p>
            <a:r>
              <a:rPr kumimoji="1" lang="zh-CN" altLang="en-US" sz="2300" dirty="0"/>
              <a:t>虚拟机扩容虚拟磁盘大小操作步骤（</a:t>
            </a:r>
            <a:r>
              <a:rPr kumimoji="1" lang="en-US" altLang="zh-CN" sz="2300" dirty="0">
                <a:sym typeface="+mn-ea"/>
              </a:rPr>
              <a:t>Windows</a:t>
            </a:r>
            <a:r>
              <a:rPr kumimoji="1" lang="zh-CN" altLang="en-US" sz="2300" dirty="0"/>
              <a:t>）</a:t>
            </a:r>
          </a:p>
        </p:txBody>
      </p:sp>
      <p:sp>
        <p:nvSpPr>
          <p:cNvPr id="100" name="文本框 99"/>
          <p:cNvSpPr txBox="1"/>
          <p:nvPr/>
        </p:nvSpPr>
        <p:spPr>
          <a:xfrm>
            <a:off x="769434" y="1421609"/>
            <a:ext cx="9190990" cy="423545"/>
          </a:xfrm>
          <a:prstGeom prst="rect">
            <a:avLst/>
          </a:prstGeom>
          <a:noFill/>
          <a:ln w="9525">
            <a:noFill/>
          </a:ln>
        </p:spPr>
        <p:txBody>
          <a:bodyPr wrap="square">
            <a:spAutoFit/>
          </a:bodyPr>
          <a:lstStyle/>
          <a:p>
            <a:pPr marL="0" algn="l">
              <a:lnSpc>
                <a:spcPct val="120000"/>
              </a:lnSpc>
              <a:spcBef>
                <a:spcPts val="1000"/>
              </a:spcBef>
              <a:buFontTx/>
            </a:pPr>
            <a:r>
              <a:rPr lang="en-US" altLang="zh-CN" dirty="0">
                <a:latin typeface="微软雅黑"/>
                <a:ea typeface="微软雅黑"/>
                <a:cs typeface="微软雅黑"/>
                <a:sym typeface="+mn-ea"/>
              </a:rPr>
              <a:t>6.</a:t>
            </a:r>
            <a:r>
              <a:rPr lang="zh-CN" altLang="en-US" dirty="0">
                <a:latin typeface="微软雅黑"/>
                <a:ea typeface="微软雅黑"/>
                <a:cs typeface="微软雅黑"/>
                <a:sym typeface="+mn-ea"/>
              </a:rPr>
              <a:t>在刚刚扩容的磁盘上，右键点击，然后点击</a:t>
            </a:r>
            <a:r>
              <a:rPr lang="zh-CN" altLang="en-US" b="1" i="1" dirty="0">
                <a:latin typeface="微软雅黑"/>
                <a:ea typeface="微软雅黑"/>
                <a:cs typeface="微软雅黑"/>
                <a:sym typeface="+mn-ea"/>
              </a:rPr>
              <a:t>扩展卷</a:t>
            </a:r>
            <a:r>
              <a:rPr lang="zh-CN" altLang="en-US" dirty="0">
                <a:latin typeface="微软雅黑"/>
                <a:ea typeface="微软雅黑"/>
                <a:cs typeface="微软雅黑"/>
                <a:sym typeface="+mn-ea"/>
              </a:rPr>
              <a:t>，会弹出扩展卷向导，点击</a:t>
            </a:r>
            <a:r>
              <a:rPr lang="zh-CN" altLang="en-US" b="1" i="1" dirty="0">
                <a:latin typeface="微软雅黑"/>
                <a:ea typeface="微软雅黑"/>
                <a:cs typeface="微软雅黑"/>
                <a:sym typeface="+mn-ea"/>
              </a:rPr>
              <a:t>下一步</a:t>
            </a:r>
            <a:r>
              <a:rPr lang="zh-CN" altLang="en-US" dirty="0">
                <a:latin typeface="微软雅黑"/>
                <a:ea typeface="微软雅黑"/>
                <a:cs typeface="微软雅黑"/>
                <a:sym typeface="+mn-ea"/>
              </a:rPr>
              <a:t>。</a:t>
            </a:r>
          </a:p>
        </p:txBody>
      </p:sp>
      <p:pic>
        <p:nvPicPr>
          <p:cNvPr id="728" name="图片 728" descr="C:\Users\solara\AppData\Local\Temp\ksohtml\wps7C7D.tm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25730" y="2177415"/>
            <a:ext cx="6130290" cy="4196715"/>
          </a:xfrm>
          <a:prstGeom prst="rect">
            <a:avLst/>
          </a:prstGeom>
          <a:noFill/>
          <a:ln>
            <a:noFill/>
          </a:ln>
        </p:spPr>
      </p:pic>
      <p:pic>
        <p:nvPicPr>
          <p:cNvPr id="729" name="图片 729" descr="C:\Users\solara\AppData\Local\Temp\ksohtml\wps7C7E.tm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419850" y="2176780"/>
            <a:ext cx="5734050" cy="4197350"/>
          </a:xfrm>
          <a:prstGeom prst="rect">
            <a:avLst/>
          </a:prstGeom>
          <a:noFill/>
          <a:ln>
            <a:noFill/>
          </a:ln>
        </p:spPr>
      </p:pic>
    </p:spTree>
    <p:extLst>
      <p:ext uri="{BB962C8B-B14F-4D97-AF65-F5344CB8AC3E}">
        <p14:creationId xmlns:p14="http://schemas.microsoft.com/office/powerpoint/2010/main" val="1573845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5" y="609708"/>
            <a:ext cx="7349088" cy="480909"/>
          </a:xfrm>
        </p:spPr>
        <p:txBody>
          <a:bodyPr>
            <a:noAutofit/>
          </a:bodyPr>
          <a:lstStyle/>
          <a:p>
            <a:r>
              <a:rPr kumimoji="1" lang="zh-CN" altLang="en-US" sz="2300" dirty="0"/>
              <a:t>虚拟机扩容虚拟磁盘大小操作步骤（</a:t>
            </a:r>
            <a:r>
              <a:rPr kumimoji="1" lang="en-US" altLang="zh-CN" sz="2300" dirty="0">
                <a:sym typeface="+mn-ea"/>
              </a:rPr>
              <a:t>Windows</a:t>
            </a:r>
            <a:r>
              <a:rPr kumimoji="1" lang="zh-CN" altLang="en-US" sz="2300" dirty="0"/>
              <a:t>）</a:t>
            </a:r>
          </a:p>
        </p:txBody>
      </p:sp>
      <p:sp>
        <p:nvSpPr>
          <p:cNvPr id="100" name="文本框 99"/>
          <p:cNvSpPr txBox="1"/>
          <p:nvPr/>
        </p:nvSpPr>
        <p:spPr>
          <a:xfrm>
            <a:off x="813604" y="1279208"/>
            <a:ext cx="11162805" cy="396583"/>
          </a:xfrm>
          <a:prstGeom prst="rect">
            <a:avLst/>
          </a:prstGeom>
          <a:noFill/>
          <a:ln w="9525">
            <a:noFill/>
          </a:ln>
        </p:spPr>
        <p:txBody>
          <a:bodyPr wrap="square">
            <a:spAutoFit/>
          </a:bodyPr>
          <a:lstStyle/>
          <a:p>
            <a:pPr marL="0" algn="l">
              <a:lnSpc>
                <a:spcPct val="120000"/>
              </a:lnSpc>
              <a:spcBef>
                <a:spcPts val="1000"/>
              </a:spcBef>
              <a:buFontTx/>
            </a:pPr>
            <a:r>
              <a:rPr lang="en-US" altLang="zh-CN" dirty="0">
                <a:latin typeface="微软雅黑"/>
                <a:ea typeface="微软雅黑"/>
                <a:cs typeface="微软雅黑"/>
                <a:sym typeface="+mn-ea"/>
              </a:rPr>
              <a:t>7.</a:t>
            </a:r>
            <a:r>
              <a:rPr lang="zh-CN" altLang="en-US" dirty="0">
                <a:latin typeface="微软雅黑"/>
                <a:ea typeface="微软雅黑"/>
                <a:cs typeface="微软雅黑"/>
                <a:sym typeface="+mn-ea"/>
              </a:rPr>
              <a:t>在扩展卷向导，</a:t>
            </a:r>
            <a:r>
              <a:rPr lang="en-US" altLang="zh-CN" dirty="0" err="1">
                <a:latin typeface="微软雅黑"/>
                <a:ea typeface="微软雅黑"/>
                <a:cs typeface="微软雅黑"/>
                <a:sym typeface="+mn-ea"/>
              </a:rPr>
              <a:t>可以看到，增加的</a:t>
            </a:r>
            <a:r>
              <a:rPr lang="zh-CN" altLang="en-US" dirty="0">
                <a:latin typeface="微软雅黑"/>
                <a:ea typeface="微软雅黑"/>
                <a:cs typeface="微软雅黑"/>
                <a:sym typeface="+mn-ea"/>
              </a:rPr>
              <a:t>部分空间</a:t>
            </a:r>
            <a:r>
              <a:rPr lang="en-US" altLang="zh-CN" dirty="0" err="1">
                <a:latin typeface="微软雅黑"/>
                <a:ea typeface="微软雅黑"/>
                <a:cs typeface="微软雅黑"/>
                <a:sym typeface="+mn-ea"/>
              </a:rPr>
              <a:t>已经自动选择了，按照提示，点击</a:t>
            </a:r>
            <a:r>
              <a:rPr lang="zh-CN" altLang="en-US" b="1" i="1" dirty="0">
                <a:latin typeface="微软雅黑"/>
                <a:ea typeface="微软雅黑"/>
                <a:cs typeface="微软雅黑"/>
                <a:sym typeface="+mn-ea"/>
              </a:rPr>
              <a:t>下一步</a:t>
            </a:r>
            <a:r>
              <a:rPr lang="zh-CN" altLang="en-US" dirty="0">
                <a:latin typeface="微软雅黑"/>
                <a:ea typeface="微软雅黑"/>
                <a:cs typeface="微软雅黑"/>
                <a:sym typeface="+mn-ea"/>
              </a:rPr>
              <a:t>。</a:t>
            </a:r>
          </a:p>
        </p:txBody>
      </p:sp>
      <p:pic>
        <p:nvPicPr>
          <p:cNvPr id="730" name="图片 730" descr="C:\Users\solara\AppData\Local\Temp\ksohtml\wps7C8F.tm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216275" y="2034858"/>
            <a:ext cx="5759450" cy="4316095"/>
          </a:xfrm>
          <a:prstGeom prst="rect">
            <a:avLst/>
          </a:prstGeom>
          <a:noFill/>
          <a:ln>
            <a:noFill/>
          </a:ln>
        </p:spPr>
      </p:pic>
    </p:spTree>
    <p:extLst>
      <p:ext uri="{BB962C8B-B14F-4D97-AF65-F5344CB8AC3E}">
        <p14:creationId xmlns:p14="http://schemas.microsoft.com/office/powerpoint/2010/main" val="4101976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5" y="609708"/>
            <a:ext cx="7538658" cy="480909"/>
          </a:xfrm>
        </p:spPr>
        <p:txBody>
          <a:bodyPr>
            <a:noAutofit/>
          </a:bodyPr>
          <a:lstStyle/>
          <a:p>
            <a:r>
              <a:rPr kumimoji="1" lang="zh-CN" altLang="en-US" sz="2300" dirty="0"/>
              <a:t>虚拟机扩容虚拟磁盘大小操作步骤（</a:t>
            </a:r>
            <a:r>
              <a:rPr kumimoji="1" lang="en-US" altLang="zh-CN" sz="2300" dirty="0">
                <a:sym typeface="+mn-ea"/>
              </a:rPr>
              <a:t>Windows</a:t>
            </a:r>
            <a:r>
              <a:rPr kumimoji="1" lang="zh-CN" altLang="en-US" sz="2300" dirty="0"/>
              <a:t>）</a:t>
            </a:r>
          </a:p>
        </p:txBody>
      </p:sp>
      <p:sp>
        <p:nvSpPr>
          <p:cNvPr id="100" name="文本框 99"/>
          <p:cNvSpPr txBox="1"/>
          <p:nvPr/>
        </p:nvSpPr>
        <p:spPr>
          <a:xfrm>
            <a:off x="813605" y="1335248"/>
            <a:ext cx="8794750" cy="423545"/>
          </a:xfrm>
          <a:prstGeom prst="rect">
            <a:avLst/>
          </a:prstGeom>
          <a:noFill/>
          <a:ln w="9525">
            <a:noFill/>
          </a:ln>
        </p:spPr>
        <p:txBody>
          <a:bodyPr wrap="square">
            <a:spAutoFit/>
          </a:bodyPr>
          <a:lstStyle/>
          <a:p>
            <a:pPr marL="0" algn="l">
              <a:lnSpc>
                <a:spcPct val="120000"/>
              </a:lnSpc>
              <a:spcBef>
                <a:spcPts val="1000"/>
              </a:spcBef>
              <a:buFontTx/>
            </a:pPr>
            <a:r>
              <a:rPr lang="en-US" altLang="zh-CN" dirty="0">
                <a:latin typeface="微软雅黑"/>
                <a:ea typeface="微软雅黑"/>
                <a:cs typeface="微软雅黑"/>
                <a:sym typeface="+mn-ea"/>
              </a:rPr>
              <a:t>8.</a:t>
            </a:r>
            <a:r>
              <a:rPr dirty="0">
                <a:latin typeface="微软雅黑"/>
                <a:ea typeface="微软雅黑"/>
                <a:cs typeface="微软雅黑"/>
                <a:sym typeface="+mn-ea"/>
              </a:rPr>
              <a:t>接着点击</a:t>
            </a:r>
            <a:r>
              <a:rPr b="1" i="1" dirty="0">
                <a:latin typeface="微软雅黑"/>
                <a:ea typeface="微软雅黑"/>
                <a:cs typeface="微软雅黑"/>
                <a:sym typeface="+mn-ea"/>
              </a:rPr>
              <a:t>完成</a:t>
            </a:r>
            <a:r>
              <a:rPr dirty="0">
                <a:latin typeface="微软雅黑"/>
                <a:ea typeface="微软雅黑"/>
                <a:cs typeface="微软雅黑"/>
                <a:sym typeface="+mn-ea"/>
              </a:rPr>
              <a:t>即可完成扩展卷操作，可以看到原来的磁盘E</a:t>
            </a:r>
            <a:r>
              <a:rPr lang="zh-CN" dirty="0">
                <a:latin typeface="微软雅黑"/>
                <a:ea typeface="微软雅黑"/>
                <a:cs typeface="微软雅黑"/>
                <a:sym typeface="+mn-ea"/>
              </a:rPr>
              <a:t>完成了扩展</a:t>
            </a:r>
          </a:p>
        </p:txBody>
      </p:sp>
      <p:pic>
        <p:nvPicPr>
          <p:cNvPr id="731" name="图片 731" descr="C:\Users\solara\AppData\Local\Temp\ksohtml\wps7C90.tm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00025" y="2003425"/>
            <a:ext cx="5759450" cy="4305300"/>
          </a:xfrm>
          <a:prstGeom prst="rect">
            <a:avLst/>
          </a:prstGeom>
          <a:noFill/>
          <a:ln>
            <a:noFill/>
          </a:ln>
        </p:spPr>
      </p:pic>
      <p:pic>
        <p:nvPicPr>
          <p:cNvPr id="732" name="图片 732" descr="C:\Users\solara\AppData\Local\Temp\ksohtml\wps7CA1.tm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6153150" y="2197735"/>
            <a:ext cx="5759450" cy="4110990"/>
          </a:xfrm>
          <a:prstGeom prst="rect">
            <a:avLst/>
          </a:prstGeom>
          <a:noFill/>
          <a:ln>
            <a:noFill/>
          </a:ln>
        </p:spPr>
      </p:pic>
    </p:spTree>
    <p:extLst>
      <p:ext uri="{BB962C8B-B14F-4D97-AF65-F5344CB8AC3E}">
        <p14:creationId xmlns:p14="http://schemas.microsoft.com/office/powerpoint/2010/main" val="2119192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5" y="609708"/>
            <a:ext cx="7326785" cy="480909"/>
          </a:xfrm>
        </p:spPr>
        <p:txBody>
          <a:bodyPr>
            <a:noAutofit/>
          </a:bodyPr>
          <a:lstStyle/>
          <a:p>
            <a:r>
              <a:rPr kumimoji="1" lang="zh-CN" altLang="en-US" sz="2300" dirty="0"/>
              <a:t>虚拟机扩容虚拟磁盘大小操作步骤（</a:t>
            </a:r>
            <a:r>
              <a:rPr kumimoji="1" lang="en-US" altLang="zh-CN" sz="2300" dirty="0">
                <a:sym typeface="+mn-ea"/>
              </a:rPr>
              <a:t>Linux</a:t>
            </a:r>
            <a:r>
              <a:rPr kumimoji="1" lang="zh-CN" altLang="en-US" sz="2300" dirty="0"/>
              <a:t>）</a:t>
            </a:r>
          </a:p>
        </p:txBody>
      </p:sp>
      <p:sp>
        <p:nvSpPr>
          <p:cNvPr id="100" name="文本框 99"/>
          <p:cNvSpPr txBox="1"/>
          <p:nvPr/>
        </p:nvSpPr>
        <p:spPr>
          <a:xfrm>
            <a:off x="813605" y="1323402"/>
            <a:ext cx="8794750" cy="423545"/>
          </a:xfrm>
          <a:prstGeom prst="rect">
            <a:avLst/>
          </a:prstGeom>
          <a:noFill/>
          <a:ln w="9525">
            <a:noFill/>
          </a:ln>
        </p:spPr>
        <p:txBody>
          <a:bodyPr wrap="square">
            <a:spAutoFit/>
          </a:bodyPr>
          <a:lstStyle/>
          <a:p>
            <a:pPr marL="0" algn="l">
              <a:lnSpc>
                <a:spcPct val="120000"/>
              </a:lnSpc>
              <a:spcBef>
                <a:spcPts val="1000"/>
              </a:spcBef>
              <a:buFontTx/>
            </a:pPr>
            <a:r>
              <a:rPr lang="en-US" altLang="zh-CN" dirty="0">
                <a:latin typeface="微软雅黑"/>
                <a:ea typeface="微软雅黑"/>
                <a:cs typeface="微软雅黑"/>
                <a:sym typeface="+mn-ea"/>
              </a:rPr>
              <a:t>5.</a:t>
            </a:r>
            <a:r>
              <a:rPr dirty="0">
                <a:latin typeface="微软雅黑"/>
                <a:ea typeface="微软雅黑"/>
                <a:cs typeface="微软雅黑"/>
                <a:sym typeface="+mn-ea"/>
              </a:rPr>
              <a:t>查看当前磁盘容量，已经扩展</a:t>
            </a:r>
            <a:r>
              <a:rPr lang="zh-CN" dirty="0">
                <a:latin typeface="微软雅黑"/>
                <a:ea typeface="微软雅黑"/>
                <a:cs typeface="微软雅黑"/>
                <a:sym typeface="+mn-ea"/>
              </a:rPr>
              <a:t>了</a:t>
            </a:r>
            <a:r>
              <a:rPr dirty="0">
                <a:latin typeface="微软雅黑"/>
                <a:ea typeface="微软雅黑"/>
                <a:cs typeface="微软雅黑"/>
                <a:sym typeface="+mn-ea"/>
              </a:rPr>
              <a:t>，</a:t>
            </a:r>
            <a:r>
              <a:rPr dirty="0" err="1">
                <a:latin typeface="微软雅黑"/>
                <a:ea typeface="微软雅黑"/>
                <a:cs typeface="微软雅黑"/>
                <a:sym typeface="+mn-ea"/>
              </a:rPr>
              <a:t>将新增加的</a:t>
            </a:r>
            <a:r>
              <a:rPr lang="zh-CN" dirty="0">
                <a:latin typeface="微软雅黑"/>
                <a:ea typeface="微软雅黑"/>
                <a:cs typeface="微软雅黑"/>
                <a:sym typeface="+mn-ea"/>
              </a:rPr>
              <a:t>部分</a:t>
            </a:r>
            <a:r>
              <a:rPr dirty="0" err="1">
                <a:latin typeface="微软雅黑"/>
                <a:ea typeface="微软雅黑"/>
                <a:cs typeface="微软雅黑"/>
                <a:sym typeface="+mn-ea"/>
              </a:rPr>
              <a:t>进行分区</a:t>
            </a:r>
            <a:r>
              <a:rPr dirty="0">
                <a:latin typeface="微软雅黑"/>
                <a:ea typeface="微软雅黑"/>
                <a:cs typeface="微软雅黑"/>
                <a:sym typeface="+mn-ea"/>
              </a:rPr>
              <a:t>。</a:t>
            </a:r>
          </a:p>
        </p:txBody>
      </p:sp>
      <p:pic>
        <p:nvPicPr>
          <p:cNvPr id="738" name="图片 738" descr="C:\Users\solara\AppData\Local\Temp\ksohtml\wps7CD5.tm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052185" y="2611755"/>
            <a:ext cx="5896610" cy="3453765"/>
          </a:xfrm>
          <a:prstGeom prst="rect">
            <a:avLst/>
          </a:prstGeom>
          <a:noFill/>
          <a:ln>
            <a:noFill/>
          </a:ln>
        </p:spPr>
      </p:pic>
      <p:grpSp>
        <p:nvGrpSpPr>
          <p:cNvPr id="3" name="组合 2"/>
          <p:cNvGrpSpPr/>
          <p:nvPr/>
        </p:nvGrpSpPr>
        <p:grpSpPr>
          <a:xfrm>
            <a:off x="176530" y="3661410"/>
            <a:ext cx="5759450" cy="1070610"/>
            <a:chOff x="1214" y="8446"/>
            <a:chExt cx="9070" cy="1686"/>
          </a:xfrm>
        </p:grpSpPr>
        <p:pic>
          <p:nvPicPr>
            <p:cNvPr id="737" name="图片 737" descr="C:\Users\solara\AppData\Local\Temp\ksohtml\wps7CC5.tmp.jpg"/>
            <p:cNvPicPr>
              <a:picLocks noChangeAspect="1" noChangeArrowheads="1"/>
            </p:cNvPicPr>
            <p:nvPr/>
          </p:nvPicPr>
          <p:blipFill>
            <a:blip r:embed="rId4">
              <a:extLst>
                <a:ext uri="{28A0092B-C50C-407E-A947-70E740481C1C}">
                  <a14:useLocalDpi xmlns:a14="http://schemas.microsoft.com/office/drawing/2010/main" val="0"/>
                </a:ext>
              </a:extLst>
            </a:blip>
            <a:srcRect b="76125"/>
            <a:stretch>
              <a:fillRect/>
            </a:stretch>
          </p:blipFill>
          <p:spPr>
            <a:xfrm>
              <a:off x="1214" y="8446"/>
              <a:ext cx="9070" cy="854"/>
            </a:xfrm>
            <a:prstGeom prst="rect">
              <a:avLst/>
            </a:prstGeom>
            <a:noFill/>
            <a:ln>
              <a:noFill/>
            </a:ln>
          </p:spPr>
        </p:pic>
        <p:pic>
          <p:nvPicPr>
            <p:cNvPr id="2" name="图片 737" descr="C:\Users\solara\AppData\Local\Temp\ksohtml\wps7CC5.tmp.jpg"/>
            <p:cNvPicPr>
              <a:picLocks noChangeAspect="1" noChangeArrowheads="1"/>
            </p:cNvPicPr>
            <p:nvPr/>
          </p:nvPicPr>
          <p:blipFill>
            <a:blip r:embed="rId4">
              <a:extLst>
                <a:ext uri="{28A0092B-C50C-407E-A947-70E740481C1C}">
                  <a14:useLocalDpi xmlns:a14="http://schemas.microsoft.com/office/drawing/2010/main" val="0"/>
                </a:ext>
              </a:extLst>
            </a:blip>
            <a:srcRect t="76712"/>
            <a:stretch>
              <a:fillRect/>
            </a:stretch>
          </p:blipFill>
          <p:spPr>
            <a:xfrm>
              <a:off x="1214" y="9300"/>
              <a:ext cx="9070" cy="833"/>
            </a:xfrm>
            <a:prstGeom prst="rect">
              <a:avLst/>
            </a:prstGeom>
            <a:noFill/>
            <a:ln>
              <a:noFill/>
            </a:ln>
          </p:spPr>
        </p:pic>
      </p:grpSp>
    </p:spTree>
    <p:extLst>
      <p:ext uri="{BB962C8B-B14F-4D97-AF65-F5344CB8AC3E}">
        <p14:creationId xmlns:p14="http://schemas.microsoft.com/office/powerpoint/2010/main" val="4181042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5" y="609708"/>
            <a:ext cx="7248727" cy="480909"/>
          </a:xfrm>
        </p:spPr>
        <p:txBody>
          <a:bodyPr>
            <a:noAutofit/>
          </a:bodyPr>
          <a:lstStyle/>
          <a:p>
            <a:r>
              <a:rPr kumimoji="1" lang="zh-CN" altLang="en-US" sz="2300" dirty="0"/>
              <a:t>虚拟机扩容虚拟磁盘大小操作步骤（</a:t>
            </a:r>
            <a:r>
              <a:rPr kumimoji="1" lang="en-US" altLang="zh-CN" sz="2300" dirty="0">
                <a:sym typeface="+mn-ea"/>
              </a:rPr>
              <a:t>Linux</a:t>
            </a:r>
            <a:r>
              <a:rPr kumimoji="1" lang="zh-CN" altLang="en-US" sz="2300" dirty="0"/>
              <a:t>）</a:t>
            </a:r>
          </a:p>
        </p:txBody>
      </p:sp>
      <p:sp>
        <p:nvSpPr>
          <p:cNvPr id="100" name="文本框 99"/>
          <p:cNvSpPr txBox="1"/>
          <p:nvPr/>
        </p:nvSpPr>
        <p:spPr>
          <a:xfrm>
            <a:off x="813604" y="1447961"/>
            <a:ext cx="10860761" cy="396583"/>
          </a:xfrm>
          <a:prstGeom prst="rect">
            <a:avLst/>
          </a:prstGeom>
          <a:noFill/>
          <a:ln w="9525">
            <a:noFill/>
          </a:ln>
        </p:spPr>
        <p:txBody>
          <a:bodyPr wrap="square">
            <a:spAutoFit/>
          </a:bodyPr>
          <a:lstStyle/>
          <a:p>
            <a:pPr marL="0" algn="l">
              <a:lnSpc>
                <a:spcPct val="120000"/>
              </a:lnSpc>
              <a:spcBef>
                <a:spcPts val="1000"/>
              </a:spcBef>
              <a:buFontTx/>
            </a:pPr>
            <a:r>
              <a:rPr lang="en-US" altLang="zh-CN" dirty="0">
                <a:latin typeface="微软雅黑"/>
                <a:ea typeface="微软雅黑"/>
                <a:cs typeface="微软雅黑"/>
                <a:sym typeface="+mn-ea"/>
              </a:rPr>
              <a:t>6.</a:t>
            </a:r>
            <a:r>
              <a:rPr lang="zh-CN" altLang="en-US" dirty="0">
                <a:latin typeface="微软雅黑"/>
                <a:ea typeface="微软雅黑"/>
                <a:cs typeface="微软雅黑"/>
                <a:sym typeface="+mn-ea"/>
              </a:rPr>
              <a:t>可</a:t>
            </a:r>
            <a:r>
              <a:rPr dirty="0" err="1">
                <a:latin typeface="微软雅黑"/>
                <a:ea typeface="微软雅黑"/>
                <a:cs typeface="微软雅黑"/>
                <a:sym typeface="+mn-ea"/>
              </a:rPr>
              <a:t>重启系统，使新加的分区生效</a:t>
            </a:r>
            <a:r>
              <a:rPr dirty="0">
                <a:latin typeface="微软雅黑"/>
                <a:ea typeface="微软雅黑"/>
                <a:cs typeface="微软雅黑"/>
                <a:sym typeface="+mn-ea"/>
              </a:rPr>
              <a:t>。</a:t>
            </a:r>
            <a:r>
              <a:rPr lang="zh-CN" altLang="en-US" dirty="0">
                <a:latin typeface="微软雅黑"/>
                <a:ea typeface="微软雅黑"/>
                <a:cs typeface="微软雅黑"/>
                <a:sym typeface="+mn-ea"/>
              </a:rPr>
              <a:t>也可参照如下方法使用</a:t>
            </a:r>
            <a:r>
              <a:rPr lang="en-US" altLang="zh-CN" dirty="0" err="1">
                <a:latin typeface="微软雅黑"/>
                <a:ea typeface="微软雅黑"/>
                <a:cs typeface="微软雅黑"/>
                <a:sym typeface="+mn-ea"/>
              </a:rPr>
              <a:t>partx</a:t>
            </a:r>
            <a:r>
              <a:rPr lang="zh-CN" altLang="en-US" dirty="0">
                <a:latin typeface="微软雅黑"/>
                <a:ea typeface="微软雅黑"/>
                <a:cs typeface="微软雅黑"/>
                <a:sym typeface="+mn-ea"/>
              </a:rPr>
              <a:t>命令不重启系统即可使分区生效</a:t>
            </a:r>
            <a:endParaRPr dirty="0">
              <a:latin typeface="微软雅黑"/>
              <a:ea typeface="微软雅黑"/>
              <a:cs typeface="微软雅黑"/>
              <a:sym typeface="+mn-ea"/>
            </a:endParaRPr>
          </a:p>
        </p:txBody>
      </p:sp>
      <p:grpSp>
        <p:nvGrpSpPr>
          <p:cNvPr id="5" name="组合 4"/>
          <p:cNvGrpSpPr/>
          <p:nvPr/>
        </p:nvGrpSpPr>
        <p:grpSpPr>
          <a:xfrm>
            <a:off x="895783" y="4388738"/>
            <a:ext cx="8646160" cy="1973580"/>
            <a:chOff x="5065" y="3447"/>
            <a:chExt cx="9070" cy="2002"/>
          </a:xfrm>
        </p:grpSpPr>
        <p:pic>
          <p:nvPicPr>
            <p:cNvPr id="739" name="图片 739" descr="C:\Users\solara\AppData\Local\Temp\ksohtml\wps7CD6.tmp.jpg"/>
            <p:cNvPicPr>
              <a:picLocks noChangeAspect="1" noChangeArrowheads="1"/>
            </p:cNvPicPr>
            <p:nvPr/>
          </p:nvPicPr>
          <p:blipFill>
            <a:blip r:embed="rId3">
              <a:extLst>
                <a:ext uri="{28A0092B-C50C-407E-A947-70E740481C1C}">
                  <a14:useLocalDpi xmlns:a14="http://schemas.microsoft.com/office/drawing/2010/main" val="0"/>
                </a:ext>
              </a:extLst>
            </a:blip>
            <a:srcRect b="77368"/>
            <a:stretch>
              <a:fillRect/>
            </a:stretch>
          </p:blipFill>
          <p:spPr>
            <a:xfrm>
              <a:off x="5065" y="3447"/>
              <a:ext cx="9070" cy="884"/>
            </a:xfrm>
            <a:prstGeom prst="rect">
              <a:avLst/>
            </a:prstGeom>
            <a:noFill/>
            <a:ln>
              <a:noFill/>
            </a:ln>
          </p:spPr>
        </p:pic>
        <p:pic>
          <p:nvPicPr>
            <p:cNvPr id="4" name="图片 739" descr="C:\Users\solara\AppData\Local\Temp\ksohtml\wps7CD6.tmp.jpg"/>
            <p:cNvPicPr>
              <a:picLocks noChangeAspect="1" noChangeArrowheads="1"/>
            </p:cNvPicPr>
            <p:nvPr/>
          </p:nvPicPr>
          <p:blipFill>
            <a:blip r:embed="rId3">
              <a:extLst>
                <a:ext uri="{28A0092B-C50C-407E-A947-70E740481C1C}">
                  <a14:useLocalDpi xmlns:a14="http://schemas.microsoft.com/office/drawing/2010/main" val="0"/>
                </a:ext>
              </a:extLst>
            </a:blip>
            <a:srcRect t="71352"/>
            <a:stretch>
              <a:fillRect/>
            </a:stretch>
          </p:blipFill>
          <p:spPr>
            <a:xfrm>
              <a:off x="5065" y="4331"/>
              <a:ext cx="9070" cy="1119"/>
            </a:xfrm>
            <a:prstGeom prst="rect">
              <a:avLst/>
            </a:prstGeom>
            <a:noFill/>
            <a:ln>
              <a:noFill/>
            </a:ln>
          </p:spPr>
        </p:pic>
      </p:grpSp>
      <p:sp>
        <p:nvSpPr>
          <p:cNvPr id="2" name="文本框 1">
            <a:extLst>
              <a:ext uri="{FF2B5EF4-FFF2-40B4-BE49-F238E27FC236}">
                <a16:creationId xmlns:a16="http://schemas.microsoft.com/office/drawing/2014/main" id="{F5E36E7B-5162-2948-8F16-D8E7EABA7558}"/>
              </a:ext>
            </a:extLst>
          </p:cNvPr>
          <p:cNvSpPr txBox="1"/>
          <p:nvPr/>
        </p:nvSpPr>
        <p:spPr>
          <a:xfrm>
            <a:off x="813605" y="1962068"/>
            <a:ext cx="10458740" cy="646331"/>
          </a:xfrm>
          <a:prstGeom prst="rect">
            <a:avLst/>
          </a:prstGeom>
          <a:noFill/>
        </p:spPr>
        <p:txBody>
          <a:bodyPr wrap="square" rtlCol="0">
            <a:spAutoFit/>
          </a:bodyPr>
          <a:lstStyle/>
          <a:p>
            <a:r>
              <a:rPr lang="zh-CN" altLang="en-US" b="1" dirty="0"/>
              <a:t>注意：</a:t>
            </a:r>
            <a:r>
              <a:rPr lang="zh-CN" altLang="zh-CN" dirty="0"/>
              <a:t>修改磁盘分区表后，可以通过“</a:t>
            </a:r>
            <a:r>
              <a:rPr lang="en-US" altLang="zh-CN" dirty="0" err="1"/>
              <a:t>lsblk</a:t>
            </a:r>
            <a:r>
              <a:rPr lang="zh-CN" altLang="zh-CN" dirty="0"/>
              <a:t>”命令查看是否识别到分区，如果没有识别到新分区</a:t>
            </a:r>
            <a:r>
              <a:rPr lang="zh-CN" altLang="en-US" dirty="0"/>
              <a:t>，</a:t>
            </a:r>
            <a:r>
              <a:rPr lang="zh-CN" altLang="zh-CN" dirty="0"/>
              <a:t>用</a:t>
            </a:r>
            <a:r>
              <a:rPr lang="en-US" altLang="zh-CN" dirty="0" err="1"/>
              <a:t>partx</a:t>
            </a:r>
            <a:r>
              <a:rPr lang="zh-CN" altLang="zh-CN" dirty="0"/>
              <a:t>命令，内核可以读入新的分区表信息。</a:t>
            </a:r>
            <a:endParaRPr kumimoji="1" lang="zh-CN" altLang="en-US" dirty="0"/>
          </a:p>
        </p:txBody>
      </p:sp>
      <p:pic>
        <p:nvPicPr>
          <p:cNvPr id="8" name="图片 7">
            <a:extLst>
              <a:ext uri="{FF2B5EF4-FFF2-40B4-BE49-F238E27FC236}">
                <a16:creationId xmlns:a16="http://schemas.microsoft.com/office/drawing/2014/main" id="{C3790180-F948-BB4F-9D91-29BA135CC68F}"/>
              </a:ext>
            </a:extLst>
          </p:cNvPr>
          <p:cNvPicPr/>
          <p:nvPr/>
        </p:nvPicPr>
        <p:blipFill>
          <a:blip r:embed="rId4"/>
          <a:stretch>
            <a:fillRect/>
          </a:stretch>
        </p:blipFill>
        <p:spPr>
          <a:xfrm>
            <a:off x="895783" y="2685925"/>
            <a:ext cx="7601831" cy="1587849"/>
          </a:xfrm>
          <a:prstGeom prst="rect">
            <a:avLst/>
          </a:prstGeom>
        </p:spPr>
      </p:pic>
    </p:spTree>
    <p:extLst>
      <p:ext uri="{BB962C8B-B14F-4D97-AF65-F5344CB8AC3E}">
        <p14:creationId xmlns:p14="http://schemas.microsoft.com/office/powerpoint/2010/main" val="39477611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5" y="609708"/>
            <a:ext cx="7059156" cy="480909"/>
          </a:xfrm>
        </p:spPr>
        <p:txBody>
          <a:bodyPr>
            <a:noAutofit/>
          </a:bodyPr>
          <a:lstStyle/>
          <a:p>
            <a:r>
              <a:rPr kumimoji="1" lang="zh-CN" altLang="en-US" sz="2300" dirty="0"/>
              <a:t>虚拟机扩容虚拟磁盘大小操作步骤（</a:t>
            </a:r>
            <a:r>
              <a:rPr kumimoji="1" lang="en-US" altLang="zh-CN" sz="2300" dirty="0">
                <a:sym typeface="+mn-ea"/>
              </a:rPr>
              <a:t>Linux</a:t>
            </a:r>
            <a:r>
              <a:rPr kumimoji="1" lang="zh-CN" altLang="en-US" sz="2300" dirty="0"/>
              <a:t>）</a:t>
            </a:r>
          </a:p>
        </p:txBody>
      </p:sp>
      <p:sp>
        <p:nvSpPr>
          <p:cNvPr id="100" name="文本框 99"/>
          <p:cNvSpPr txBox="1"/>
          <p:nvPr/>
        </p:nvSpPr>
        <p:spPr>
          <a:xfrm>
            <a:off x="813605" y="1464471"/>
            <a:ext cx="8794750" cy="423545"/>
          </a:xfrm>
          <a:prstGeom prst="rect">
            <a:avLst/>
          </a:prstGeom>
          <a:noFill/>
          <a:ln w="9525">
            <a:noFill/>
          </a:ln>
        </p:spPr>
        <p:txBody>
          <a:bodyPr wrap="square">
            <a:spAutoFit/>
          </a:bodyPr>
          <a:lstStyle/>
          <a:p>
            <a:pPr marL="0" algn="l">
              <a:lnSpc>
                <a:spcPct val="120000"/>
              </a:lnSpc>
              <a:spcBef>
                <a:spcPts val="1000"/>
              </a:spcBef>
              <a:buFontTx/>
            </a:pPr>
            <a:r>
              <a:rPr lang="en-US" altLang="zh-CN">
                <a:latin typeface="微软雅黑"/>
                <a:ea typeface="微软雅黑"/>
                <a:cs typeface="微软雅黑"/>
                <a:sym typeface="+mn-ea"/>
              </a:rPr>
              <a:t>7.将新增加的分区转换成pv，添加到vg和lv中</a:t>
            </a:r>
            <a:r>
              <a:rPr>
                <a:latin typeface="微软雅黑"/>
                <a:ea typeface="微软雅黑"/>
                <a:cs typeface="微软雅黑"/>
                <a:sym typeface="+mn-ea"/>
              </a:rPr>
              <a:t>。</a:t>
            </a:r>
          </a:p>
        </p:txBody>
      </p:sp>
      <p:grpSp>
        <p:nvGrpSpPr>
          <p:cNvPr id="2" name="组合 1"/>
          <p:cNvGrpSpPr/>
          <p:nvPr/>
        </p:nvGrpSpPr>
        <p:grpSpPr>
          <a:xfrm>
            <a:off x="2176780" y="2261870"/>
            <a:ext cx="6798945" cy="4180205"/>
            <a:chOff x="5065" y="3667"/>
            <a:chExt cx="9070" cy="5476"/>
          </a:xfrm>
        </p:grpSpPr>
        <p:pic>
          <p:nvPicPr>
            <p:cNvPr id="740" name="图片 740" descr="C:\Users\solara\AppData\Local\Temp\ksohtml\wps7CD7.tm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065" y="3667"/>
              <a:ext cx="9070" cy="2188"/>
            </a:xfrm>
            <a:prstGeom prst="rect">
              <a:avLst/>
            </a:prstGeom>
            <a:noFill/>
            <a:ln>
              <a:noFill/>
            </a:ln>
          </p:spPr>
        </p:pic>
        <p:pic>
          <p:nvPicPr>
            <p:cNvPr id="741" name="图片 741" descr="C:\Users\solara\AppData\Local\Temp\ksohtml\wps7CE8.tm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5065" y="5855"/>
              <a:ext cx="9070" cy="3288"/>
            </a:xfrm>
            <a:prstGeom prst="rect">
              <a:avLst/>
            </a:prstGeom>
            <a:noFill/>
            <a:ln>
              <a:noFill/>
            </a:ln>
          </p:spPr>
        </p:pic>
      </p:grpSp>
    </p:spTree>
    <p:extLst>
      <p:ext uri="{BB962C8B-B14F-4D97-AF65-F5344CB8AC3E}">
        <p14:creationId xmlns:p14="http://schemas.microsoft.com/office/powerpoint/2010/main" val="3593134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a:xfrm>
            <a:off x="813605" y="609708"/>
            <a:ext cx="7137215" cy="480909"/>
          </a:xfrm>
        </p:spPr>
        <p:txBody>
          <a:bodyPr>
            <a:noAutofit/>
          </a:bodyPr>
          <a:lstStyle/>
          <a:p>
            <a:r>
              <a:rPr kumimoji="1" lang="zh-CN" altLang="en-US" sz="2300" dirty="0"/>
              <a:t>虚拟机扩容虚拟磁盘大小操作步骤（</a:t>
            </a:r>
            <a:r>
              <a:rPr kumimoji="1" lang="en-US" altLang="zh-CN" sz="2300" dirty="0">
                <a:sym typeface="+mn-ea"/>
              </a:rPr>
              <a:t>Linux</a:t>
            </a:r>
            <a:r>
              <a:rPr kumimoji="1" lang="zh-CN" altLang="en-US" sz="2300" dirty="0"/>
              <a:t>）</a:t>
            </a:r>
          </a:p>
        </p:txBody>
      </p:sp>
      <p:sp>
        <p:nvSpPr>
          <p:cNvPr id="100" name="文本框 99"/>
          <p:cNvSpPr txBox="1"/>
          <p:nvPr/>
        </p:nvSpPr>
        <p:spPr>
          <a:xfrm>
            <a:off x="813604" y="1335248"/>
            <a:ext cx="10560639" cy="396583"/>
          </a:xfrm>
          <a:prstGeom prst="rect">
            <a:avLst/>
          </a:prstGeom>
          <a:noFill/>
          <a:ln w="9525">
            <a:noFill/>
          </a:ln>
        </p:spPr>
        <p:txBody>
          <a:bodyPr wrap="square">
            <a:spAutoFit/>
          </a:bodyPr>
          <a:lstStyle/>
          <a:p>
            <a:pPr marL="0" algn="l">
              <a:lnSpc>
                <a:spcPct val="120000"/>
              </a:lnSpc>
              <a:spcBef>
                <a:spcPts val="1000"/>
              </a:spcBef>
              <a:buFontTx/>
            </a:pPr>
            <a:r>
              <a:rPr lang="en-US" altLang="zh-CN" dirty="0">
                <a:latin typeface="微软雅黑"/>
                <a:ea typeface="微软雅黑"/>
                <a:cs typeface="微软雅黑"/>
                <a:sym typeface="+mn-ea"/>
              </a:rPr>
              <a:t>8.</a:t>
            </a:r>
            <a:r>
              <a:rPr dirty="0">
                <a:latin typeface="微软雅黑"/>
                <a:ea typeface="微软雅黑"/>
                <a:cs typeface="微软雅黑"/>
                <a:sym typeface="+mn-ea"/>
              </a:rPr>
              <a:t>扩展逻辑卷后，需要重新调整分区大小，才能使用已扩展的空间。可以使用resize2fs调整分区大小。</a:t>
            </a:r>
          </a:p>
        </p:txBody>
      </p:sp>
      <p:pic>
        <p:nvPicPr>
          <p:cNvPr id="742" name="图片 742" descr="C:\Users\solara\AppData\Local\Temp\ksohtml\wps7CE9.tm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813604" y="2079052"/>
            <a:ext cx="7985760" cy="3667760"/>
          </a:xfrm>
          <a:prstGeom prst="rect">
            <a:avLst/>
          </a:prstGeom>
          <a:noFill/>
          <a:ln>
            <a:noFill/>
          </a:ln>
        </p:spPr>
      </p:pic>
    </p:spTree>
    <p:extLst>
      <p:ext uri="{BB962C8B-B14F-4D97-AF65-F5344CB8AC3E}">
        <p14:creationId xmlns:p14="http://schemas.microsoft.com/office/powerpoint/2010/main" val="18929488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lstStyle/>
          <a:p>
            <a:r>
              <a:rPr kumimoji="1" lang="zh-CN" altLang="en-US" dirty="0"/>
              <a:t>小测试</a:t>
            </a:r>
          </a:p>
        </p:txBody>
      </p:sp>
      <p:sp>
        <p:nvSpPr>
          <p:cNvPr id="153" name="内容占位符 30"/>
          <p:cNvSpPr>
            <a:spLocks noGrp="1"/>
          </p:cNvSpPr>
          <p:nvPr>
            <p:ph sz="quarter" idx="4294967295"/>
          </p:nvPr>
        </p:nvSpPr>
        <p:spPr>
          <a:xfrm>
            <a:off x="813605" y="1713490"/>
            <a:ext cx="7942263" cy="3460750"/>
          </a:xfrm>
        </p:spPr>
        <p:txBody>
          <a:bodyPr/>
          <a:lstStyle/>
          <a:p>
            <a:pPr marL="342900" indent="-342900">
              <a:spcBef>
                <a:spcPct val="0"/>
              </a:spcBef>
              <a:buFont typeface="+mj-lt"/>
              <a:buAutoNum type="arabicPeriod"/>
            </a:pPr>
            <a:r>
              <a:rPr lang="zh-CN" altLang="en-US" sz="1800" dirty="0">
                <a:latin typeface="微软雅黑" charset="-122"/>
                <a:ea typeface="微软雅黑" charset="-122"/>
                <a:sym typeface="Calibri" charset="0"/>
              </a:rPr>
              <a:t>完成给一台虚拟机增加一块新磁盘，扩容一块老磁盘的操作。</a:t>
            </a:r>
            <a:endParaRPr lang="en-US" altLang="zh-CN" sz="1800" dirty="0">
              <a:latin typeface="微软雅黑" charset="-122"/>
              <a:ea typeface="微软雅黑" charset="-122"/>
              <a:sym typeface="Calibri" charset="0"/>
            </a:endParaRPr>
          </a:p>
          <a:p>
            <a:pPr marL="342900" indent="-342900">
              <a:spcBef>
                <a:spcPct val="0"/>
              </a:spcBef>
              <a:buFont typeface="+mj-lt"/>
              <a:buAutoNum type="arabicPeriod"/>
            </a:pPr>
            <a:endParaRPr lang="en-US" altLang="zh-CN" sz="1800" dirty="0">
              <a:solidFill>
                <a:srgbClr val="000000"/>
              </a:solidFill>
              <a:latin typeface="微软雅黑" charset="-122"/>
              <a:ea typeface="微软雅黑" charset="-122"/>
              <a:cs typeface="+mn-cs"/>
              <a:sym typeface="Calibri" charset="0"/>
            </a:endParaRPr>
          </a:p>
          <a:p>
            <a:pPr marL="342900" indent="-342900">
              <a:spcBef>
                <a:spcPct val="0"/>
              </a:spcBef>
              <a:buFont typeface="+mj-lt"/>
              <a:buAutoNum type="arabicPeriod"/>
            </a:pPr>
            <a:r>
              <a:rPr lang="zh-CN" altLang="en-US" sz="1800" dirty="0">
                <a:solidFill>
                  <a:srgbClr val="000000"/>
                </a:solidFill>
                <a:latin typeface="微软雅黑" charset="-122"/>
                <a:ea typeface="微软雅黑" charset="-122"/>
                <a:cs typeface="+mn-cs"/>
                <a:sym typeface="Calibri" charset="0"/>
              </a:rPr>
              <a:t>在</a:t>
            </a:r>
            <a:r>
              <a:rPr lang="en-US" altLang="zh-CN" sz="1800" dirty="0">
                <a:solidFill>
                  <a:srgbClr val="000000"/>
                </a:solidFill>
                <a:latin typeface="微软雅黑" charset="-122"/>
                <a:ea typeface="微软雅黑" charset="-122"/>
                <a:cs typeface="+mn-cs"/>
                <a:sym typeface="Calibri" charset="0"/>
              </a:rPr>
              <a:t>Windows</a:t>
            </a:r>
            <a:r>
              <a:rPr lang="zh-CN" altLang="en-US" sz="1800" dirty="0">
                <a:solidFill>
                  <a:srgbClr val="000000"/>
                </a:solidFill>
                <a:latin typeface="微软雅黑" charset="-122"/>
                <a:ea typeface="微软雅黑" charset="-122"/>
                <a:cs typeface="+mn-cs"/>
                <a:sym typeface="Calibri" charset="0"/>
              </a:rPr>
              <a:t>系统下，完成新增磁盘的格式化和挂载。</a:t>
            </a:r>
            <a:endParaRPr lang="en-US" altLang="zh-CN" sz="1800" dirty="0">
              <a:solidFill>
                <a:srgbClr val="000000"/>
              </a:solidFill>
              <a:latin typeface="微软雅黑" charset="-122"/>
              <a:ea typeface="微软雅黑" charset="-122"/>
              <a:cs typeface="+mn-cs"/>
              <a:sym typeface="Calibri" charset="0"/>
            </a:endParaRPr>
          </a:p>
          <a:p>
            <a:pPr marL="342900" indent="-342900">
              <a:spcBef>
                <a:spcPct val="0"/>
              </a:spcBef>
              <a:buFont typeface="+mj-lt"/>
              <a:buAutoNum type="arabicPeriod"/>
            </a:pPr>
            <a:endParaRPr lang="zh-CN" altLang="en-US" sz="1800" dirty="0">
              <a:solidFill>
                <a:srgbClr val="000000"/>
              </a:solidFill>
              <a:latin typeface="微软雅黑" charset="-122"/>
              <a:ea typeface="微软雅黑" charset="-122"/>
              <a:cs typeface="+mn-cs"/>
              <a:sym typeface="Calibri" charset="0"/>
            </a:endParaRPr>
          </a:p>
          <a:p>
            <a:pPr marL="342900" indent="-342900">
              <a:spcBef>
                <a:spcPct val="0"/>
              </a:spcBef>
              <a:buFont typeface="+mj-lt"/>
              <a:buAutoNum type="arabicPeriod"/>
            </a:pPr>
            <a:r>
              <a:rPr lang="zh-CN" altLang="en-US" sz="1800" dirty="0">
                <a:solidFill>
                  <a:srgbClr val="000000"/>
                </a:solidFill>
                <a:latin typeface="微软雅黑" charset="-122"/>
                <a:ea typeface="微软雅黑" charset="-122"/>
                <a:cs typeface="+mn-cs"/>
                <a:sym typeface="Calibri" charset="0"/>
              </a:rPr>
              <a:t>在</a:t>
            </a:r>
            <a:r>
              <a:rPr lang="en-US" altLang="zh-CN" sz="1800" dirty="0" err="1">
                <a:solidFill>
                  <a:srgbClr val="000000"/>
                </a:solidFill>
                <a:latin typeface="微软雅黑" charset="-122"/>
                <a:ea typeface="微软雅黑" charset="-122"/>
                <a:cs typeface="+mn-cs"/>
                <a:sym typeface="Calibri" charset="0"/>
              </a:rPr>
              <a:t>Linux</a:t>
            </a:r>
            <a:r>
              <a:rPr lang="zh-CN" altLang="en-US" sz="1800" dirty="0">
                <a:solidFill>
                  <a:srgbClr val="000000"/>
                </a:solidFill>
                <a:latin typeface="微软雅黑" charset="-122"/>
                <a:ea typeface="微软雅黑" charset="-122"/>
                <a:cs typeface="+mn-cs"/>
                <a:sym typeface="Calibri" charset="0"/>
              </a:rPr>
              <a:t>系统下，完成新增磁盘的格式化和挂载。</a:t>
            </a:r>
          </a:p>
        </p:txBody>
      </p:sp>
    </p:spTree>
    <p:extLst>
      <p:ext uri="{BB962C8B-B14F-4D97-AF65-F5344CB8AC3E}">
        <p14:creationId xmlns:p14="http://schemas.microsoft.com/office/powerpoint/2010/main" val="34389015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占位符 24"/>
          <p:cNvSpPr>
            <a:spLocks noGrp="1"/>
          </p:cNvSpPr>
          <p:nvPr>
            <p:ph type="body" sz="quarter" idx="21"/>
          </p:nvPr>
        </p:nvSpPr>
        <p:spPr/>
        <p:txBody>
          <a:bodyPr/>
          <a:lstStyle/>
          <a:p>
            <a:pPr algn="l"/>
            <a:r>
              <a:rPr kumimoji="1" lang="zh-CN" altLang="en-US" dirty="0">
                <a:solidFill>
                  <a:schemeClr val="bg1">
                    <a:lumMod val="65000"/>
                  </a:schemeClr>
                </a:solidFill>
                <a:sym typeface="+mn-ea"/>
              </a:rPr>
              <a:t>虚拟机磁盘扩容相关操作</a:t>
            </a:r>
            <a:endParaRPr kumimoji="1" lang="zh-CN" altLang="en-US" b="0" kern="1200" dirty="0">
              <a:solidFill>
                <a:schemeClr val="bg1">
                  <a:lumMod val="65000"/>
                </a:schemeClr>
              </a:solidFill>
              <a:latin typeface="微软雅黑"/>
              <a:ea typeface="微软雅黑"/>
              <a:cs typeface="微软雅黑"/>
            </a:endParaRPr>
          </a:p>
          <a:p>
            <a:pPr algn="l"/>
            <a:endParaRPr kumimoji="1" lang="zh-CN" altLang="en-US" dirty="0"/>
          </a:p>
        </p:txBody>
      </p:sp>
      <p:sp>
        <p:nvSpPr>
          <p:cNvPr id="26" name="文本占位符 25"/>
          <p:cNvSpPr>
            <a:spLocks noGrp="1"/>
          </p:cNvSpPr>
          <p:nvPr>
            <p:ph type="body" sz="quarter" idx="22"/>
          </p:nvPr>
        </p:nvSpPr>
        <p:spPr/>
        <p:txBody>
          <a:bodyPr/>
          <a:lstStyle/>
          <a:p>
            <a:pPr algn="l"/>
            <a:r>
              <a:rPr kumimoji="1" lang="zh-CN" altLang="en-US" dirty="0">
                <a:solidFill>
                  <a:srgbClr val="184199"/>
                </a:solidFill>
                <a:sym typeface="+mn-ea"/>
              </a:rPr>
              <a:t>虚拟机备份与恢复</a:t>
            </a:r>
            <a:endParaRPr kumimoji="1" lang="zh-CN" altLang="en-US" dirty="0"/>
          </a:p>
        </p:txBody>
      </p:sp>
      <p:sp>
        <p:nvSpPr>
          <p:cNvPr id="30" name="文本占位符 29"/>
          <p:cNvSpPr>
            <a:spLocks noGrp="1"/>
          </p:cNvSpPr>
          <p:nvPr>
            <p:ph type="body" sz="quarter" idx="26"/>
          </p:nvPr>
        </p:nvSpPr>
        <p:spPr/>
        <p:txBody>
          <a:bodyPr>
            <a:noAutofit/>
          </a:bodyPr>
          <a:lstStyle/>
          <a:p>
            <a:pPr algn="l"/>
            <a:r>
              <a:rPr kumimoji="1" lang="en-US" altLang="zh-CN" dirty="0">
                <a:solidFill>
                  <a:srgbClr val="A6A6A6"/>
                </a:solidFill>
              </a:rPr>
              <a:t>1</a:t>
            </a:r>
            <a:endParaRPr kumimoji="1" lang="zh-CN" altLang="en-US" dirty="0">
              <a:solidFill>
                <a:srgbClr val="A6A6A6"/>
              </a:solidFill>
            </a:endParaRPr>
          </a:p>
        </p:txBody>
      </p:sp>
      <p:sp>
        <p:nvSpPr>
          <p:cNvPr id="31" name="文本占位符 30"/>
          <p:cNvSpPr>
            <a:spLocks noGrp="1"/>
          </p:cNvSpPr>
          <p:nvPr>
            <p:ph type="body" sz="quarter" idx="27"/>
          </p:nvPr>
        </p:nvSpPr>
        <p:spPr/>
        <p:txBody>
          <a:bodyPr>
            <a:noAutofit/>
          </a:bodyPr>
          <a:lstStyle/>
          <a:p>
            <a:pPr algn="l"/>
            <a:r>
              <a:rPr kumimoji="1" lang="en-US" altLang="zh-CN" dirty="0">
                <a:solidFill>
                  <a:srgbClr val="184199"/>
                </a:solidFill>
              </a:rPr>
              <a:t>2</a:t>
            </a:r>
            <a:endParaRPr kumimoji="1" lang="zh-CN" altLang="en-US" dirty="0">
              <a:solidFill>
                <a:srgbClr val="184199"/>
              </a:solidFill>
            </a:endParaRPr>
          </a:p>
        </p:txBody>
      </p:sp>
      <p:sp>
        <p:nvSpPr>
          <p:cNvPr id="24" name="文本占位符 23"/>
          <p:cNvSpPr>
            <a:spLocks noGrp="1"/>
          </p:cNvSpPr>
          <p:nvPr>
            <p:ph type="body" sz="quarter" idx="10"/>
          </p:nvPr>
        </p:nvSpPr>
        <p:spPr/>
        <p:txBody>
          <a:bodyPr>
            <a:normAutofit/>
          </a:bodyPr>
          <a:lstStyle/>
          <a:p>
            <a:r>
              <a:rPr kumimoji="1" lang="zh-CN" altLang="en-US" dirty="0"/>
              <a:t>目录</a:t>
            </a:r>
          </a:p>
        </p:txBody>
      </p:sp>
      <p:sp>
        <p:nvSpPr>
          <p:cNvPr id="19" name="文本占位符 26">
            <a:extLst>
              <a:ext uri="{FF2B5EF4-FFF2-40B4-BE49-F238E27FC236}">
                <a16:creationId xmlns:a16="http://schemas.microsoft.com/office/drawing/2014/main" id="{1C3CFA10-5CFD-5F45-A10F-355BA37F6C47}"/>
              </a:ext>
            </a:extLst>
          </p:cNvPr>
          <p:cNvSpPr>
            <a:spLocks noGrp="1"/>
          </p:cNvSpPr>
          <p:nvPr>
            <p:ph type="body" sz="quarter" idx="23"/>
          </p:nvPr>
        </p:nvSpPr>
        <p:spPr>
          <a:xfrm>
            <a:off x="7423150" y="3280646"/>
            <a:ext cx="3871913" cy="477838"/>
          </a:xfrm>
        </p:spPr>
        <p:txBody>
          <a:bodyPr/>
          <a:lstStyle/>
          <a:p>
            <a:pPr marL="0" marR="0" lvl="0" algn="l" defTabSz="914400" rtl="0" eaLnBrk="1" fontAlgn="auto" latinLnBrk="0" hangingPunct="1">
              <a:lnSpc>
                <a:spcPct val="90000"/>
              </a:lnSpc>
              <a:spcBef>
                <a:spcPts val="1000"/>
              </a:spcBef>
              <a:buFontTx/>
              <a:buNone/>
            </a:pPr>
            <a:r>
              <a:rPr kumimoji="1" lang="en-US" altLang="zh-CN" dirty="0">
                <a:sym typeface="+mn-ea"/>
              </a:rPr>
              <a:t>CDP</a:t>
            </a:r>
            <a:r>
              <a:rPr kumimoji="1" lang="zh-CN" altLang="en-US" dirty="0">
                <a:sym typeface="+mn-ea"/>
              </a:rPr>
              <a:t>备份与恢复</a:t>
            </a:r>
            <a:endParaRPr kumimoji="1" lang="zh-CN" altLang="en-US" dirty="0"/>
          </a:p>
        </p:txBody>
      </p:sp>
      <p:sp>
        <p:nvSpPr>
          <p:cNvPr id="20" name="文本占位符 27">
            <a:extLst>
              <a:ext uri="{FF2B5EF4-FFF2-40B4-BE49-F238E27FC236}">
                <a16:creationId xmlns:a16="http://schemas.microsoft.com/office/drawing/2014/main" id="{45E82C5C-D861-0941-9EAF-727FAFA55203}"/>
              </a:ext>
            </a:extLst>
          </p:cNvPr>
          <p:cNvSpPr>
            <a:spLocks noGrp="1"/>
          </p:cNvSpPr>
          <p:nvPr>
            <p:ph type="body" sz="quarter" idx="24"/>
          </p:nvPr>
        </p:nvSpPr>
        <p:spPr>
          <a:xfrm>
            <a:off x="7423150" y="3907917"/>
            <a:ext cx="3871913" cy="477838"/>
          </a:xfrm>
        </p:spPr>
        <p:txBody>
          <a:bodyPr/>
          <a:lstStyle/>
          <a:p>
            <a:pPr lvl="0"/>
            <a:r>
              <a:rPr kumimoji="1" lang="zh-CN" altLang="en-US" dirty="0">
                <a:sym typeface="+mn-ea"/>
              </a:rPr>
              <a:t>虚拟存储运维高级配置</a:t>
            </a:r>
            <a:endParaRPr kumimoji="1" lang="zh-CN" altLang="en-US" dirty="0"/>
          </a:p>
        </p:txBody>
      </p:sp>
      <p:sp>
        <p:nvSpPr>
          <p:cNvPr id="21" name="文本占位符 31">
            <a:extLst>
              <a:ext uri="{FF2B5EF4-FFF2-40B4-BE49-F238E27FC236}">
                <a16:creationId xmlns:a16="http://schemas.microsoft.com/office/drawing/2014/main" id="{1A676180-3CD9-F748-B1C4-DC172566F09C}"/>
              </a:ext>
            </a:extLst>
          </p:cNvPr>
          <p:cNvSpPr txBox="1">
            <a:spLocks/>
          </p:cNvSpPr>
          <p:nvPr/>
        </p:nvSpPr>
        <p:spPr>
          <a:xfrm>
            <a:off x="7080435" y="3244394"/>
            <a:ext cx="373329"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a:t>3</a:t>
            </a:r>
            <a:endParaRPr kumimoji="1" lang="zh-CN" altLang="en-US" dirty="0"/>
          </a:p>
        </p:txBody>
      </p:sp>
      <p:sp>
        <p:nvSpPr>
          <p:cNvPr id="22" name="文本占位符 32">
            <a:extLst>
              <a:ext uri="{FF2B5EF4-FFF2-40B4-BE49-F238E27FC236}">
                <a16:creationId xmlns:a16="http://schemas.microsoft.com/office/drawing/2014/main" id="{89AA5FDA-E728-754C-8185-6B16D035631B}"/>
              </a:ext>
            </a:extLst>
          </p:cNvPr>
          <p:cNvSpPr txBox="1">
            <a:spLocks/>
          </p:cNvSpPr>
          <p:nvPr/>
        </p:nvSpPr>
        <p:spPr>
          <a:xfrm>
            <a:off x="7080435" y="3867573"/>
            <a:ext cx="373329"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a:t>4</a:t>
            </a:r>
            <a:endParaRPr kumimoji="1" lang="zh-CN" altLang="en-US" dirty="0"/>
          </a:p>
        </p:txBody>
      </p:sp>
      <p:sp>
        <p:nvSpPr>
          <p:cNvPr id="23" name="文本占位符 27">
            <a:extLst>
              <a:ext uri="{FF2B5EF4-FFF2-40B4-BE49-F238E27FC236}">
                <a16:creationId xmlns:a16="http://schemas.microsoft.com/office/drawing/2014/main" id="{F85683E0-7BE5-0948-9605-AA442D2016D5}"/>
              </a:ext>
            </a:extLst>
          </p:cNvPr>
          <p:cNvSpPr txBox="1">
            <a:spLocks/>
          </p:cNvSpPr>
          <p:nvPr/>
        </p:nvSpPr>
        <p:spPr>
          <a:xfrm>
            <a:off x="7435476" y="4531499"/>
            <a:ext cx="3871913"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000" b="0" kern="1200">
                <a:solidFill>
                  <a:schemeClr val="bg1">
                    <a:lumMod val="65000"/>
                  </a:schemeClr>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CN" altLang="en-US" dirty="0">
                <a:sym typeface="+mn-ea"/>
              </a:rPr>
              <a:t>管理员分级分权配置</a:t>
            </a:r>
            <a:endParaRPr kumimoji="1" lang="zh-CN" altLang="en-US" dirty="0">
              <a:solidFill>
                <a:schemeClr val="tx1"/>
              </a:solidFill>
            </a:endParaRPr>
          </a:p>
        </p:txBody>
      </p:sp>
      <p:sp>
        <p:nvSpPr>
          <p:cNvPr id="29" name="文本占位符 32">
            <a:extLst>
              <a:ext uri="{FF2B5EF4-FFF2-40B4-BE49-F238E27FC236}">
                <a16:creationId xmlns:a16="http://schemas.microsoft.com/office/drawing/2014/main" id="{00FBD880-D7A8-4948-B664-F62C89CD0A1E}"/>
              </a:ext>
            </a:extLst>
          </p:cNvPr>
          <p:cNvSpPr txBox="1">
            <a:spLocks/>
          </p:cNvSpPr>
          <p:nvPr/>
        </p:nvSpPr>
        <p:spPr>
          <a:xfrm>
            <a:off x="7092761" y="4491155"/>
            <a:ext cx="373329"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t>5</a:t>
            </a:r>
            <a:endParaRPr kumimoji="1" lang="zh-CN" altLang="en-US" dirty="0"/>
          </a:p>
        </p:txBody>
      </p:sp>
    </p:spTree>
    <p:extLst>
      <p:ext uri="{BB962C8B-B14F-4D97-AF65-F5344CB8AC3E}">
        <p14:creationId xmlns:p14="http://schemas.microsoft.com/office/powerpoint/2010/main" val="35953274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p:cNvSpPr>
            <a:spLocks noGrp="1"/>
          </p:cNvSpPr>
          <p:nvPr>
            <p:ph type="body" sz="quarter" idx="10"/>
          </p:nvPr>
        </p:nvSpPr>
        <p:spPr/>
        <p:txBody>
          <a:bodyPr>
            <a:normAutofit fontScale="95000"/>
          </a:bodyPr>
          <a:lstStyle/>
          <a:p>
            <a:r>
              <a:rPr kumimoji="1" lang="zh-CN" altLang="en-US" dirty="0"/>
              <a:t>虚拟机备份与恢复</a:t>
            </a:r>
          </a:p>
        </p:txBody>
      </p:sp>
    </p:spTree>
    <p:extLst>
      <p:ext uri="{BB962C8B-B14F-4D97-AF65-F5344CB8AC3E}">
        <p14:creationId xmlns:p14="http://schemas.microsoft.com/office/powerpoint/2010/main" val="13896444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备份介绍</a:t>
            </a:r>
          </a:p>
        </p:txBody>
      </p:sp>
      <p:sp>
        <p:nvSpPr>
          <p:cNvPr id="3" name="文本框 2"/>
          <p:cNvSpPr txBox="1"/>
          <p:nvPr/>
        </p:nvSpPr>
        <p:spPr>
          <a:xfrm>
            <a:off x="813606" y="1332230"/>
            <a:ext cx="10403670" cy="1833643"/>
          </a:xfrm>
          <a:prstGeom prst="rect">
            <a:avLst/>
          </a:prstGeom>
          <a:noFill/>
          <a:ln w="9525">
            <a:noFill/>
          </a:ln>
        </p:spPr>
        <p:txBody>
          <a:bodyPr wrap="square">
            <a:spAutoFit/>
          </a:bodyPr>
          <a:lstStyle/>
          <a:p>
            <a:pPr marL="0" algn="l">
              <a:lnSpc>
                <a:spcPct val="150000"/>
              </a:lnSpc>
              <a:spcBef>
                <a:spcPts val="1000"/>
              </a:spcBef>
              <a:buFontTx/>
              <a:buNone/>
            </a:pPr>
            <a:r>
              <a:rPr kumimoji="1" lang="zh-CN" altLang="en-US" b="1" dirty="0">
                <a:latin typeface="微软雅黑"/>
                <a:ea typeface="微软雅黑"/>
                <a:cs typeface="微软雅黑"/>
                <a:sym typeface="+mn-ea"/>
              </a:rPr>
              <a:t>备份：</a:t>
            </a:r>
            <a:r>
              <a:rPr kumimoji="1" lang="zh-CN" altLang="en-US" dirty="0">
                <a:latin typeface="微软雅黑"/>
                <a:ea typeface="微软雅黑"/>
                <a:cs typeface="微软雅黑"/>
                <a:sym typeface="+mn-ea"/>
              </a:rPr>
              <a:t>当服务器、网络、存储等物理设备故障；或者软件BUG、病毒；或者误操作、非正常关机等人为操作，导致数据丢失时需要使用备份数据恢复虚拟机。</a:t>
            </a:r>
            <a:endParaRPr kumimoji="1" lang="zh-CN" altLang="en-US" b="0" dirty="0">
              <a:latin typeface="微软雅黑"/>
              <a:ea typeface="微软雅黑"/>
              <a:cs typeface="微软雅黑"/>
            </a:endParaRPr>
          </a:p>
          <a:p>
            <a:pPr marL="0" algn="l">
              <a:lnSpc>
                <a:spcPct val="150000"/>
              </a:lnSpc>
              <a:spcBef>
                <a:spcPts val="1000"/>
              </a:spcBef>
              <a:buFontTx/>
              <a:buNone/>
            </a:pPr>
            <a:r>
              <a:rPr kumimoji="1" lang="zh-CN" altLang="en-US" dirty="0">
                <a:latin typeface="微软雅黑"/>
                <a:ea typeface="微软雅黑"/>
                <a:cs typeface="微软雅黑"/>
                <a:sym typeface="+mn-ea"/>
              </a:rPr>
              <a:t>虚拟机第一次备份数据时为全量备份，后续的每次备份都只备份与上次的差异数据（数据量最小，空间占用少，备份速度快）；备份恢复时，将相关的数据进行组合，得到完整且正确的数据进行恢复。</a:t>
            </a:r>
            <a:endParaRPr kumimoji="1" lang="zh-CN" altLang="en-US" b="0" dirty="0">
              <a:latin typeface="微软雅黑"/>
              <a:ea typeface="微软雅黑"/>
              <a:cs typeface="微软雅黑"/>
            </a:endParaRPr>
          </a:p>
        </p:txBody>
      </p:sp>
    </p:spTree>
    <p:extLst>
      <p:ext uri="{BB962C8B-B14F-4D97-AF65-F5344CB8AC3E}">
        <p14:creationId xmlns:p14="http://schemas.microsoft.com/office/powerpoint/2010/main" val="1230759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虚拟机手动备份介绍</a:t>
            </a:r>
          </a:p>
        </p:txBody>
      </p:sp>
      <p:sp>
        <p:nvSpPr>
          <p:cNvPr id="3" name="文本框 2"/>
          <p:cNvSpPr txBox="1"/>
          <p:nvPr/>
        </p:nvSpPr>
        <p:spPr>
          <a:xfrm>
            <a:off x="813606" y="1332230"/>
            <a:ext cx="10403670" cy="3721340"/>
          </a:xfrm>
          <a:prstGeom prst="rect">
            <a:avLst/>
          </a:prstGeom>
          <a:noFill/>
          <a:ln w="9525">
            <a:noFill/>
          </a:ln>
        </p:spPr>
        <p:txBody>
          <a:bodyPr wrap="square">
            <a:spAutoFit/>
          </a:bodyPr>
          <a:lstStyle/>
          <a:p>
            <a:pPr marL="0" algn="l" fontAlgn="auto">
              <a:lnSpc>
                <a:spcPct val="150000"/>
              </a:lnSpc>
              <a:spcBef>
                <a:spcPts val="1000"/>
              </a:spcBef>
              <a:buFontTx/>
            </a:pPr>
            <a:r>
              <a:rPr kumimoji="1" lang="zh-CN" altLang="en-US" dirty="0">
                <a:solidFill>
                  <a:schemeClr val="tx1"/>
                </a:solidFill>
                <a:latin typeface="微软雅黑"/>
                <a:ea typeface="微软雅黑"/>
                <a:cs typeface="微软雅黑"/>
              </a:rPr>
              <a:t>人为的对虚机进行备份，一般在重大操作开始前和重大操作完成后，进行手动备份。</a:t>
            </a:r>
          </a:p>
          <a:p>
            <a:pPr marL="0" algn="l" fontAlgn="auto">
              <a:lnSpc>
                <a:spcPct val="150000"/>
              </a:lnSpc>
              <a:spcBef>
                <a:spcPts val="1000"/>
              </a:spcBef>
              <a:buFontTx/>
            </a:pPr>
            <a:r>
              <a:rPr kumimoji="1" lang="zh-CN" altLang="en-US" b="1" dirty="0">
                <a:solidFill>
                  <a:schemeClr val="tx1"/>
                </a:solidFill>
                <a:latin typeface="微软雅黑"/>
                <a:ea typeface="微软雅黑"/>
                <a:cs typeface="微软雅黑"/>
              </a:rPr>
              <a:t>【注意事项】</a:t>
            </a:r>
          </a:p>
          <a:p>
            <a:pPr marL="0" algn="l" fontAlgn="auto">
              <a:lnSpc>
                <a:spcPct val="150000"/>
              </a:lnSpc>
              <a:spcBef>
                <a:spcPts val="1000"/>
              </a:spcBef>
              <a:buFontTx/>
            </a:pPr>
            <a:r>
              <a:rPr kumimoji="1" lang="zh-CN" altLang="en-US" dirty="0">
                <a:solidFill>
                  <a:schemeClr val="tx1"/>
                </a:solidFill>
                <a:latin typeface="微软雅黑"/>
                <a:ea typeface="微软雅黑"/>
                <a:cs typeface="微软雅黑"/>
              </a:rPr>
              <a:t>虚拟机开机或者关机状态下均可备份；</a:t>
            </a:r>
          </a:p>
          <a:p>
            <a:pPr marL="0" algn="l" fontAlgn="auto">
              <a:lnSpc>
                <a:spcPct val="150000"/>
              </a:lnSpc>
              <a:spcBef>
                <a:spcPts val="1000"/>
              </a:spcBef>
              <a:buFontTx/>
            </a:pPr>
            <a:r>
              <a:rPr kumimoji="1" lang="zh-CN" altLang="en-US" dirty="0">
                <a:solidFill>
                  <a:schemeClr val="tx1"/>
                </a:solidFill>
                <a:latin typeface="微软雅黑"/>
                <a:ea typeface="微软雅黑"/>
                <a:cs typeface="微软雅黑"/>
              </a:rPr>
              <a:t>首次备份为完整备份，相同存储位置备份为增量备份；</a:t>
            </a:r>
          </a:p>
          <a:p>
            <a:pPr marL="0" algn="l" fontAlgn="auto">
              <a:lnSpc>
                <a:spcPct val="150000"/>
              </a:lnSpc>
              <a:spcBef>
                <a:spcPts val="1000"/>
              </a:spcBef>
              <a:buFontTx/>
            </a:pPr>
            <a:r>
              <a:rPr kumimoji="1" lang="zh-CN" altLang="en-US" dirty="0">
                <a:solidFill>
                  <a:schemeClr val="tx1"/>
                </a:solidFill>
                <a:latin typeface="微软雅黑"/>
                <a:ea typeface="微软雅黑"/>
                <a:cs typeface="微软雅黑"/>
              </a:rPr>
              <a:t>当备份位置为虚拟存储、FC存储或者iSCSI存储时，支持将备份恢复时将虚拟机快速拉起。</a:t>
            </a:r>
          </a:p>
          <a:p>
            <a:pPr marL="0" algn="l" fontAlgn="auto">
              <a:lnSpc>
                <a:spcPct val="150000"/>
              </a:lnSpc>
              <a:spcBef>
                <a:spcPts val="1000"/>
              </a:spcBef>
              <a:buFontTx/>
            </a:pPr>
            <a:r>
              <a:rPr kumimoji="1" lang="zh-CN" altLang="en-US" b="1" dirty="0">
                <a:solidFill>
                  <a:schemeClr val="tx1"/>
                </a:solidFill>
                <a:latin typeface="微软雅黑"/>
                <a:ea typeface="微软雅黑"/>
                <a:cs typeface="微软雅黑"/>
              </a:rPr>
              <a:t>【前提条件】</a:t>
            </a:r>
          </a:p>
          <a:p>
            <a:pPr marL="0" algn="l" fontAlgn="auto">
              <a:lnSpc>
                <a:spcPct val="150000"/>
              </a:lnSpc>
              <a:spcBef>
                <a:spcPts val="1000"/>
              </a:spcBef>
              <a:buFontTx/>
            </a:pPr>
            <a:r>
              <a:rPr kumimoji="1" lang="zh-CN" altLang="en-US" dirty="0">
                <a:solidFill>
                  <a:schemeClr val="tx1"/>
                </a:solidFill>
                <a:latin typeface="微软雅黑"/>
                <a:ea typeface="微软雅黑"/>
                <a:cs typeface="微软雅黑"/>
              </a:rPr>
              <a:t>已经配置了备份位置（建议配置第三方备份位置）。</a:t>
            </a:r>
          </a:p>
        </p:txBody>
      </p:sp>
    </p:spTree>
    <p:extLst>
      <p:ext uri="{BB962C8B-B14F-4D97-AF65-F5344CB8AC3E}">
        <p14:creationId xmlns:p14="http://schemas.microsoft.com/office/powerpoint/2010/main" val="15148597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虚拟机手动备份步骤</a:t>
            </a:r>
          </a:p>
        </p:txBody>
      </p:sp>
      <p:pic>
        <p:nvPicPr>
          <p:cNvPr id="2" name="图片 1" descr="屏幕快照 2019-03-29 下午4.18.56"/>
          <p:cNvPicPr>
            <a:picLocks noChangeAspect="1"/>
          </p:cNvPicPr>
          <p:nvPr/>
        </p:nvPicPr>
        <p:blipFill>
          <a:blip r:embed="rId3"/>
          <a:stretch>
            <a:fillRect/>
          </a:stretch>
        </p:blipFill>
        <p:spPr>
          <a:xfrm>
            <a:off x="925552" y="2191725"/>
            <a:ext cx="10058400" cy="3482975"/>
          </a:xfrm>
          <a:prstGeom prst="rect">
            <a:avLst/>
          </a:prstGeom>
        </p:spPr>
      </p:pic>
      <p:sp>
        <p:nvSpPr>
          <p:cNvPr id="4" name="文本框 3"/>
          <p:cNvSpPr txBox="1"/>
          <p:nvPr/>
        </p:nvSpPr>
        <p:spPr>
          <a:xfrm>
            <a:off x="925552" y="1332230"/>
            <a:ext cx="10291724" cy="458908"/>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1.</a:t>
            </a:r>
            <a:r>
              <a:rPr kumimoji="1" lang="zh-CN" altLang="en-US" dirty="0">
                <a:solidFill>
                  <a:schemeClr val="tx1"/>
                </a:solidFill>
                <a:latin typeface="微软雅黑"/>
                <a:ea typeface="微软雅黑"/>
                <a:cs typeface="微软雅黑"/>
              </a:rPr>
              <a:t>在</a:t>
            </a:r>
            <a:r>
              <a:rPr kumimoji="1" lang="en-US" altLang="zh-CN" dirty="0">
                <a:solidFill>
                  <a:schemeClr val="tx1"/>
                </a:solidFill>
                <a:latin typeface="微软雅黑"/>
                <a:ea typeface="微软雅黑"/>
                <a:cs typeface="微软雅黑"/>
              </a:rPr>
              <a:t>HCI</a:t>
            </a:r>
            <a:r>
              <a:rPr kumimoji="1" lang="zh-CN" altLang="en-US" dirty="0">
                <a:solidFill>
                  <a:schemeClr val="tx1"/>
                </a:solidFill>
                <a:latin typeface="微软雅黑"/>
                <a:ea typeface="微软雅黑"/>
                <a:cs typeface="微软雅黑"/>
              </a:rPr>
              <a:t>界面上，点击</a:t>
            </a:r>
            <a:r>
              <a:rPr kumimoji="1" lang="zh-CN" altLang="en-US" b="1" i="1" dirty="0">
                <a:solidFill>
                  <a:schemeClr val="tx1"/>
                </a:solidFill>
                <a:latin typeface="微软雅黑"/>
                <a:ea typeface="微软雅黑"/>
                <a:cs typeface="微软雅黑"/>
              </a:rPr>
              <a:t>虚拟机</a:t>
            </a:r>
            <a:r>
              <a:rPr kumimoji="1" lang="zh-CN" altLang="en-US" dirty="0">
                <a:solidFill>
                  <a:schemeClr val="tx1"/>
                </a:solidFill>
                <a:latin typeface="微软雅黑"/>
                <a:ea typeface="微软雅黑"/>
                <a:cs typeface="微软雅黑"/>
              </a:rPr>
              <a:t>，选择要备份的虚拟机，点击</a:t>
            </a:r>
            <a:r>
              <a:rPr kumimoji="1" lang="zh-CN" altLang="en-US" b="1" i="1" dirty="0">
                <a:solidFill>
                  <a:schemeClr val="tx1"/>
                </a:solidFill>
                <a:latin typeface="微软雅黑"/>
                <a:ea typeface="微软雅黑"/>
                <a:cs typeface="微软雅黑"/>
              </a:rPr>
              <a:t>更多</a:t>
            </a:r>
            <a:r>
              <a:rPr kumimoji="1" lang="zh-CN" altLang="en-US" dirty="0">
                <a:solidFill>
                  <a:schemeClr val="tx1"/>
                </a:solidFill>
                <a:latin typeface="微软雅黑"/>
                <a:ea typeface="微软雅黑"/>
                <a:cs typeface="微软雅黑"/>
              </a:rPr>
              <a:t>，在弹出的菜单栏上点击</a:t>
            </a:r>
            <a:r>
              <a:rPr kumimoji="1" lang="zh-CN" altLang="en-US" b="1" i="1" dirty="0">
                <a:solidFill>
                  <a:schemeClr val="tx1"/>
                </a:solidFill>
                <a:latin typeface="微软雅黑"/>
                <a:ea typeface="微软雅黑"/>
                <a:cs typeface="微软雅黑"/>
              </a:rPr>
              <a:t>创建备份。</a:t>
            </a:r>
          </a:p>
        </p:txBody>
      </p:sp>
    </p:spTree>
    <p:extLst>
      <p:ext uri="{BB962C8B-B14F-4D97-AF65-F5344CB8AC3E}">
        <p14:creationId xmlns:p14="http://schemas.microsoft.com/office/powerpoint/2010/main" val="892991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虚拟机手动备份步骤</a:t>
            </a:r>
          </a:p>
        </p:txBody>
      </p:sp>
      <p:sp>
        <p:nvSpPr>
          <p:cNvPr id="4" name="文本框 3"/>
          <p:cNvSpPr txBox="1"/>
          <p:nvPr/>
        </p:nvSpPr>
        <p:spPr>
          <a:xfrm>
            <a:off x="813606" y="1332230"/>
            <a:ext cx="10403670"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2.</a:t>
            </a:r>
            <a:r>
              <a:rPr kumimoji="1" lang="zh-CN" altLang="en-US" dirty="0">
                <a:solidFill>
                  <a:schemeClr val="tx1"/>
                </a:solidFill>
                <a:latin typeface="微软雅黑"/>
                <a:ea typeface="微软雅黑"/>
                <a:cs typeface="微软雅黑"/>
              </a:rPr>
              <a:t>在弹出的创建备份页面，输入自定义备份名称、描述信息并选择目标备份位置，完成后点击</a:t>
            </a:r>
            <a:r>
              <a:rPr kumimoji="1" lang="zh-CN" altLang="en-US" b="1" i="1" dirty="0">
                <a:solidFill>
                  <a:schemeClr val="tx1"/>
                </a:solidFill>
                <a:latin typeface="微软雅黑"/>
                <a:ea typeface="微软雅黑"/>
                <a:cs typeface="微软雅黑"/>
              </a:rPr>
              <a:t>确定，</a:t>
            </a:r>
            <a:r>
              <a:rPr kumimoji="1" lang="zh-CN" altLang="en-US" dirty="0">
                <a:solidFill>
                  <a:schemeClr val="tx1"/>
                </a:solidFill>
                <a:latin typeface="微软雅黑"/>
                <a:ea typeface="微软雅黑"/>
                <a:cs typeface="微软雅黑"/>
              </a:rPr>
              <a:t>虚机进入备份流程，几分钟后完成备份</a:t>
            </a:r>
            <a:r>
              <a:rPr kumimoji="1" lang="zh-CN" altLang="en-US" b="1" i="1" dirty="0">
                <a:solidFill>
                  <a:schemeClr val="tx1"/>
                </a:solidFill>
                <a:latin typeface="微软雅黑"/>
                <a:ea typeface="微软雅黑"/>
                <a:cs typeface="微软雅黑"/>
              </a:rPr>
              <a:t>。</a:t>
            </a:r>
          </a:p>
        </p:txBody>
      </p:sp>
      <p:grpSp>
        <p:nvGrpSpPr>
          <p:cNvPr id="7" name="组合 6"/>
          <p:cNvGrpSpPr/>
          <p:nvPr/>
        </p:nvGrpSpPr>
        <p:grpSpPr>
          <a:xfrm>
            <a:off x="2202815" y="2390140"/>
            <a:ext cx="7786370" cy="4079240"/>
            <a:chOff x="3159" y="1110"/>
            <a:chExt cx="12880" cy="7128"/>
          </a:xfrm>
        </p:grpSpPr>
        <p:pic>
          <p:nvPicPr>
            <p:cNvPr id="3" name="图片 2" descr="屏幕快照 2019-03-29 下午4.21.03"/>
            <p:cNvPicPr>
              <a:picLocks noChangeAspect="1"/>
            </p:cNvPicPr>
            <p:nvPr/>
          </p:nvPicPr>
          <p:blipFill>
            <a:blip r:embed="rId3"/>
            <a:srcRect b="29604"/>
            <a:stretch>
              <a:fillRect/>
            </a:stretch>
          </p:blipFill>
          <p:spPr>
            <a:xfrm>
              <a:off x="3159" y="1110"/>
              <a:ext cx="12881" cy="6040"/>
            </a:xfrm>
            <a:prstGeom prst="rect">
              <a:avLst/>
            </a:prstGeom>
          </p:spPr>
        </p:pic>
        <p:pic>
          <p:nvPicPr>
            <p:cNvPr id="5" name="图片 4" descr="屏幕快照 2019-03-29 下午4.21.03"/>
            <p:cNvPicPr>
              <a:picLocks noChangeAspect="1"/>
            </p:cNvPicPr>
            <p:nvPr/>
          </p:nvPicPr>
          <p:blipFill>
            <a:blip r:embed="rId3"/>
            <a:srcRect t="87308"/>
            <a:stretch>
              <a:fillRect/>
            </a:stretch>
          </p:blipFill>
          <p:spPr>
            <a:xfrm>
              <a:off x="3159" y="7150"/>
              <a:ext cx="12881" cy="1089"/>
            </a:xfrm>
            <a:prstGeom prst="rect">
              <a:avLst/>
            </a:prstGeom>
          </p:spPr>
        </p:pic>
      </p:grpSp>
    </p:spTree>
    <p:extLst>
      <p:ext uri="{BB962C8B-B14F-4D97-AF65-F5344CB8AC3E}">
        <p14:creationId xmlns:p14="http://schemas.microsoft.com/office/powerpoint/2010/main" val="2793142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虚拟机手动备份步骤</a:t>
            </a:r>
          </a:p>
        </p:txBody>
      </p:sp>
      <p:sp>
        <p:nvSpPr>
          <p:cNvPr id="4" name="文本框 3"/>
          <p:cNvSpPr txBox="1"/>
          <p:nvPr/>
        </p:nvSpPr>
        <p:spPr>
          <a:xfrm>
            <a:off x="903250" y="1332230"/>
            <a:ext cx="10314026"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3.</a:t>
            </a:r>
            <a:r>
              <a:rPr kumimoji="1" lang="zh-CN" altLang="en-US" dirty="0">
                <a:latin typeface="微软雅黑"/>
                <a:ea typeface="微软雅黑"/>
                <a:cs typeface="微软雅黑"/>
                <a:sym typeface="+mn-ea"/>
              </a:rPr>
              <a:t>选择备份好的虚拟机，点击更多，选择</a:t>
            </a:r>
            <a:r>
              <a:rPr kumimoji="1" lang="zh-CN" altLang="en-US" b="1" i="1" dirty="0">
                <a:latin typeface="微软雅黑"/>
                <a:ea typeface="微软雅黑"/>
                <a:cs typeface="微软雅黑"/>
                <a:sym typeface="+mn-ea"/>
              </a:rPr>
              <a:t>详情状态</a:t>
            </a:r>
            <a:r>
              <a:rPr kumimoji="1" lang="zh-CN" altLang="en-US" dirty="0">
                <a:latin typeface="微软雅黑"/>
                <a:ea typeface="微软雅黑"/>
                <a:cs typeface="微软雅黑"/>
                <a:sym typeface="+mn-ea"/>
              </a:rPr>
              <a:t>，在弹出的菜单栏上点击</a:t>
            </a:r>
            <a:r>
              <a:rPr kumimoji="1" lang="zh-CN" altLang="en-US" b="1" i="1" dirty="0">
                <a:latin typeface="微软雅黑"/>
                <a:ea typeface="微软雅黑"/>
                <a:cs typeface="微软雅黑"/>
                <a:sym typeface="+mn-ea"/>
              </a:rPr>
              <a:t>备份</a:t>
            </a:r>
            <a:r>
              <a:rPr kumimoji="1" lang="en-US" altLang="zh-CN" b="1" i="1" dirty="0">
                <a:latin typeface="微软雅黑"/>
                <a:ea typeface="微软雅黑"/>
                <a:cs typeface="微软雅黑"/>
                <a:sym typeface="+mn-ea"/>
              </a:rPr>
              <a:t>&amp;CDP</a:t>
            </a:r>
            <a:r>
              <a:rPr kumimoji="1" lang="zh-CN" altLang="en-US" b="1" i="1" dirty="0">
                <a:latin typeface="微软雅黑"/>
                <a:ea typeface="微软雅黑"/>
                <a:cs typeface="微软雅黑"/>
                <a:sym typeface="+mn-ea"/>
              </a:rPr>
              <a:t>，</a:t>
            </a:r>
            <a:r>
              <a:rPr kumimoji="1" lang="zh-CN" altLang="en-US" dirty="0">
                <a:latin typeface="微软雅黑"/>
                <a:ea typeface="微软雅黑"/>
                <a:cs typeface="微软雅黑"/>
                <a:sym typeface="+mn-ea"/>
              </a:rPr>
              <a:t>可以看到已创建的备份信息。</a:t>
            </a:r>
            <a:endParaRPr kumimoji="1" lang="zh-CN" altLang="en-US" dirty="0">
              <a:solidFill>
                <a:schemeClr val="tx1"/>
              </a:solidFill>
              <a:latin typeface="微软雅黑"/>
              <a:ea typeface="微软雅黑"/>
              <a:cs typeface="微软雅黑"/>
            </a:endParaRPr>
          </a:p>
        </p:txBody>
      </p:sp>
      <p:pic>
        <p:nvPicPr>
          <p:cNvPr id="8" name="图片 7" descr="屏幕快照 2019-03-29 下午4.53.23"/>
          <p:cNvPicPr>
            <a:picLocks noChangeAspect="1"/>
          </p:cNvPicPr>
          <p:nvPr/>
        </p:nvPicPr>
        <p:blipFill>
          <a:blip r:embed="rId3"/>
          <a:stretch>
            <a:fillRect/>
          </a:stretch>
        </p:blipFill>
        <p:spPr>
          <a:xfrm>
            <a:off x="1066800" y="2254250"/>
            <a:ext cx="10058400" cy="4180840"/>
          </a:xfrm>
          <a:prstGeom prst="rect">
            <a:avLst/>
          </a:prstGeom>
        </p:spPr>
      </p:pic>
      <p:sp>
        <p:nvSpPr>
          <p:cNvPr id="9" name="矩形 8"/>
          <p:cNvSpPr/>
          <p:nvPr/>
        </p:nvSpPr>
        <p:spPr>
          <a:xfrm>
            <a:off x="3315970" y="6152515"/>
            <a:ext cx="7809230" cy="28257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490659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虚拟机策略备份说明</a:t>
            </a:r>
          </a:p>
        </p:txBody>
      </p:sp>
      <p:sp>
        <p:nvSpPr>
          <p:cNvPr id="4" name="文本框 3"/>
          <p:cNvSpPr txBox="1"/>
          <p:nvPr/>
        </p:nvSpPr>
        <p:spPr>
          <a:xfrm>
            <a:off x="813606" y="1332230"/>
            <a:ext cx="10403670" cy="4680577"/>
          </a:xfrm>
          <a:prstGeom prst="rect">
            <a:avLst/>
          </a:prstGeom>
          <a:noFill/>
          <a:ln w="9525">
            <a:noFill/>
          </a:ln>
        </p:spPr>
        <p:txBody>
          <a:bodyPr wrap="square">
            <a:spAutoFit/>
          </a:bodyPr>
          <a:lstStyle/>
          <a:p>
            <a:pPr marL="0" algn="l" fontAlgn="auto">
              <a:lnSpc>
                <a:spcPct val="150000"/>
              </a:lnSpc>
              <a:spcBef>
                <a:spcPts val="1000"/>
              </a:spcBef>
              <a:buFontTx/>
            </a:pPr>
            <a:r>
              <a:rPr kumimoji="1" lang="zh-CN" dirty="0">
                <a:latin typeface="微软雅黑"/>
                <a:ea typeface="微软雅黑"/>
                <a:cs typeface="微软雅黑"/>
              </a:rPr>
              <a:t>策略备份也即自动备份，指定一套备份策略，系统将根据策略自动地，定期地执行备份。</a:t>
            </a:r>
            <a:endParaRPr kumimoji="1" dirty="0">
              <a:latin typeface="微软雅黑"/>
              <a:ea typeface="微软雅黑"/>
              <a:cs typeface="微软雅黑"/>
            </a:endParaRPr>
          </a:p>
          <a:p>
            <a:pPr marL="0" algn="l" fontAlgn="auto">
              <a:lnSpc>
                <a:spcPct val="150000"/>
              </a:lnSpc>
              <a:spcBef>
                <a:spcPts val="1000"/>
              </a:spcBef>
              <a:buFontTx/>
            </a:pPr>
            <a:r>
              <a:rPr kumimoji="1" b="1" dirty="0">
                <a:latin typeface="微软雅黑"/>
                <a:ea typeface="微软雅黑"/>
                <a:cs typeface="微软雅黑"/>
              </a:rPr>
              <a:t>【注意事项】</a:t>
            </a:r>
          </a:p>
          <a:p>
            <a:pPr marL="0" algn="l" fontAlgn="auto">
              <a:lnSpc>
                <a:spcPct val="150000"/>
              </a:lnSpc>
              <a:spcBef>
                <a:spcPts val="1000"/>
              </a:spcBef>
              <a:buFontTx/>
            </a:pPr>
            <a:r>
              <a:rPr kumimoji="1" dirty="0">
                <a:latin typeface="微软雅黑"/>
                <a:ea typeface="微软雅黑"/>
                <a:cs typeface="微软雅黑"/>
              </a:rPr>
              <a:t>1.虚拟机开机或者关机状态下均可备份；</a:t>
            </a:r>
          </a:p>
          <a:p>
            <a:pPr marL="0" algn="l" fontAlgn="auto">
              <a:lnSpc>
                <a:spcPct val="150000"/>
              </a:lnSpc>
              <a:spcBef>
                <a:spcPts val="1000"/>
              </a:spcBef>
              <a:buFontTx/>
            </a:pPr>
            <a:r>
              <a:rPr kumimoji="1" dirty="0">
                <a:latin typeface="微软雅黑"/>
                <a:ea typeface="微软雅黑"/>
                <a:cs typeface="微软雅黑"/>
              </a:rPr>
              <a:t>2.第一次备份为完整备份，在备份保留时间周期内其他备份为增量备份；</a:t>
            </a:r>
          </a:p>
          <a:p>
            <a:pPr marL="0" algn="l" fontAlgn="auto">
              <a:lnSpc>
                <a:spcPct val="150000"/>
              </a:lnSpc>
              <a:spcBef>
                <a:spcPts val="1000"/>
              </a:spcBef>
              <a:buFontTx/>
            </a:pPr>
            <a:r>
              <a:rPr kumimoji="1" dirty="0">
                <a:latin typeface="微软雅黑"/>
                <a:ea typeface="微软雅黑"/>
                <a:cs typeface="微软雅黑"/>
              </a:rPr>
              <a:t>3.每个备份保留时间周期内只保留一份完整备份，在下一个备份保留周期开始的时间节点系统会自动将第一次的完整备份和多个增量备份合并为一个新的完整备份；</a:t>
            </a:r>
          </a:p>
          <a:p>
            <a:pPr marL="0" algn="l" fontAlgn="auto">
              <a:lnSpc>
                <a:spcPct val="150000"/>
              </a:lnSpc>
              <a:spcBef>
                <a:spcPts val="1000"/>
              </a:spcBef>
              <a:buFontTx/>
            </a:pPr>
            <a:r>
              <a:rPr kumimoji="1" dirty="0">
                <a:latin typeface="微软雅黑"/>
                <a:ea typeface="微软雅黑"/>
                <a:cs typeface="微软雅黑"/>
              </a:rPr>
              <a:t>4.当备份位置为虚拟存储、FC存储或者iSCSI存储时，支持将备份恢复时将虚拟机快速拉起。</a:t>
            </a:r>
          </a:p>
          <a:p>
            <a:pPr marL="0" algn="l" fontAlgn="auto">
              <a:lnSpc>
                <a:spcPct val="150000"/>
              </a:lnSpc>
              <a:spcBef>
                <a:spcPts val="1000"/>
              </a:spcBef>
              <a:buFontTx/>
            </a:pPr>
            <a:r>
              <a:rPr kumimoji="1" b="1" dirty="0">
                <a:latin typeface="微软雅黑"/>
                <a:ea typeface="微软雅黑"/>
                <a:cs typeface="微软雅黑"/>
              </a:rPr>
              <a:t>【前提条件】</a:t>
            </a:r>
          </a:p>
          <a:p>
            <a:pPr marL="0" algn="l" fontAlgn="auto">
              <a:lnSpc>
                <a:spcPct val="150000"/>
              </a:lnSpc>
              <a:spcBef>
                <a:spcPts val="1000"/>
              </a:spcBef>
              <a:buFontTx/>
            </a:pPr>
            <a:r>
              <a:rPr kumimoji="1" dirty="0">
                <a:latin typeface="微软雅黑"/>
                <a:ea typeface="微软雅黑"/>
                <a:cs typeface="微软雅黑"/>
              </a:rPr>
              <a:t>已经配置了第三方备份位置（建议配置第三方备份位置）。</a:t>
            </a:r>
          </a:p>
        </p:txBody>
      </p:sp>
    </p:spTree>
    <p:extLst>
      <p:ext uri="{BB962C8B-B14F-4D97-AF65-F5344CB8AC3E}">
        <p14:creationId xmlns:p14="http://schemas.microsoft.com/office/powerpoint/2010/main" val="40849526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虚拟机策略备份步骤</a:t>
            </a:r>
          </a:p>
        </p:txBody>
      </p:sp>
      <p:sp>
        <p:nvSpPr>
          <p:cNvPr id="2" name="文本框 1"/>
          <p:cNvSpPr txBox="1"/>
          <p:nvPr/>
        </p:nvSpPr>
        <p:spPr>
          <a:xfrm>
            <a:off x="813606" y="1332230"/>
            <a:ext cx="10403670"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1.</a:t>
            </a:r>
            <a:r>
              <a:rPr kumimoji="1" lang="zh-CN" altLang="en-US" dirty="0">
                <a:solidFill>
                  <a:schemeClr val="tx1"/>
                </a:solidFill>
                <a:latin typeface="微软雅黑"/>
                <a:ea typeface="微软雅黑"/>
                <a:cs typeface="微软雅黑"/>
              </a:rPr>
              <a:t>在</a:t>
            </a:r>
            <a:r>
              <a:rPr kumimoji="1" lang="en-US" altLang="zh-CN" dirty="0">
                <a:solidFill>
                  <a:schemeClr val="tx1"/>
                </a:solidFill>
                <a:latin typeface="微软雅黑"/>
                <a:ea typeface="微软雅黑"/>
                <a:cs typeface="微软雅黑"/>
              </a:rPr>
              <a:t>HCI</a:t>
            </a:r>
            <a:r>
              <a:rPr kumimoji="1" lang="zh-CN" altLang="en-US" dirty="0">
                <a:solidFill>
                  <a:schemeClr val="tx1"/>
                </a:solidFill>
                <a:latin typeface="微软雅黑"/>
                <a:ea typeface="微软雅黑"/>
                <a:cs typeface="微软雅黑"/>
              </a:rPr>
              <a:t>界面上，点击</a:t>
            </a:r>
            <a:r>
              <a:rPr kumimoji="1" lang="zh-CN" altLang="en-US" b="1" i="1" dirty="0">
                <a:solidFill>
                  <a:schemeClr val="tx1"/>
                </a:solidFill>
                <a:latin typeface="微软雅黑"/>
                <a:ea typeface="微软雅黑"/>
                <a:cs typeface="微软雅黑"/>
              </a:rPr>
              <a:t>虚拟机</a:t>
            </a:r>
            <a:r>
              <a:rPr kumimoji="1" lang="zh-CN" altLang="en-US" dirty="0">
                <a:solidFill>
                  <a:schemeClr val="tx1"/>
                </a:solidFill>
                <a:latin typeface="微软雅黑"/>
                <a:ea typeface="微软雅黑"/>
                <a:cs typeface="微软雅黑"/>
              </a:rPr>
              <a:t>，选择要备份的虚拟机，点击</a:t>
            </a:r>
            <a:r>
              <a:rPr kumimoji="1" lang="zh-CN" altLang="en-US" b="1" i="1" dirty="0">
                <a:solidFill>
                  <a:schemeClr val="tx1"/>
                </a:solidFill>
                <a:latin typeface="微软雅黑"/>
                <a:ea typeface="微软雅黑"/>
                <a:cs typeface="微软雅黑"/>
              </a:rPr>
              <a:t>更多</a:t>
            </a:r>
            <a:r>
              <a:rPr kumimoji="1" lang="zh-CN" altLang="en-US" dirty="0">
                <a:solidFill>
                  <a:schemeClr val="tx1"/>
                </a:solidFill>
                <a:latin typeface="微软雅黑"/>
                <a:ea typeface="微软雅黑"/>
                <a:cs typeface="微软雅黑"/>
              </a:rPr>
              <a:t>，在弹出的菜单栏上点击</a:t>
            </a:r>
            <a:r>
              <a:rPr kumimoji="1" lang="zh-CN" altLang="en-US" b="1" i="1" dirty="0">
                <a:solidFill>
                  <a:schemeClr val="tx1"/>
                </a:solidFill>
                <a:latin typeface="微软雅黑"/>
                <a:ea typeface="微软雅黑"/>
                <a:cs typeface="微软雅黑"/>
              </a:rPr>
              <a:t>配置备份</a:t>
            </a:r>
            <a:r>
              <a:rPr kumimoji="1" lang="en-US" altLang="zh-CN" b="1" i="1" dirty="0">
                <a:solidFill>
                  <a:schemeClr val="tx1"/>
                </a:solidFill>
                <a:latin typeface="微软雅黑"/>
                <a:ea typeface="微软雅黑"/>
                <a:cs typeface="微软雅黑"/>
              </a:rPr>
              <a:t>&amp;CDP</a:t>
            </a:r>
            <a:r>
              <a:rPr kumimoji="1" lang="zh-CN" altLang="en-US" b="1" i="1" dirty="0">
                <a:solidFill>
                  <a:schemeClr val="tx1"/>
                </a:solidFill>
                <a:latin typeface="微软雅黑"/>
                <a:ea typeface="微软雅黑"/>
                <a:cs typeface="微软雅黑"/>
              </a:rPr>
              <a:t>策略。</a:t>
            </a:r>
          </a:p>
        </p:txBody>
      </p:sp>
      <p:pic>
        <p:nvPicPr>
          <p:cNvPr id="3" name="图片 2" descr="屏幕快照 2019-03-29 下午4.36.23"/>
          <p:cNvPicPr>
            <a:picLocks noChangeAspect="1"/>
          </p:cNvPicPr>
          <p:nvPr/>
        </p:nvPicPr>
        <p:blipFill>
          <a:blip r:embed="rId3"/>
          <a:stretch>
            <a:fillRect/>
          </a:stretch>
        </p:blipFill>
        <p:spPr>
          <a:xfrm>
            <a:off x="813605" y="2338349"/>
            <a:ext cx="10058400" cy="3763645"/>
          </a:xfrm>
          <a:prstGeom prst="rect">
            <a:avLst/>
          </a:prstGeom>
        </p:spPr>
      </p:pic>
    </p:spTree>
    <p:extLst>
      <p:ext uri="{BB962C8B-B14F-4D97-AF65-F5344CB8AC3E}">
        <p14:creationId xmlns:p14="http://schemas.microsoft.com/office/powerpoint/2010/main" val="7588616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虚拟机策略备份步骤</a:t>
            </a:r>
          </a:p>
        </p:txBody>
      </p:sp>
      <p:sp>
        <p:nvSpPr>
          <p:cNvPr id="2" name="文本框 1"/>
          <p:cNvSpPr txBox="1"/>
          <p:nvPr/>
        </p:nvSpPr>
        <p:spPr>
          <a:xfrm>
            <a:off x="892098" y="1332230"/>
            <a:ext cx="10325177" cy="458908"/>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2.</a:t>
            </a:r>
            <a:r>
              <a:rPr kumimoji="1" lang="zh-CN" altLang="en-US" dirty="0">
                <a:solidFill>
                  <a:schemeClr val="tx1"/>
                </a:solidFill>
                <a:latin typeface="微软雅黑"/>
                <a:ea typeface="微软雅黑"/>
                <a:cs typeface="微软雅黑"/>
              </a:rPr>
              <a:t>在弹出的备份配置策略界面上，备份方式选择</a:t>
            </a:r>
            <a:r>
              <a:rPr kumimoji="1" lang="zh-CN" altLang="en-US" b="1" i="1" dirty="0">
                <a:solidFill>
                  <a:schemeClr val="tx1"/>
                </a:solidFill>
                <a:latin typeface="微软雅黑"/>
                <a:ea typeface="微软雅黑"/>
                <a:cs typeface="微软雅黑"/>
              </a:rPr>
              <a:t>定期备份</a:t>
            </a:r>
            <a:r>
              <a:rPr kumimoji="1" lang="zh-CN" altLang="en-US" dirty="0">
                <a:solidFill>
                  <a:schemeClr val="tx1"/>
                </a:solidFill>
                <a:latin typeface="微软雅黑"/>
                <a:ea typeface="微软雅黑"/>
                <a:cs typeface="微软雅黑"/>
              </a:rPr>
              <a:t>，备份策略选择</a:t>
            </a:r>
            <a:r>
              <a:rPr kumimoji="1" lang="zh-CN" altLang="en-US" b="1" i="1" dirty="0">
                <a:solidFill>
                  <a:schemeClr val="tx1"/>
                </a:solidFill>
                <a:latin typeface="微软雅黑"/>
                <a:ea typeface="微软雅黑"/>
                <a:cs typeface="微软雅黑"/>
              </a:rPr>
              <a:t>新增备份策略。</a:t>
            </a:r>
          </a:p>
        </p:txBody>
      </p:sp>
      <p:pic>
        <p:nvPicPr>
          <p:cNvPr id="7" name="图片 6" descr="屏幕快照 2019-03-29 下午4.38.23"/>
          <p:cNvPicPr>
            <a:picLocks noChangeAspect="1"/>
          </p:cNvPicPr>
          <p:nvPr/>
        </p:nvPicPr>
        <p:blipFill>
          <a:blip r:embed="rId3"/>
          <a:stretch>
            <a:fillRect/>
          </a:stretch>
        </p:blipFill>
        <p:spPr>
          <a:xfrm>
            <a:off x="1413711" y="2245360"/>
            <a:ext cx="6744335" cy="3314700"/>
          </a:xfrm>
          <a:prstGeom prst="rect">
            <a:avLst/>
          </a:prstGeom>
        </p:spPr>
      </p:pic>
    </p:spTree>
    <p:extLst>
      <p:ext uri="{BB962C8B-B14F-4D97-AF65-F5344CB8AC3E}">
        <p14:creationId xmlns:p14="http://schemas.microsoft.com/office/powerpoint/2010/main" val="41999060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虚拟机策略备份步骤</a:t>
            </a:r>
          </a:p>
        </p:txBody>
      </p:sp>
      <p:sp>
        <p:nvSpPr>
          <p:cNvPr id="2" name="文本框 1"/>
          <p:cNvSpPr txBox="1"/>
          <p:nvPr/>
        </p:nvSpPr>
        <p:spPr>
          <a:xfrm>
            <a:off x="813606" y="1332230"/>
            <a:ext cx="10403670" cy="458908"/>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3.</a:t>
            </a:r>
            <a:r>
              <a:rPr kumimoji="1" lang="zh-CN" altLang="en-US" dirty="0">
                <a:solidFill>
                  <a:schemeClr val="tx1"/>
                </a:solidFill>
                <a:latin typeface="微软雅黑"/>
                <a:ea typeface="微软雅黑"/>
                <a:cs typeface="微软雅黑"/>
              </a:rPr>
              <a:t>在弹出的新备份策略界面上，配置备份频率，备份时间点及备份保留时间，完成后点击</a:t>
            </a:r>
            <a:r>
              <a:rPr kumimoji="1" lang="zh-CN" altLang="en-US" b="1" i="1" dirty="0">
                <a:solidFill>
                  <a:schemeClr val="tx1"/>
                </a:solidFill>
                <a:latin typeface="微软雅黑"/>
                <a:ea typeface="微软雅黑"/>
                <a:cs typeface="微软雅黑"/>
              </a:rPr>
              <a:t>下一步</a:t>
            </a:r>
            <a:r>
              <a:rPr kumimoji="1" lang="zh-CN" altLang="en-US" dirty="0">
                <a:solidFill>
                  <a:schemeClr val="tx1"/>
                </a:solidFill>
                <a:latin typeface="微软雅黑"/>
                <a:ea typeface="微软雅黑"/>
                <a:cs typeface="微软雅黑"/>
              </a:rPr>
              <a:t>。</a:t>
            </a:r>
          </a:p>
        </p:txBody>
      </p:sp>
      <p:grpSp>
        <p:nvGrpSpPr>
          <p:cNvPr id="7" name="组合 6"/>
          <p:cNvGrpSpPr/>
          <p:nvPr/>
        </p:nvGrpSpPr>
        <p:grpSpPr>
          <a:xfrm>
            <a:off x="813605" y="2141189"/>
            <a:ext cx="10058400" cy="4055110"/>
            <a:chOff x="1680" y="436"/>
            <a:chExt cx="15840" cy="6386"/>
          </a:xfrm>
        </p:grpSpPr>
        <p:pic>
          <p:nvPicPr>
            <p:cNvPr id="4" name="图片 3" descr="屏幕快照 2019-03-29 下午4.38.31"/>
            <p:cNvPicPr>
              <a:picLocks noChangeAspect="1"/>
            </p:cNvPicPr>
            <p:nvPr/>
          </p:nvPicPr>
          <p:blipFill>
            <a:blip r:embed="rId3"/>
            <a:srcRect b="44293"/>
            <a:stretch>
              <a:fillRect/>
            </a:stretch>
          </p:blipFill>
          <p:spPr>
            <a:xfrm>
              <a:off x="1680" y="436"/>
              <a:ext cx="15840" cy="5530"/>
            </a:xfrm>
            <a:prstGeom prst="rect">
              <a:avLst/>
            </a:prstGeom>
          </p:spPr>
        </p:pic>
        <p:pic>
          <p:nvPicPr>
            <p:cNvPr id="5" name="图片 4" descr="屏幕快照 2019-03-29 下午4.38.31"/>
            <p:cNvPicPr>
              <a:picLocks noChangeAspect="1"/>
            </p:cNvPicPr>
            <p:nvPr/>
          </p:nvPicPr>
          <p:blipFill>
            <a:blip r:embed="rId3"/>
            <a:srcRect t="91377"/>
            <a:stretch>
              <a:fillRect/>
            </a:stretch>
          </p:blipFill>
          <p:spPr>
            <a:xfrm>
              <a:off x="1680" y="5966"/>
              <a:ext cx="15840" cy="856"/>
            </a:xfrm>
            <a:prstGeom prst="rect">
              <a:avLst/>
            </a:prstGeom>
          </p:spPr>
        </p:pic>
      </p:grpSp>
    </p:spTree>
    <p:extLst>
      <p:ext uri="{BB962C8B-B14F-4D97-AF65-F5344CB8AC3E}">
        <p14:creationId xmlns:p14="http://schemas.microsoft.com/office/powerpoint/2010/main" val="23340866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虚拟机策略备份步骤</a:t>
            </a:r>
          </a:p>
        </p:txBody>
      </p:sp>
      <p:sp>
        <p:nvSpPr>
          <p:cNvPr id="2" name="文本框 1"/>
          <p:cNvSpPr txBox="1"/>
          <p:nvPr/>
        </p:nvSpPr>
        <p:spPr>
          <a:xfrm>
            <a:off x="813606" y="1332230"/>
            <a:ext cx="10403670" cy="458908"/>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4.</a:t>
            </a:r>
            <a:r>
              <a:rPr kumimoji="1" lang="zh-CN" altLang="en-US" dirty="0">
                <a:solidFill>
                  <a:schemeClr val="tx1"/>
                </a:solidFill>
                <a:latin typeface="微软雅黑"/>
                <a:ea typeface="微软雅黑"/>
                <a:cs typeface="微软雅黑"/>
              </a:rPr>
              <a:t>在选择虚拟机界面上，选择要备份的虚拟机，点击</a:t>
            </a:r>
            <a:r>
              <a:rPr kumimoji="1" lang="zh-CN" altLang="en-US" b="1" i="1" dirty="0">
                <a:solidFill>
                  <a:schemeClr val="tx1"/>
                </a:solidFill>
                <a:latin typeface="微软雅黑"/>
                <a:ea typeface="微软雅黑"/>
                <a:cs typeface="微软雅黑"/>
              </a:rPr>
              <a:t>下一步</a:t>
            </a:r>
            <a:r>
              <a:rPr kumimoji="1" lang="zh-CN" altLang="en-US" dirty="0">
                <a:solidFill>
                  <a:schemeClr val="tx1"/>
                </a:solidFill>
                <a:latin typeface="微软雅黑"/>
                <a:ea typeface="微软雅黑"/>
                <a:cs typeface="微软雅黑"/>
              </a:rPr>
              <a:t>。</a:t>
            </a:r>
          </a:p>
        </p:txBody>
      </p:sp>
      <p:pic>
        <p:nvPicPr>
          <p:cNvPr id="3" name="图片 2" descr="屏幕快照 2019-03-29 下午4.39.27"/>
          <p:cNvPicPr>
            <a:picLocks noChangeAspect="1"/>
          </p:cNvPicPr>
          <p:nvPr/>
        </p:nvPicPr>
        <p:blipFill>
          <a:blip r:embed="rId3"/>
          <a:stretch>
            <a:fillRect/>
          </a:stretch>
        </p:blipFill>
        <p:spPr>
          <a:xfrm>
            <a:off x="813605" y="1928170"/>
            <a:ext cx="7564755" cy="4763770"/>
          </a:xfrm>
          <a:prstGeom prst="rect">
            <a:avLst/>
          </a:prstGeom>
        </p:spPr>
      </p:pic>
    </p:spTree>
    <p:extLst>
      <p:ext uri="{BB962C8B-B14F-4D97-AF65-F5344CB8AC3E}">
        <p14:creationId xmlns:p14="http://schemas.microsoft.com/office/powerpoint/2010/main" val="6699984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虚拟机策略备份</a:t>
            </a:r>
            <a:r>
              <a:rPr kumimoji="1" lang="zh-CN" altLang="en-US" dirty="0">
                <a:sym typeface="+mn-ea"/>
              </a:rPr>
              <a:t>步骤</a:t>
            </a:r>
            <a:endParaRPr kumimoji="1" lang="zh-CN" altLang="en-US" dirty="0"/>
          </a:p>
        </p:txBody>
      </p:sp>
      <p:sp>
        <p:nvSpPr>
          <p:cNvPr id="2" name="文本框 1"/>
          <p:cNvSpPr txBox="1"/>
          <p:nvPr/>
        </p:nvSpPr>
        <p:spPr>
          <a:xfrm>
            <a:off x="813606" y="1332230"/>
            <a:ext cx="10403670" cy="458908"/>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5.</a:t>
            </a:r>
            <a:r>
              <a:rPr kumimoji="1" lang="zh-CN" altLang="en-US" dirty="0">
                <a:solidFill>
                  <a:schemeClr val="tx1"/>
                </a:solidFill>
                <a:latin typeface="微软雅黑"/>
                <a:ea typeface="微软雅黑"/>
                <a:cs typeface="微软雅黑"/>
              </a:rPr>
              <a:t>在选择备份位置界面上，选择指定备份位置，点击</a:t>
            </a:r>
            <a:r>
              <a:rPr kumimoji="1" lang="zh-CN" altLang="en-US" b="1" i="1" dirty="0">
                <a:solidFill>
                  <a:schemeClr val="tx1"/>
                </a:solidFill>
                <a:latin typeface="微软雅黑"/>
                <a:ea typeface="微软雅黑"/>
                <a:cs typeface="微软雅黑"/>
              </a:rPr>
              <a:t>下一步</a:t>
            </a:r>
            <a:r>
              <a:rPr kumimoji="1" lang="zh-CN" altLang="en-US" dirty="0">
                <a:solidFill>
                  <a:schemeClr val="tx1"/>
                </a:solidFill>
                <a:latin typeface="微软雅黑"/>
                <a:ea typeface="微软雅黑"/>
                <a:cs typeface="微软雅黑"/>
              </a:rPr>
              <a:t>。</a:t>
            </a:r>
          </a:p>
        </p:txBody>
      </p:sp>
      <p:grpSp>
        <p:nvGrpSpPr>
          <p:cNvPr id="7" name="组合 6"/>
          <p:cNvGrpSpPr/>
          <p:nvPr/>
        </p:nvGrpSpPr>
        <p:grpSpPr>
          <a:xfrm>
            <a:off x="813605" y="2200755"/>
            <a:ext cx="10058400" cy="3258820"/>
            <a:chOff x="1680" y="430"/>
            <a:chExt cx="15840" cy="5132"/>
          </a:xfrm>
        </p:grpSpPr>
        <p:pic>
          <p:nvPicPr>
            <p:cNvPr id="4" name="图片 3" descr="屏幕快照 2019-03-29 下午4.39.35"/>
            <p:cNvPicPr>
              <a:picLocks noChangeAspect="1"/>
            </p:cNvPicPr>
            <p:nvPr/>
          </p:nvPicPr>
          <p:blipFill>
            <a:blip r:embed="rId3"/>
            <a:srcRect b="56901"/>
            <a:stretch>
              <a:fillRect/>
            </a:stretch>
          </p:blipFill>
          <p:spPr>
            <a:xfrm>
              <a:off x="1680" y="430"/>
              <a:ext cx="15840" cy="4284"/>
            </a:xfrm>
            <a:prstGeom prst="rect">
              <a:avLst/>
            </a:prstGeom>
          </p:spPr>
        </p:pic>
        <p:pic>
          <p:nvPicPr>
            <p:cNvPr id="5" name="图片 4" descr="屏幕快照 2019-03-29 下午4.39.35"/>
            <p:cNvPicPr>
              <a:picLocks noChangeAspect="1"/>
            </p:cNvPicPr>
            <p:nvPr/>
          </p:nvPicPr>
          <p:blipFill>
            <a:blip r:embed="rId3"/>
            <a:srcRect t="91469"/>
            <a:stretch>
              <a:fillRect/>
            </a:stretch>
          </p:blipFill>
          <p:spPr>
            <a:xfrm>
              <a:off x="1680" y="4714"/>
              <a:ext cx="15840" cy="848"/>
            </a:xfrm>
            <a:prstGeom prst="rect">
              <a:avLst/>
            </a:prstGeom>
          </p:spPr>
        </p:pic>
      </p:grpSp>
    </p:spTree>
    <p:extLst>
      <p:ext uri="{BB962C8B-B14F-4D97-AF65-F5344CB8AC3E}">
        <p14:creationId xmlns:p14="http://schemas.microsoft.com/office/powerpoint/2010/main" val="34133285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虚拟机策略备份</a:t>
            </a:r>
            <a:r>
              <a:rPr kumimoji="1" lang="zh-CN" altLang="en-US" dirty="0">
                <a:sym typeface="+mn-ea"/>
              </a:rPr>
              <a:t>步骤</a:t>
            </a:r>
            <a:endParaRPr kumimoji="1" lang="zh-CN" altLang="en-US" dirty="0"/>
          </a:p>
        </p:txBody>
      </p:sp>
      <p:sp>
        <p:nvSpPr>
          <p:cNvPr id="2" name="文本框 1"/>
          <p:cNvSpPr txBox="1"/>
          <p:nvPr/>
        </p:nvSpPr>
        <p:spPr>
          <a:xfrm>
            <a:off x="813605" y="1365684"/>
            <a:ext cx="9158605" cy="506730"/>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6.</a:t>
            </a:r>
            <a:r>
              <a:rPr kumimoji="1" lang="zh-CN" altLang="en-US" dirty="0">
                <a:solidFill>
                  <a:schemeClr val="tx1"/>
                </a:solidFill>
                <a:latin typeface="微软雅黑"/>
                <a:ea typeface="微软雅黑"/>
                <a:cs typeface="微软雅黑"/>
              </a:rPr>
              <a:t>在填写基本信息界面上，填写备份策略名称和描述，点击</a:t>
            </a:r>
            <a:r>
              <a:rPr kumimoji="1" lang="zh-CN" altLang="en-US" b="1" i="1" dirty="0">
                <a:solidFill>
                  <a:schemeClr val="tx1"/>
                </a:solidFill>
                <a:latin typeface="微软雅黑"/>
                <a:ea typeface="微软雅黑"/>
                <a:cs typeface="微软雅黑"/>
              </a:rPr>
              <a:t>下一步</a:t>
            </a:r>
            <a:r>
              <a:rPr kumimoji="1" lang="zh-CN" altLang="en-US" dirty="0">
                <a:solidFill>
                  <a:schemeClr val="tx1"/>
                </a:solidFill>
                <a:latin typeface="微软雅黑"/>
                <a:ea typeface="微软雅黑"/>
                <a:cs typeface="微软雅黑"/>
              </a:rPr>
              <a:t>。</a:t>
            </a:r>
          </a:p>
        </p:txBody>
      </p:sp>
      <p:grpSp>
        <p:nvGrpSpPr>
          <p:cNvPr id="9" name="组合 8"/>
          <p:cNvGrpSpPr/>
          <p:nvPr/>
        </p:nvGrpSpPr>
        <p:grpSpPr>
          <a:xfrm>
            <a:off x="809908" y="2147481"/>
            <a:ext cx="10058400" cy="2679065"/>
            <a:chOff x="1680" y="5746"/>
            <a:chExt cx="15840" cy="4219"/>
          </a:xfrm>
        </p:grpSpPr>
        <p:pic>
          <p:nvPicPr>
            <p:cNvPr id="3" name="图片 2" descr="屏幕快照 2019-03-29 下午4.39.44"/>
            <p:cNvPicPr>
              <a:picLocks noChangeAspect="1"/>
            </p:cNvPicPr>
            <p:nvPr/>
          </p:nvPicPr>
          <p:blipFill>
            <a:blip r:embed="rId3"/>
            <a:srcRect t="92061"/>
            <a:stretch>
              <a:fillRect/>
            </a:stretch>
          </p:blipFill>
          <p:spPr>
            <a:xfrm>
              <a:off x="1680" y="9179"/>
              <a:ext cx="15840" cy="786"/>
            </a:xfrm>
            <a:prstGeom prst="rect">
              <a:avLst/>
            </a:prstGeom>
          </p:spPr>
        </p:pic>
        <p:pic>
          <p:nvPicPr>
            <p:cNvPr id="8" name="图片 7" descr="屏幕快照 2019-03-29 下午4.39.44"/>
            <p:cNvPicPr>
              <a:picLocks noChangeAspect="1"/>
            </p:cNvPicPr>
            <p:nvPr/>
          </p:nvPicPr>
          <p:blipFill>
            <a:blip r:embed="rId3"/>
            <a:srcRect b="65323"/>
            <a:stretch>
              <a:fillRect/>
            </a:stretch>
          </p:blipFill>
          <p:spPr>
            <a:xfrm>
              <a:off x="1680" y="5746"/>
              <a:ext cx="15840" cy="3433"/>
            </a:xfrm>
            <a:prstGeom prst="rect">
              <a:avLst/>
            </a:prstGeom>
          </p:spPr>
        </p:pic>
      </p:grpSp>
    </p:spTree>
    <p:extLst>
      <p:ext uri="{BB962C8B-B14F-4D97-AF65-F5344CB8AC3E}">
        <p14:creationId xmlns:p14="http://schemas.microsoft.com/office/powerpoint/2010/main" val="11699306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虚拟机策略备份</a:t>
            </a:r>
            <a:r>
              <a:rPr kumimoji="1" lang="zh-CN" altLang="en-US" dirty="0">
                <a:sym typeface="+mn-ea"/>
              </a:rPr>
              <a:t>步骤</a:t>
            </a:r>
            <a:endParaRPr kumimoji="1" lang="zh-CN" altLang="en-US" dirty="0"/>
          </a:p>
        </p:txBody>
      </p:sp>
      <p:sp>
        <p:nvSpPr>
          <p:cNvPr id="2" name="文本框 1"/>
          <p:cNvSpPr txBox="1"/>
          <p:nvPr/>
        </p:nvSpPr>
        <p:spPr>
          <a:xfrm>
            <a:off x="813606" y="1332230"/>
            <a:ext cx="10403670"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7.</a:t>
            </a:r>
            <a:r>
              <a:rPr kumimoji="1" lang="zh-CN" altLang="en-US" dirty="0">
                <a:solidFill>
                  <a:schemeClr val="tx1"/>
                </a:solidFill>
                <a:latin typeface="微软雅黑"/>
                <a:ea typeface="微软雅黑"/>
                <a:cs typeface="微软雅黑"/>
              </a:rPr>
              <a:t>在完成界面上，确认备份策略的配置情况，如果有误可以返回，点击</a:t>
            </a:r>
            <a:r>
              <a:rPr kumimoji="1" lang="zh-CN" altLang="en-US" b="1" i="1" dirty="0">
                <a:solidFill>
                  <a:schemeClr val="tx1"/>
                </a:solidFill>
                <a:latin typeface="微软雅黑"/>
                <a:ea typeface="微软雅黑"/>
                <a:cs typeface="微软雅黑"/>
              </a:rPr>
              <a:t>上一步</a:t>
            </a:r>
            <a:r>
              <a:rPr kumimoji="1" lang="zh-CN" altLang="en-US" dirty="0">
                <a:solidFill>
                  <a:schemeClr val="tx1"/>
                </a:solidFill>
                <a:latin typeface="微软雅黑"/>
                <a:ea typeface="微软雅黑"/>
                <a:cs typeface="微软雅黑"/>
              </a:rPr>
              <a:t>进行逐步修改，确认没问题后点</a:t>
            </a:r>
            <a:r>
              <a:rPr kumimoji="1" lang="zh-CN" altLang="en-US" b="1" i="1" dirty="0">
                <a:solidFill>
                  <a:schemeClr val="tx1"/>
                </a:solidFill>
                <a:latin typeface="微软雅黑"/>
                <a:ea typeface="微软雅黑"/>
                <a:cs typeface="微软雅黑"/>
              </a:rPr>
              <a:t>确定</a:t>
            </a:r>
            <a:r>
              <a:rPr kumimoji="1" lang="zh-CN" altLang="en-US" dirty="0">
                <a:solidFill>
                  <a:schemeClr val="tx1"/>
                </a:solidFill>
                <a:latin typeface="微软雅黑"/>
                <a:ea typeface="微软雅黑"/>
                <a:cs typeface="微软雅黑"/>
              </a:rPr>
              <a:t>，使自动备份策略生效。</a:t>
            </a:r>
          </a:p>
        </p:txBody>
      </p:sp>
      <p:grpSp>
        <p:nvGrpSpPr>
          <p:cNvPr id="7" name="组合 6"/>
          <p:cNvGrpSpPr/>
          <p:nvPr/>
        </p:nvGrpSpPr>
        <p:grpSpPr>
          <a:xfrm>
            <a:off x="813605" y="2448250"/>
            <a:ext cx="10058400" cy="3710940"/>
            <a:chOff x="1680" y="428"/>
            <a:chExt cx="15840" cy="5844"/>
          </a:xfrm>
        </p:grpSpPr>
        <p:pic>
          <p:nvPicPr>
            <p:cNvPr id="4" name="图片 3" descr="屏幕快照 2019-03-29 下午4.50.49"/>
            <p:cNvPicPr>
              <a:picLocks noChangeAspect="1"/>
            </p:cNvPicPr>
            <p:nvPr/>
          </p:nvPicPr>
          <p:blipFill>
            <a:blip r:embed="rId3"/>
            <a:srcRect b="49578"/>
            <a:stretch>
              <a:fillRect/>
            </a:stretch>
          </p:blipFill>
          <p:spPr>
            <a:xfrm>
              <a:off x="1680" y="428"/>
              <a:ext cx="15840" cy="5014"/>
            </a:xfrm>
            <a:prstGeom prst="rect">
              <a:avLst/>
            </a:prstGeom>
          </p:spPr>
        </p:pic>
        <p:pic>
          <p:nvPicPr>
            <p:cNvPr id="5" name="图片 4" descr="屏幕快照 2019-03-29 下午4.50.49"/>
            <p:cNvPicPr>
              <a:picLocks noChangeAspect="1"/>
            </p:cNvPicPr>
            <p:nvPr/>
          </p:nvPicPr>
          <p:blipFill>
            <a:blip r:embed="rId3"/>
            <a:srcRect t="91643"/>
            <a:stretch>
              <a:fillRect/>
            </a:stretch>
          </p:blipFill>
          <p:spPr>
            <a:xfrm>
              <a:off x="1680" y="5442"/>
              <a:ext cx="15840" cy="831"/>
            </a:xfrm>
            <a:prstGeom prst="rect">
              <a:avLst/>
            </a:prstGeom>
          </p:spPr>
        </p:pic>
      </p:grpSp>
    </p:spTree>
    <p:extLst>
      <p:ext uri="{BB962C8B-B14F-4D97-AF65-F5344CB8AC3E}">
        <p14:creationId xmlns:p14="http://schemas.microsoft.com/office/powerpoint/2010/main" val="36338408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备份恢复</a:t>
            </a:r>
            <a:r>
              <a:rPr kumimoji="1" lang="zh-CN" altLang="en-US" dirty="0">
                <a:sym typeface="+mn-ea"/>
              </a:rPr>
              <a:t>说明</a:t>
            </a:r>
          </a:p>
        </p:txBody>
      </p:sp>
      <p:sp>
        <p:nvSpPr>
          <p:cNvPr id="3" name="文本框 2"/>
          <p:cNvSpPr txBox="1"/>
          <p:nvPr/>
        </p:nvSpPr>
        <p:spPr>
          <a:xfrm>
            <a:off x="813604" y="1261285"/>
            <a:ext cx="10592747" cy="5383333"/>
          </a:xfrm>
          <a:prstGeom prst="rect">
            <a:avLst/>
          </a:prstGeom>
          <a:noFill/>
          <a:ln w="9525">
            <a:noFill/>
          </a:ln>
        </p:spPr>
        <p:txBody>
          <a:bodyPr wrap="square">
            <a:spAutoFit/>
          </a:bodyPr>
          <a:lstStyle/>
          <a:p>
            <a:pPr marL="0" algn="l" fontAlgn="auto">
              <a:lnSpc>
                <a:spcPct val="150000"/>
              </a:lnSpc>
              <a:spcBef>
                <a:spcPts val="1000"/>
              </a:spcBef>
              <a:buFontTx/>
            </a:pPr>
            <a:r>
              <a:rPr kumimoji="1" lang="zh-CN" altLang="en-US" dirty="0">
                <a:latin typeface="微软雅黑"/>
                <a:ea typeface="微软雅黑"/>
                <a:cs typeface="微软雅黑"/>
                <a:sym typeface="+mn-ea"/>
              </a:rPr>
              <a:t>当业务系统出现故障不可用时，万幸的是开启备份功能进行数据备份保护，此时通过查找备份文件恢复虚拟机到最近的业务正常运行的点实现业务恢复。</a:t>
            </a:r>
            <a:endParaRPr kumimoji="1" lang="en-US" altLang="zh-CN" dirty="0">
              <a:latin typeface="微软雅黑"/>
              <a:ea typeface="微软雅黑"/>
              <a:cs typeface="微软雅黑"/>
              <a:sym typeface="+mn-ea"/>
            </a:endParaRPr>
          </a:p>
          <a:p>
            <a:pPr marL="0" algn="l" fontAlgn="auto">
              <a:lnSpc>
                <a:spcPct val="150000"/>
              </a:lnSpc>
              <a:spcBef>
                <a:spcPts val="1000"/>
              </a:spcBef>
              <a:buFontTx/>
            </a:pPr>
            <a:r>
              <a:rPr kumimoji="1" lang="zh-CN" altLang="en-US" b="1" dirty="0">
                <a:latin typeface="微软雅黑"/>
                <a:ea typeface="微软雅黑"/>
                <a:cs typeface="微软雅黑"/>
                <a:sym typeface="+mn-ea"/>
              </a:rPr>
              <a:t>备份恢复一般做法：</a:t>
            </a:r>
            <a:endParaRPr kumimoji="1" lang="en-US" altLang="zh-CN" b="1" dirty="0">
              <a:latin typeface="微软雅黑"/>
              <a:ea typeface="微软雅黑"/>
              <a:cs typeface="微软雅黑"/>
              <a:sym typeface="+mn-ea"/>
            </a:endParaRPr>
          </a:p>
          <a:p>
            <a:pPr marL="342900" indent="-342900" algn="l" fontAlgn="auto">
              <a:lnSpc>
                <a:spcPct val="150000"/>
              </a:lnSpc>
              <a:spcBef>
                <a:spcPts val="1000"/>
              </a:spcBef>
              <a:buFont typeface="+mj-lt"/>
              <a:buAutoNum type="arabicPeriod"/>
            </a:pPr>
            <a:r>
              <a:rPr kumimoji="1" lang="zh-CN" altLang="en-US" dirty="0">
                <a:latin typeface="微软雅黑"/>
                <a:ea typeface="微软雅黑"/>
                <a:cs typeface="微软雅黑"/>
                <a:sym typeface="+mn-ea"/>
              </a:rPr>
              <a:t>迁移备份数据至运行位置。</a:t>
            </a:r>
            <a:endParaRPr kumimoji="1" lang="en-US" altLang="zh-CN" dirty="0">
              <a:latin typeface="微软雅黑"/>
              <a:ea typeface="微软雅黑"/>
              <a:cs typeface="微软雅黑"/>
              <a:sym typeface="+mn-ea"/>
            </a:endParaRPr>
          </a:p>
          <a:p>
            <a:pPr marL="342900" indent="-342900" algn="l" fontAlgn="auto">
              <a:lnSpc>
                <a:spcPct val="150000"/>
              </a:lnSpc>
              <a:spcBef>
                <a:spcPts val="1000"/>
              </a:spcBef>
              <a:buFont typeface="+mj-lt"/>
              <a:buAutoNum type="arabicPeriod"/>
            </a:pPr>
            <a:r>
              <a:rPr kumimoji="1" lang="zh-CN" altLang="en-US" dirty="0">
                <a:latin typeface="微软雅黑"/>
                <a:ea typeface="微软雅黑"/>
                <a:cs typeface="微软雅黑"/>
                <a:sym typeface="+mn-ea"/>
              </a:rPr>
              <a:t>等待数据迁移完成后，在运行位置拉起虚拟机恢复业务；此时如果业务数据量大，数据迁移时间长，导致业务拉起时间长，意味着业务恢复的</a:t>
            </a:r>
            <a:r>
              <a:rPr kumimoji="1" lang="en-US" altLang="zh-CN" dirty="0">
                <a:latin typeface="微软雅黑"/>
                <a:ea typeface="微软雅黑"/>
                <a:cs typeface="微软雅黑"/>
                <a:sym typeface="+mn-ea"/>
              </a:rPr>
              <a:t>RTO</a:t>
            </a:r>
            <a:r>
              <a:rPr kumimoji="1" lang="zh-CN" altLang="en-US" dirty="0">
                <a:latin typeface="微软雅黑"/>
                <a:ea typeface="微软雅黑"/>
                <a:cs typeface="微软雅黑"/>
                <a:sym typeface="+mn-ea"/>
              </a:rPr>
              <a:t>会很大。</a:t>
            </a:r>
          </a:p>
          <a:p>
            <a:pPr marL="0" algn="l" fontAlgn="auto">
              <a:lnSpc>
                <a:spcPct val="150000"/>
              </a:lnSpc>
              <a:spcBef>
                <a:spcPts val="1000"/>
              </a:spcBef>
              <a:buFontTx/>
            </a:pPr>
            <a:r>
              <a:rPr kumimoji="1" lang="zh-CN" altLang="en-US" b="1" dirty="0">
                <a:latin typeface="微软雅黑"/>
                <a:ea typeface="微软雅黑"/>
                <a:cs typeface="微软雅黑"/>
                <a:sym typeface="+mn-ea"/>
              </a:rPr>
              <a:t>为此，对备份恢复功能进一步优化，新增一种恢复方式，即</a:t>
            </a:r>
            <a:r>
              <a:rPr kumimoji="1" lang="en-US" altLang="zh-CN" b="1" dirty="0">
                <a:latin typeface="微软雅黑"/>
                <a:ea typeface="微软雅黑"/>
                <a:cs typeface="微软雅黑"/>
                <a:sym typeface="+mn-ea"/>
              </a:rPr>
              <a:t>“</a:t>
            </a:r>
            <a:r>
              <a:rPr kumimoji="1" lang="zh-CN" altLang="en-US" b="1" dirty="0">
                <a:solidFill>
                  <a:srgbClr val="FF0000"/>
                </a:solidFill>
                <a:latin typeface="微软雅黑"/>
                <a:ea typeface="微软雅黑"/>
                <a:cs typeface="微软雅黑"/>
                <a:sym typeface="+mn-ea"/>
              </a:rPr>
              <a:t>生成全新虚拟机</a:t>
            </a:r>
            <a:r>
              <a:rPr kumimoji="1" lang="en-US" altLang="zh-CN" b="1" dirty="0">
                <a:latin typeface="微软雅黑"/>
                <a:ea typeface="微软雅黑"/>
                <a:cs typeface="微软雅黑"/>
                <a:sym typeface="+mn-ea"/>
              </a:rPr>
              <a:t>”</a:t>
            </a:r>
            <a:r>
              <a:rPr kumimoji="1" lang="zh-CN" altLang="en-US" b="1" dirty="0">
                <a:latin typeface="微软雅黑"/>
                <a:ea typeface="微软雅黑"/>
                <a:cs typeface="微软雅黑"/>
                <a:sym typeface="+mn-ea"/>
              </a:rPr>
              <a:t>方式。主要优化点：</a:t>
            </a:r>
          </a:p>
          <a:p>
            <a:pPr marL="342900" indent="-342900" algn="l" fontAlgn="auto">
              <a:lnSpc>
                <a:spcPct val="150000"/>
              </a:lnSpc>
              <a:spcBef>
                <a:spcPts val="1000"/>
              </a:spcBef>
              <a:buFont typeface="+mj-lt"/>
              <a:buAutoNum type="arabicPeriod"/>
            </a:pPr>
            <a:r>
              <a:rPr kumimoji="1" lang="zh-CN" altLang="en-US" dirty="0">
                <a:latin typeface="微软雅黑"/>
                <a:ea typeface="微软雅黑"/>
                <a:cs typeface="微软雅黑"/>
                <a:sym typeface="+mn-ea"/>
              </a:rPr>
              <a:t>优化前仅支持对原虚拟机覆盖性恢复，这就导致了无法验证备份数据是否正常可用就覆盖了原来的虚拟机数据，</a:t>
            </a:r>
            <a:r>
              <a:rPr kumimoji="1" lang="en-US" altLang="zh-CN" dirty="0">
                <a:latin typeface="微软雅黑"/>
                <a:ea typeface="微软雅黑"/>
                <a:cs typeface="微软雅黑"/>
                <a:sym typeface="+mn-ea"/>
              </a:rPr>
              <a:t>“</a:t>
            </a:r>
            <a:r>
              <a:rPr kumimoji="1" lang="zh-CN" altLang="en-US" dirty="0">
                <a:latin typeface="微软雅黑"/>
                <a:ea typeface="微软雅黑"/>
                <a:cs typeface="微软雅黑"/>
                <a:sym typeface="+mn-ea"/>
              </a:rPr>
              <a:t>生成全新虚拟机</a:t>
            </a:r>
            <a:r>
              <a:rPr kumimoji="1" lang="en-US" altLang="zh-CN" dirty="0">
                <a:latin typeface="微软雅黑"/>
                <a:ea typeface="微软雅黑"/>
                <a:cs typeface="微软雅黑"/>
                <a:sym typeface="+mn-ea"/>
              </a:rPr>
              <a:t>”</a:t>
            </a:r>
            <a:r>
              <a:rPr kumimoji="1" lang="zh-CN" altLang="en-US" dirty="0">
                <a:latin typeface="微软雅黑"/>
                <a:ea typeface="微软雅黑"/>
                <a:cs typeface="微软雅黑"/>
                <a:sym typeface="+mn-ea"/>
              </a:rPr>
              <a:t>恢复方式很好的解决了这个问题。</a:t>
            </a:r>
          </a:p>
          <a:p>
            <a:pPr marL="342900" indent="-342900" algn="l" fontAlgn="auto">
              <a:lnSpc>
                <a:spcPct val="150000"/>
              </a:lnSpc>
              <a:spcBef>
                <a:spcPts val="1000"/>
              </a:spcBef>
              <a:buFont typeface="+mj-lt"/>
              <a:buAutoNum type="arabicPeriod"/>
            </a:pPr>
            <a:r>
              <a:rPr kumimoji="1" lang="zh-CN" altLang="en-US" dirty="0">
                <a:latin typeface="微软雅黑"/>
                <a:ea typeface="微软雅黑"/>
                <a:cs typeface="微软雅黑"/>
                <a:sym typeface="+mn-ea"/>
              </a:rPr>
              <a:t>可以快速恢复虚拟机备份，仅需几分钟时间便可完成备份恢复并开机；通过先拉起虚拟机实现业务快速恢复，业务运行的同时迁移备份数据至目标存储的方式实现业务快速恢复上线。</a:t>
            </a:r>
          </a:p>
        </p:txBody>
      </p:sp>
    </p:spTree>
    <p:extLst>
      <p:ext uri="{BB962C8B-B14F-4D97-AF65-F5344CB8AC3E}">
        <p14:creationId xmlns:p14="http://schemas.microsoft.com/office/powerpoint/2010/main" val="4396629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备份恢复</a:t>
            </a:r>
            <a:r>
              <a:rPr kumimoji="1" lang="zh-CN" altLang="en-US" dirty="0">
                <a:sym typeface="+mn-ea"/>
              </a:rPr>
              <a:t>步骤</a:t>
            </a:r>
            <a:endParaRPr kumimoji="1" lang="zh-CN" altLang="en-US" dirty="0"/>
          </a:p>
        </p:txBody>
      </p:sp>
      <p:sp>
        <p:nvSpPr>
          <p:cNvPr id="3" name="文本框 2"/>
          <p:cNvSpPr txBox="1"/>
          <p:nvPr/>
        </p:nvSpPr>
        <p:spPr>
          <a:xfrm>
            <a:off x="925552" y="1332230"/>
            <a:ext cx="10291724"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1.</a:t>
            </a:r>
            <a:r>
              <a:rPr kumimoji="1" lang="zh-CN" altLang="en-US" dirty="0">
                <a:latin typeface="微软雅黑"/>
                <a:ea typeface="微软雅黑"/>
                <a:cs typeface="微软雅黑"/>
                <a:sym typeface="+mn-ea"/>
              </a:rPr>
              <a:t>选择备份好的虚拟机，点击更多，选择</a:t>
            </a:r>
            <a:r>
              <a:rPr kumimoji="1" lang="zh-CN" altLang="en-US" b="1" i="1" dirty="0">
                <a:latin typeface="微软雅黑"/>
                <a:ea typeface="微软雅黑"/>
                <a:cs typeface="微软雅黑"/>
                <a:sym typeface="+mn-ea"/>
              </a:rPr>
              <a:t>详情状态</a:t>
            </a:r>
            <a:r>
              <a:rPr kumimoji="1" lang="zh-CN" altLang="en-US" dirty="0">
                <a:latin typeface="微软雅黑"/>
                <a:ea typeface="微软雅黑"/>
                <a:cs typeface="微软雅黑"/>
                <a:sym typeface="+mn-ea"/>
              </a:rPr>
              <a:t>，在弹出的菜单栏上点击</a:t>
            </a:r>
            <a:r>
              <a:rPr kumimoji="1" lang="zh-CN" altLang="en-US" b="1" i="1" dirty="0">
                <a:latin typeface="微软雅黑"/>
                <a:ea typeface="微软雅黑"/>
                <a:cs typeface="微软雅黑"/>
                <a:sym typeface="+mn-ea"/>
              </a:rPr>
              <a:t>备份</a:t>
            </a:r>
            <a:r>
              <a:rPr kumimoji="1" lang="en-US" altLang="zh-CN" b="1" i="1" dirty="0">
                <a:latin typeface="微软雅黑"/>
                <a:ea typeface="微软雅黑"/>
                <a:cs typeface="微软雅黑"/>
                <a:sym typeface="+mn-ea"/>
              </a:rPr>
              <a:t>&amp;CDP</a:t>
            </a:r>
            <a:r>
              <a:rPr kumimoji="1" lang="zh-CN" altLang="en-US" b="1" i="1" dirty="0">
                <a:latin typeface="微软雅黑"/>
                <a:ea typeface="微软雅黑"/>
                <a:cs typeface="微软雅黑"/>
                <a:sym typeface="+mn-ea"/>
              </a:rPr>
              <a:t>，</a:t>
            </a:r>
            <a:r>
              <a:rPr kumimoji="1" lang="zh-CN" altLang="en-US" dirty="0">
                <a:latin typeface="微软雅黑"/>
                <a:ea typeface="微软雅黑"/>
                <a:cs typeface="微软雅黑"/>
                <a:sym typeface="+mn-ea"/>
              </a:rPr>
              <a:t>可以看到已创建的备份信息。点击</a:t>
            </a:r>
            <a:r>
              <a:rPr kumimoji="1" lang="zh-CN" altLang="en-US" b="1" i="1" dirty="0">
                <a:latin typeface="微软雅黑"/>
                <a:ea typeface="微软雅黑"/>
                <a:cs typeface="微软雅黑"/>
                <a:sym typeface="+mn-ea"/>
              </a:rPr>
              <a:t>恢复</a:t>
            </a:r>
            <a:r>
              <a:rPr kumimoji="1" lang="zh-CN" altLang="en-US" dirty="0">
                <a:latin typeface="微软雅黑"/>
                <a:ea typeface="微软雅黑"/>
                <a:cs typeface="微软雅黑"/>
                <a:sym typeface="+mn-ea"/>
              </a:rPr>
              <a:t>，即可恢复相应的备份文件。</a:t>
            </a:r>
          </a:p>
        </p:txBody>
      </p:sp>
      <p:pic>
        <p:nvPicPr>
          <p:cNvPr id="8" name="图片 7" descr="屏幕快照 2019-03-29 下午4.53.23"/>
          <p:cNvPicPr>
            <a:picLocks noChangeAspect="1"/>
          </p:cNvPicPr>
          <p:nvPr/>
        </p:nvPicPr>
        <p:blipFill>
          <a:blip r:embed="rId3"/>
          <a:stretch>
            <a:fillRect/>
          </a:stretch>
        </p:blipFill>
        <p:spPr>
          <a:xfrm>
            <a:off x="925552" y="2343460"/>
            <a:ext cx="10058400" cy="4180840"/>
          </a:xfrm>
          <a:prstGeom prst="rect">
            <a:avLst/>
          </a:prstGeom>
        </p:spPr>
      </p:pic>
      <p:sp>
        <p:nvSpPr>
          <p:cNvPr id="9" name="矩形 8"/>
          <p:cNvSpPr/>
          <p:nvPr/>
        </p:nvSpPr>
        <p:spPr>
          <a:xfrm>
            <a:off x="10421620" y="6189345"/>
            <a:ext cx="249555" cy="18669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154494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备份恢复</a:t>
            </a:r>
            <a:r>
              <a:rPr kumimoji="1" lang="zh-CN" altLang="en-US" dirty="0">
                <a:sym typeface="+mn-ea"/>
              </a:rPr>
              <a:t>步骤</a:t>
            </a:r>
            <a:endParaRPr kumimoji="1" lang="zh-CN" altLang="en-US" dirty="0"/>
          </a:p>
        </p:txBody>
      </p:sp>
      <p:sp>
        <p:nvSpPr>
          <p:cNvPr id="3" name="文本框 2"/>
          <p:cNvSpPr txBox="1"/>
          <p:nvPr/>
        </p:nvSpPr>
        <p:spPr>
          <a:xfrm>
            <a:off x="892098" y="1332230"/>
            <a:ext cx="10325177"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2.</a:t>
            </a:r>
            <a:r>
              <a:rPr kumimoji="1" lang="zh-CN" altLang="en-US" dirty="0">
                <a:latin typeface="微软雅黑"/>
                <a:ea typeface="微软雅黑"/>
                <a:cs typeface="微软雅黑"/>
                <a:sym typeface="+mn-ea"/>
              </a:rPr>
              <a:t>在弹出的恢复虚拟机界面，</a:t>
            </a:r>
            <a:r>
              <a:rPr kumimoji="1" dirty="0">
                <a:latin typeface="微软雅黑"/>
                <a:ea typeface="微软雅黑"/>
                <a:cs typeface="微软雅黑"/>
                <a:sym typeface="+mn-ea"/>
              </a:rPr>
              <a:t>可以选择</a:t>
            </a:r>
            <a:r>
              <a:rPr kumimoji="1" b="1" i="1" dirty="0">
                <a:latin typeface="微软雅黑"/>
                <a:ea typeface="微软雅黑"/>
                <a:cs typeface="微软雅黑"/>
                <a:sym typeface="+mn-ea"/>
              </a:rPr>
              <a:t>生成全新虚拟机</a:t>
            </a:r>
            <a:r>
              <a:rPr kumimoji="1" dirty="0">
                <a:latin typeface="微软雅黑"/>
                <a:ea typeface="微软雅黑"/>
                <a:cs typeface="微软雅黑"/>
                <a:sym typeface="+mn-ea"/>
              </a:rPr>
              <a:t>或者</a:t>
            </a:r>
            <a:r>
              <a:rPr kumimoji="1" b="1" i="1" dirty="0">
                <a:latin typeface="微软雅黑"/>
                <a:ea typeface="微软雅黑"/>
                <a:cs typeface="微软雅黑"/>
                <a:sym typeface="+mn-ea"/>
              </a:rPr>
              <a:t>覆盖原虚拟机</a:t>
            </a:r>
            <a:r>
              <a:rPr kumimoji="1" dirty="0">
                <a:latin typeface="微软雅黑"/>
                <a:ea typeface="微软雅黑"/>
                <a:cs typeface="微软雅黑"/>
                <a:sym typeface="+mn-ea"/>
              </a:rPr>
              <a:t>两种方式进行恢复</a:t>
            </a:r>
            <a:r>
              <a:rPr kumimoji="1" lang="zh-CN" dirty="0">
                <a:latin typeface="微软雅黑"/>
                <a:ea typeface="微软雅黑"/>
                <a:cs typeface="微软雅黑"/>
                <a:sym typeface="+mn-ea"/>
              </a:rPr>
              <a:t>，选择好恢复方式后，点击</a:t>
            </a:r>
            <a:r>
              <a:rPr kumimoji="1" lang="zh-CN" b="1" i="1" dirty="0">
                <a:latin typeface="微软雅黑"/>
                <a:ea typeface="微软雅黑"/>
                <a:cs typeface="微软雅黑"/>
                <a:sym typeface="+mn-ea"/>
              </a:rPr>
              <a:t>下一步</a:t>
            </a:r>
            <a:r>
              <a:rPr kumimoji="1" dirty="0">
                <a:latin typeface="微软雅黑"/>
                <a:ea typeface="微软雅黑"/>
                <a:cs typeface="微软雅黑"/>
                <a:sym typeface="+mn-ea"/>
              </a:rPr>
              <a:t>。</a:t>
            </a:r>
          </a:p>
        </p:txBody>
      </p:sp>
      <p:pic>
        <p:nvPicPr>
          <p:cNvPr id="5" name="图片 4" descr="屏幕快照 2019-03-29 下午5.05.56"/>
          <p:cNvPicPr>
            <a:picLocks noChangeAspect="1"/>
          </p:cNvPicPr>
          <p:nvPr/>
        </p:nvPicPr>
        <p:blipFill>
          <a:blip r:embed="rId3"/>
          <a:srcRect t="3518"/>
          <a:stretch>
            <a:fillRect/>
          </a:stretch>
        </p:blipFill>
        <p:spPr>
          <a:xfrm>
            <a:off x="2206703" y="2365375"/>
            <a:ext cx="5330190" cy="4492625"/>
          </a:xfrm>
          <a:prstGeom prst="rect">
            <a:avLst/>
          </a:prstGeom>
        </p:spPr>
      </p:pic>
    </p:spTree>
    <p:extLst>
      <p:ext uri="{BB962C8B-B14F-4D97-AF65-F5344CB8AC3E}">
        <p14:creationId xmlns:p14="http://schemas.microsoft.com/office/powerpoint/2010/main" val="22273814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zh-CN" altLang="en-US" dirty="0"/>
              <a:t>备份恢复</a:t>
            </a:r>
            <a:r>
              <a:rPr kumimoji="1" lang="zh-CN" altLang="en-US" dirty="0">
                <a:sym typeface="+mn-ea"/>
              </a:rPr>
              <a:t>步骤</a:t>
            </a:r>
            <a:endParaRPr kumimoji="1" lang="zh-CN" altLang="en-US" dirty="0"/>
          </a:p>
        </p:txBody>
      </p:sp>
      <p:sp>
        <p:nvSpPr>
          <p:cNvPr id="3" name="文本框 2"/>
          <p:cNvSpPr txBox="1"/>
          <p:nvPr/>
        </p:nvSpPr>
        <p:spPr>
          <a:xfrm>
            <a:off x="813606" y="1332230"/>
            <a:ext cx="10403670"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3.</a:t>
            </a:r>
            <a:r>
              <a:rPr kumimoji="1" lang="zh-CN" altLang="en-US" dirty="0">
                <a:latin typeface="微软雅黑"/>
                <a:ea typeface="微软雅黑"/>
                <a:cs typeface="微软雅黑"/>
                <a:sym typeface="+mn-ea"/>
              </a:rPr>
              <a:t>在配置运行位置界面，输入恢复的虚拟机名称，配置恢复的虚拟机的运行位置，</a:t>
            </a:r>
            <a:r>
              <a:rPr kumimoji="1" lang="zh-CN" dirty="0">
                <a:latin typeface="微软雅黑"/>
                <a:ea typeface="微软雅黑"/>
                <a:cs typeface="微软雅黑"/>
                <a:sym typeface="+mn-ea"/>
              </a:rPr>
              <a:t>完成后点击</a:t>
            </a:r>
            <a:r>
              <a:rPr kumimoji="1" lang="zh-CN" b="1" i="1" dirty="0">
                <a:latin typeface="微软雅黑"/>
                <a:ea typeface="微软雅黑"/>
                <a:cs typeface="微软雅黑"/>
                <a:sym typeface="+mn-ea"/>
              </a:rPr>
              <a:t>确定</a:t>
            </a:r>
            <a:r>
              <a:rPr kumimoji="1" lang="zh-CN" dirty="0">
                <a:latin typeface="微软雅黑"/>
                <a:ea typeface="微软雅黑"/>
                <a:cs typeface="微软雅黑"/>
                <a:sym typeface="+mn-ea"/>
              </a:rPr>
              <a:t>，开始备份</a:t>
            </a:r>
            <a:r>
              <a:rPr kumimoji="1" dirty="0">
                <a:latin typeface="微软雅黑"/>
                <a:ea typeface="微软雅黑"/>
                <a:cs typeface="微软雅黑"/>
                <a:sym typeface="+mn-ea"/>
              </a:rPr>
              <a:t>恢复</a:t>
            </a:r>
            <a:r>
              <a:rPr kumimoji="1" lang="zh-CN" dirty="0">
                <a:latin typeface="微软雅黑"/>
                <a:ea typeface="微软雅黑"/>
                <a:cs typeface="微软雅黑"/>
                <a:sym typeface="+mn-ea"/>
              </a:rPr>
              <a:t>流程</a:t>
            </a:r>
            <a:r>
              <a:rPr kumimoji="1" dirty="0">
                <a:latin typeface="微软雅黑"/>
                <a:ea typeface="微软雅黑"/>
                <a:cs typeface="微软雅黑"/>
                <a:sym typeface="+mn-ea"/>
              </a:rPr>
              <a:t>。</a:t>
            </a:r>
          </a:p>
        </p:txBody>
      </p:sp>
      <p:grpSp>
        <p:nvGrpSpPr>
          <p:cNvPr id="7" name="组合 6"/>
          <p:cNvGrpSpPr/>
          <p:nvPr/>
        </p:nvGrpSpPr>
        <p:grpSpPr>
          <a:xfrm>
            <a:off x="3543935" y="2150110"/>
            <a:ext cx="6160770" cy="4545965"/>
            <a:chOff x="4129" y="760"/>
            <a:chExt cx="10940" cy="7950"/>
          </a:xfrm>
        </p:grpSpPr>
        <p:pic>
          <p:nvPicPr>
            <p:cNvPr id="2" name="图片 1" descr="屏幕快照 2019-03-29 下午5.42.18"/>
            <p:cNvPicPr>
              <a:picLocks noChangeAspect="1"/>
            </p:cNvPicPr>
            <p:nvPr/>
          </p:nvPicPr>
          <p:blipFill>
            <a:blip r:embed="rId3"/>
            <a:srcRect b="23922"/>
            <a:stretch>
              <a:fillRect/>
            </a:stretch>
          </p:blipFill>
          <p:spPr>
            <a:xfrm>
              <a:off x="4129" y="760"/>
              <a:ext cx="10941" cy="7060"/>
            </a:xfrm>
            <a:prstGeom prst="rect">
              <a:avLst/>
            </a:prstGeom>
          </p:spPr>
        </p:pic>
        <p:pic>
          <p:nvPicPr>
            <p:cNvPr id="4" name="图片 3" descr="屏幕快照 2019-03-29 下午5.42.18"/>
            <p:cNvPicPr>
              <a:picLocks noChangeAspect="1"/>
            </p:cNvPicPr>
            <p:nvPr/>
          </p:nvPicPr>
          <p:blipFill>
            <a:blip r:embed="rId3"/>
            <a:srcRect t="90399"/>
            <a:stretch>
              <a:fillRect/>
            </a:stretch>
          </p:blipFill>
          <p:spPr>
            <a:xfrm>
              <a:off x="4129" y="7820"/>
              <a:ext cx="10941" cy="891"/>
            </a:xfrm>
            <a:prstGeom prst="rect">
              <a:avLst/>
            </a:prstGeom>
          </p:spPr>
        </p:pic>
      </p:grpSp>
    </p:spTree>
    <p:extLst>
      <p:ext uri="{BB962C8B-B14F-4D97-AF65-F5344CB8AC3E}">
        <p14:creationId xmlns:p14="http://schemas.microsoft.com/office/powerpoint/2010/main" val="17025583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占位符 24"/>
          <p:cNvSpPr>
            <a:spLocks noGrp="1"/>
          </p:cNvSpPr>
          <p:nvPr>
            <p:ph type="body" sz="quarter" idx="21"/>
          </p:nvPr>
        </p:nvSpPr>
        <p:spPr/>
        <p:txBody>
          <a:bodyPr/>
          <a:lstStyle/>
          <a:p>
            <a:pPr algn="l"/>
            <a:r>
              <a:rPr kumimoji="1" lang="zh-CN" altLang="en-US" dirty="0">
                <a:solidFill>
                  <a:schemeClr val="bg1">
                    <a:lumMod val="65000"/>
                  </a:schemeClr>
                </a:solidFill>
                <a:sym typeface="+mn-ea"/>
              </a:rPr>
              <a:t>虚拟机磁盘扩容相关操作</a:t>
            </a:r>
            <a:endParaRPr kumimoji="1" lang="zh-CN" altLang="en-US" b="0" kern="1200" dirty="0">
              <a:solidFill>
                <a:schemeClr val="bg1">
                  <a:lumMod val="65000"/>
                </a:schemeClr>
              </a:solidFill>
              <a:latin typeface="微软雅黑"/>
              <a:ea typeface="微软雅黑"/>
              <a:cs typeface="微软雅黑"/>
            </a:endParaRPr>
          </a:p>
          <a:p>
            <a:pPr algn="l"/>
            <a:endParaRPr kumimoji="1" lang="zh-CN" altLang="en-US" dirty="0"/>
          </a:p>
        </p:txBody>
      </p:sp>
      <p:sp>
        <p:nvSpPr>
          <p:cNvPr id="27" name="文本占位符 26"/>
          <p:cNvSpPr>
            <a:spLocks noGrp="1"/>
          </p:cNvSpPr>
          <p:nvPr>
            <p:ph type="body" sz="quarter" idx="23"/>
          </p:nvPr>
        </p:nvSpPr>
        <p:spPr/>
        <p:txBody>
          <a:bodyPr/>
          <a:lstStyle/>
          <a:p>
            <a:pPr marR="0" lvl="0" fontAlgn="auto"/>
            <a:r>
              <a:rPr kumimoji="1" lang="en-US" altLang="zh-CN" dirty="0">
                <a:solidFill>
                  <a:srgbClr val="184199"/>
                </a:solidFill>
                <a:sym typeface="+mn-ea"/>
              </a:rPr>
              <a:t>CDP</a:t>
            </a:r>
            <a:r>
              <a:rPr kumimoji="1" lang="zh-CN" altLang="en-US" dirty="0">
                <a:solidFill>
                  <a:srgbClr val="184199"/>
                </a:solidFill>
                <a:sym typeface="+mn-ea"/>
              </a:rPr>
              <a:t>备份与恢复</a:t>
            </a:r>
            <a:endParaRPr kumimoji="1" lang="zh-CN" altLang="en-US" dirty="0">
              <a:solidFill>
                <a:srgbClr val="184199"/>
              </a:solidFill>
            </a:endParaRPr>
          </a:p>
        </p:txBody>
      </p:sp>
      <p:sp>
        <p:nvSpPr>
          <p:cNvPr id="26" name="文本占位符 25"/>
          <p:cNvSpPr>
            <a:spLocks noGrp="1"/>
          </p:cNvSpPr>
          <p:nvPr>
            <p:ph type="body" sz="quarter" idx="22"/>
          </p:nvPr>
        </p:nvSpPr>
        <p:spPr/>
        <p:txBody>
          <a:bodyPr/>
          <a:lstStyle/>
          <a:p>
            <a:r>
              <a:rPr kumimoji="1" lang="zh-CN" altLang="en-US" dirty="0">
                <a:sym typeface="+mn-ea"/>
              </a:rPr>
              <a:t>虚拟机备份与恢复</a:t>
            </a:r>
            <a:endParaRPr kumimoji="1" lang="zh-CN" altLang="en-US" dirty="0"/>
          </a:p>
        </p:txBody>
      </p:sp>
      <p:sp>
        <p:nvSpPr>
          <p:cNvPr id="28" name="文本占位符 27"/>
          <p:cNvSpPr>
            <a:spLocks noGrp="1"/>
          </p:cNvSpPr>
          <p:nvPr>
            <p:ph type="body" sz="quarter" idx="24"/>
          </p:nvPr>
        </p:nvSpPr>
        <p:spPr/>
        <p:txBody>
          <a:bodyPr/>
          <a:lstStyle/>
          <a:p>
            <a:pPr lvl="0"/>
            <a:r>
              <a:rPr kumimoji="1" lang="zh-CN" altLang="en-US" dirty="0">
                <a:sym typeface="+mn-ea"/>
              </a:rPr>
              <a:t>虚拟存储运维高级配置</a:t>
            </a:r>
            <a:endParaRPr kumimoji="1" lang="zh-CN" altLang="en-US" dirty="0"/>
          </a:p>
        </p:txBody>
      </p:sp>
      <p:sp>
        <p:nvSpPr>
          <p:cNvPr id="30" name="文本占位符 29"/>
          <p:cNvSpPr>
            <a:spLocks noGrp="1"/>
          </p:cNvSpPr>
          <p:nvPr>
            <p:ph type="body" sz="quarter" idx="26"/>
          </p:nvPr>
        </p:nvSpPr>
        <p:spPr/>
        <p:txBody>
          <a:bodyPr>
            <a:noAutofit/>
          </a:bodyPr>
          <a:lstStyle/>
          <a:p>
            <a:pPr algn="l"/>
            <a:r>
              <a:rPr kumimoji="1" lang="en-US" altLang="zh-CN" dirty="0">
                <a:solidFill>
                  <a:srgbClr val="A6A6A6"/>
                </a:solidFill>
              </a:rPr>
              <a:t>1</a:t>
            </a:r>
            <a:endParaRPr kumimoji="1" lang="zh-CN" altLang="en-US" dirty="0">
              <a:solidFill>
                <a:srgbClr val="A6A6A6"/>
              </a:solidFill>
            </a:endParaRPr>
          </a:p>
        </p:txBody>
      </p:sp>
      <p:sp>
        <p:nvSpPr>
          <p:cNvPr id="31" name="文本占位符 30"/>
          <p:cNvSpPr>
            <a:spLocks noGrp="1"/>
          </p:cNvSpPr>
          <p:nvPr>
            <p:ph type="body" sz="quarter" idx="27"/>
          </p:nvPr>
        </p:nvSpPr>
        <p:spPr/>
        <p:txBody>
          <a:bodyPr>
            <a:noAutofit/>
          </a:bodyPr>
          <a:lstStyle/>
          <a:p>
            <a:r>
              <a:rPr kumimoji="1" lang="en-US" altLang="zh-CN" dirty="0"/>
              <a:t>2</a:t>
            </a:r>
            <a:endParaRPr kumimoji="1" lang="zh-CN" altLang="en-US" dirty="0"/>
          </a:p>
        </p:txBody>
      </p:sp>
      <p:sp>
        <p:nvSpPr>
          <p:cNvPr id="32" name="文本占位符 31"/>
          <p:cNvSpPr>
            <a:spLocks noGrp="1"/>
          </p:cNvSpPr>
          <p:nvPr>
            <p:ph type="body" sz="quarter" idx="28"/>
          </p:nvPr>
        </p:nvSpPr>
        <p:spPr/>
        <p:txBody>
          <a:bodyPr/>
          <a:lstStyle/>
          <a:p>
            <a:r>
              <a:rPr kumimoji="1" lang="en-US" altLang="zh-CN" dirty="0">
                <a:solidFill>
                  <a:srgbClr val="184199"/>
                </a:solidFill>
              </a:rPr>
              <a:t>3</a:t>
            </a:r>
            <a:endParaRPr kumimoji="1" lang="zh-CN" altLang="en-US" dirty="0">
              <a:solidFill>
                <a:srgbClr val="184199"/>
              </a:solidFill>
            </a:endParaRPr>
          </a:p>
        </p:txBody>
      </p:sp>
      <p:sp>
        <p:nvSpPr>
          <p:cNvPr id="33" name="文本占位符 32"/>
          <p:cNvSpPr>
            <a:spLocks noGrp="1"/>
          </p:cNvSpPr>
          <p:nvPr>
            <p:ph type="body" sz="quarter" idx="29"/>
          </p:nvPr>
        </p:nvSpPr>
        <p:spPr/>
        <p:txBody>
          <a:bodyPr/>
          <a:lstStyle/>
          <a:p>
            <a:r>
              <a:rPr kumimoji="1" lang="en-US" altLang="zh-CN" dirty="0"/>
              <a:t>4</a:t>
            </a:r>
            <a:endParaRPr kumimoji="1" lang="zh-CN" altLang="en-US" dirty="0"/>
          </a:p>
        </p:txBody>
      </p:sp>
      <p:sp>
        <p:nvSpPr>
          <p:cNvPr id="24" name="文本占位符 23"/>
          <p:cNvSpPr>
            <a:spLocks noGrp="1"/>
          </p:cNvSpPr>
          <p:nvPr>
            <p:ph type="body" sz="quarter" idx="10"/>
          </p:nvPr>
        </p:nvSpPr>
        <p:spPr/>
        <p:txBody>
          <a:bodyPr>
            <a:normAutofit/>
          </a:bodyPr>
          <a:lstStyle/>
          <a:p>
            <a:r>
              <a:rPr kumimoji="1" lang="zh-CN" altLang="en-US" dirty="0"/>
              <a:t>目录</a:t>
            </a:r>
          </a:p>
        </p:txBody>
      </p:sp>
      <p:sp>
        <p:nvSpPr>
          <p:cNvPr id="11" name="文本占位符 27">
            <a:extLst>
              <a:ext uri="{FF2B5EF4-FFF2-40B4-BE49-F238E27FC236}">
                <a16:creationId xmlns:a16="http://schemas.microsoft.com/office/drawing/2014/main" id="{FA2E6A9D-8922-4844-B184-F811959C50C2}"/>
              </a:ext>
            </a:extLst>
          </p:cNvPr>
          <p:cNvSpPr txBox="1">
            <a:spLocks/>
          </p:cNvSpPr>
          <p:nvPr/>
        </p:nvSpPr>
        <p:spPr>
          <a:xfrm>
            <a:off x="7435476" y="4531499"/>
            <a:ext cx="3871913"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000" b="0" kern="1200">
                <a:solidFill>
                  <a:schemeClr val="bg1">
                    <a:lumMod val="65000"/>
                  </a:schemeClr>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CN" altLang="en-US" dirty="0">
                <a:sym typeface="+mn-ea"/>
              </a:rPr>
              <a:t>管理员分级分权配置</a:t>
            </a:r>
            <a:endParaRPr kumimoji="1" lang="zh-CN" altLang="en-US" dirty="0">
              <a:solidFill>
                <a:schemeClr val="tx1"/>
              </a:solidFill>
            </a:endParaRPr>
          </a:p>
        </p:txBody>
      </p:sp>
      <p:sp>
        <p:nvSpPr>
          <p:cNvPr id="12" name="文本占位符 32">
            <a:extLst>
              <a:ext uri="{FF2B5EF4-FFF2-40B4-BE49-F238E27FC236}">
                <a16:creationId xmlns:a16="http://schemas.microsoft.com/office/drawing/2014/main" id="{28B3CE0C-0015-0F4D-9D61-C90C64DCF0F8}"/>
              </a:ext>
            </a:extLst>
          </p:cNvPr>
          <p:cNvSpPr txBox="1">
            <a:spLocks/>
          </p:cNvSpPr>
          <p:nvPr/>
        </p:nvSpPr>
        <p:spPr>
          <a:xfrm>
            <a:off x="7092761" y="4491155"/>
            <a:ext cx="373329"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t>5</a:t>
            </a:r>
            <a:endParaRPr kumimoji="1" lang="zh-CN" altLang="en-US" dirty="0"/>
          </a:p>
        </p:txBody>
      </p:sp>
    </p:spTree>
    <p:extLst>
      <p:ext uri="{BB962C8B-B14F-4D97-AF65-F5344CB8AC3E}">
        <p14:creationId xmlns:p14="http://schemas.microsoft.com/office/powerpoint/2010/main" val="17281372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p:cNvSpPr>
            <a:spLocks noGrp="1"/>
          </p:cNvSpPr>
          <p:nvPr>
            <p:ph type="body" sz="quarter" idx="10"/>
          </p:nvPr>
        </p:nvSpPr>
        <p:spPr/>
        <p:txBody>
          <a:bodyPr>
            <a:normAutofit fontScale="95000"/>
          </a:bodyPr>
          <a:lstStyle/>
          <a:p>
            <a:r>
              <a:rPr kumimoji="1" lang="en-US" altLang="zh-CN" dirty="0"/>
              <a:t>CDP</a:t>
            </a:r>
            <a:r>
              <a:rPr kumimoji="1" lang="zh-CN" altLang="en-US" dirty="0"/>
              <a:t>备份与恢复</a:t>
            </a:r>
          </a:p>
        </p:txBody>
      </p:sp>
    </p:spTree>
    <p:extLst>
      <p:ext uri="{BB962C8B-B14F-4D97-AF65-F5344CB8AC3E}">
        <p14:creationId xmlns:p14="http://schemas.microsoft.com/office/powerpoint/2010/main" val="19078913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备份介绍</a:t>
            </a:r>
          </a:p>
        </p:txBody>
      </p:sp>
      <p:sp>
        <p:nvSpPr>
          <p:cNvPr id="3" name="文本框 2"/>
          <p:cNvSpPr txBox="1"/>
          <p:nvPr/>
        </p:nvSpPr>
        <p:spPr>
          <a:xfrm>
            <a:off x="813606" y="1332230"/>
            <a:ext cx="10403670" cy="2296795"/>
          </a:xfrm>
          <a:prstGeom prst="rect">
            <a:avLst/>
          </a:prstGeom>
          <a:noFill/>
          <a:ln w="9525">
            <a:noFill/>
          </a:ln>
        </p:spPr>
        <p:txBody>
          <a:bodyPr wrap="square">
            <a:spAutoFit/>
          </a:bodyPr>
          <a:lstStyle/>
          <a:p>
            <a:pPr marL="0" algn="l" fontAlgn="auto">
              <a:lnSpc>
                <a:spcPct val="150000"/>
              </a:lnSpc>
              <a:spcBef>
                <a:spcPts val="1000"/>
              </a:spcBef>
              <a:buFontTx/>
            </a:pPr>
            <a:r>
              <a:rPr kumimoji="1" lang="zh-CN" altLang="en-US" dirty="0">
                <a:latin typeface="微软雅黑"/>
                <a:ea typeface="微软雅黑"/>
                <a:cs typeface="微软雅黑"/>
              </a:rPr>
              <a:t>普通备份为小时级，意味着业务故障恢复时至少丢失一小时的数据，这对用户的一些关键业务而言是不可接受的；某些重要业务系统需要实现分钟级或秒级的</a:t>
            </a:r>
            <a:r>
              <a:rPr kumimoji="1" lang="en-US" altLang="zh-CN" dirty="0">
                <a:latin typeface="微软雅黑"/>
                <a:ea typeface="微软雅黑"/>
                <a:cs typeface="微软雅黑"/>
              </a:rPr>
              <a:t>RPO</a:t>
            </a:r>
            <a:r>
              <a:rPr kumimoji="1" lang="zh-CN" altLang="en-US" dirty="0">
                <a:latin typeface="微软雅黑"/>
                <a:ea typeface="微软雅黑"/>
                <a:cs typeface="微软雅黑"/>
              </a:rPr>
              <a:t>，为了满足这种需求，就需要对业务系统进行持续数据保护（</a:t>
            </a:r>
            <a:r>
              <a:rPr kumimoji="1" lang="en-US" altLang="zh-CN" dirty="0">
                <a:latin typeface="微软雅黑"/>
                <a:ea typeface="微软雅黑"/>
                <a:cs typeface="微软雅黑"/>
              </a:rPr>
              <a:t>Continuous Data Protection</a:t>
            </a:r>
            <a:r>
              <a:rPr kumimoji="1" lang="zh-CN" altLang="en-US" dirty="0">
                <a:latin typeface="微软雅黑"/>
                <a:ea typeface="微软雅黑"/>
                <a:cs typeface="微软雅黑"/>
              </a:rPr>
              <a:t>，</a:t>
            </a:r>
            <a:r>
              <a:rPr kumimoji="1" lang="en-US" altLang="zh-CN" dirty="0">
                <a:latin typeface="微软雅黑"/>
                <a:ea typeface="微软雅黑"/>
                <a:cs typeface="微软雅黑"/>
              </a:rPr>
              <a:t>CDP</a:t>
            </a:r>
            <a:r>
              <a:rPr kumimoji="1" lang="zh-CN" altLang="en-US" dirty="0">
                <a:latin typeface="微软雅黑"/>
                <a:ea typeface="微软雅黑"/>
                <a:cs typeface="微软雅黑"/>
              </a:rPr>
              <a:t>）。</a:t>
            </a:r>
            <a:endParaRPr kumimoji="1" lang="en-US" dirty="0">
              <a:latin typeface="微软雅黑"/>
              <a:ea typeface="微软雅黑"/>
              <a:cs typeface="微软雅黑"/>
            </a:endParaRPr>
          </a:p>
          <a:p>
            <a:pPr marL="0" algn="l" fontAlgn="auto">
              <a:lnSpc>
                <a:spcPct val="150000"/>
              </a:lnSpc>
              <a:spcBef>
                <a:spcPts val="1000"/>
              </a:spcBef>
              <a:buFontTx/>
            </a:pPr>
            <a:r>
              <a:rPr kumimoji="1" lang="en-US" dirty="0">
                <a:latin typeface="微软雅黑"/>
                <a:ea typeface="微软雅黑"/>
                <a:cs typeface="微软雅黑"/>
              </a:rPr>
              <a:t>CDP</a:t>
            </a:r>
            <a:r>
              <a:rPr kumimoji="1" lang="zh-CN" altLang="en-US" dirty="0">
                <a:latin typeface="微软雅黑"/>
                <a:ea typeface="微软雅黑"/>
                <a:cs typeface="微软雅黑"/>
              </a:rPr>
              <a:t>持续数据保护是</a:t>
            </a:r>
            <a:r>
              <a:rPr kumimoji="1" lang="en-US" altLang="zh-CN" dirty="0">
                <a:latin typeface="微软雅黑"/>
                <a:ea typeface="微软雅黑"/>
                <a:cs typeface="微软雅黑"/>
              </a:rPr>
              <a:t>IO</a:t>
            </a:r>
            <a:r>
              <a:rPr kumimoji="1" lang="zh-CN" altLang="en-US" dirty="0">
                <a:latin typeface="微软雅黑"/>
                <a:ea typeface="微软雅黑"/>
                <a:cs typeface="微软雅黑"/>
              </a:rPr>
              <a:t>秒级别的高级备份技术，记录客户的每一次数据改动，可通过零丢失的数据恢复实现业务保护。</a:t>
            </a:r>
          </a:p>
        </p:txBody>
      </p:sp>
    </p:spTree>
    <p:extLst>
      <p:ext uri="{BB962C8B-B14F-4D97-AF65-F5344CB8AC3E}">
        <p14:creationId xmlns:p14="http://schemas.microsoft.com/office/powerpoint/2010/main" val="29804034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备份注意事项</a:t>
            </a:r>
          </a:p>
        </p:txBody>
      </p:sp>
      <p:sp>
        <p:nvSpPr>
          <p:cNvPr id="3" name="文本框 2"/>
          <p:cNvSpPr txBox="1"/>
          <p:nvPr/>
        </p:nvSpPr>
        <p:spPr>
          <a:xfrm>
            <a:off x="903250" y="1332230"/>
            <a:ext cx="10314026" cy="3512820"/>
          </a:xfrm>
          <a:prstGeom prst="rect">
            <a:avLst/>
          </a:prstGeom>
          <a:noFill/>
          <a:ln w="9525">
            <a:noFill/>
          </a:ln>
        </p:spPr>
        <p:txBody>
          <a:bodyPr wrap="square">
            <a:spAutoFit/>
          </a:bodyPr>
          <a:lstStyle/>
          <a:p>
            <a:pPr marL="342900" indent="-342900" algn="l" fontAlgn="auto">
              <a:lnSpc>
                <a:spcPct val="150000"/>
              </a:lnSpc>
              <a:spcBef>
                <a:spcPts val="1000"/>
              </a:spcBef>
              <a:buFont typeface="+mj-lt"/>
              <a:buAutoNum type="arabicPeriod"/>
            </a:pPr>
            <a:r>
              <a:rPr kumimoji="1" dirty="0" err="1">
                <a:latin typeface="微软雅黑"/>
                <a:ea typeface="微软雅黑"/>
                <a:cs typeface="微软雅黑"/>
              </a:rPr>
              <a:t>IO日志最大使用空间计算公式：平均写IO速度</a:t>
            </a:r>
            <a:r>
              <a:rPr kumimoji="1" dirty="0">
                <a:latin typeface="微软雅黑"/>
                <a:ea typeface="微软雅黑"/>
                <a:cs typeface="微软雅黑"/>
              </a:rPr>
              <a:t> * 3600（1小时秒数） * 保留时间（小时数）/ 1024 = GB。例如，业务系统平均写IO速度为10MB/s，保留时间为1天，间隔1小时，则IO日志最大使用空间为：10 * 3600 * 24 / 1024 = 844 GB</a:t>
            </a:r>
            <a:r>
              <a:rPr kumimoji="1" lang="zh-CN" altLang="en-US" dirty="0">
                <a:latin typeface="微软雅黑"/>
                <a:ea typeface="微软雅黑"/>
                <a:cs typeface="微软雅黑"/>
              </a:rPr>
              <a:t>。</a:t>
            </a:r>
            <a:endParaRPr kumimoji="1" dirty="0">
              <a:latin typeface="微软雅黑"/>
              <a:ea typeface="微软雅黑"/>
              <a:cs typeface="微软雅黑"/>
            </a:endParaRPr>
          </a:p>
          <a:p>
            <a:pPr marL="342900" indent="-342900" algn="l" fontAlgn="auto">
              <a:lnSpc>
                <a:spcPct val="150000"/>
              </a:lnSpc>
              <a:spcBef>
                <a:spcPts val="1000"/>
              </a:spcBef>
              <a:buFont typeface="+mj-lt"/>
              <a:buAutoNum type="arabicPeriod"/>
            </a:pPr>
            <a:r>
              <a:rPr kumimoji="1" lang="en" dirty="0">
                <a:latin typeface="微软雅黑"/>
                <a:ea typeface="微软雅黑"/>
                <a:cs typeface="微软雅黑"/>
              </a:rPr>
              <a:t>HCI</a:t>
            </a:r>
            <a:r>
              <a:rPr kumimoji="1" dirty="0">
                <a:latin typeface="微软雅黑"/>
                <a:ea typeface="微软雅黑"/>
                <a:cs typeface="微软雅黑"/>
              </a:rPr>
              <a:t>集群节点建议3台起步</a:t>
            </a:r>
            <a:r>
              <a:rPr kumimoji="1" lang="zh-CN" altLang="en-US" dirty="0">
                <a:latin typeface="微软雅黑"/>
                <a:ea typeface="微软雅黑"/>
                <a:cs typeface="微软雅黑"/>
              </a:rPr>
              <a:t>。</a:t>
            </a:r>
            <a:endParaRPr kumimoji="1" dirty="0">
              <a:latin typeface="微软雅黑"/>
              <a:ea typeface="微软雅黑"/>
              <a:cs typeface="微软雅黑"/>
            </a:endParaRPr>
          </a:p>
          <a:p>
            <a:pPr marL="342900" indent="-342900" algn="l" fontAlgn="auto">
              <a:lnSpc>
                <a:spcPct val="150000"/>
              </a:lnSpc>
              <a:spcBef>
                <a:spcPts val="1000"/>
              </a:spcBef>
              <a:buFont typeface="+mj-lt"/>
              <a:buAutoNum type="arabicPeriod"/>
            </a:pPr>
            <a:r>
              <a:rPr kumimoji="1" dirty="0" err="1">
                <a:latin typeface="微软雅黑"/>
                <a:ea typeface="微软雅黑"/>
                <a:cs typeface="微软雅黑"/>
              </a:rPr>
              <a:t>不支持对虚拟机中映射的裸磁盘进行CDP保护</a:t>
            </a:r>
            <a:r>
              <a:rPr kumimoji="1" lang="zh-CN" altLang="en-US" dirty="0">
                <a:latin typeface="微软雅黑"/>
                <a:ea typeface="微软雅黑"/>
                <a:cs typeface="微软雅黑"/>
              </a:rPr>
              <a:t>。</a:t>
            </a:r>
            <a:endParaRPr kumimoji="1" dirty="0">
              <a:latin typeface="微软雅黑"/>
              <a:ea typeface="微软雅黑"/>
              <a:cs typeface="微软雅黑"/>
            </a:endParaRPr>
          </a:p>
          <a:p>
            <a:pPr marL="342900" indent="-342900" algn="l" fontAlgn="auto">
              <a:lnSpc>
                <a:spcPct val="150000"/>
              </a:lnSpc>
              <a:spcBef>
                <a:spcPts val="1000"/>
              </a:spcBef>
              <a:buFont typeface="+mj-lt"/>
              <a:buAutoNum type="arabicPeriod"/>
            </a:pPr>
            <a:r>
              <a:rPr kumimoji="1" dirty="0" err="1">
                <a:latin typeface="微软雅黑"/>
                <a:ea typeface="微软雅黑"/>
                <a:cs typeface="微软雅黑"/>
              </a:rPr>
              <a:t>仅支持将CDP的目的存储配置到iSCSI、FC、aSAN上</a:t>
            </a:r>
            <a:r>
              <a:rPr kumimoji="1" dirty="0">
                <a:latin typeface="微软雅黑"/>
                <a:ea typeface="微软雅黑"/>
                <a:cs typeface="微软雅黑"/>
              </a:rPr>
              <a:t>。</a:t>
            </a:r>
          </a:p>
          <a:p>
            <a:pPr marL="0" algn="l" fontAlgn="auto">
              <a:lnSpc>
                <a:spcPct val="150000"/>
              </a:lnSpc>
              <a:spcBef>
                <a:spcPts val="1000"/>
              </a:spcBef>
              <a:buFontTx/>
            </a:pPr>
            <a:endParaRPr kumimoji="1" dirty="0">
              <a:latin typeface="微软雅黑"/>
              <a:ea typeface="微软雅黑"/>
              <a:cs typeface="微软雅黑"/>
            </a:endParaRPr>
          </a:p>
        </p:txBody>
      </p:sp>
    </p:spTree>
    <p:extLst>
      <p:ext uri="{BB962C8B-B14F-4D97-AF65-F5344CB8AC3E}">
        <p14:creationId xmlns:p14="http://schemas.microsoft.com/office/powerpoint/2010/main" val="5199461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备份步骤</a:t>
            </a:r>
          </a:p>
        </p:txBody>
      </p:sp>
      <p:sp>
        <p:nvSpPr>
          <p:cNvPr id="2" name="文本框 1"/>
          <p:cNvSpPr txBox="1"/>
          <p:nvPr/>
        </p:nvSpPr>
        <p:spPr>
          <a:xfrm>
            <a:off x="813606" y="1332230"/>
            <a:ext cx="10403670"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1.</a:t>
            </a:r>
            <a:r>
              <a:rPr kumimoji="1" lang="zh-CN" altLang="en-US" dirty="0">
                <a:solidFill>
                  <a:schemeClr val="tx1"/>
                </a:solidFill>
                <a:latin typeface="微软雅黑"/>
                <a:ea typeface="微软雅黑"/>
                <a:cs typeface="微软雅黑"/>
              </a:rPr>
              <a:t>在</a:t>
            </a:r>
            <a:r>
              <a:rPr kumimoji="1" lang="en-US" altLang="zh-CN" dirty="0">
                <a:solidFill>
                  <a:schemeClr val="tx1"/>
                </a:solidFill>
                <a:latin typeface="微软雅黑"/>
                <a:ea typeface="微软雅黑"/>
                <a:cs typeface="微软雅黑"/>
              </a:rPr>
              <a:t>HCI</a:t>
            </a:r>
            <a:r>
              <a:rPr kumimoji="1" lang="zh-CN" altLang="en-US" dirty="0">
                <a:solidFill>
                  <a:schemeClr val="tx1"/>
                </a:solidFill>
                <a:latin typeface="微软雅黑"/>
                <a:ea typeface="微软雅黑"/>
                <a:cs typeface="微软雅黑"/>
              </a:rPr>
              <a:t>界面上，点击</a:t>
            </a:r>
            <a:r>
              <a:rPr kumimoji="1" lang="zh-CN" altLang="en-US" b="1" i="1" dirty="0">
                <a:solidFill>
                  <a:schemeClr val="tx1"/>
                </a:solidFill>
                <a:latin typeface="微软雅黑"/>
                <a:ea typeface="微软雅黑"/>
                <a:cs typeface="微软雅黑"/>
              </a:rPr>
              <a:t>虚拟机</a:t>
            </a:r>
            <a:r>
              <a:rPr kumimoji="1" lang="zh-CN" altLang="en-US" dirty="0">
                <a:solidFill>
                  <a:schemeClr val="tx1"/>
                </a:solidFill>
                <a:latin typeface="微软雅黑"/>
                <a:ea typeface="微软雅黑"/>
                <a:cs typeface="微软雅黑"/>
              </a:rPr>
              <a:t>，选择要备份的虚拟机，点击</a:t>
            </a:r>
            <a:r>
              <a:rPr kumimoji="1" lang="zh-CN" altLang="en-US" b="1" i="1" dirty="0">
                <a:solidFill>
                  <a:schemeClr val="tx1"/>
                </a:solidFill>
                <a:latin typeface="微软雅黑"/>
                <a:ea typeface="微软雅黑"/>
                <a:cs typeface="微软雅黑"/>
              </a:rPr>
              <a:t>更多</a:t>
            </a:r>
            <a:r>
              <a:rPr kumimoji="1" lang="zh-CN" altLang="en-US" dirty="0">
                <a:solidFill>
                  <a:schemeClr val="tx1"/>
                </a:solidFill>
                <a:latin typeface="微软雅黑"/>
                <a:ea typeface="微软雅黑"/>
                <a:cs typeface="微软雅黑"/>
              </a:rPr>
              <a:t>，在弹出的菜单栏上点击</a:t>
            </a:r>
            <a:r>
              <a:rPr kumimoji="1" lang="zh-CN" altLang="en-US" b="1" i="1" dirty="0">
                <a:solidFill>
                  <a:schemeClr val="tx1"/>
                </a:solidFill>
                <a:latin typeface="微软雅黑"/>
                <a:ea typeface="微软雅黑"/>
                <a:cs typeface="微软雅黑"/>
              </a:rPr>
              <a:t>配置备份</a:t>
            </a:r>
            <a:r>
              <a:rPr kumimoji="1" lang="en-US" altLang="zh-CN" b="1" i="1" dirty="0">
                <a:solidFill>
                  <a:schemeClr val="tx1"/>
                </a:solidFill>
                <a:latin typeface="微软雅黑"/>
                <a:ea typeface="微软雅黑"/>
                <a:cs typeface="微软雅黑"/>
              </a:rPr>
              <a:t>&amp;CDP</a:t>
            </a:r>
            <a:r>
              <a:rPr kumimoji="1" lang="zh-CN" altLang="en-US" b="1" i="1" dirty="0">
                <a:solidFill>
                  <a:schemeClr val="tx1"/>
                </a:solidFill>
                <a:latin typeface="微软雅黑"/>
                <a:ea typeface="微软雅黑"/>
                <a:cs typeface="微软雅黑"/>
              </a:rPr>
              <a:t>策略。</a:t>
            </a:r>
          </a:p>
        </p:txBody>
      </p:sp>
      <p:pic>
        <p:nvPicPr>
          <p:cNvPr id="3" name="图片 2" descr="屏幕快照 2019-03-29 下午4.36.23"/>
          <p:cNvPicPr>
            <a:picLocks noChangeAspect="1"/>
          </p:cNvPicPr>
          <p:nvPr/>
        </p:nvPicPr>
        <p:blipFill>
          <a:blip r:embed="rId3"/>
          <a:stretch>
            <a:fillRect/>
          </a:stretch>
        </p:blipFill>
        <p:spPr>
          <a:xfrm>
            <a:off x="813605" y="2448250"/>
            <a:ext cx="10058400" cy="3763645"/>
          </a:xfrm>
          <a:prstGeom prst="rect">
            <a:avLst/>
          </a:prstGeom>
        </p:spPr>
      </p:pic>
    </p:spTree>
    <p:extLst>
      <p:ext uri="{BB962C8B-B14F-4D97-AF65-F5344CB8AC3E}">
        <p14:creationId xmlns:p14="http://schemas.microsoft.com/office/powerpoint/2010/main" val="32433845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备份步骤</a:t>
            </a:r>
          </a:p>
        </p:txBody>
      </p:sp>
      <p:sp>
        <p:nvSpPr>
          <p:cNvPr id="2" name="文本框 1"/>
          <p:cNvSpPr txBox="1"/>
          <p:nvPr/>
        </p:nvSpPr>
        <p:spPr>
          <a:xfrm>
            <a:off x="813606" y="1332230"/>
            <a:ext cx="10403670" cy="100264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2.</a:t>
            </a:r>
            <a:r>
              <a:rPr kumimoji="1" lang="zh-CN" altLang="en-US" dirty="0">
                <a:latin typeface="微软雅黑"/>
                <a:ea typeface="微软雅黑"/>
                <a:cs typeface="微软雅黑"/>
                <a:sym typeface="+mn-ea"/>
              </a:rPr>
              <a:t>在弹出的备份配置策略界面上，备份方式选择</a:t>
            </a:r>
            <a:r>
              <a:rPr kumimoji="1" lang="en-US" altLang="zh-CN" dirty="0">
                <a:latin typeface="微软雅黑"/>
                <a:ea typeface="微软雅黑"/>
                <a:cs typeface="微软雅黑"/>
                <a:sym typeface="+mn-ea"/>
              </a:rPr>
              <a:t>CDP</a:t>
            </a:r>
            <a:r>
              <a:rPr kumimoji="1" lang="zh-CN" altLang="en-US" b="1" i="1" dirty="0">
                <a:latin typeface="微软雅黑"/>
                <a:ea typeface="微软雅黑"/>
                <a:cs typeface="微软雅黑"/>
                <a:sym typeface="+mn-ea"/>
              </a:rPr>
              <a:t>备份</a:t>
            </a:r>
            <a:r>
              <a:rPr kumimoji="1" lang="zh-CN" altLang="en-US" dirty="0">
                <a:latin typeface="微软雅黑"/>
                <a:ea typeface="微软雅黑"/>
                <a:cs typeface="微软雅黑"/>
                <a:sym typeface="+mn-ea"/>
              </a:rPr>
              <a:t>，备份策略选择</a:t>
            </a:r>
            <a:r>
              <a:rPr kumimoji="1" lang="zh-CN" altLang="en-US" b="1" i="1" dirty="0">
                <a:latin typeface="微软雅黑"/>
                <a:ea typeface="微软雅黑"/>
                <a:cs typeface="微软雅黑"/>
                <a:sym typeface="+mn-ea"/>
              </a:rPr>
              <a:t>新增</a:t>
            </a:r>
            <a:r>
              <a:rPr kumimoji="1" lang="en-US" altLang="zh-CN" b="1" i="1" dirty="0">
                <a:latin typeface="微软雅黑"/>
                <a:ea typeface="微软雅黑"/>
                <a:cs typeface="微软雅黑"/>
                <a:sym typeface="+mn-ea"/>
              </a:rPr>
              <a:t>CDP</a:t>
            </a:r>
            <a:r>
              <a:rPr kumimoji="1" lang="zh-CN" altLang="en-US" b="1" i="1" dirty="0">
                <a:latin typeface="微软雅黑"/>
                <a:ea typeface="微软雅黑"/>
                <a:cs typeface="微软雅黑"/>
                <a:sym typeface="+mn-ea"/>
              </a:rPr>
              <a:t>策略。</a:t>
            </a:r>
            <a:endParaRPr kumimoji="1" lang="zh-CN" altLang="en-US" b="1" i="1" dirty="0">
              <a:solidFill>
                <a:schemeClr val="tx1"/>
              </a:solidFill>
              <a:latin typeface="微软雅黑"/>
              <a:ea typeface="微软雅黑"/>
              <a:cs typeface="微软雅黑"/>
            </a:endParaRPr>
          </a:p>
          <a:p>
            <a:pPr marL="0" algn="l" fontAlgn="auto">
              <a:lnSpc>
                <a:spcPct val="150000"/>
              </a:lnSpc>
              <a:spcBef>
                <a:spcPts val="1000"/>
              </a:spcBef>
              <a:buFontTx/>
            </a:pPr>
            <a:endParaRPr kumimoji="1" lang="zh-CN" altLang="en-US" b="1" i="1" dirty="0">
              <a:solidFill>
                <a:schemeClr val="tx1"/>
              </a:solidFill>
              <a:latin typeface="微软雅黑"/>
              <a:ea typeface="微软雅黑"/>
              <a:cs typeface="微软雅黑"/>
            </a:endParaRPr>
          </a:p>
        </p:txBody>
      </p:sp>
      <p:pic>
        <p:nvPicPr>
          <p:cNvPr id="4" name="图片 3" descr="屏幕快照 2019-03-29 下午5.48.28"/>
          <p:cNvPicPr>
            <a:picLocks noChangeAspect="1"/>
          </p:cNvPicPr>
          <p:nvPr/>
        </p:nvPicPr>
        <p:blipFill>
          <a:blip r:embed="rId3"/>
          <a:stretch>
            <a:fillRect/>
          </a:stretch>
        </p:blipFill>
        <p:spPr>
          <a:xfrm>
            <a:off x="813605" y="2010736"/>
            <a:ext cx="6718935" cy="4140200"/>
          </a:xfrm>
          <a:prstGeom prst="rect">
            <a:avLst/>
          </a:prstGeom>
        </p:spPr>
      </p:pic>
    </p:spTree>
    <p:extLst>
      <p:ext uri="{BB962C8B-B14F-4D97-AF65-F5344CB8AC3E}">
        <p14:creationId xmlns:p14="http://schemas.microsoft.com/office/powerpoint/2010/main" val="18629521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备份步骤</a:t>
            </a:r>
          </a:p>
        </p:txBody>
      </p:sp>
      <p:sp>
        <p:nvSpPr>
          <p:cNvPr id="2" name="文本框 1"/>
          <p:cNvSpPr txBox="1"/>
          <p:nvPr/>
        </p:nvSpPr>
        <p:spPr>
          <a:xfrm>
            <a:off x="813606" y="1332230"/>
            <a:ext cx="10403670"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3.</a:t>
            </a:r>
            <a:r>
              <a:rPr kumimoji="1" lang="zh-CN" altLang="en-US" dirty="0">
                <a:latin typeface="微软雅黑"/>
                <a:ea typeface="微软雅黑"/>
                <a:cs typeface="微软雅黑"/>
                <a:sym typeface="+mn-ea"/>
              </a:rPr>
              <a:t>在弹出的新增</a:t>
            </a:r>
            <a:r>
              <a:rPr kumimoji="1" lang="en-US" altLang="zh-CN" dirty="0">
                <a:latin typeface="微软雅黑"/>
                <a:ea typeface="微软雅黑"/>
                <a:cs typeface="微软雅黑"/>
                <a:sym typeface="+mn-ea"/>
              </a:rPr>
              <a:t>CDP</a:t>
            </a:r>
            <a:r>
              <a:rPr kumimoji="1" lang="zh-CN" altLang="en-US" dirty="0">
                <a:latin typeface="微软雅黑"/>
                <a:ea typeface="微软雅黑"/>
                <a:cs typeface="微软雅黑"/>
                <a:sym typeface="+mn-ea"/>
              </a:rPr>
              <a:t>策略界面上，</a:t>
            </a:r>
            <a:r>
              <a:rPr kumimoji="1" dirty="0">
                <a:latin typeface="微软雅黑"/>
                <a:ea typeface="微软雅黑"/>
                <a:cs typeface="微软雅黑"/>
                <a:sym typeface="+mn-ea"/>
              </a:rPr>
              <a:t>进入CDP</a:t>
            </a:r>
            <a:r>
              <a:rPr kumimoji="1" lang="zh-CN" dirty="0">
                <a:latin typeface="微软雅黑"/>
                <a:ea typeface="微软雅黑"/>
                <a:cs typeface="微软雅黑"/>
                <a:sym typeface="+mn-ea"/>
              </a:rPr>
              <a:t>保护配置</a:t>
            </a:r>
            <a:r>
              <a:rPr kumimoji="1" dirty="0">
                <a:latin typeface="微软雅黑"/>
                <a:ea typeface="微软雅黑"/>
                <a:cs typeface="微软雅黑"/>
                <a:sym typeface="+mn-ea"/>
              </a:rPr>
              <a:t>页面，设置备份频率及IO日志保留时间，备份保留时间</a:t>
            </a:r>
            <a:r>
              <a:rPr kumimoji="1" lang="zh-CN" dirty="0">
                <a:latin typeface="微软雅黑"/>
                <a:ea typeface="微软雅黑"/>
                <a:cs typeface="微软雅黑"/>
                <a:sym typeface="+mn-ea"/>
              </a:rPr>
              <a:t>等参数，完成后点击</a:t>
            </a:r>
            <a:r>
              <a:rPr kumimoji="1" lang="zh-CN" b="1" i="1" dirty="0">
                <a:latin typeface="微软雅黑"/>
                <a:ea typeface="微软雅黑"/>
                <a:cs typeface="微软雅黑"/>
                <a:sym typeface="+mn-ea"/>
              </a:rPr>
              <a:t>下一步</a:t>
            </a:r>
            <a:r>
              <a:rPr kumimoji="1" dirty="0">
                <a:latin typeface="微软雅黑"/>
                <a:ea typeface="微软雅黑"/>
                <a:cs typeface="微软雅黑"/>
                <a:sym typeface="+mn-ea"/>
              </a:rPr>
              <a:t>。</a:t>
            </a:r>
          </a:p>
        </p:txBody>
      </p:sp>
      <p:grpSp>
        <p:nvGrpSpPr>
          <p:cNvPr id="7" name="组合 6"/>
          <p:cNvGrpSpPr/>
          <p:nvPr/>
        </p:nvGrpSpPr>
        <p:grpSpPr>
          <a:xfrm>
            <a:off x="813605" y="2557780"/>
            <a:ext cx="9464040" cy="3887625"/>
            <a:chOff x="1680" y="472"/>
            <a:chExt cx="15840" cy="7180"/>
          </a:xfrm>
        </p:grpSpPr>
        <p:pic>
          <p:nvPicPr>
            <p:cNvPr id="3" name="图片 2" descr="屏幕快照 2019-03-29 下午5.48.42"/>
            <p:cNvPicPr>
              <a:picLocks noChangeAspect="1"/>
            </p:cNvPicPr>
            <p:nvPr/>
          </p:nvPicPr>
          <p:blipFill>
            <a:blip r:embed="rId3"/>
            <a:srcRect b="34876"/>
            <a:stretch>
              <a:fillRect/>
            </a:stretch>
          </p:blipFill>
          <p:spPr>
            <a:xfrm>
              <a:off x="1680" y="472"/>
              <a:ext cx="15840" cy="6418"/>
            </a:xfrm>
            <a:prstGeom prst="rect">
              <a:avLst/>
            </a:prstGeom>
          </p:spPr>
        </p:pic>
        <p:pic>
          <p:nvPicPr>
            <p:cNvPr id="5" name="图片 4" descr="屏幕快照 2019-03-29 下午5.48.42"/>
            <p:cNvPicPr>
              <a:picLocks noChangeAspect="1"/>
            </p:cNvPicPr>
            <p:nvPr/>
          </p:nvPicPr>
          <p:blipFill>
            <a:blip r:embed="rId3"/>
            <a:srcRect t="92268"/>
            <a:stretch>
              <a:fillRect/>
            </a:stretch>
          </p:blipFill>
          <p:spPr>
            <a:xfrm>
              <a:off x="1680" y="6890"/>
              <a:ext cx="15840" cy="762"/>
            </a:xfrm>
            <a:prstGeom prst="rect">
              <a:avLst/>
            </a:prstGeom>
          </p:spPr>
        </p:pic>
      </p:grpSp>
    </p:spTree>
    <p:extLst>
      <p:ext uri="{BB962C8B-B14F-4D97-AF65-F5344CB8AC3E}">
        <p14:creationId xmlns:p14="http://schemas.microsoft.com/office/powerpoint/2010/main" val="24335557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备份步骤</a:t>
            </a:r>
          </a:p>
        </p:txBody>
      </p:sp>
      <p:sp>
        <p:nvSpPr>
          <p:cNvPr id="2" name="文本框 1"/>
          <p:cNvSpPr txBox="1"/>
          <p:nvPr/>
        </p:nvSpPr>
        <p:spPr>
          <a:xfrm>
            <a:off x="813606" y="1332230"/>
            <a:ext cx="10403670" cy="458908"/>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4.</a:t>
            </a:r>
            <a:r>
              <a:rPr kumimoji="1" lang="zh-CN" altLang="en-US" dirty="0">
                <a:latin typeface="微软雅黑"/>
                <a:ea typeface="微软雅黑"/>
                <a:cs typeface="微软雅黑"/>
                <a:sym typeface="+mn-ea"/>
              </a:rPr>
              <a:t>在选择虚拟机</a:t>
            </a:r>
            <a:r>
              <a:rPr kumimoji="1" dirty="0">
                <a:latin typeface="微软雅黑"/>
                <a:ea typeface="微软雅黑"/>
                <a:cs typeface="微软雅黑"/>
                <a:sym typeface="+mn-ea"/>
              </a:rPr>
              <a:t>页面，</a:t>
            </a:r>
            <a:r>
              <a:rPr kumimoji="1" lang="zh-CN" dirty="0">
                <a:latin typeface="微软雅黑"/>
                <a:ea typeface="微软雅黑"/>
                <a:cs typeface="微软雅黑"/>
                <a:sym typeface="+mn-ea"/>
              </a:rPr>
              <a:t>选择要设置备份的虚拟机，完成后点击</a:t>
            </a:r>
            <a:r>
              <a:rPr kumimoji="1" lang="zh-CN" b="1" i="1" dirty="0">
                <a:latin typeface="微软雅黑"/>
                <a:ea typeface="微软雅黑"/>
                <a:cs typeface="微软雅黑"/>
                <a:sym typeface="+mn-ea"/>
              </a:rPr>
              <a:t>下一步</a:t>
            </a:r>
            <a:r>
              <a:rPr kumimoji="1" dirty="0">
                <a:latin typeface="微软雅黑"/>
                <a:ea typeface="微软雅黑"/>
                <a:cs typeface="微软雅黑"/>
                <a:sym typeface="+mn-ea"/>
              </a:rPr>
              <a:t>。</a:t>
            </a:r>
          </a:p>
        </p:txBody>
      </p:sp>
      <p:pic>
        <p:nvPicPr>
          <p:cNvPr id="4" name="图片 3" descr="屏幕快照 2019-03-29 下午5.51.59"/>
          <p:cNvPicPr>
            <a:picLocks noChangeAspect="1"/>
          </p:cNvPicPr>
          <p:nvPr/>
        </p:nvPicPr>
        <p:blipFill>
          <a:blip r:embed="rId3"/>
          <a:stretch>
            <a:fillRect/>
          </a:stretch>
        </p:blipFill>
        <p:spPr>
          <a:xfrm>
            <a:off x="813605" y="1928170"/>
            <a:ext cx="7767320" cy="4808855"/>
          </a:xfrm>
          <a:prstGeom prst="rect">
            <a:avLst/>
          </a:prstGeom>
        </p:spPr>
      </p:pic>
    </p:spTree>
    <p:extLst>
      <p:ext uri="{BB962C8B-B14F-4D97-AF65-F5344CB8AC3E}">
        <p14:creationId xmlns:p14="http://schemas.microsoft.com/office/powerpoint/2010/main" val="19857950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备份步骤</a:t>
            </a:r>
          </a:p>
        </p:txBody>
      </p:sp>
      <p:sp>
        <p:nvSpPr>
          <p:cNvPr id="2" name="文本框 1"/>
          <p:cNvSpPr txBox="1"/>
          <p:nvPr/>
        </p:nvSpPr>
        <p:spPr>
          <a:xfrm>
            <a:off x="813606" y="1332230"/>
            <a:ext cx="10403670" cy="458908"/>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5.</a:t>
            </a:r>
            <a:r>
              <a:rPr kumimoji="1" lang="zh-CN" altLang="en-US" dirty="0">
                <a:latin typeface="微软雅黑"/>
                <a:ea typeface="微软雅黑"/>
                <a:cs typeface="微软雅黑"/>
                <a:sym typeface="+mn-ea"/>
              </a:rPr>
              <a:t>在选择备份位置</a:t>
            </a:r>
            <a:r>
              <a:rPr kumimoji="1" dirty="0">
                <a:latin typeface="微软雅黑"/>
                <a:ea typeface="微软雅黑"/>
                <a:cs typeface="微软雅黑"/>
                <a:sym typeface="+mn-ea"/>
              </a:rPr>
              <a:t>页面，</a:t>
            </a:r>
            <a:r>
              <a:rPr kumimoji="1" lang="zh-CN" dirty="0">
                <a:latin typeface="微软雅黑"/>
                <a:ea typeface="微软雅黑"/>
                <a:cs typeface="微软雅黑"/>
                <a:sym typeface="+mn-ea"/>
              </a:rPr>
              <a:t>指定</a:t>
            </a:r>
            <a:r>
              <a:rPr kumimoji="1" lang="en-US" altLang="zh-CN" dirty="0">
                <a:latin typeface="微软雅黑"/>
                <a:ea typeface="微软雅黑"/>
                <a:cs typeface="微软雅黑"/>
                <a:sym typeface="+mn-ea"/>
              </a:rPr>
              <a:t>CDP</a:t>
            </a:r>
            <a:r>
              <a:rPr kumimoji="1" lang="zh-CN" altLang="en-US" dirty="0">
                <a:latin typeface="微软雅黑"/>
                <a:ea typeface="微软雅黑"/>
                <a:cs typeface="微软雅黑"/>
                <a:sym typeface="+mn-ea"/>
              </a:rPr>
              <a:t>备份位置和</a:t>
            </a:r>
            <a:r>
              <a:rPr kumimoji="1" lang="en-US" altLang="zh-CN" dirty="0">
                <a:latin typeface="微软雅黑"/>
                <a:ea typeface="微软雅黑"/>
                <a:cs typeface="微软雅黑"/>
                <a:sym typeface="+mn-ea"/>
              </a:rPr>
              <a:t>IO</a:t>
            </a:r>
            <a:r>
              <a:rPr kumimoji="1" lang="zh-CN" altLang="en-US" dirty="0">
                <a:latin typeface="微软雅黑"/>
                <a:ea typeface="微软雅黑"/>
                <a:cs typeface="微软雅黑"/>
                <a:sym typeface="+mn-ea"/>
              </a:rPr>
              <a:t>日志存放位置</a:t>
            </a:r>
            <a:r>
              <a:rPr kumimoji="1" lang="zh-CN" dirty="0">
                <a:latin typeface="微软雅黑"/>
                <a:ea typeface="微软雅黑"/>
                <a:cs typeface="微软雅黑"/>
                <a:sym typeface="+mn-ea"/>
              </a:rPr>
              <a:t>，完成后点击</a:t>
            </a:r>
            <a:r>
              <a:rPr kumimoji="1" lang="zh-CN" b="1" i="1" dirty="0">
                <a:latin typeface="微软雅黑"/>
                <a:ea typeface="微软雅黑"/>
                <a:cs typeface="微软雅黑"/>
                <a:sym typeface="+mn-ea"/>
              </a:rPr>
              <a:t>下一步</a:t>
            </a:r>
            <a:r>
              <a:rPr kumimoji="1" dirty="0">
                <a:latin typeface="微软雅黑"/>
                <a:ea typeface="微软雅黑"/>
                <a:cs typeface="微软雅黑"/>
                <a:sym typeface="+mn-ea"/>
              </a:rPr>
              <a:t>。</a:t>
            </a:r>
          </a:p>
        </p:txBody>
      </p:sp>
      <p:grpSp>
        <p:nvGrpSpPr>
          <p:cNvPr id="8" name="组合 7"/>
          <p:cNvGrpSpPr/>
          <p:nvPr/>
        </p:nvGrpSpPr>
        <p:grpSpPr>
          <a:xfrm>
            <a:off x="813605" y="1909905"/>
            <a:ext cx="9706610" cy="4725035"/>
            <a:chOff x="1680" y="482"/>
            <a:chExt cx="15840" cy="7869"/>
          </a:xfrm>
        </p:grpSpPr>
        <p:pic>
          <p:nvPicPr>
            <p:cNvPr id="5" name="图片 4" descr="屏幕快照 2019-03-29 下午5.53.43"/>
            <p:cNvPicPr>
              <a:picLocks noChangeAspect="1"/>
            </p:cNvPicPr>
            <p:nvPr/>
          </p:nvPicPr>
          <p:blipFill>
            <a:blip r:embed="rId3"/>
            <a:srcRect b="27562"/>
            <a:stretch>
              <a:fillRect/>
            </a:stretch>
          </p:blipFill>
          <p:spPr>
            <a:xfrm>
              <a:off x="1680" y="482"/>
              <a:ext cx="15840" cy="7125"/>
            </a:xfrm>
            <a:prstGeom prst="rect">
              <a:avLst/>
            </a:prstGeom>
          </p:spPr>
        </p:pic>
        <p:pic>
          <p:nvPicPr>
            <p:cNvPr id="7" name="图片 6" descr="屏幕快照 2019-03-29 下午5.53.43"/>
            <p:cNvPicPr>
              <a:picLocks noChangeAspect="1"/>
            </p:cNvPicPr>
            <p:nvPr/>
          </p:nvPicPr>
          <p:blipFill>
            <a:blip r:embed="rId3"/>
            <a:srcRect t="92436"/>
            <a:stretch>
              <a:fillRect/>
            </a:stretch>
          </p:blipFill>
          <p:spPr>
            <a:xfrm>
              <a:off x="1680" y="7607"/>
              <a:ext cx="15840" cy="744"/>
            </a:xfrm>
            <a:prstGeom prst="rect">
              <a:avLst/>
            </a:prstGeom>
          </p:spPr>
        </p:pic>
      </p:grpSp>
    </p:spTree>
    <p:extLst>
      <p:ext uri="{BB962C8B-B14F-4D97-AF65-F5344CB8AC3E}">
        <p14:creationId xmlns:p14="http://schemas.microsoft.com/office/powerpoint/2010/main" val="29849452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备份步骤</a:t>
            </a:r>
          </a:p>
        </p:txBody>
      </p:sp>
      <p:sp>
        <p:nvSpPr>
          <p:cNvPr id="2" name="文本框 1"/>
          <p:cNvSpPr txBox="1"/>
          <p:nvPr/>
        </p:nvSpPr>
        <p:spPr>
          <a:xfrm>
            <a:off x="914400" y="1332230"/>
            <a:ext cx="10302875" cy="458908"/>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6.</a:t>
            </a:r>
            <a:r>
              <a:rPr kumimoji="1" lang="zh-CN" altLang="en-US" dirty="0">
                <a:latin typeface="微软雅黑"/>
                <a:ea typeface="微软雅黑"/>
                <a:cs typeface="微软雅黑"/>
                <a:sym typeface="+mn-ea"/>
              </a:rPr>
              <a:t>在填写基本信息</a:t>
            </a:r>
            <a:r>
              <a:rPr kumimoji="1" dirty="0">
                <a:latin typeface="微软雅黑"/>
                <a:ea typeface="微软雅黑"/>
                <a:cs typeface="微软雅黑"/>
                <a:sym typeface="+mn-ea"/>
              </a:rPr>
              <a:t>页面，</a:t>
            </a:r>
            <a:r>
              <a:rPr kumimoji="1" lang="zh-CN" dirty="0">
                <a:latin typeface="微软雅黑"/>
                <a:ea typeface="微软雅黑"/>
                <a:cs typeface="微软雅黑"/>
                <a:sym typeface="+mn-ea"/>
              </a:rPr>
              <a:t>填写</a:t>
            </a:r>
            <a:r>
              <a:rPr kumimoji="1" lang="en-US" altLang="zh-CN" dirty="0">
                <a:latin typeface="微软雅黑"/>
                <a:ea typeface="微软雅黑"/>
                <a:cs typeface="微软雅黑"/>
                <a:sym typeface="+mn-ea"/>
              </a:rPr>
              <a:t>CDP</a:t>
            </a:r>
            <a:r>
              <a:rPr kumimoji="1" lang="zh-CN" altLang="en-US" dirty="0">
                <a:latin typeface="微软雅黑"/>
                <a:ea typeface="微软雅黑"/>
                <a:cs typeface="微软雅黑"/>
                <a:sym typeface="+mn-ea"/>
              </a:rPr>
              <a:t>备份的名称和描述信息</a:t>
            </a:r>
            <a:r>
              <a:rPr kumimoji="1" lang="zh-CN" dirty="0">
                <a:latin typeface="微软雅黑"/>
                <a:ea typeface="微软雅黑"/>
                <a:cs typeface="微软雅黑"/>
                <a:sym typeface="+mn-ea"/>
              </a:rPr>
              <a:t>，完成后点击</a:t>
            </a:r>
            <a:r>
              <a:rPr kumimoji="1" lang="zh-CN" b="1" i="1" dirty="0">
                <a:latin typeface="微软雅黑"/>
                <a:ea typeface="微软雅黑"/>
                <a:cs typeface="微软雅黑"/>
                <a:sym typeface="+mn-ea"/>
              </a:rPr>
              <a:t>下一步</a:t>
            </a:r>
            <a:r>
              <a:rPr kumimoji="1" dirty="0">
                <a:latin typeface="微软雅黑"/>
                <a:ea typeface="微软雅黑"/>
                <a:cs typeface="微软雅黑"/>
                <a:sym typeface="+mn-ea"/>
              </a:rPr>
              <a:t>。</a:t>
            </a:r>
          </a:p>
        </p:txBody>
      </p:sp>
      <p:grpSp>
        <p:nvGrpSpPr>
          <p:cNvPr id="9" name="组合 8"/>
          <p:cNvGrpSpPr/>
          <p:nvPr/>
        </p:nvGrpSpPr>
        <p:grpSpPr>
          <a:xfrm>
            <a:off x="914400" y="2318462"/>
            <a:ext cx="10058400" cy="2783840"/>
            <a:chOff x="1680" y="456"/>
            <a:chExt cx="15840" cy="4384"/>
          </a:xfrm>
        </p:grpSpPr>
        <p:pic>
          <p:nvPicPr>
            <p:cNvPr id="3" name="图片 2" descr="屏幕快照 2019-03-29 下午5.55.30"/>
            <p:cNvPicPr>
              <a:picLocks noChangeAspect="1"/>
            </p:cNvPicPr>
            <p:nvPr/>
          </p:nvPicPr>
          <p:blipFill>
            <a:blip r:embed="rId3"/>
            <a:srcRect l="-410" t="-1517" r="410" b="65632"/>
            <a:stretch>
              <a:fillRect/>
            </a:stretch>
          </p:blipFill>
          <p:spPr>
            <a:xfrm>
              <a:off x="1680" y="456"/>
              <a:ext cx="15840" cy="3548"/>
            </a:xfrm>
            <a:prstGeom prst="rect">
              <a:avLst/>
            </a:prstGeom>
          </p:spPr>
        </p:pic>
        <p:pic>
          <p:nvPicPr>
            <p:cNvPr id="4" name="图片 3" descr="屏幕快照 2019-03-29 下午5.55.30"/>
            <p:cNvPicPr>
              <a:picLocks noChangeAspect="1"/>
            </p:cNvPicPr>
            <p:nvPr/>
          </p:nvPicPr>
          <p:blipFill>
            <a:blip r:embed="rId3"/>
            <a:srcRect t="91534"/>
            <a:stretch>
              <a:fillRect/>
            </a:stretch>
          </p:blipFill>
          <p:spPr>
            <a:xfrm>
              <a:off x="1680" y="4004"/>
              <a:ext cx="15840" cy="837"/>
            </a:xfrm>
            <a:prstGeom prst="rect">
              <a:avLst/>
            </a:prstGeom>
          </p:spPr>
        </p:pic>
      </p:grpSp>
    </p:spTree>
    <p:extLst>
      <p:ext uri="{BB962C8B-B14F-4D97-AF65-F5344CB8AC3E}">
        <p14:creationId xmlns:p14="http://schemas.microsoft.com/office/powerpoint/2010/main" val="37466310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备份步骤</a:t>
            </a:r>
          </a:p>
        </p:txBody>
      </p:sp>
      <p:sp>
        <p:nvSpPr>
          <p:cNvPr id="2" name="文本框 1"/>
          <p:cNvSpPr txBox="1"/>
          <p:nvPr/>
        </p:nvSpPr>
        <p:spPr>
          <a:xfrm>
            <a:off x="914400" y="1332230"/>
            <a:ext cx="10302876"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7.</a:t>
            </a:r>
            <a:r>
              <a:rPr kumimoji="1" lang="zh-CN" altLang="en-US" dirty="0">
                <a:latin typeface="微软雅黑"/>
                <a:ea typeface="微软雅黑"/>
                <a:cs typeface="微软雅黑"/>
                <a:sym typeface="+mn-ea"/>
              </a:rPr>
              <a:t>在完成</a:t>
            </a:r>
            <a:r>
              <a:rPr kumimoji="1" dirty="0">
                <a:latin typeface="微软雅黑"/>
                <a:ea typeface="微软雅黑"/>
                <a:cs typeface="微软雅黑"/>
                <a:sym typeface="+mn-ea"/>
              </a:rPr>
              <a:t>页面，确认备份策略的配置情况，如果有误可以返回</a:t>
            </a:r>
            <a:r>
              <a:rPr kumimoji="1" lang="zh-CN" dirty="0">
                <a:latin typeface="微软雅黑"/>
                <a:ea typeface="微软雅黑"/>
                <a:cs typeface="微软雅黑"/>
                <a:sym typeface="+mn-ea"/>
              </a:rPr>
              <a:t>，</a:t>
            </a:r>
            <a:r>
              <a:rPr kumimoji="1" dirty="0">
                <a:latin typeface="微软雅黑"/>
                <a:ea typeface="微软雅黑"/>
                <a:cs typeface="微软雅黑"/>
                <a:sym typeface="+mn-ea"/>
              </a:rPr>
              <a:t>点击</a:t>
            </a:r>
            <a:r>
              <a:rPr kumimoji="1" b="1" i="1" dirty="0">
                <a:latin typeface="微软雅黑"/>
                <a:ea typeface="微软雅黑"/>
                <a:cs typeface="微软雅黑"/>
                <a:sym typeface="+mn-ea"/>
              </a:rPr>
              <a:t>上一步</a:t>
            </a:r>
            <a:r>
              <a:rPr kumimoji="1" dirty="0">
                <a:latin typeface="微软雅黑"/>
                <a:ea typeface="微软雅黑"/>
                <a:cs typeface="微软雅黑"/>
                <a:sym typeface="+mn-ea"/>
              </a:rPr>
              <a:t>进行逐步修改，确认没问题后点</a:t>
            </a:r>
            <a:r>
              <a:rPr kumimoji="1" lang="zh-CN" dirty="0">
                <a:latin typeface="微软雅黑"/>
                <a:ea typeface="微软雅黑"/>
                <a:cs typeface="微软雅黑"/>
                <a:sym typeface="+mn-ea"/>
              </a:rPr>
              <a:t>击</a:t>
            </a:r>
            <a:r>
              <a:rPr kumimoji="1" b="1" i="1" dirty="0">
                <a:latin typeface="微软雅黑"/>
                <a:ea typeface="微软雅黑"/>
                <a:cs typeface="微软雅黑"/>
                <a:sym typeface="+mn-ea"/>
              </a:rPr>
              <a:t>确定</a:t>
            </a:r>
            <a:r>
              <a:rPr kumimoji="1" dirty="0">
                <a:latin typeface="微软雅黑"/>
                <a:ea typeface="微软雅黑"/>
                <a:cs typeface="微软雅黑"/>
                <a:sym typeface="+mn-ea"/>
              </a:rPr>
              <a:t>，使自动备份策略生效。</a:t>
            </a:r>
          </a:p>
        </p:txBody>
      </p:sp>
      <p:grpSp>
        <p:nvGrpSpPr>
          <p:cNvPr id="8" name="组合 7"/>
          <p:cNvGrpSpPr/>
          <p:nvPr/>
        </p:nvGrpSpPr>
        <p:grpSpPr>
          <a:xfrm>
            <a:off x="914400" y="2370652"/>
            <a:ext cx="8717280" cy="4261485"/>
            <a:chOff x="1680" y="509"/>
            <a:chExt cx="15840" cy="7885"/>
          </a:xfrm>
        </p:grpSpPr>
        <p:pic>
          <p:nvPicPr>
            <p:cNvPr id="5" name="图片 4" descr="屏幕快照 2019-03-29 下午5.55.50"/>
            <p:cNvPicPr>
              <a:picLocks noChangeAspect="1"/>
            </p:cNvPicPr>
            <p:nvPr/>
          </p:nvPicPr>
          <p:blipFill>
            <a:blip r:embed="rId3"/>
            <a:srcRect b="27502"/>
            <a:stretch>
              <a:fillRect/>
            </a:stretch>
          </p:blipFill>
          <p:spPr>
            <a:xfrm>
              <a:off x="1680" y="509"/>
              <a:ext cx="15840" cy="7091"/>
            </a:xfrm>
            <a:prstGeom prst="rect">
              <a:avLst/>
            </a:prstGeom>
          </p:spPr>
        </p:pic>
        <p:pic>
          <p:nvPicPr>
            <p:cNvPr id="7" name="图片 6" descr="屏幕快照 2019-03-29 下午5.55.50"/>
            <p:cNvPicPr>
              <a:picLocks noChangeAspect="1"/>
            </p:cNvPicPr>
            <p:nvPr/>
          </p:nvPicPr>
          <p:blipFill>
            <a:blip r:embed="rId3"/>
            <a:srcRect t="91872"/>
            <a:stretch>
              <a:fillRect/>
            </a:stretch>
          </p:blipFill>
          <p:spPr>
            <a:xfrm>
              <a:off x="1680" y="7600"/>
              <a:ext cx="15840" cy="795"/>
            </a:xfrm>
            <a:prstGeom prst="rect">
              <a:avLst/>
            </a:prstGeom>
          </p:spPr>
        </p:pic>
      </p:grpSp>
    </p:spTree>
    <p:extLst>
      <p:ext uri="{BB962C8B-B14F-4D97-AF65-F5344CB8AC3E}">
        <p14:creationId xmlns:p14="http://schemas.microsoft.com/office/powerpoint/2010/main" val="21041098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备份</a:t>
            </a:r>
            <a:r>
              <a:rPr kumimoji="1" lang="zh-CN" altLang="en-US" dirty="0">
                <a:sym typeface="+mn-ea"/>
              </a:rPr>
              <a:t>步骤</a:t>
            </a:r>
            <a:endParaRPr kumimoji="1" lang="zh-CN" altLang="en-US" dirty="0"/>
          </a:p>
        </p:txBody>
      </p:sp>
      <p:sp>
        <p:nvSpPr>
          <p:cNvPr id="3" name="文本框 2"/>
          <p:cNvSpPr txBox="1"/>
          <p:nvPr/>
        </p:nvSpPr>
        <p:spPr>
          <a:xfrm>
            <a:off x="813606" y="1332230"/>
            <a:ext cx="10403670"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8.</a:t>
            </a:r>
            <a:r>
              <a:rPr kumimoji="1" lang="zh-CN" altLang="en-US" dirty="0">
                <a:latin typeface="微软雅黑"/>
                <a:ea typeface="微软雅黑"/>
                <a:cs typeface="微软雅黑"/>
                <a:sym typeface="+mn-ea"/>
              </a:rPr>
              <a:t>选择备份好的虚拟机，点击更多，选择</a:t>
            </a:r>
            <a:r>
              <a:rPr kumimoji="1" lang="zh-CN" altLang="en-US" b="1" i="1" dirty="0">
                <a:latin typeface="微软雅黑"/>
                <a:ea typeface="微软雅黑"/>
                <a:cs typeface="微软雅黑"/>
                <a:sym typeface="+mn-ea"/>
              </a:rPr>
              <a:t>详情状态</a:t>
            </a:r>
            <a:r>
              <a:rPr kumimoji="1" lang="zh-CN" altLang="en-US" dirty="0">
                <a:latin typeface="微软雅黑"/>
                <a:ea typeface="微软雅黑"/>
                <a:cs typeface="微软雅黑"/>
                <a:sym typeface="+mn-ea"/>
              </a:rPr>
              <a:t>，在弹出的菜单栏上点击</a:t>
            </a:r>
            <a:r>
              <a:rPr kumimoji="1" lang="zh-CN" altLang="en-US" b="1" i="1" dirty="0">
                <a:latin typeface="微软雅黑"/>
                <a:ea typeface="微软雅黑"/>
                <a:cs typeface="微软雅黑"/>
                <a:sym typeface="+mn-ea"/>
              </a:rPr>
              <a:t>备份</a:t>
            </a:r>
            <a:r>
              <a:rPr kumimoji="1" lang="en-US" altLang="zh-CN" b="1" i="1" dirty="0">
                <a:latin typeface="微软雅黑"/>
                <a:ea typeface="微软雅黑"/>
                <a:cs typeface="微软雅黑"/>
                <a:sym typeface="+mn-ea"/>
              </a:rPr>
              <a:t>&amp;CDP</a:t>
            </a:r>
            <a:r>
              <a:rPr kumimoji="1" lang="zh-CN" altLang="en-US" b="1" i="1" dirty="0">
                <a:latin typeface="微软雅黑"/>
                <a:ea typeface="微软雅黑"/>
                <a:cs typeface="微软雅黑"/>
                <a:sym typeface="+mn-ea"/>
              </a:rPr>
              <a:t>，</a:t>
            </a:r>
            <a:r>
              <a:rPr kumimoji="1" lang="zh-CN" altLang="en-US" dirty="0">
                <a:latin typeface="微软雅黑"/>
                <a:ea typeface="微软雅黑"/>
                <a:cs typeface="微软雅黑"/>
                <a:sym typeface="+mn-ea"/>
              </a:rPr>
              <a:t>可以看到已创建的备份信息。</a:t>
            </a:r>
          </a:p>
        </p:txBody>
      </p:sp>
      <p:pic>
        <p:nvPicPr>
          <p:cNvPr id="2" name="图片 1" descr="屏幕快照 2019-03-29 下午6.14.43"/>
          <p:cNvPicPr>
            <a:picLocks noChangeAspect="1"/>
          </p:cNvPicPr>
          <p:nvPr/>
        </p:nvPicPr>
        <p:blipFill>
          <a:blip r:embed="rId3"/>
          <a:stretch>
            <a:fillRect/>
          </a:stretch>
        </p:blipFill>
        <p:spPr>
          <a:xfrm>
            <a:off x="813605" y="2206637"/>
            <a:ext cx="8961120" cy="4324350"/>
          </a:xfrm>
          <a:prstGeom prst="rect">
            <a:avLst/>
          </a:prstGeom>
        </p:spPr>
      </p:pic>
    </p:spTree>
    <p:extLst>
      <p:ext uri="{BB962C8B-B14F-4D97-AF65-F5344CB8AC3E}">
        <p14:creationId xmlns:p14="http://schemas.microsoft.com/office/powerpoint/2010/main" val="31696166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恢复说明</a:t>
            </a:r>
          </a:p>
        </p:txBody>
      </p:sp>
      <p:sp>
        <p:nvSpPr>
          <p:cNvPr id="3" name="文本框 2"/>
          <p:cNvSpPr txBox="1"/>
          <p:nvPr/>
        </p:nvSpPr>
        <p:spPr>
          <a:xfrm>
            <a:off x="813606" y="1332230"/>
            <a:ext cx="10403670" cy="874407"/>
          </a:xfrm>
          <a:prstGeom prst="rect">
            <a:avLst/>
          </a:prstGeom>
          <a:noFill/>
          <a:ln w="9525">
            <a:noFill/>
          </a:ln>
        </p:spPr>
        <p:txBody>
          <a:bodyPr wrap="square">
            <a:spAutoFit/>
          </a:bodyPr>
          <a:lstStyle/>
          <a:p>
            <a:pPr marL="0" algn="l" fontAlgn="auto">
              <a:lnSpc>
                <a:spcPct val="150000"/>
              </a:lnSpc>
              <a:spcBef>
                <a:spcPts val="1000"/>
              </a:spcBef>
              <a:buFontTx/>
            </a:pPr>
            <a:r>
              <a:rPr kumimoji="1" lang="zh-CN" altLang="en-US" dirty="0">
                <a:latin typeface="微软雅黑"/>
                <a:ea typeface="微软雅黑"/>
                <a:cs typeface="微软雅黑"/>
                <a:sym typeface="+mn-ea"/>
              </a:rPr>
              <a:t>当业务发生故障（病毒，误删除等）需要通过CDP备份文件进行虚拟机恢复时，可根据时间点查找对应备份文件，通过增量备份和io仓库创新设计，支持快速浏览备份文件，实现文件级和业务级恢复。</a:t>
            </a:r>
          </a:p>
        </p:txBody>
      </p:sp>
    </p:spTree>
    <p:extLst>
      <p:ext uri="{BB962C8B-B14F-4D97-AF65-F5344CB8AC3E}">
        <p14:creationId xmlns:p14="http://schemas.microsoft.com/office/powerpoint/2010/main" val="30885616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恢复虚机</a:t>
            </a:r>
            <a:r>
              <a:rPr kumimoji="1" lang="zh-CN" altLang="en-US" dirty="0">
                <a:sym typeface="+mn-ea"/>
              </a:rPr>
              <a:t>步骤</a:t>
            </a:r>
            <a:endParaRPr kumimoji="1" lang="zh-CN" altLang="en-US" dirty="0"/>
          </a:p>
        </p:txBody>
      </p:sp>
      <p:sp>
        <p:nvSpPr>
          <p:cNvPr id="3" name="文本框 2"/>
          <p:cNvSpPr txBox="1"/>
          <p:nvPr/>
        </p:nvSpPr>
        <p:spPr>
          <a:xfrm>
            <a:off x="813606" y="1332230"/>
            <a:ext cx="10403670"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1.</a:t>
            </a:r>
            <a:r>
              <a:rPr kumimoji="1" lang="zh-CN" altLang="en-US" dirty="0">
                <a:latin typeface="微软雅黑"/>
                <a:ea typeface="微软雅黑"/>
                <a:cs typeface="微软雅黑"/>
                <a:sym typeface="+mn-ea"/>
              </a:rPr>
              <a:t>选择备份好的虚拟机，点击更多，选择</a:t>
            </a:r>
            <a:r>
              <a:rPr kumimoji="1" lang="zh-CN" altLang="en-US" b="1" i="1" dirty="0">
                <a:latin typeface="微软雅黑"/>
                <a:ea typeface="微软雅黑"/>
                <a:cs typeface="微软雅黑"/>
                <a:sym typeface="+mn-ea"/>
              </a:rPr>
              <a:t>详情状态</a:t>
            </a:r>
            <a:r>
              <a:rPr kumimoji="1" lang="zh-CN" altLang="en-US" dirty="0">
                <a:latin typeface="微软雅黑"/>
                <a:ea typeface="微软雅黑"/>
                <a:cs typeface="微软雅黑"/>
                <a:sym typeface="+mn-ea"/>
              </a:rPr>
              <a:t>，在弹出的菜单栏上点击</a:t>
            </a:r>
            <a:r>
              <a:rPr kumimoji="1" lang="zh-CN" altLang="en-US" b="1" i="1" dirty="0">
                <a:latin typeface="微软雅黑"/>
                <a:ea typeface="微软雅黑"/>
                <a:cs typeface="微软雅黑"/>
                <a:sym typeface="+mn-ea"/>
              </a:rPr>
              <a:t>备份</a:t>
            </a:r>
            <a:r>
              <a:rPr kumimoji="1" lang="en-US" altLang="zh-CN" b="1" i="1" dirty="0">
                <a:latin typeface="微软雅黑"/>
                <a:ea typeface="微软雅黑"/>
                <a:cs typeface="微软雅黑"/>
                <a:sym typeface="+mn-ea"/>
              </a:rPr>
              <a:t>&amp;CDP</a:t>
            </a:r>
            <a:r>
              <a:rPr kumimoji="1" lang="zh-CN" altLang="en-US" b="1" i="1" dirty="0">
                <a:latin typeface="微软雅黑"/>
                <a:ea typeface="微软雅黑"/>
                <a:cs typeface="微软雅黑"/>
                <a:sym typeface="+mn-ea"/>
              </a:rPr>
              <a:t>，</a:t>
            </a:r>
            <a:r>
              <a:rPr kumimoji="1" lang="zh-CN" altLang="en-US" dirty="0">
                <a:latin typeface="微软雅黑"/>
                <a:ea typeface="微软雅黑"/>
                <a:cs typeface="微软雅黑"/>
                <a:sym typeface="+mn-ea"/>
              </a:rPr>
              <a:t>可以看到已创建的备份信息。点击</a:t>
            </a:r>
            <a:r>
              <a:rPr kumimoji="1" lang="zh-CN" altLang="en-US" b="1" i="1" dirty="0">
                <a:latin typeface="微软雅黑"/>
                <a:ea typeface="微软雅黑"/>
                <a:cs typeface="微软雅黑"/>
                <a:sym typeface="+mn-ea"/>
              </a:rPr>
              <a:t>恢复</a:t>
            </a:r>
            <a:r>
              <a:rPr kumimoji="1" lang="zh-CN" altLang="en-US" dirty="0">
                <a:latin typeface="微软雅黑"/>
                <a:ea typeface="微软雅黑"/>
                <a:cs typeface="微软雅黑"/>
                <a:sym typeface="+mn-ea"/>
              </a:rPr>
              <a:t>，即可恢复相应的备份文件。</a:t>
            </a:r>
          </a:p>
        </p:txBody>
      </p:sp>
      <p:pic>
        <p:nvPicPr>
          <p:cNvPr id="2" name="图片 1" descr="屏幕快照 2019-03-29 下午6.14.43"/>
          <p:cNvPicPr>
            <a:picLocks noChangeAspect="1"/>
          </p:cNvPicPr>
          <p:nvPr/>
        </p:nvPicPr>
        <p:blipFill>
          <a:blip r:embed="rId3"/>
          <a:stretch>
            <a:fillRect/>
          </a:stretch>
        </p:blipFill>
        <p:spPr>
          <a:xfrm>
            <a:off x="813605" y="2206637"/>
            <a:ext cx="9158605" cy="4419600"/>
          </a:xfrm>
          <a:prstGeom prst="rect">
            <a:avLst/>
          </a:prstGeom>
        </p:spPr>
      </p:pic>
    </p:spTree>
    <p:extLst>
      <p:ext uri="{BB962C8B-B14F-4D97-AF65-F5344CB8AC3E}">
        <p14:creationId xmlns:p14="http://schemas.microsoft.com/office/powerpoint/2010/main" val="35046517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恢复虚机</a:t>
            </a:r>
            <a:r>
              <a:rPr kumimoji="1" lang="zh-CN" altLang="en-US" dirty="0">
                <a:sym typeface="+mn-ea"/>
              </a:rPr>
              <a:t>步骤</a:t>
            </a:r>
            <a:endParaRPr kumimoji="1" lang="zh-CN" altLang="en-US" dirty="0"/>
          </a:p>
        </p:txBody>
      </p:sp>
      <p:sp>
        <p:nvSpPr>
          <p:cNvPr id="3" name="文本框 2"/>
          <p:cNvSpPr txBox="1"/>
          <p:nvPr/>
        </p:nvSpPr>
        <p:spPr>
          <a:xfrm>
            <a:off x="813606" y="1332230"/>
            <a:ext cx="10403670"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2.</a:t>
            </a:r>
            <a:r>
              <a:rPr kumimoji="1" lang="zh-CN" altLang="en-US" dirty="0">
                <a:latin typeface="微软雅黑"/>
                <a:ea typeface="微软雅黑"/>
                <a:cs typeface="微软雅黑"/>
                <a:sym typeface="+mn-ea"/>
              </a:rPr>
              <a:t>在弹出的恢复虚拟机界面，</a:t>
            </a:r>
            <a:r>
              <a:rPr kumimoji="1" dirty="0">
                <a:latin typeface="微软雅黑"/>
                <a:ea typeface="微软雅黑"/>
                <a:cs typeface="微软雅黑"/>
                <a:sym typeface="+mn-ea"/>
              </a:rPr>
              <a:t>可以选择</a:t>
            </a:r>
            <a:r>
              <a:rPr kumimoji="1" b="1" i="1" dirty="0">
                <a:latin typeface="微软雅黑"/>
                <a:ea typeface="微软雅黑"/>
                <a:cs typeface="微软雅黑"/>
                <a:sym typeface="+mn-ea"/>
              </a:rPr>
              <a:t>生成全新虚拟机</a:t>
            </a:r>
            <a:r>
              <a:rPr kumimoji="1" dirty="0">
                <a:latin typeface="微软雅黑"/>
                <a:ea typeface="微软雅黑"/>
                <a:cs typeface="微软雅黑"/>
                <a:sym typeface="+mn-ea"/>
              </a:rPr>
              <a:t>或者</a:t>
            </a:r>
            <a:r>
              <a:rPr kumimoji="1" b="1" i="1" dirty="0">
                <a:latin typeface="微软雅黑"/>
                <a:ea typeface="微软雅黑"/>
                <a:cs typeface="微软雅黑"/>
                <a:sym typeface="+mn-ea"/>
              </a:rPr>
              <a:t>覆盖原虚拟机</a:t>
            </a:r>
            <a:r>
              <a:rPr kumimoji="1" dirty="0">
                <a:latin typeface="微软雅黑"/>
                <a:ea typeface="微软雅黑"/>
                <a:cs typeface="微软雅黑"/>
                <a:sym typeface="+mn-ea"/>
              </a:rPr>
              <a:t>两种方式进行恢复</a:t>
            </a:r>
            <a:r>
              <a:rPr kumimoji="1" lang="zh-CN" dirty="0">
                <a:latin typeface="微软雅黑"/>
                <a:ea typeface="微软雅黑"/>
                <a:cs typeface="微软雅黑"/>
                <a:sym typeface="+mn-ea"/>
              </a:rPr>
              <a:t>，选择好恢复方式后，点击</a:t>
            </a:r>
            <a:r>
              <a:rPr kumimoji="1" lang="zh-CN" b="1" i="1" dirty="0">
                <a:latin typeface="微软雅黑"/>
                <a:ea typeface="微软雅黑"/>
                <a:cs typeface="微软雅黑"/>
                <a:sym typeface="+mn-ea"/>
              </a:rPr>
              <a:t>下一步</a:t>
            </a:r>
            <a:r>
              <a:rPr kumimoji="1" dirty="0">
                <a:latin typeface="微软雅黑"/>
                <a:ea typeface="微软雅黑"/>
                <a:cs typeface="微软雅黑"/>
                <a:sym typeface="+mn-ea"/>
              </a:rPr>
              <a:t>。</a:t>
            </a:r>
          </a:p>
        </p:txBody>
      </p:sp>
      <p:pic>
        <p:nvPicPr>
          <p:cNvPr id="5" name="图片 4" descr="屏幕快照 2019-03-29 下午5.05.56"/>
          <p:cNvPicPr>
            <a:picLocks noChangeAspect="1"/>
          </p:cNvPicPr>
          <p:nvPr/>
        </p:nvPicPr>
        <p:blipFill>
          <a:blip r:embed="rId3"/>
          <a:srcRect t="3518"/>
          <a:stretch>
            <a:fillRect/>
          </a:stretch>
        </p:blipFill>
        <p:spPr>
          <a:xfrm>
            <a:off x="4013200" y="2167255"/>
            <a:ext cx="5330190" cy="4492625"/>
          </a:xfrm>
          <a:prstGeom prst="rect">
            <a:avLst/>
          </a:prstGeom>
        </p:spPr>
      </p:pic>
    </p:spTree>
    <p:extLst>
      <p:ext uri="{BB962C8B-B14F-4D97-AF65-F5344CB8AC3E}">
        <p14:creationId xmlns:p14="http://schemas.microsoft.com/office/powerpoint/2010/main" val="488991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恢复虚机</a:t>
            </a:r>
            <a:r>
              <a:rPr kumimoji="1" lang="zh-CN" altLang="en-US" dirty="0">
                <a:sym typeface="+mn-ea"/>
              </a:rPr>
              <a:t>步骤</a:t>
            </a:r>
            <a:endParaRPr kumimoji="1" lang="zh-CN" altLang="en-US" dirty="0"/>
          </a:p>
        </p:txBody>
      </p:sp>
      <p:sp>
        <p:nvSpPr>
          <p:cNvPr id="3" name="文本框 2"/>
          <p:cNvSpPr txBox="1"/>
          <p:nvPr/>
        </p:nvSpPr>
        <p:spPr>
          <a:xfrm>
            <a:off x="813606" y="1332230"/>
            <a:ext cx="10403670"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3.</a:t>
            </a:r>
            <a:r>
              <a:rPr kumimoji="1" lang="zh-CN" altLang="en-US" dirty="0">
                <a:latin typeface="微软雅黑"/>
                <a:ea typeface="微软雅黑"/>
                <a:cs typeface="微软雅黑"/>
                <a:sym typeface="+mn-ea"/>
              </a:rPr>
              <a:t>在配置运行位置界面，输入恢复的虚拟机名称，配置恢复的虚拟机的运行位置，</a:t>
            </a:r>
            <a:r>
              <a:rPr kumimoji="1" lang="zh-CN" dirty="0">
                <a:latin typeface="微软雅黑"/>
                <a:ea typeface="微软雅黑"/>
                <a:cs typeface="微软雅黑"/>
                <a:sym typeface="+mn-ea"/>
              </a:rPr>
              <a:t>完成后点击</a:t>
            </a:r>
            <a:r>
              <a:rPr kumimoji="1" lang="zh-CN" b="1" i="1" dirty="0">
                <a:latin typeface="微软雅黑"/>
                <a:ea typeface="微软雅黑"/>
                <a:cs typeface="微软雅黑"/>
                <a:sym typeface="+mn-ea"/>
              </a:rPr>
              <a:t>确定</a:t>
            </a:r>
            <a:r>
              <a:rPr kumimoji="1" lang="zh-CN" dirty="0">
                <a:latin typeface="微软雅黑"/>
                <a:ea typeface="微软雅黑"/>
                <a:cs typeface="微软雅黑"/>
                <a:sym typeface="+mn-ea"/>
              </a:rPr>
              <a:t>，开始备份</a:t>
            </a:r>
            <a:r>
              <a:rPr kumimoji="1" dirty="0">
                <a:latin typeface="微软雅黑"/>
                <a:ea typeface="微软雅黑"/>
                <a:cs typeface="微软雅黑"/>
                <a:sym typeface="+mn-ea"/>
              </a:rPr>
              <a:t>恢复</a:t>
            </a:r>
            <a:r>
              <a:rPr kumimoji="1" lang="zh-CN" dirty="0">
                <a:latin typeface="微软雅黑"/>
                <a:ea typeface="微软雅黑"/>
                <a:cs typeface="微软雅黑"/>
                <a:sym typeface="+mn-ea"/>
              </a:rPr>
              <a:t>流程</a:t>
            </a:r>
            <a:r>
              <a:rPr kumimoji="1" dirty="0">
                <a:latin typeface="微软雅黑"/>
                <a:ea typeface="微软雅黑"/>
                <a:cs typeface="微软雅黑"/>
                <a:sym typeface="+mn-ea"/>
              </a:rPr>
              <a:t>。</a:t>
            </a:r>
          </a:p>
        </p:txBody>
      </p:sp>
      <p:grpSp>
        <p:nvGrpSpPr>
          <p:cNvPr id="9" name="组合 8"/>
          <p:cNvGrpSpPr/>
          <p:nvPr/>
        </p:nvGrpSpPr>
        <p:grpSpPr>
          <a:xfrm>
            <a:off x="4046220" y="2254250"/>
            <a:ext cx="5919470" cy="4374515"/>
            <a:chOff x="6372" y="3550"/>
            <a:chExt cx="8162" cy="6070"/>
          </a:xfrm>
        </p:grpSpPr>
        <p:pic>
          <p:nvPicPr>
            <p:cNvPr id="5" name="图片 4" descr="屏幕快照 2019-03-29 下午6.18.53"/>
            <p:cNvPicPr>
              <a:picLocks noChangeAspect="1"/>
            </p:cNvPicPr>
            <p:nvPr/>
          </p:nvPicPr>
          <p:blipFill>
            <a:blip r:embed="rId3"/>
            <a:srcRect b="23967"/>
            <a:stretch>
              <a:fillRect/>
            </a:stretch>
          </p:blipFill>
          <p:spPr>
            <a:xfrm>
              <a:off x="6372" y="3550"/>
              <a:ext cx="8163" cy="5390"/>
            </a:xfrm>
            <a:prstGeom prst="rect">
              <a:avLst/>
            </a:prstGeom>
          </p:spPr>
        </p:pic>
        <p:pic>
          <p:nvPicPr>
            <p:cNvPr id="8" name="图片 7" descr="屏幕快照 2019-03-29 下午6.18.53"/>
            <p:cNvPicPr>
              <a:picLocks noChangeAspect="1"/>
            </p:cNvPicPr>
            <p:nvPr/>
          </p:nvPicPr>
          <p:blipFill>
            <a:blip r:embed="rId3"/>
            <a:srcRect t="90405"/>
            <a:stretch>
              <a:fillRect/>
            </a:stretch>
          </p:blipFill>
          <p:spPr>
            <a:xfrm>
              <a:off x="6372" y="8940"/>
              <a:ext cx="8163" cy="680"/>
            </a:xfrm>
            <a:prstGeom prst="rect">
              <a:avLst/>
            </a:prstGeom>
          </p:spPr>
        </p:pic>
      </p:grpSp>
    </p:spTree>
    <p:extLst>
      <p:ext uri="{BB962C8B-B14F-4D97-AF65-F5344CB8AC3E}">
        <p14:creationId xmlns:p14="http://schemas.microsoft.com/office/powerpoint/2010/main" val="28680518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恢复文件</a:t>
            </a:r>
            <a:r>
              <a:rPr kumimoji="1" lang="zh-CN" altLang="en-US" dirty="0">
                <a:sym typeface="+mn-ea"/>
              </a:rPr>
              <a:t>说明</a:t>
            </a:r>
          </a:p>
        </p:txBody>
      </p:sp>
      <p:sp>
        <p:nvSpPr>
          <p:cNvPr id="3" name="文本框 2"/>
          <p:cNvSpPr txBox="1"/>
          <p:nvPr/>
        </p:nvSpPr>
        <p:spPr>
          <a:xfrm>
            <a:off x="813605" y="1332230"/>
            <a:ext cx="10606235" cy="2138045"/>
          </a:xfrm>
          <a:prstGeom prst="rect">
            <a:avLst/>
          </a:prstGeom>
          <a:noFill/>
          <a:ln w="9525">
            <a:noFill/>
          </a:ln>
        </p:spPr>
        <p:txBody>
          <a:bodyPr wrap="square">
            <a:spAutoFit/>
          </a:bodyPr>
          <a:lstStyle/>
          <a:p>
            <a:pPr marL="0" algn="l" fontAlgn="auto">
              <a:lnSpc>
                <a:spcPct val="150000"/>
              </a:lnSpc>
              <a:spcBef>
                <a:spcPts val="1000"/>
              </a:spcBef>
              <a:buFontTx/>
            </a:pPr>
            <a:r>
              <a:rPr kumimoji="1" b="1" dirty="0">
                <a:latin typeface="微软雅黑"/>
                <a:ea typeface="微软雅黑"/>
                <a:cs typeface="微软雅黑"/>
              </a:rPr>
              <a:t>【操作场景】</a:t>
            </a:r>
          </a:p>
          <a:p>
            <a:pPr marL="0" algn="l" fontAlgn="auto">
              <a:lnSpc>
                <a:spcPct val="150000"/>
              </a:lnSpc>
              <a:spcBef>
                <a:spcPts val="1000"/>
              </a:spcBef>
              <a:buFontTx/>
            </a:pPr>
            <a:r>
              <a:rPr kumimoji="1" dirty="0">
                <a:latin typeface="微软雅黑"/>
                <a:ea typeface="微软雅黑"/>
                <a:cs typeface="微软雅黑"/>
              </a:rPr>
              <a:t>对备份文件进行恢复，CDP支持在不恢复系统的情况下找回单个文件。</a:t>
            </a:r>
          </a:p>
          <a:p>
            <a:pPr marL="0" algn="l" fontAlgn="auto">
              <a:lnSpc>
                <a:spcPct val="150000"/>
              </a:lnSpc>
              <a:spcBef>
                <a:spcPts val="1000"/>
              </a:spcBef>
              <a:buFontTx/>
            </a:pPr>
            <a:r>
              <a:rPr kumimoji="1" b="1" dirty="0">
                <a:latin typeface="微软雅黑"/>
                <a:ea typeface="微软雅黑"/>
                <a:cs typeface="微软雅黑"/>
              </a:rPr>
              <a:t>【注意事项】</a:t>
            </a:r>
          </a:p>
          <a:p>
            <a:pPr marL="0" algn="l" fontAlgn="auto">
              <a:lnSpc>
                <a:spcPct val="150000"/>
              </a:lnSpc>
              <a:spcBef>
                <a:spcPts val="1000"/>
              </a:spcBef>
              <a:buFontTx/>
            </a:pPr>
            <a:r>
              <a:rPr kumimoji="1" dirty="0">
                <a:latin typeface="微软雅黑"/>
                <a:ea typeface="微软雅黑"/>
                <a:cs typeface="微软雅黑"/>
              </a:rPr>
              <a:t>当前仅支持从NTFS、FAT32文件系统格式找回文件。</a:t>
            </a:r>
            <a:r>
              <a:rPr kumimoji="1" lang="zh-CN" dirty="0">
                <a:latin typeface="微软雅黑"/>
                <a:ea typeface="微软雅黑"/>
                <a:cs typeface="微软雅黑"/>
              </a:rPr>
              <a:t>即</a:t>
            </a:r>
            <a:r>
              <a:rPr kumimoji="1" dirty="0">
                <a:latin typeface="微软雅黑"/>
                <a:ea typeface="微软雅黑"/>
                <a:cs typeface="微软雅黑"/>
              </a:rPr>
              <a:t>linux系统不支持找回文件操作。</a:t>
            </a:r>
          </a:p>
        </p:txBody>
      </p:sp>
    </p:spTree>
    <p:extLst>
      <p:ext uri="{BB962C8B-B14F-4D97-AF65-F5344CB8AC3E}">
        <p14:creationId xmlns:p14="http://schemas.microsoft.com/office/powerpoint/2010/main" val="33163949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恢复文件</a:t>
            </a:r>
            <a:r>
              <a:rPr kumimoji="1" lang="zh-CN" altLang="en-US" dirty="0">
                <a:sym typeface="+mn-ea"/>
              </a:rPr>
              <a:t>步骤</a:t>
            </a:r>
            <a:endParaRPr kumimoji="1" lang="zh-CN" altLang="en-US" dirty="0"/>
          </a:p>
        </p:txBody>
      </p:sp>
      <p:sp>
        <p:nvSpPr>
          <p:cNvPr id="3" name="文本框 2"/>
          <p:cNvSpPr txBox="1"/>
          <p:nvPr/>
        </p:nvSpPr>
        <p:spPr>
          <a:xfrm>
            <a:off x="813606" y="1332230"/>
            <a:ext cx="10403670"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dirty="0">
                <a:solidFill>
                  <a:schemeClr val="tx1"/>
                </a:solidFill>
                <a:latin typeface="微软雅黑"/>
                <a:ea typeface="微软雅黑"/>
                <a:cs typeface="微软雅黑"/>
              </a:rPr>
              <a:t>1.</a:t>
            </a:r>
            <a:r>
              <a:rPr kumimoji="1" lang="zh-CN" altLang="en-US" dirty="0">
                <a:latin typeface="微软雅黑"/>
                <a:ea typeface="微软雅黑"/>
                <a:cs typeface="微软雅黑"/>
                <a:sym typeface="+mn-ea"/>
              </a:rPr>
              <a:t>选择备份好的虚拟机，点击更多，选择</a:t>
            </a:r>
            <a:r>
              <a:rPr kumimoji="1" lang="zh-CN" altLang="en-US" b="1" i="1" dirty="0">
                <a:latin typeface="微软雅黑"/>
                <a:ea typeface="微软雅黑"/>
                <a:cs typeface="微软雅黑"/>
                <a:sym typeface="+mn-ea"/>
              </a:rPr>
              <a:t>详情状态</a:t>
            </a:r>
            <a:r>
              <a:rPr kumimoji="1" lang="zh-CN" altLang="en-US" dirty="0">
                <a:latin typeface="微软雅黑"/>
                <a:ea typeface="微软雅黑"/>
                <a:cs typeface="微软雅黑"/>
                <a:sym typeface="+mn-ea"/>
              </a:rPr>
              <a:t>，在弹出的菜单栏上点击</a:t>
            </a:r>
            <a:r>
              <a:rPr kumimoji="1" lang="zh-CN" altLang="en-US" b="1" i="1" dirty="0">
                <a:latin typeface="微软雅黑"/>
                <a:ea typeface="微软雅黑"/>
                <a:cs typeface="微软雅黑"/>
                <a:sym typeface="+mn-ea"/>
              </a:rPr>
              <a:t>备份</a:t>
            </a:r>
            <a:r>
              <a:rPr kumimoji="1" lang="en-US" altLang="zh-CN" b="1" i="1" dirty="0">
                <a:latin typeface="微软雅黑"/>
                <a:ea typeface="微软雅黑"/>
                <a:cs typeface="微软雅黑"/>
                <a:sym typeface="+mn-ea"/>
              </a:rPr>
              <a:t>&amp;CDP</a:t>
            </a:r>
            <a:r>
              <a:rPr kumimoji="1" lang="zh-CN" altLang="en-US" b="1" i="1" dirty="0">
                <a:latin typeface="微软雅黑"/>
                <a:ea typeface="微软雅黑"/>
                <a:cs typeface="微软雅黑"/>
                <a:sym typeface="+mn-ea"/>
              </a:rPr>
              <a:t>，</a:t>
            </a:r>
            <a:r>
              <a:rPr kumimoji="1" lang="zh-CN" altLang="en-US" dirty="0">
                <a:latin typeface="微软雅黑"/>
                <a:ea typeface="微软雅黑"/>
                <a:cs typeface="微软雅黑"/>
                <a:sym typeface="+mn-ea"/>
              </a:rPr>
              <a:t>可以看到已创建的备份信息。点击</a:t>
            </a:r>
            <a:r>
              <a:rPr kumimoji="1" lang="zh-CN" altLang="en-US" b="1" i="1" dirty="0">
                <a:latin typeface="微软雅黑"/>
                <a:ea typeface="微软雅黑"/>
                <a:cs typeface="微软雅黑"/>
                <a:sym typeface="+mn-ea"/>
              </a:rPr>
              <a:t>找回文件</a:t>
            </a:r>
            <a:r>
              <a:rPr kumimoji="1" lang="zh-CN" altLang="en-US" dirty="0">
                <a:latin typeface="微软雅黑"/>
                <a:ea typeface="微软雅黑"/>
                <a:cs typeface="微软雅黑"/>
                <a:sym typeface="+mn-ea"/>
              </a:rPr>
              <a:t>，即可恢复相应的备份文件。</a:t>
            </a:r>
          </a:p>
        </p:txBody>
      </p:sp>
      <p:pic>
        <p:nvPicPr>
          <p:cNvPr id="2" name="图片 1" descr="屏幕快照 2019-03-29 下午6.14.43"/>
          <p:cNvPicPr>
            <a:picLocks noChangeAspect="1"/>
          </p:cNvPicPr>
          <p:nvPr/>
        </p:nvPicPr>
        <p:blipFill>
          <a:blip r:embed="rId3"/>
          <a:stretch>
            <a:fillRect/>
          </a:stretch>
        </p:blipFill>
        <p:spPr>
          <a:xfrm>
            <a:off x="880110" y="2206637"/>
            <a:ext cx="9158605" cy="4419600"/>
          </a:xfrm>
          <a:prstGeom prst="rect">
            <a:avLst/>
          </a:prstGeom>
        </p:spPr>
      </p:pic>
    </p:spTree>
    <p:extLst>
      <p:ext uri="{BB962C8B-B14F-4D97-AF65-F5344CB8AC3E}">
        <p14:creationId xmlns:p14="http://schemas.microsoft.com/office/powerpoint/2010/main" val="19232222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normAutofit fontScale="97500"/>
          </a:bodyPr>
          <a:lstStyle/>
          <a:p>
            <a:r>
              <a:rPr kumimoji="1" lang="en-US" altLang="zh-CN" dirty="0"/>
              <a:t>CDP</a:t>
            </a:r>
            <a:r>
              <a:rPr kumimoji="1" lang="zh-CN" altLang="en-US" dirty="0"/>
              <a:t>恢复文件</a:t>
            </a:r>
            <a:r>
              <a:rPr kumimoji="1" lang="zh-CN" altLang="en-US" dirty="0">
                <a:sym typeface="+mn-ea"/>
              </a:rPr>
              <a:t>步骤</a:t>
            </a:r>
            <a:endParaRPr kumimoji="1" lang="zh-CN" altLang="en-US" dirty="0"/>
          </a:p>
        </p:txBody>
      </p:sp>
      <p:sp>
        <p:nvSpPr>
          <p:cNvPr id="3" name="文本框 2"/>
          <p:cNvSpPr txBox="1"/>
          <p:nvPr/>
        </p:nvSpPr>
        <p:spPr>
          <a:xfrm>
            <a:off x="813606" y="1332230"/>
            <a:ext cx="10403670" cy="874407"/>
          </a:xfrm>
          <a:prstGeom prst="rect">
            <a:avLst/>
          </a:prstGeom>
          <a:noFill/>
          <a:ln w="9525">
            <a:noFill/>
          </a:ln>
        </p:spPr>
        <p:txBody>
          <a:bodyPr wrap="square">
            <a:spAutoFit/>
          </a:bodyPr>
          <a:lstStyle/>
          <a:p>
            <a:pPr marL="0" algn="l" fontAlgn="auto">
              <a:lnSpc>
                <a:spcPct val="150000"/>
              </a:lnSpc>
              <a:spcBef>
                <a:spcPts val="1000"/>
              </a:spcBef>
              <a:buFontTx/>
            </a:pPr>
            <a:r>
              <a:rPr kumimoji="1" lang="en-US" altLang="zh-CN" dirty="0">
                <a:solidFill>
                  <a:schemeClr val="tx1"/>
                </a:solidFill>
                <a:latin typeface="微软雅黑"/>
                <a:ea typeface="微软雅黑"/>
                <a:cs typeface="微软雅黑"/>
              </a:rPr>
              <a:t>2.</a:t>
            </a:r>
            <a:r>
              <a:rPr kumimoji="1" lang="zh-CN" dirty="0">
                <a:latin typeface="微软雅黑"/>
                <a:ea typeface="微软雅黑"/>
                <a:cs typeface="微软雅黑"/>
                <a:sym typeface="+mn-ea"/>
              </a:rPr>
              <a:t>弹出</a:t>
            </a:r>
            <a:r>
              <a:rPr kumimoji="1" b="1" i="1" dirty="0">
                <a:latin typeface="微软雅黑"/>
                <a:ea typeface="微软雅黑"/>
                <a:cs typeface="微软雅黑"/>
                <a:sym typeface="+mn-ea"/>
              </a:rPr>
              <a:t>找回文件</a:t>
            </a:r>
            <a:r>
              <a:rPr kumimoji="1" dirty="0">
                <a:latin typeface="微软雅黑"/>
                <a:ea typeface="微软雅黑"/>
                <a:cs typeface="微软雅黑"/>
                <a:sym typeface="+mn-ea"/>
              </a:rPr>
              <a:t>的页面，可以通过查找文件的下载路径或者搜索文件名，找到需要下载的文件，</a:t>
            </a:r>
            <a:r>
              <a:rPr kumimoji="1" lang="zh-CN" dirty="0">
                <a:latin typeface="微软雅黑"/>
                <a:ea typeface="微软雅黑"/>
                <a:cs typeface="微软雅黑"/>
                <a:sym typeface="+mn-ea"/>
              </a:rPr>
              <a:t>勾选该文件，</a:t>
            </a:r>
            <a:r>
              <a:rPr kumimoji="1" dirty="0">
                <a:latin typeface="微软雅黑"/>
                <a:ea typeface="微软雅黑"/>
                <a:cs typeface="微软雅黑"/>
                <a:sym typeface="+mn-ea"/>
              </a:rPr>
              <a:t>点</a:t>
            </a:r>
            <a:r>
              <a:rPr kumimoji="1" lang="zh-CN" dirty="0">
                <a:latin typeface="微软雅黑"/>
                <a:ea typeface="微软雅黑"/>
                <a:cs typeface="微软雅黑"/>
                <a:sym typeface="+mn-ea"/>
              </a:rPr>
              <a:t>击</a:t>
            </a:r>
            <a:r>
              <a:rPr kumimoji="1" b="1" i="1" dirty="0">
                <a:latin typeface="微软雅黑"/>
                <a:ea typeface="微软雅黑"/>
                <a:cs typeface="微软雅黑"/>
                <a:sym typeface="+mn-ea"/>
              </a:rPr>
              <a:t>下载文件</a:t>
            </a:r>
            <a:r>
              <a:rPr kumimoji="1" dirty="0">
                <a:latin typeface="微软雅黑"/>
                <a:ea typeface="微软雅黑"/>
                <a:cs typeface="微软雅黑"/>
                <a:sym typeface="+mn-ea"/>
              </a:rPr>
              <a:t>即可</a:t>
            </a:r>
            <a:r>
              <a:rPr kumimoji="1" lang="zh-CN" dirty="0">
                <a:latin typeface="微软雅黑"/>
                <a:ea typeface="微软雅黑"/>
                <a:cs typeface="微软雅黑"/>
                <a:sym typeface="+mn-ea"/>
              </a:rPr>
              <a:t>完成文件恢复。</a:t>
            </a:r>
          </a:p>
        </p:txBody>
      </p:sp>
      <p:pic>
        <p:nvPicPr>
          <p:cNvPr id="796" name="图片 796" descr="C:\Users\solara\AppData\Local\Temp\ksohtml\wps7E77.tm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892718" y="2354611"/>
            <a:ext cx="8145780" cy="4418965"/>
          </a:xfrm>
          <a:prstGeom prst="rect">
            <a:avLst/>
          </a:prstGeom>
          <a:noFill/>
          <a:ln>
            <a:noFill/>
          </a:ln>
        </p:spPr>
      </p:pic>
    </p:spTree>
    <p:extLst>
      <p:ext uri="{BB962C8B-B14F-4D97-AF65-F5344CB8AC3E}">
        <p14:creationId xmlns:p14="http://schemas.microsoft.com/office/powerpoint/2010/main" val="41775341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lstStyle/>
          <a:p>
            <a:r>
              <a:rPr kumimoji="1" lang="zh-CN" altLang="en-US" dirty="0"/>
              <a:t>小测试</a:t>
            </a:r>
          </a:p>
        </p:txBody>
      </p:sp>
      <p:sp>
        <p:nvSpPr>
          <p:cNvPr id="153" name="内容占位符 30"/>
          <p:cNvSpPr>
            <a:spLocks noGrp="1"/>
          </p:cNvSpPr>
          <p:nvPr>
            <p:ph sz="quarter" idx="4294967295"/>
          </p:nvPr>
        </p:nvSpPr>
        <p:spPr>
          <a:xfrm>
            <a:off x="813605" y="1389721"/>
            <a:ext cx="10682868" cy="3460750"/>
          </a:xfrm>
        </p:spPr>
        <p:txBody>
          <a:bodyPr/>
          <a:lstStyle/>
          <a:p>
            <a:pPr marL="342900" indent="-342900">
              <a:spcBef>
                <a:spcPct val="0"/>
              </a:spcBef>
              <a:buFont typeface="+mj-lt"/>
              <a:buAutoNum type="arabicPeriod"/>
            </a:pPr>
            <a:r>
              <a:rPr lang="zh-CN" altLang="en-US" sz="1800" dirty="0">
                <a:latin typeface="微软雅黑" charset="-122"/>
                <a:ea typeface="微软雅黑" charset="-122"/>
                <a:sym typeface="Calibri" charset="0"/>
              </a:rPr>
              <a:t>通过手动备份和策略备份方式，对一台虚机进行备份操作。</a:t>
            </a:r>
            <a:endParaRPr lang="en-US" altLang="zh-CN" sz="1800" dirty="0">
              <a:latin typeface="微软雅黑" charset="-122"/>
              <a:ea typeface="微软雅黑" charset="-122"/>
              <a:sym typeface="Calibri" charset="0"/>
            </a:endParaRPr>
          </a:p>
          <a:p>
            <a:pPr marL="342900" indent="-342900">
              <a:spcBef>
                <a:spcPct val="0"/>
              </a:spcBef>
              <a:buFont typeface="+mj-lt"/>
              <a:buAutoNum type="arabicPeriod"/>
            </a:pPr>
            <a:endParaRPr lang="en-US" altLang="zh-CN" sz="1800" dirty="0">
              <a:solidFill>
                <a:srgbClr val="000000"/>
              </a:solidFill>
              <a:latin typeface="微软雅黑" charset="-122"/>
              <a:ea typeface="微软雅黑" charset="-122"/>
              <a:cs typeface="+mn-cs"/>
              <a:sym typeface="Calibri" charset="0"/>
            </a:endParaRPr>
          </a:p>
          <a:p>
            <a:pPr marL="342900" indent="-342900">
              <a:spcBef>
                <a:spcPct val="0"/>
              </a:spcBef>
              <a:buFont typeface="+mj-lt"/>
              <a:buAutoNum type="arabicPeriod"/>
            </a:pPr>
            <a:r>
              <a:rPr lang="zh-CN" altLang="en-US" sz="1800" dirty="0">
                <a:solidFill>
                  <a:srgbClr val="000000"/>
                </a:solidFill>
                <a:latin typeface="微软雅黑" charset="-122"/>
                <a:ea typeface="微软雅黑" charset="-122"/>
                <a:cs typeface="+mn-cs"/>
                <a:sym typeface="Calibri" charset="0"/>
              </a:rPr>
              <a:t>用备份文件，对一台虚机进行恢复操作。</a:t>
            </a:r>
          </a:p>
          <a:p>
            <a:pPr marL="342900" indent="-342900">
              <a:spcBef>
                <a:spcPct val="0"/>
              </a:spcBef>
              <a:buFont typeface="+mj-lt"/>
              <a:buAutoNum type="arabicPeriod"/>
            </a:pPr>
            <a:endParaRPr lang="zh-CN" altLang="en-US" sz="1800" dirty="0" err="1">
              <a:solidFill>
                <a:srgbClr val="000000"/>
              </a:solidFill>
              <a:latin typeface="微软雅黑" charset="-122"/>
              <a:ea typeface="微软雅黑" charset="-122"/>
              <a:cs typeface="+mn-cs"/>
              <a:sym typeface="Calibri" charset="0"/>
            </a:endParaRPr>
          </a:p>
          <a:p>
            <a:pPr marL="342900" indent="-342900">
              <a:spcBef>
                <a:spcPct val="0"/>
              </a:spcBef>
              <a:buFont typeface="+mj-lt"/>
              <a:buAutoNum type="arabicPeriod"/>
            </a:pPr>
            <a:r>
              <a:rPr lang="zh-CN" altLang="en-US" sz="1800" dirty="0">
                <a:solidFill>
                  <a:srgbClr val="000000"/>
                </a:solidFill>
                <a:latin typeface="微软雅黑" charset="-122"/>
                <a:ea typeface="微软雅黑" charset="-122"/>
                <a:cs typeface="+mn-cs"/>
                <a:sym typeface="Calibri" charset="0"/>
              </a:rPr>
              <a:t>通过</a:t>
            </a:r>
            <a:r>
              <a:rPr lang="en-US" altLang="zh-CN" sz="1800" dirty="0" err="1">
                <a:solidFill>
                  <a:srgbClr val="000000"/>
                </a:solidFill>
                <a:latin typeface="微软雅黑" charset="-122"/>
                <a:ea typeface="微软雅黑" charset="-122"/>
                <a:cs typeface="+mn-cs"/>
                <a:sym typeface="Calibri" charset="0"/>
              </a:rPr>
              <a:t>CDP</a:t>
            </a:r>
            <a:r>
              <a:rPr lang="zh-CN" altLang="en-US" sz="1800" dirty="0" err="1">
                <a:solidFill>
                  <a:srgbClr val="000000"/>
                </a:solidFill>
                <a:latin typeface="微软雅黑" charset="-122"/>
                <a:ea typeface="微软雅黑" charset="-122"/>
                <a:cs typeface="+mn-cs"/>
                <a:sym typeface="Calibri" charset="0"/>
              </a:rPr>
              <a:t>备份方式，对一台虚机进行备份操作。</a:t>
            </a:r>
          </a:p>
          <a:p>
            <a:pPr marL="342900" indent="-342900">
              <a:spcBef>
                <a:spcPct val="0"/>
              </a:spcBef>
              <a:buFont typeface="+mj-lt"/>
              <a:buAutoNum type="arabicPeriod"/>
            </a:pPr>
            <a:endParaRPr lang="zh-CN" altLang="en-US" sz="1800" dirty="0" err="1">
              <a:solidFill>
                <a:srgbClr val="000000"/>
              </a:solidFill>
              <a:latin typeface="微软雅黑" charset="-122"/>
              <a:ea typeface="微软雅黑" charset="-122"/>
              <a:cs typeface="+mn-cs"/>
              <a:sym typeface="Calibri" charset="0"/>
            </a:endParaRPr>
          </a:p>
          <a:p>
            <a:pPr marL="342900" indent="-342900">
              <a:spcBef>
                <a:spcPct val="0"/>
              </a:spcBef>
              <a:buFont typeface="+mj-lt"/>
              <a:buAutoNum type="arabicPeriod"/>
            </a:pPr>
            <a:r>
              <a:rPr lang="zh-CN" altLang="en-US" sz="1800" dirty="0">
                <a:solidFill>
                  <a:srgbClr val="000000"/>
                </a:solidFill>
                <a:latin typeface="微软雅黑" charset="-122"/>
                <a:ea typeface="微软雅黑" charset="-122"/>
                <a:cs typeface="+mn-cs"/>
                <a:sym typeface="Calibri" charset="0"/>
              </a:rPr>
              <a:t>在</a:t>
            </a:r>
            <a:r>
              <a:rPr lang="en-US" altLang="zh-CN" sz="1800" dirty="0">
                <a:solidFill>
                  <a:srgbClr val="000000"/>
                </a:solidFill>
                <a:latin typeface="微软雅黑" charset="-122"/>
                <a:ea typeface="微软雅黑" charset="-122"/>
                <a:cs typeface="+mn-cs"/>
                <a:sym typeface="Calibri" charset="0"/>
              </a:rPr>
              <a:t>Windows</a:t>
            </a:r>
            <a:r>
              <a:rPr lang="zh-CN" altLang="en-US" sz="1800" dirty="0">
                <a:solidFill>
                  <a:srgbClr val="000000"/>
                </a:solidFill>
                <a:latin typeface="微软雅黑" charset="-122"/>
                <a:ea typeface="微软雅黑" charset="-122"/>
                <a:cs typeface="+mn-cs"/>
                <a:sym typeface="Calibri" charset="0"/>
              </a:rPr>
              <a:t>系统下，用</a:t>
            </a:r>
            <a:r>
              <a:rPr lang="en-US" altLang="zh-CN" sz="1800" dirty="0" err="1">
                <a:solidFill>
                  <a:srgbClr val="000000"/>
                </a:solidFill>
                <a:latin typeface="微软雅黑" charset="-122"/>
                <a:ea typeface="微软雅黑" charset="-122"/>
                <a:cs typeface="+mn-cs"/>
                <a:sym typeface="Calibri" charset="0"/>
              </a:rPr>
              <a:t>CDP</a:t>
            </a:r>
            <a:r>
              <a:rPr lang="zh-CN" altLang="en-US" sz="1800" dirty="0">
                <a:solidFill>
                  <a:srgbClr val="000000"/>
                </a:solidFill>
                <a:latin typeface="微软雅黑" charset="-122"/>
                <a:ea typeface="微软雅黑" charset="-122"/>
                <a:cs typeface="+mn-cs"/>
                <a:sym typeface="Calibri" charset="0"/>
              </a:rPr>
              <a:t>备份文件，对一台虚机进行虚机恢复操作和文件恢复操作。</a:t>
            </a:r>
          </a:p>
        </p:txBody>
      </p:sp>
    </p:spTree>
    <p:extLst>
      <p:ext uri="{BB962C8B-B14F-4D97-AF65-F5344CB8AC3E}">
        <p14:creationId xmlns:p14="http://schemas.microsoft.com/office/powerpoint/2010/main" val="41919628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占位符 23"/>
          <p:cNvSpPr>
            <a:spLocks noGrp="1"/>
          </p:cNvSpPr>
          <p:nvPr>
            <p:ph type="body" sz="quarter" idx="10"/>
          </p:nvPr>
        </p:nvSpPr>
        <p:spPr/>
        <p:txBody>
          <a:bodyPr>
            <a:normAutofit/>
          </a:bodyPr>
          <a:lstStyle/>
          <a:p>
            <a:r>
              <a:rPr kumimoji="1" lang="zh-CN" altLang="en-US" dirty="0"/>
              <a:t>目录</a:t>
            </a:r>
          </a:p>
        </p:txBody>
      </p:sp>
      <p:sp>
        <p:nvSpPr>
          <p:cNvPr id="43" name="文本占位符 24">
            <a:extLst>
              <a:ext uri="{FF2B5EF4-FFF2-40B4-BE49-F238E27FC236}">
                <a16:creationId xmlns:a16="http://schemas.microsoft.com/office/drawing/2014/main" id="{A73B4B0B-1533-3744-B379-37D5E198BA28}"/>
              </a:ext>
            </a:extLst>
          </p:cNvPr>
          <p:cNvSpPr>
            <a:spLocks noGrp="1"/>
          </p:cNvSpPr>
          <p:nvPr>
            <p:ph type="body" sz="quarter" idx="21"/>
          </p:nvPr>
        </p:nvSpPr>
        <p:spPr>
          <a:xfrm>
            <a:off x="7423150" y="2032347"/>
            <a:ext cx="3871913" cy="477838"/>
          </a:xfrm>
        </p:spPr>
        <p:txBody>
          <a:bodyPr/>
          <a:lstStyle/>
          <a:p>
            <a:pPr algn="l"/>
            <a:r>
              <a:rPr kumimoji="1" lang="zh-CN" altLang="en-US" dirty="0">
                <a:solidFill>
                  <a:schemeClr val="bg1">
                    <a:lumMod val="65000"/>
                  </a:schemeClr>
                </a:solidFill>
                <a:sym typeface="+mn-ea"/>
              </a:rPr>
              <a:t>虚拟机磁盘扩容相关操作</a:t>
            </a:r>
            <a:endParaRPr kumimoji="1" lang="zh-CN" altLang="en-US" b="0" kern="1200" dirty="0">
              <a:solidFill>
                <a:schemeClr val="bg1">
                  <a:lumMod val="65000"/>
                </a:schemeClr>
              </a:solidFill>
              <a:latin typeface="微软雅黑"/>
              <a:ea typeface="微软雅黑"/>
              <a:cs typeface="微软雅黑"/>
            </a:endParaRPr>
          </a:p>
          <a:p>
            <a:pPr algn="l"/>
            <a:endParaRPr kumimoji="1" lang="zh-CN" altLang="en-US" dirty="0"/>
          </a:p>
        </p:txBody>
      </p:sp>
      <p:sp>
        <p:nvSpPr>
          <p:cNvPr id="44" name="文本占位符 26">
            <a:extLst>
              <a:ext uri="{FF2B5EF4-FFF2-40B4-BE49-F238E27FC236}">
                <a16:creationId xmlns:a16="http://schemas.microsoft.com/office/drawing/2014/main" id="{56F21892-376D-5C40-B16E-A128ED5258DB}"/>
              </a:ext>
            </a:extLst>
          </p:cNvPr>
          <p:cNvSpPr>
            <a:spLocks noGrp="1"/>
          </p:cNvSpPr>
          <p:nvPr>
            <p:ph type="body" sz="quarter" idx="23"/>
          </p:nvPr>
        </p:nvSpPr>
        <p:spPr>
          <a:xfrm>
            <a:off x="7423150" y="3280646"/>
            <a:ext cx="3871913" cy="477838"/>
          </a:xfrm>
        </p:spPr>
        <p:txBody>
          <a:bodyPr/>
          <a:lstStyle/>
          <a:p>
            <a:pPr marR="0" lvl="0" fontAlgn="auto"/>
            <a:r>
              <a:rPr kumimoji="1" lang="en-US" altLang="zh-CN" dirty="0">
                <a:sym typeface="+mn-ea"/>
              </a:rPr>
              <a:t>CDP</a:t>
            </a:r>
            <a:r>
              <a:rPr kumimoji="1" lang="zh-CN" altLang="en-US" dirty="0">
                <a:sym typeface="+mn-ea"/>
              </a:rPr>
              <a:t>备份与恢复</a:t>
            </a:r>
            <a:endParaRPr kumimoji="1" lang="zh-CN" altLang="en-US" dirty="0"/>
          </a:p>
        </p:txBody>
      </p:sp>
      <p:sp>
        <p:nvSpPr>
          <p:cNvPr id="45" name="文本占位符 25">
            <a:extLst>
              <a:ext uri="{FF2B5EF4-FFF2-40B4-BE49-F238E27FC236}">
                <a16:creationId xmlns:a16="http://schemas.microsoft.com/office/drawing/2014/main" id="{B73FA4A2-1D4E-2448-9A67-8895C03CDA85}"/>
              </a:ext>
            </a:extLst>
          </p:cNvPr>
          <p:cNvSpPr>
            <a:spLocks noGrp="1"/>
          </p:cNvSpPr>
          <p:nvPr>
            <p:ph type="body" sz="quarter" idx="22"/>
          </p:nvPr>
        </p:nvSpPr>
        <p:spPr>
          <a:xfrm>
            <a:off x="7423150" y="2657133"/>
            <a:ext cx="3871913" cy="477838"/>
          </a:xfrm>
        </p:spPr>
        <p:txBody>
          <a:bodyPr/>
          <a:lstStyle/>
          <a:p>
            <a:r>
              <a:rPr kumimoji="1" lang="zh-CN" altLang="en-US" dirty="0">
                <a:sym typeface="+mn-ea"/>
              </a:rPr>
              <a:t>虚拟机备份与恢复</a:t>
            </a:r>
            <a:endParaRPr kumimoji="1" lang="zh-CN" altLang="en-US" dirty="0"/>
          </a:p>
        </p:txBody>
      </p:sp>
      <p:sp>
        <p:nvSpPr>
          <p:cNvPr id="46" name="文本占位符 27">
            <a:extLst>
              <a:ext uri="{FF2B5EF4-FFF2-40B4-BE49-F238E27FC236}">
                <a16:creationId xmlns:a16="http://schemas.microsoft.com/office/drawing/2014/main" id="{B926A676-725E-2D40-B6A9-379FC6DCD397}"/>
              </a:ext>
            </a:extLst>
          </p:cNvPr>
          <p:cNvSpPr>
            <a:spLocks noGrp="1"/>
          </p:cNvSpPr>
          <p:nvPr>
            <p:ph type="body" sz="quarter" idx="24"/>
          </p:nvPr>
        </p:nvSpPr>
        <p:spPr>
          <a:xfrm>
            <a:off x="7423150" y="3907917"/>
            <a:ext cx="3871913" cy="477838"/>
          </a:xfrm>
        </p:spPr>
        <p:txBody>
          <a:bodyPr/>
          <a:lstStyle/>
          <a:p>
            <a:r>
              <a:rPr kumimoji="1" lang="zh-CN" altLang="en-US" dirty="0">
                <a:solidFill>
                  <a:srgbClr val="184199"/>
                </a:solidFill>
                <a:sym typeface="+mn-ea"/>
              </a:rPr>
              <a:t>虚拟存储运维高级配置</a:t>
            </a:r>
            <a:endParaRPr kumimoji="1" lang="zh-CN" altLang="en-US" dirty="0">
              <a:solidFill>
                <a:srgbClr val="184199"/>
              </a:solidFill>
            </a:endParaRPr>
          </a:p>
        </p:txBody>
      </p:sp>
      <p:sp>
        <p:nvSpPr>
          <p:cNvPr id="47" name="文本占位符 29">
            <a:extLst>
              <a:ext uri="{FF2B5EF4-FFF2-40B4-BE49-F238E27FC236}">
                <a16:creationId xmlns:a16="http://schemas.microsoft.com/office/drawing/2014/main" id="{BF70D710-1C55-E242-A9F8-6FDA29D21D4A}"/>
              </a:ext>
            </a:extLst>
          </p:cNvPr>
          <p:cNvSpPr txBox="1">
            <a:spLocks/>
          </p:cNvSpPr>
          <p:nvPr/>
        </p:nvSpPr>
        <p:spPr>
          <a:xfrm>
            <a:off x="7080435" y="1968404"/>
            <a:ext cx="373329" cy="4778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800" b="1" kern="1200">
                <a:solidFill>
                  <a:srgbClr val="184199"/>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a:solidFill>
                  <a:srgbClr val="A6A6A6"/>
                </a:solidFill>
              </a:rPr>
              <a:t>1</a:t>
            </a:r>
            <a:endParaRPr kumimoji="1" lang="zh-CN" altLang="en-US" dirty="0">
              <a:solidFill>
                <a:srgbClr val="A6A6A6"/>
              </a:solidFill>
            </a:endParaRPr>
          </a:p>
        </p:txBody>
      </p:sp>
      <p:sp>
        <p:nvSpPr>
          <p:cNvPr id="48" name="文本占位符 30">
            <a:extLst>
              <a:ext uri="{FF2B5EF4-FFF2-40B4-BE49-F238E27FC236}">
                <a16:creationId xmlns:a16="http://schemas.microsoft.com/office/drawing/2014/main" id="{E75DD707-D036-EF4D-972B-43B5318ED486}"/>
              </a:ext>
            </a:extLst>
          </p:cNvPr>
          <p:cNvSpPr txBox="1">
            <a:spLocks/>
          </p:cNvSpPr>
          <p:nvPr/>
        </p:nvSpPr>
        <p:spPr>
          <a:xfrm>
            <a:off x="7080435" y="2613337"/>
            <a:ext cx="373329" cy="4778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t>2</a:t>
            </a:r>
            <a:endParaRPr kumimoji="1" lang="zh-CN" altLang="en-US" dirty="0"/>
          </a:p>
        </p:txBody>
      </p:sp>
      <p:sp>
        <p:nvSpPr>
          <p:cNvPr id="49" name="文本占位符 31">
            <a:extLst>
              <a:ext uri="{FF2B5EF4-FFF2-40B4-BE49-F238E27FC236}">
                <a16:creationId xmlns:a16="http://schemas.microsoft.com/office/drawing/2014/main" id="{78C590AB-95D2-604A-BF0A-810FE2106023}"/>
              </a:ext>
            </a:extLst>
          </p:cNvPr>
          <p:cNvSpPr txBox="1">
            <a:spLocks/>
          </p:cNvSpPr>
          <p:nvPr/>
        </p:nvSpPr>
        <p:spPr>
          <a:xfrm>
            <a:off x="7080435" y="3244394"/>
            <a:ext cx="373329"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t>3</a:t>
            </a:r>
            <a:endParaRPr kumimoji="1" lang="zh-CN" altLang="en-US" dirty="0"/>
          </a:p>
        </p:txBody>
      </p:sp>
      <p:sp>
        <p:nvSpPr>
          <p:cNvPr id="50" name="文本占位符 32">
            <a:extLst>
              <a:ext uri="{FF2B5EF4-FFF2-40B4-BE49-F238E27FC236}">
                <a16:creationId xmlns:a16="http://schemas.microsoft.com/office/drawing/2014/main" id="{A4403F03-7EA3-264D-B6A0-0772643E1A21}"/>
              </a:ext>
            </a:extLst>
          </p:cNvPr>
          <p:cNvSpPr txBox="1">
            <a:spLocks/>
          </p:cNvSpPr>
          <p:nvPr/>
        </p:nvSpPr>
        <p:spPr>
          <a:xfrm>
            <a:off x="7080435" y="3867573"/>
            <a:ext cx="373329"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solidFill>
                  <a:srgbClr val="184199"/>
                </a:solidFill>
              </a:rPr>
              <a:t>4</a:t>
            </a:r>
            <a:endParaRPr kumimoji="1" lang="zh-CN" altLang="en-US" dirty="0">
              <a:solidFill>
                <a:srgbClr val="184199"/>
              </a:solidFill>
            </a:endParaRPr>
          </a:p>
        </p:txBody>
      </p:sp>
      <p:sp>
        <p:nvSpPr>
          <p:cNvPr id="51" name="文本占位符 27">
            <a:extLst>
              <a:ext uri="{FF2B5EF4-FFF2-40B4-BE49-F238E27FC236}">
                <a16:creationId xmlns:a16="http://schemas.microsoft.com/office/drawing/2014/main" id="{90849367-9048-8646-9D4E-0FB5BC1AFFE8}"/>
              </a:ext>
            </a:extLst>
          </p:cNvPr>
          <p:cNvSpPr txBox="1">
            <a:spLocks/>
          </p:cNvSpPr>
          <p:nvPr/>
        </p:nvSpPr>
        <p:spPr>
          <a:xfrm>
            <a:off x="7435476" y="4531499"/>
            <a:ext cx="3871913"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000" b="0" kern="1200">
                <a:solidFill>
                  <a:schemeClr val="bg1">
                    <a:lumMod val="65000"/>
                  </a:schemeClr>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CN" altLang="en-US" dirty="0">
                <a:sym typeface="+mn-ea"/>
              </a:rPr>
              <a:t>管理员分级分权配置</a:t>
            </a:r>
            <a:endParaRPr kumimoji="1" lang="zh-CN" altLang="en-US" dirty="0">
              <a:solidFill>
                <a:schemeClr val="tx1"/>
              </a:solidFill>
            </a:endParaRPr>
          </a:p>
        </p:txBody>
      </p:sp>
      <p:sp>
        <p:nvSpPr>
          <p:cNvPr id="52" name="文本占位符 32">
            <a:extLst>
              <a:ext uri="{FF2B5EF4-FFF2-40B4-BE49-F238E27FC236}">
                <a16:creationId xmlns:a16="http://schemas.microsoft.com/office/drawing/2014/main" id="{964FB657-EB27-474D-AAA8-56B9F1C915C8}"/>
              </a:ext>
            </a:extLst>
          </p:cNvPr>
          <p:cNvSpPr txBox="1">
            <a:spLocks/>
          </p:cNvSpPr>
          <p:nvPr/>
        </p:nvSpPr>
        <p:spPr>
          <a:xfrm>
            <a:off x="7092761" y="4491155"/>
            <a:ext cx="373329"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t>5</a:t>
            </a:r>
            <a:endParaRPr kumimoji="1" lang="zh-CN" altLang="en-US" dirty="0"/>
          </a:p>
        </p:txBody>
      </p:sp>
    </p:spTree>
    <p:extLst>
      <p:ext uri="{BB962C8B-B14F-4D97-AF65-F5344CB8AC3E}">
        <p14:creationId xmlns:p14="http://schemas.microsoft.com/office/powerpoint/2010/main" val="31494879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p:cNvSpPr>
            <a:spLocks noGrp="1"/>
          </p:cNvSpPr>
          <p:nvPr>
            <p:ph type="body" sz="quarter" idx="10"/>
          </p:nvPr>
        </p:nvSpPr>
        <p:spPr/>
        <p:txBody>
          <a:bodyPr>
            <a:normAutofit fontScale="95000"/>
          </a:bodyPr>
          <a:lstStyle/>
          <a:p>
            <a:r>
              <a:rPr kumimoji="1" lang="zh-CN" altLang="en-US" dirty="0"/>
              <a:t>虚拟存储运维高级配置</a:t>
            </a:r>
          </a:p>
        </p:txBody>
      </p:sp>
    </p:spTree>
    <p:extLst>
      <p:ext uri="{BB962C8B-B14F-4D97-AF65-F5344CB8AC3E}">
        <p14:creationId xmlns:p14="http://schemas.microsoft.com/office/powerpoint/2010/main" val="11187797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数据失衡与数据平衡的目标</a:t>
            </a:r>
          </a:p>
        </p:txBody>
      </p:sp>
      <p:sp>
        <p:nvSpPr>
          <p:cNvPr id="4" name="矩形 3"/>
          <p:cNvSpPr/>
          <p:nvPr/>
        </p:nvSpPr>
        <p:spPr>
          <a:xfrm>
            <a:off x="892097" y="1211423"/>
            <a:ext cx="10306127" cy="2168525"/>
          </a:xfrm>
          <a:prstGeom prst="rect">
            <a:avLst/>
          </a:prstGeom>
        </p:spPr>
        <p:txBody>
          <a:bodyPr wrap="square">
            <a:spAutoFit/>
          </a:bodyPr>
          <a:lstStyle/>
          <a:p>
            <a:pPr marL="0" lvl="2" indent="0" algn="just" fontAlgn="auto">
              <a:lnSpc>
                <a:spcPct val="150000"/>
              </a:lnSpc>
            </a:pPr>
            <a:r>
              <a:rPr lang="en-US" altLang="zh-CN" b="1" kern="100" dirty="0">
                <a:solidFill>
                  <a:schemeClr val="tx1"/>
                </a:solidFill>
                <a:latin typeface="微软雅黑" charset="-122"/>
                <a:ea typeface="微软雅黑" charset="-122"/>
                <a:cs typeface="宋体" charset="-122"/>
              </a:rPr>
              <a:t>1.</a:t>
            </a:r>
            <a:r>
              <a:rPr lang="zh-CN" altLang="zh-CN" b="1" kern="100" dirty="0">
                <a:solidFill>
                  <a:schemeClr val="tx1"/>
                </a:solidFill>
                <a:latin typeface="微软雅黑" charset="-122"/>
                <a:ea typeface="微软雅黑" charset="-122"/>
                <a:cs typeface="宋体" charset="-122"/>
              </a:rPr>
              <a:t>数据失衡</a:t>
            </a:r>
            <a:endParaRPr lang="en-US" altLang="zh-CN" sz="2000" b="1" kern="100" dirty="0">
              <a:solidFill>
                <a:schemeClr val="accent6">
                  <a:lumMod val="75000"/>
                </a:schemeClr>
              </a:solidFill>
              <a:latin typeface="微软雅黑" charset="-122"/>
              <a:ea typeface="微软雅黑" charset="-122"/>
              <a:cs typeface="宋体" charset="-122"/>
            </a:endParaRPr>
          </a:p>
          <a:p>
            <a:pPr marL="299720" lvl="2" indent="-285750" algn="just" fontAlgn="auto">
              <a:lnSpc>
                <a:spcPct val="150000"/>
              </a:lnSpc>
              <a:buFont typeface="Arial" panose="020B0604020202020204" pitchFamily="34" charset="0"/>
              <a:buChar char="•"/>
            </a:pPr>
            <a:r>
              <a:rPr lang="zh-CN" altLang="zh-CN" dirty="0">
                <a:latin typeface="微软雅黑" charset="-122"/>
                <a:ea typeface="微软雅黑" charset="-122"/>
              </a:rPr>
              <a:t>扩容，包括添加磁盘或者添加主机</a:t>
            </a:r>
          </a:p>
          <a:p>
            <a:pPr marL="299720" indent="-285750" fontAlgn="auto">
              <a:lnSpc>
                <a:spcPct val="150000"/>
              </a:lnSpc>
              <a:buFont typeface="Arial" panose="020B0604020202020204" pitchFamily="34" charset="0"/>
              <a:buChar char="•"/>
            </a:pPr>
            <a:r>
              <a:rPr lang="zh-CN" altLang="zh-CN" dirty="0">
                <a:latin typeface="微软雅黑" charset="-122"/>
                <a:ea typeface="微软雅黑" charset="-122"/>
              </a:rPr>
              <a:t>用户对某些虚拟机进行删除</a:t>
            </a:r>
          </a:p>
          <a:p>
            <a:pPr marL="299720" indent="-285750" fontAlgn="auto">
              <a:lnSpc>
                <a:spcPct val="150000"/>
              </a:lnSpc>
              <a:buFont typeface="Arial" panose="020B0604020202020204" pitchFamily="34" charset="0"/>
              <a:buChar char="•"/>
            </a:pPr>
            <a:r>
              <a:rPr lang="zh-CN" altLang="zh-CN" dirty="0">
                <a:latin typeface="微软雅黑" charset="-122"/>
                <a:ea typeface="微软雅黑" charset="-122"/>
              </a:rPr>
              <a:t>磁盘或主机发生故障后完成重建，故障的组件重新恢复上线</a:t>
            </a:r>
          </a:p>
          <a:p>
            <a:pPr marL="299720" indent="-285750" fontAlgn="auto">
              <a:lnSpc>
                <a:spcPct val="150000"/>
              </a:lnSpc>
              <a:buFont typeface="Arial" panose="020B0604020202020204" pitchFamily="34" charset="0"/>
              <a:buChar char="•"/>
            </a:pPr>
            <a:r>
              <a:rPr lang="zh-CN" altLang="en-US" dirty="0">
                <a:latin typeface="微软雅黑" charset="-122"/>
                <a:ea typeface="微软雅黑" charset="-122"/>
              </a:rPr>
              <a:t>个别</a:t>
            </a:r>
            <a:r>
              <a:rPr lang="zh-CN" altLang="zh-CN" dirty="0">
                <a:latin typeface="微软雅黑" charset="-122"/>
                <a:ea typeface="微软雅黑" charset="-122"/>
              </a:rPr>
              <a:t>虚拟机数据在短时间内增长较快</a:t>
            </a:r>
            <a:r>
              <a:rPr lang="zh-CN" altLang="en-US" dirty="0">
                <a:latin typeface="微软雅黑" charset="-122"/>
                <a:ea typeface="微软雅黑" charset="-122"/>
              </a:rPr>
              <a:t>，聚合副本</a:t>
            </a:r>
          </a:p>
        </p:txBody>
      </p:sp>
      <p:sp>
        <p:nvSpPr>
          <p:cNvPr id="5" name="矩形 4"/>
          <p:cNvSpPr/>
          <p:nvPr/>
        </p:nvSpPr>
        <p:spPr>
          <a:xfrm>
            <a:off x="892097" y="3616430"/>
            <a:ext cx="10306127" cy="2813399"/>
          </a:xfrm>
          <a:prstGeom prst="rect">
            <a:avLst/>
          </a:prstGeom>
        </p:spPr>
        <p:txBody>
          <a:bodyPr wrap="square">
            <a:spAutoFit/>
          </a:bodyPr>
          <a:lstStyle/>
          <a:p>
            <a:pPr marL="0" lvl="2" algn="just"/>
            <a:r>
              <a:rPr lang="en-US" altLang="zh-CN" b="1" kern="100" dirty="0">
                <a:solidFill>
                  <a:schemeClr val="tx1"/>
                </a:solidFill>
                <a:latin typeface="微软雅黑" charset="-122"/>
                <a:ea typeface="微软雅黑" charset="-122"/>
                <a:cs typeface="宋体" charset="-122"/>
              </a:rPr>
              <a:t>2.</a:t>
            </a:r>
            <a:r>
              <a:rPr lang="zh-CN" altLang="en-US" b="1" kern="100" dirty="0">
                <a:solidFill>
                  <a:schemeClr val="tx1"/>
                </a:solidFill>
                <a:latin typeface="微软雅黑" charset="-122"/>
                <a:ea typeface="微软雅黑" charset="-122"/>
                <a:cs typeface="宋体" charset="-122"/>
              </a:rPr>
              <a:t>平衡实现的目标 </a:t>
            </a:r>
            <a:endParaRPr lang="en-US" altLang="zh-CN" sz="2000" b="1" kern="100" dirty="0">
              <a:solidFill>
                <a:schemeClr val="accent6">
                  <a:lumMod val="75000"/>
                </a:schemeClr>
              </a:solidFill>
              <a:latin typeface="微软雅黑" charset="-122"/>
              <a:ea typeface="微软雅黑" charset="-122"/>
              <a:cs typeface="宋体" charset="-122"/>
            </a:endParaRPr>
          </a:p>
          <a:p>
            <a:pPr marL="0" lvl="2" algn="just">
              <a:lnSpc>
                <a:spcPct val="150000"/>
              </a:lnSpc>
            </a:pPr>
            <a:r>
              <a:rPr lang="zh-CN" altLang="zh-CN" dirty="0">
                <a:latin typeface="微软雅黑" charset="-122"/>
                <a:ea typeface="微软雅黑" charset="-122"/>
              </a:rPr>
              <a:t>保证在任何情况下，数据在存储卷内的各个组件内尽可能地分布均衡，避免产生极端的数据热点以及尽快地利用上新增组件的空间和性能，保证各组件的资源得到合理利用</a:t>
            </a:r>
            <a:endParaRPr lang="en-US" altLang="zh-CN" dirty="0">
              <a:latin typeface="微软雅黑" charset="-122"/>
              <a:ea typeface="微软雅黑" charset="-122"/>
            </a:endParaRPr>
          </a:p>
          <a:p>
            <a:pPr marL="0" lvl="2" algn="just">
              <a:lnSpc>
                <a:spcPct val="150000"/>
              </a:lnSpc>
            </a:pPr>
            <a:r>
              <a:rPr lang="zh-CN" altLang="en-US" b="1" dirty="0">
                <a:solidFill>
                  <a:schemeClr val="tx1"/>
                </a:solidFill>
                <a:latin typeface="微软雅黑" charset="-122"/>
                <a:ea typeface="微软雅黑" charset="-122"/>
              </a:rPr>
              <a:t>目标</a:t>
            </a:r>
            <a:r>
              <a:rPr lang="en-US" altLang="zh-CN" b="1" dirty="0">
                <a:solidFill>
                  <a:schemeClr val="tx1"/>
                </a:solidFill>
                <a:latin typeface="微软雅黑" charset="-122"/>
                <a:ea typeface="微软雅黑" charset="-122"/>
              </a:rPr>
              <a:t>1</a:t>
            </a:r>
            <a:r>
              <a:rPr lang="zh-CN" altLang="en-US" b="1" dirty="0">
                <a:solidFill>
                  <a:schemeClr val="tx1"/>
                </a:solidFill>
                <a:latin typeface="微软雅黑" charset="-122"/>
                <a:ea typeface="微软雅黑" charset="-122"/>
              </a:rPr>
              <a:t>：</a:t>
            </a:r>
            <a:r>
              <a:rPr lang="zh-CN" altLang="zh-CN" dirty="0">
                <a:latin typeface="微软雅黑" charset="-122"/>
                <a:ea typeface="微软雅黑" charset="-122"/>
              </a:rPr>
              <a:t>使得整个存储卷内</a:t>
            </a:r>
            <a:r>
              <a:rPr lang="zh-CN" altLang="zh-CN" dirty="0">
                <a:solidFill>
                  <a:srgbClr val="FF0000"/>
                </a:solidFill>
                <a:latin typeface="微软雅黑" charset="-122"/>
                <a:ea typeface="微软雅黑" charset="-122"/>
              </a:rPr>
              <a:t>最高和最低的磁盘容量使用率</a:t>
            </a:r>
            <a:r>
              <a:rPr lang="zh-CN" altLang="zh-CN" dirty="0">
                <a:latin typeface="微软雅黑" charset="-122"/>
                <a:ea typeface="微软雅黑" charset="-122"/>
              </a:rPr>
              <a:t>之差尽可能小</a:t>
            </a:r>
            <a:endParaRPr lang="en-US" altLang="zh-CN" dirty="0">
              <a:latin typeface="微软雅黑" charset="-122"/>
              <a:ea typeface="微软雅黑" charset="-122"/>
            </a:endParaRPr>
          </a:p>
          <a:p>
            <a:pPr marL="0" lvl="2" algn="just">
              <a:lnSpc>
                <a:spcPct val="150000"/>
              </a:lnSpc>
            </a:pPr>
            <a:r>
              <a:rPr lang="zh-CN" altLang="en-US" b="1" dirty="0">
                <a:solidFill>
                  <a:schemeClr val="tx1"/>
                </a:solidFill>
                <a:latin typeface="微软雅黑" charset="-122"/>
                <a:ea typeface="微软雅黑" charset="-122"/>
              </a:rPr>
              <a:t>目标</a:t>
            </a:r>
            <a:r>
              <a:rPr lang="en-US" altLang="zh-CN" b="1" dirty="0">
                <a:solidFill>
                  <a:schemeClr val="tx1"/>
                </a:solidFill>
                <a:latin typeface="微软雅黑" charset="-122"/>
                <a:ea typeface="微软雅黑" charset="-122"/>
              </a:rPr>
              <a:t>2</a:t>
            </a:r>
            <a:r>
              <a:rPr lang="zh-CN" altLang="en-US" b="1" dirty="0">
                <a:solidFill>
                  <a:schemeClr val="tx1"/>
                </a:solidFill>
                <a:latin typeface="微软雅黑" charset="-122"/>
                <a:ea typeface="微软雅黑" charset="-122"/>
              </a:rPr>
              <a:t>：</a:t>
            </a:r>
            <a:r>
              <a:rPr lang="zh-CN" altLang="zh-CN" dirty="0">
                <a:latin typeface="微软雅黑" charset="-122"/>
                <a:ea typeface="微软雅黑" charset="-122"/>
              </a:rPr>
              <a:t>避免发生存储卷内某块磁盘的空间</a:t>
            </a:r>
            <a:r>
              <a:rPr lang="zh-CN" altLang="zh-CN" dirty="0">
                <a:solidFill>
                  <a:srgbClr val="FF0000"/>
                </a:solidFill>
                <a:latin typeface="微软雅黑" charset="-122"/>
                <a:ea typeface="微软雅黑" charset="-122"/>
              </a:rPr>
              <a:t>已用满</a:t>
            </a:r>
            <a:r>
              <a:rPr lang="zh-CN" altLang="zh-CN" dirty="0">
                <a:latin typeface="微软雅黑" charset="-122"/>
                <a:ea typeface="微软雅黑" charset="-122"/>
              </a:rPr>
              <a:t>，而其他磁盘仍有可用空间的情况 </a:t>
            </a:r>
          </a:p>
          <a:p>
            <a:pPr marL="0" lvl="2" algn="just">
              <a:lnSpc>
                <a:spcPct val="150000"/>
              </a:lnSpc>
            </a:pPr>
            <a:r>
              <a:rPr lang="zh-CN" altLang="zh-CN" kern="100" dirty="0">
                <a:solidFill>
                  <a:schemeClr val="tx1"/>
                </a:solidFill>
                <a:latin typeface="微软雅黑" charset="-122"/>
                <a:ea typeface="微软雅黑" charset="-122"/>
                <a:cs typeface="Times New Roman" panose="02020503050405090304" charset="0"/>
                <a:sym typeface="+mn-ea"/>
              </a:rPr>
              <a:t>因此存储卷是否已经达到平衡是以磁盘为单位进行定义的，通过保证磁盘间的均衡同时可以达到主机之间的容量尽可能均衡</a:t>
            </a:r>
          </a:p>
        </p:txBody>
      </p:sp>
    </p:spTree>
    <p:extLst>
      <p:ext uri="{BB962C8B-B14F-4D97-AF65-F5344CB8AC3E}">
        <p14:creationId xmlns:p14="http://schemas.microsoft.com/office/powerpoint/2010/main" val="32255135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数据平衡触发条件</a:t>
            </a:r>
          </a:p>
        </p:txBody>
      </p:sp>
      <p:sp>
        <p:nvSpPr>
          <p:cNvPr id="6" name="矩形 5"/>
          <p:cNvSpPr/>
          <p:nvPr/>
        </p:nvSpPr>
        <p:spPr>
          <a:xfrm>
            <a:off x="813606" y="1332230"/>
            <a:ext cx="10250000" cy="2369880"/>
          </a:xfrm>
          <a:prstGeom prst="rect">
            <a:avLst/>
          </a:prstGeom>
        </p:spPr>
        <p:txBody>
          <a:bodyPr wrap="square">
            <a:spAutoFit/>
          </a:bodyPr>
          <a:lstStyle/>
          <a:p>
            <a:pPr marL="0" lvl="2" algn="just"/>
            <a:r>
              <a:rPr lang="en-US" altLang="zh-CN" sz="2000" b="1" kern="100" dirty="0">
                <a:solidFill>
                  <a:schemeClr val="tx1"/>
                </a:solidFill>
                <a:latin typeface="微软雅黑" charset="-122"/>
                <a:ea typeface="微软雅黑" charset="-122"/>
                <a:cs typeface="宋体" charset="-122"/>
              </a:rPr>
              <a:t>3.</a:t>
            </a:r>
            <a:r>
              <a:rPr lang="zh-CN" altLang="en-US" b="1" kern="100" dirty="0">
                <a:solidFill>
                  <a:schemeClr val="tx1"/>
                </a:solidFill>
                <a:latin typeface="微软雅黑" charset="-122"/>
                <a:ea typeface="微软雅黑" charset="-122"/>
                <a:cs typeface="宋体" charset="-122"/>
              </a:rPr>
              <a:t>平衡触发的条件</a:t>
            </a:r>
            <a:endParaRPr lang="zh-CN" altLang="en-US" b="1" kern="100" dirty="0">
              <a:solidFill>
                <a:schemeClr val="accent6">
                  <a:lumMod val="75000"/>
                </a:schemeClr>
              </a:solidFill>
              <a:latin typeface="微软雅黑" charset="-122"/>
              <a:ea typeface="微软雅黑" charset="-122"/>
              <a:cs typeface="宋体" charset="-122"/>
            </a:endParaRPr>
          </a:p>
          <a:p>
            <a:pPr marL="0" lvl="2" algn="just"/>
            <a:endParaRPr lang="en-US" altLang="zh-CN" sz="2000" b="1" kern="100" dirty="0">
              <a:solidFill>
                <a:schemeClr val="accent6">
                  <a:lumMod val="75000"/>
                </a:schemeClr>
              </a:solidFill>
              <a:latin typeface="微软雅黑" charset="-122"/>
              <a:ea typeface="微软雅黑" charset="-122"/>
              <a:cs typeface="宋体" charset="-122"/>
            </a:endParaRPr>
          </a:p>
          <a:p>
            <a:pPr marL="285750" indent="-285750">
              <a:buFont typeface="Arial" panose="020B0604020202020204" pitchFamily="34" charset="0"/>
              <a:buChar char="•"/>
            </a:pPr>
            <a:r>
              <a:rPr lang="zh-CN" altLang="zh-CN" b="1" dirty="0">
                <a:latin typeface="微软雅黑" charset="-122"/>
                <a:ea typeface="微软雅黑" charset="-122"/>
              </a:rPr>
              <a:t>计划内平衡</a:t>
            </a:r>
            <a:endParaRPr lang="zh-CN" altLang="zh-CN" dirty="0">
              <a:latin typeface="微软雅黑" charset="-122"/>
              <a:ea typeface="微软雅黑" charset="-122"/>
            </a:endParaRPr>
          </a:p>
          <a:p>
            <a:r>
              <a:rPr lang="zh-CN" altLang="zh-CN" dirty="0">
                <a:solidFill>
                  <a:srgbClr val="FF0000"/>
                </a:solidFill>
                <a:latin typeface="微软雅黑" charset="-122"/>
                <a:ea typeface="微软雅黑" charset="-122"/>
              </a:rPr>
              <a:t>计划内平衡是在用户所计划的时间范围发起的数据平衡。</a:t>
            </a:r>
            <a:r>
              <a:rPr lang="zh-CN" altLang="zh-CN" dirty="0">
                <a:latin typeface="微软雅黑" charset="-122"/>
                <a:ea typeface="微软雅黑" charset="-122"/>
              </a:rPr>
              <a:t>当存储卷内不同硬盘的容量使用率差异较大时，将对使用率较高的硬盘执行数据平衡，迁移部分数据到容量使用率较低的硬盘上，即</a:t>
            </a:r>
            <a:r>
              <a:rPr lang="zh-CN" altLang="zh-CN" b="1" dirty="0">
                <a:latin typeface="微软雅黑" charset="-122"/>
                <a:ea typeface="微软雅黑" charset="-122"/>
              </a:rPr>
              <a:t>目标</a:t>
            </a:r>
            <a:r>
              <a:rPr lang="en-US" altLang="zh-CN" b="1" dirty="0">
                <a:latin typeface="微软雅黑" charset="-122"/>
                <a:ea typeface="微软雅黑" charset="-122"/>
              </a:rPr>
              <a:t>1</a:t>
            </a:r>
            <a:r>
              <a:rPr lang="zh-CN" altLang="zh-CN" b="1" dirty="0">
                <a:latin typeface="微软雅黑" charset="-122"/>
                <a:ea typeface="微软雅黑" charset="-122"/>
              </a:rPr>
              <a:t>。</a:t>
            </a:r>
            <a:endParaRPr lang="en-US" altLang="zh-CN" b="1" dirty="0">
              <a:latin typeface="微软雅黑" charset="-122"/>
              <a:ea typeface="微软雅黑" charset="-122"/>
            </a:endParaRPr>
          </a:p>
          <a:p>
            <a:endParaRPr lang="en-US" altLang="zh-CN" dirty="0">
              <a:solidFill>
                <a:schemeClr val="bg1">
                  <a:lumMod val="50000"/>
                </a:schemeClr>
              </a:solidFill>
              <a:latin typeface="微软雅黑" charset="-122"/>
              <a:ea typeface="微软雅黑" charset="-122"/>
            </a:endParaRPr>
          </a:p>
          <a:p>
            <a:r>
              <a:rPr lang="zh-CN" altLang="zh-CN" dirty="0">
                <a:solidFill>
                  <a:srgbClr val="0070C0"/>
                </a:solidFill>
                <a:latin typeface="微软雅黑" charset="-122"/>
                <a:ea typeface="微软雅黑" charset="-122"/>
              </a:rPr>
              <a:t>卷内</a:t>
            </a:r>
            <a:r>
              <a:rPr lang="zh-CN" altLang="zh-CN" dirty="0">
                <a:solidFill>
                  <a:srgbClr val="FF0000"/>
                </a:solidFill>
                <a:latin typeface="微软雅黑" charset="-122"/>
                <a:ea typeface="微软雅黑" charset="-122"/>
              </a:rPr>
              <a:t>最高和最低的磁盘容量使用率之差超过一定阈值时（默认是</a:t>
            </a:r>
            <a:r>
              <a:rPr lang="en-US" altLang="zh-CN" dirty="0">
                <a:solidFill>
                  <a:srgbClr val="FF0000"/>
                </a:solidFill>
                <a:latin typeface="微软雅黑" charset="-122"/>
                <a:ea typeface="微软雅黑" charset="-122"/>
              </a:rPr>
              <a:t>30%</a:t>
            </a:r>
            <a:r>
              <a:rPr lang="zh-CN" altLang="zh-CN" dirty="0">
                <a:solidFill>
                  <a:srgbClr val="FF0000"/>
                </a:solidFill>
                <a:latin typeface="微软雅黑" charset="-122"/>
                <a:ea typeface="微软雅黑" charset="-122"/>
              </a:rPr>
              <a:t>）</a:t>
            </a:r>
            <a:r>
              <a:rPr lang="zh-CN" altLang="zh-CN" dirty="0">
                <a:solidFill>
                  <a:srgbClr val="0070C0"/>
                </a:solidFill>
                <a:latin typeface="微软雅黑" charset="-122"/>
                <a:ea typeface="微软雅黑" charset="-122"/>
              </a:rPr>
              <a:t>即触发平衡，直至卷内任意两块硬盘的使用率不超过一定阈值（默认是</a:t>
            </a:r>
            <a:r>
              <a:rPr lang="en-US" altLang="zh-CN" dirty="0">
                <a:solidFill>
                  <a:srgbClr val="0070C0"/>
                </a:solidFill>
                <a:latin typeface="微软雅黑" charset="-122"/>
                <a:ea typeface="微软雅黑" charset="-122"/>
              </a:rPr>
              <a:t>20%</a:t>
            </a:r>
            <a:r>
              <a:rPr lang="zh-CN" altLang="zh-CN" dirty="0">
                <a:solidFill>
                  <a:srgbClr val="0070C0"/>
                </a:solidFill>
                <a:latin typeface="微软雅黑" charset="-122"/>
                <a:ea typeface="微软雅黑" charset="-122"/>
              </a:rPr>
              <a:t>）。 </a:t>
            </a:r>
          </a:p>
        </p:txBody>
      </p:sp>
      <p:sp>
        <p:nvSpPr>
          <p:cNvPr id="9" name="矩形 8"/>
          <p:cNvSpPr/>
          <p:nvPr/>
        </p:nvSpPr>
        <p:spPr>
          <a:xfrm>
            <a:off x="813605" y="4150995"/>
            <a:ext cx="10250000" cy="1753235"/>
          </a:xfrm>
          <a:prstGeom prst="rect">
            <a:avLst/>
          </a:prstGeom>
        </p:spPr>
        <p:txBody>
          <a:bodyPr wrap="square">
            <a:spAutoFit/>
          </a:bodyPr>
          <a:lstStyle/>
          <a:p>
            <a:pPr marL="285750" lvl="2" indent="-285750">
              <a:buFont typeface="Arial" panose="020B0604020202020204" pitchFamily="34" charset="0"/>
              <a:buChar char="•"/>
            </a:pPr>
            <a:r>
              <a:rPr lang="zh-CN" altLang="zh-CN" b="1" dirty="0">
                <a:latin typeface="微软雅黑" charset="-122"/>
                <a:ea typeface="微软雅黑" charset="-122"/>
              </a:rPr>
              <a:t>自动平衡</a:t>
            </a:r>
            <a:endParaRPr lang="en-US" altLang="zh-CN" b="1" dirty="0">
              <a:latin typeface="微软雅黑" charset="-122"/>
              <a:ea typeface="微软雅黑" charset="-122"/>
            </a:endParaRPr>
          </a:p>
          <a:p>
            <a:pPr marL="0" lvl="2" algn="just"/>
            <a:r>
              <a:rPr lang="zh-CN" altLang="zh-CN" dirty="0">
                <a:latin typeface="微软雅黑" charset="-122"/>
                <a:ea typeface="微软雅黑" charset="-122"/>
              </a:rPr>
              <a:t>自动平衡是无需用户进行干预，由系统自动发起的数据平衡。是为了避免存储卷内某块磁盘的空间已用满，而其他磁盘仍有可用空间</a:t>
            </a:r>
            <a:endParaRPr lang="en-US" altLang="zh-CN" dirty="0">
              <a:solidFill>
                <a:schemeClr val="bg1">
                  <a:lumMod val="50000"/>
                </a:schemeClr>
              </a:solidFill>
              <a:latin typeface="微软雅黑" charset="-122"/>
              <a:ea typeface="微软雅黑" charset="-122"/>
            </a:endParaRPr>
          </a:p>
          <a:p>
            <a:endParaRPr lang="en-US" altLang="zh-CN" dirty="0">
              <a:solidFill>
                <a:schemeClr val="bg1">
                  <a:lumMod val="50000"/>
                </a:schemeClr>
              </a:solidFill>
              <a:latin typeface="微软雅黑" charset="-122"/>
              <a:ea typeface="微软雅黑" charset="-122"/>
            </a:endParaRPr>
          </a:p>
          <a:p>
            <a:r>
              <a:rPr lang="zh-CN" altLang="zh-CN" dirty="0">
                <a:solidFill>
                  <a:srgbClr val="0070C0"/>
                </a:solidFill>
                <a:latin typeface="微软雅黑" charset="-122"/>
                <a:ea typeface="微软雅黑" charset="-122"/>
              </a:rPr>
              <a:t>当存储卷内存在</a:t>
            </a:r>
            <a:r>
              <a:rPr lang="zh-CN" altLang="zh-CN" dirty="0">
                <a:solidFill>
                  <a:srgbClr val="FF0000"/>
                </a:solidFill>
                <a:latin typeface="微软雅黑" charset="-122"/>
                <a:ea typeface="微软雅黑" charset="-122"/>
              </a:rPr>
              <a:t>某块磁盘空间使用率已超过风险阈值时（默认是</a:t>
            </a:r>
            <a:r>
              <a:rPr lang="en-US" altLang="zh-CN" dirty="0">
                <a:solidFill>
                  <a:srgbClr val="FF0000"/>
                </a:solidFill>
                <a:latin typeface="微软雅黑" charset="-122"/>
                <a:ea typeface="微软雅黑" charset="-122"/>
              </a:rPr>
              <a:t>90%</a:t>
            </a:r>
            <a:r>
              <a:rPr lang="zh-CN" altLang="zh-CN" dirty="0">
                <a:solidFill>
                  <a:srgbClr val="FF0000"/>
                </a:solidFill>
                <a:latin typeface="微软雅黑" charset="-122"/>
                <a:ea typeface="微软雅黑" charset="-122"/>
              </a:rPr>
              <a:t>）</a:t>
            </a:r>
            <a:r>
              <a:rPr lang="zh-CN" altLang="zh-CN" dirty="0">
                <a:solidFill>
                  <a:srgbClr val="0070C0"/>
                </a:solidFill>
                <a:latin typeface="微软雅黑" charset="-122"/>
                <a:ea typeface="微软雅黑" charset="-122"/>
              </a:rPr>
              <a:t>即触发自动平衡，直至卷内卷内最高和最低的磁盘容量使用率小于一定阈值（默认是</a:t>
            </a:r>
            <a:r>
              <a:rPr lang="en-US" altLang="zh-CN" dirty="0">
                <a:solidFill>
                  <a:srgbClr val="0070C0"/>
                </a:solidFill>
                <a:latin typeface="微软雅黑" charset="-122"/>
                <a:ea typeface="微软雅黑" charset="-122"/>
              </a:rPr>
              <a:t>30%</a:t>
            </a:r>
            <a:r>
              <a:rPr lang="zh-CN" altLang="zh-CN" dirty="0">
                <a:solidFill>
                  <a:srgbClr val="0070C0"/>
                </a:solidFill>
                <a:latin typeface="微软雅黑" charset="-122"/>
                <a:ea typeface="微软雅黑" charset="-122"/>
              </a:rPr>
              <a:t>） 。 </a:t>
            </a:r>
          </a:p>
        </p:txBody>
      </p:sp>
    </p:spTree>
    <p:extLst>
      <p:ext uri="{BB962C8B-B14F-4D97-AF65-F5344CB8AC3E}">
        <p14:creationId xmlns:p14="http://schemas.microsoft.com/office/powerpoint/2010/main" val="5699902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数据平衡实现方式</a:t>
            </a:r>
          </a:p>
        </p:txBody>
      </p:sp>
      <p:sp>
        <p:nvSpPr>
          <p:cNvPr id="5" name="矩形 4"/>
          <p:cNvSpPr/>
          <p:nvPr/>
        </p:nvSpPr>
        <p:spPr>
          <a:xfrm>
            <a:off x="914400" y="1332230"/>
            <a:ext cx="10438130" cy="5077460"/>
          </a:xfrm>
          <a:prstGeom prst="rect">
            <a:avLst/>
          </a:prstGeom>
        </p:spPr>
        <p:txBody>
          <a:bodyPr wrap="square">
            <a:spAutoFit/>
          </a:bodyPr>
          <a:lstStyle/>
          <a:p>
            <a:pPr marL="0" lvl="2" algn="just">
              <a:lnSpc>
                <a:spcPct val="150000"/>
              </a:lnSpc>
            </a:pPr>
            <a:r>
              <a:rPr lang="zh-CN" altLang="zh-CN" b="1" dirty="0">
                <a:solidFill>
                  <a:schemeClr val="tx1"/>
                </a:solidFill>
                <a:latin typeface="微软雅黑" charset="-122"/>
                <a:ea typeface="微软雅黑" charset="-122"/>
              </a:rPr>
              <a:t>目的端磁盘的个数可以是多个</a:t>
            </a:r>
            <a:r>
              <a:rPr lang="zh-CN" altLang="en-US" b="1" dirty="0">
                <a:solidFill>
                  <a:schemeClr val="tx1"/>
                </a:solidFill>
                <a:latin typeface="微软雅黑" charset="-122"/>
                <a:ea typeface="微软雅黑" charset="-122"/>
              </a:rPr>
              <a:t>。</a:t>
            </a:r>
            <a:endParaRPr lang="en-US" altLang="zh-CN" b="1" dirty="0">
              <a:solidFill>
                <a:schemeClr val="accent6"/>
              </a:solidFill>
              <a:latin typeface="微软雅黑" charset="-122"/>
              <a:ea typeface="微软雅黑" charset="-122"/>
            </a:endParaRPr>
          </a:p>
          <a:p>
            <a:pPr marL="0" lvl="2" algn="just">
              <a:lnSpc>
                <a:spcPct val="150000"/>
              </a:lnSpc>
            </a:pPr>
            <a:r>
              <a:rPr lang="zh-CN" altLang="zh-CN" dirty="0">
                <a:latin typeface="微软雅黑" charset="-122"/>
                <a:ea typeface="微软雅黑" charset="-122"/>
              </a:rPr>
              <a:t>当满足平衡的触发条件时，会以分片为单位计算出源端磁盘上的各个分片其即将落入的目的端磁盘的位置</a:t>
            </a:r>
            <a:r>
              <a:rPr lang="zh-CN" altLang="en-US" dirty="0">
                <a:latin typeface="微软雅黑" charset="-122"/>
                <a:ea typeface="微软雅黑" charset="-122"/>
              </a:rPr>
              <a:t>，</a:t>
            </a:r>
            <a:r>
              <a:rPr lang="zh-CN" altLang="zh-CN" dirty="0">
                <a:latin typeface="微软雅黑" charset="-122"/>
                <a:ea typeface="微软雅黑" charset="-122"/>
              </a:rPr>
              <a:t>位置可以是本主机内的其他磁盘或者其他主机内的磁盘</a:t>
            </a:r>
            <a:endParaRPr lang="en-US" altLang="zh-CN" dirty="0">
              <a:latin typeface="微软雅黑" charset="-122"/>
              <a:ea typeface="微软雅黑" charset="-122"/>
            </a:endParaRPr>
          </a:p>
          <a:p>
            <a:pPr marL="0" lvl="2" algn="just">
              <a:lnSpc>
                <a:spcPct val="150000"/>
              </a:lnSpc>
            </a:pPr>
            <a:r>
              <a:rPr lang="zh-CN" altLang="zh-CN" b="1" dirty="0">
                <a:solidFill>
                  <a:schemeClr val="tx1"/>
                </a:solidFill>
                <a:latin typeface="微软雅黑" charset="-122"/>
                <a:ea typeface="微软雅黑" charset="-122"/>
              </a:rPr>
              <a:t>目的端磁盘位置计算的原则是：</a:t>
            </a:r>
            <a:endParaRPr lang="en-US" altLang="zh-CN" b="1" dirty="0">
              <a:solidFill>
                <a:schemeClr val="accent6"/>
              </a:solidFill>
              <a:latin typeface="微软雅黑" charset="-122"/>
              <a:ea typeface="微软雅黑" charset="-122"/>
            </a:endParaRPr>
          </a:p>
          <a:p>
            <a:pPr marL="228600" indent="-228600">
              <a:lnSpc>
                <a:spcPct val="150000"/>
              </a:lnSpc>
              <a:buFont typeface="Arial" panose="020B0604020202090204" pitchFamily="34" charset="0"/>
              <a:buChar char="•"/>
            </a:pPr>
            <a:r>
              <a:rPr lang="zh-CN" altLang="zh-CN" b="1" dirty="0">
                <a:latin typeface="微软雅黑" charset="-122"/>
                <a:ea typeface="微软雅黑" charset="-122"/>
              </a:rPr>
              <a:t>必须满足主机互斥原则。</a:t>
            </a:r>
            <a:r>
              <a:rPr lang="zh-CN" altLang="zh-CN" dirty="0">
                <a:latin typeface="微软雅黑" charset="-122"/>
                <a:ea typeface="微软雅黑" charset="-122"/>
              </a:rPr>
              <a:t>即迁移后的分片两个副本不允许位于同一个主机上</a:t>
            </a:r>
          </a:p>
          <a:p>
            <a:pPr marL="228600" indent="-228600">
              <a:lnSpc>
                <a:spcPct val="150000"/>
              </a:lnSpc>
              <a:buFont typeface="Arial" panose="020B0604020202090204" pitchFamily="34" charset="0"/>
              <a:buChar char="•"/>
            </a:pPr>
            <a:r>
              <a:rPr lang="zh-CN" altLang="zh-CN" b="1" dirty="0">
                <a:latin typeface="微软雅黑" charset="-122"/>
                <a:ea typeface="微软雅黑" charset="-122"/>
              </a:rPr>
              <a:t>性能最优原则。</a:t>
            </a:r>
            <a:r>
              <a:rPr lang="zh-CN" altLang="zh-CN" dirty="0">
                <a:latin typeface="微软雅黑" charset="-122"/>
                <a:ea typeface="微软雅黑" charset="-122"/>
              </a:rPr>
              <a:t>即优先选择可以使得迁移后的分片依然满足分布策略的磁盘作为目的端磁盘</a:t>
            </a:r>
            <a:r>
              <a:rPr lang="zh-CN" altLang="en-US" dirty="0">
                <a:latin typeface="微软雅黑" charset="-122"/>
                <a:ea typeface="微软雅黑" charset="-122"/>
              </a:rPr>
              <a:t>（散列副本）</a:t>
            </a:r>
            <a:endParaRPr lang="zh-CN" altLang="zh-CN" dirty="0">
              <a:latin typeface="微软雅黑" charset="-122"/>
              <a:ea typeface="微软雅黑" charset="-122"/>
            </a:endParaRPr>
          </a:p>
          <a:p>
            <a:pPr marL="228600" indent="-228600">
              <a:lnSpc>
                <a:spcPct val="150000"/>
              </a:lnSpc>
              <a:buFont typeface="Arial" panose="020B0604020202090204" pitchFamily="34" charset="0"/>
              <a:buChar char="•"/>
            </a:pPr>
            <a:r>
              <a:rPr lang="zh-CN" altLang="zh-CN" b="1" dirty="0">
                <a:latin typeface="微软雅黑" charset="-122"/>
                <a:ea typeface="微软雅黑" charset="-122"/>
              </a:rPr>
              <a:t>容量最优原则。</a:t>
            </a:r>
            <a:r>
              <a:rPr lang="zh-CN" altLang="zh-CN" dirty="0">
                <a:latin typeface="微软雅黑" charset="-122"/>
                <a:ea typeface="微软雅黑" charset="-122"/>
              </a:rPr>
              <a:t>优先选择容量使用率低的目的端磁盘。</a:t>
            </a:r>
            <a:endParaRPr lang="en-US" altLang="zh-CN" dirty="0">
              <a:latin typeface="微软雅黑" charset="-122"/>
              <a:ea typeface="微软雅黑" charset="-122"/>
            </a:endParaRPr>
          </a:p>
          <a:p>
            <a:pPr marL="0" lvl="2" algn="just">
              <a:lnSpc>
                <a:spcPct val="150000"/>
              </a:lnSpc>
            </a:pPr>
            <a:r>
              <a:rPr lang="zh-CN" altLang="en-US" b="1" dirty="0">
                <a:solidFill>
                  <a:schemeClr val="tx1"/>
                </a:solidFill>
                <a:latin typeface="微软雅黑" charset="-122"/>
                <a:ea typeface="微软雅黑" charset="-122"/>
              </a:rPr>
              <a:t>平衡</a:t>
            </a:r>
            <a:r>
              <a:rPr lang="zh-CN" altLang="zh-CN" b="1" dirty="0">
                <a:solidFill>
                  <a:schemeClr val="tx1"/>
                </a:solidFill>
                <a:latin typeface="微软雅黑" charset="-122"/>
                <a:ea typeface="微软雅黑" charset="-122"/>
              </a:rPr>
              <a:t>保护措施 ：</a:t>
            </a:r>
            <a:endParaRPr lang="en-US" altLang="zh-CN" b="1" dirty="0">
              <a:solidFill>
                <a:schemeClr val="accent6"/>
              </a:solidFill>
              <a:latin typeface="微软雅黑" charset="-122"/>
              <a:ea typeface="微软雅黑" charset="-122"/>
            </a:endParaRPr>
          </a:p>
          <a:p>
            <a:pPr marL="228600" indent="-228600">
              <a:lnSpc>
                <a:spcPct val="150000"/>
              </a:lnSpc>
              <a:buFont typeface="Arial" panose="020B0604020202090204" pitchFamily="34" charset="0"/>
              <a:buChar char="•"/>
            </a:pPr>
            <a:r>
              <a:rPr lang="zh-CN" altLang="zh-CN" dirty="0">
                <a:latin typeface="微软雅黑" charset="-122"/>
                <a:ea typeface="微软雅黑" charset="-122"/>
              </a:rPr>
              <a:t>针对该分片上新增的数据是同时写入到源端和目标端，即</a:t>
            </a:r>
            <a:r>
              <a:rPr lang="zh-CN" altLang="zh-CN" b="1" dirty="0">
                <a:latin typeface="微软雅黑" charset="-122"/>
                <a:ea typeface="微软雅黑" charset="-122"/>
              </a:rPr>
              <a:t>多写一份副本 </a:t>
            </a:r>
            <a:endParaRPr lang="en-US" altLang="zh-CN" b="1" dirty="0">
              <a:latin typeface="微软雅黑" charset="-122"/>
              <a:ea typeface="微软雅黑" charset="-122"/>
            </a:endParaRPr>
          </a:p>
          <a:p>
            <a:pPr marL="228600" indent="-228600">
              <a:lnSpc>
                <a:spcPct val="150000"/>
              </a:lnSpc>
              <a:buFont typeface="Arial" panose="020B0604020202090204" pitchFamily="34" charset="0"/>
              <a:buChar char="•"/>
            </a:pPr>
            <a:r>
              <a:rPr lang="zh-CN" altLang="zh-CN" dirty="0">
                <a:latin typeface="微软雅黑" charset="-122"/>
                <a:ea typeface="微软雅黑" charset="-122"/>
              </a:rPr>
              <a:t>平衡结束前，对源和目标的数据进行校验，确保平衡前后</a:t>
            </a:r>
            <a:r>
              <a:rPr lang="zh-CN" altLang="zh-CN" b="1" dirty="0">
                <a:latin typeface="微软雅黑" charset="-122"/>
                <a:ea typeface="微软雅黑" charset="-122"/>
              </a:rPr>
              <a:t>数据一致性 </a:t>
            </a:r>
            <a:endParaRPr lang="en-US" altLang="zh-CN" b="1" dirty="0">
              <a:latin typeface="微软雅黑" charset="-122"/>
              <a:ea typeface="微软雅黑" charset="-122"/>
            </a:endParaRPr>
          </a:p>
          <a:p>
            <a:pPr marL="228600" indent="-228600">
              <a:lnSpc>
                <a:spcPct val="150000"/>
              </a:lnSpc>
              <a:buFont typeface="Arial" panose="020B0604020202090204" pitchFamily="34" charset="0"/>
              <a:buChar char="•"/>
            </a:pPr>
            <a:r>
              <a:rPr lang="zh-CN" altLang="zh-CN" dirty="0">
                <a:latin typeface="微软雅黑" charset="-122"/>
                <a:ea typeface="微软雅黑" charset="-122"/>
              </a:rPr>
              <a:t>平衡完成后，源端的分片会移动到临时目录</a:t>
            </a:r>
            <a:r>
              <a:rPr lang="zh-CN" altLang="zh-CN" b="1" dirty="0">
                <a:latin typeface="微软雅黑" charset="-122"/>
                <a:ea typeface="微软雅黑" charset="-122"/>
              </a:rPr>
              <a:t>保留一段时间后再删除 </a:t>
            </a:r>
          </a:p>
        </p:txBody>
      </p:sp>
    </p:spTree>
    <p:extLst>
      <p:ext uri="{BB962C8B-B14F-4D97-AF65-F5344CB8AC3E}">
        <p14:creationId xmlns:p14="http://schemas.microsoft.com/office/powerpoint/2010/main" val="21337222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数据平衡实现方式</a:t>
            </a:r>
          </a:p>
        </p:txBody>
      </p:sp>
      <p:pic>
        <p:nvPicPr>
          <p:cNvPr id="4" name="图片 3"/>
          <p:cNvPicPr/>
          <p:nvPr/>
        </p:nvPicPr>
        <p:blipFill>
          <a:blip r:embed="rId3"/>
          <a:stretch>
            <a:fillRect/>
          </a:stretch>
        </p:blipFill>
        <p:spPr>
          <a:xfrm>
            <a:off x="2058670" y="1332230"/>
            <a:ext cx="7357745" cy="5161915"/>
          </a:xfrm>
          <a:prstGeom prst="rect">
            <a:avLst/>
          </a:prstGeom>
          <a:ln>
            <a:solidFill>
              <a:schemeClr val="accent1"/>
            </a:solidFill>
          </a:ln>
        </p:spPr>
      </p:pic>
    </p:spTree>
    <p:extLst>
      <p:ext uri="{BB962C8B-B14F-4D97-AF65-F5344CB8AC3E}">
        <p14:creationId xmlns:p14="http://schemas.microsoft.com/office/powerpoint/2010/main" val="3567760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计划内平衡配置步骤</a:t>
            </a:r>
          </a:p>
        </p:txBody>
      </p:sp>
      <p:sp>
        <p:nvSpPr>
          <p:cNvPr id="3" name="文本框 2"/>
          <p:cNvSpPr txBox="1"/>
          <p:nvPr/>
        </p:nvSpPr>
        <p:spPr>
          <a:xfrm>
            <a:off x="813606" y="1332230"/>
            <a:ext cx="10777050" cy="396583"/>
          </a:xfrm>
          <a:prstGeom prst="rect">
            <a:avLst/>
          </a:prstGeom>
          <a:noFill/>
        </p:spPr>
        <p:txBody>
          <a:bodyPr wrap="square" rtlCol="0">
            <a:spAutoFit/>
          </a:bodyPr>
          <a:lstStyle/>
          <a:p>
            <a:pPr indent="0" algn="l">
              <a:lnSpc>
                <a:spcPct val="120000"/>
              </a:lnSpc>
              <a:buFont typeface="Wingdings" panose="05000000000000000000" pitchFamily="2" charset="2"/>
              <a:buNone/>
            </a:pPr>
            <a:r>
              <a:rPr lang="en-US" altLang="zh-CN" dirty="0">
                <a:latin typeface="微软雅黑" charset="-122"/>
                <a:ea typeface="微软雅黑" charset="-122"/>
                <a:cs typeface="微软雅黑"/>
              </a:rPr>
              <a:t>1.</a:t>
            </a:r>
            <a:r>
              <a:rPr lang="zh-CN" altLang="en-US" dirty="0">
                <a:latin typeface="微软雅黑" charset="-122"/>
                <a:ea typeface="微软雅黑" charset="-122"/>
                <a:cs typeface="微软雅黑"/>
              </a:rPr>
              <a:t>在</a:t>
            </a:r>
            <a:r>
              <a:rPr lang="en-US" altLang="zh-CN" dirty="0">
                <a:latin typeface="微软雅黑" charset="-122"/>
                <a:ea typeface="微软雅黑" charset="-122"/>
                <a:cs typeface="微软雅黑"/>
              </a:rPr>
              <a:t>HCI</a:t>
            </a:r>
            <a:r>
              <a:rPr lang="zh-CN" altLang="en-US" dirty="0">
                <a:latin typeface="微软雅黑" charset="-122"/>
                <a:ea typeface="微软雅黑" charset="-122"/>
                <a:cs typeface="微软雅黑"/>
              </a:rPr>
              <a:t>主界面上点击</a:t>
            </a:r>
            <a:r>
              <a:rPr lang="zh-CN" altLang="en-US" b="1" i="1" dirty="0">
                <a:latin typeface="微软雅黑" charset="-122"/>
                <a:ea typeface="微软雅黑" charset="-122"/>
                <a:cs typeface="微软雅黑"/>
              </a:rPr>
              <a:t>存储</a:t>
            </a:r>
            <a:r>
              <a:rPr lang="zh-CN" altLang="en-US" dirty="0">
                <a:latin typeface="微软雅黑" charset="-122"/>
                <a:ea typeface="微软雅黑" charset="-122"/>
                <a:cs typeface="微软雅黑"/>
              </a:rPr>
              <a:t>，在弹出的选项卡中点击</a:t>
            </a:r>
            <a:r>
              <a:rPr lang="zh-CN" altLang="en-US" b="1" i="1" dirty="0">
                <a:latin typeface="微软雅黑" charset="-122"/>
                <a:ea typeface="微软雅黑" charset="-122"/>
                <a:cs typeface="微软雅黑"/>
              </a:rPr>
              <a:t>虚拟存储</a:t>
            </a:r>
            <a:r>
              <a:rPr lang="zh-CN" altLang="en-US" dirty="0">
                <a:latin typeface="微软雅黑" charset="-122"/>
                <a:ea typeface="微软雅黑" charset="-122"/>
                <a:cs typeface="微软雅黑"/>
              </a:rPr>
              <a:t>，在弹出的菜单中点击</a:t>
            </a:r>
            <a:r>
              <a:rPr lang="zh-CN" altLang="en-US" b="1" i="1" dirty="0">
                <a:latin typeface="微软雅黑" charset="-122"/>
                <a:ea typeface="微软雅黑" charset="-122"/>
                <a:cs typeface="微软雅黑"/>
              </a:rPr>
              <a:t>高级配置</a:t>
            </a:r>
            <a:r>
              <a:rPr lang="zh-CN" altLang="en-US" dirty="0">
                <a:latin typeface="微软雅黑" charset="-122"/>
                <a:ea typeface="微软雅黑" charset="-122"/>
                <a:cs typeface="微软雅黑"/>
              </a:rPr>
              <a:t>。</a:t>
            </a:r>
          </a:p>
        </p:txBody>
      </p:sp>
      <p:pic>
        <p:nvPicPr>
          <p:cNvPr id="4" name="图片 3" descr="屏幕快照 2019-03-29 下午2.48.02"/>
          <p:cNvPicPr>
            <a:picLocks noChangeAspect="1"/>
          </p:cNvPicPr>
          <p:nvPr/>
        </p:nvPicPr>
        <p:blipFill>
          <a:blip r:embed="rId3"/>
          <a:stretch>
            <a:fillRect/>
          </a:stretch>
        </p:blipFill>
        <p:spPr>
          <a:xfrm>
            <a:off x="642640" y="1970426"/>
            <a:ext cx="10058400" cy="2827655"/>
          </a:xfrm>
          <a:prstGeom prst="rect">
            <a:avLst/>
          </a:prstGeom>
        </p:spPr>
      </p:pic>
      <p:sp>
        <p:nvSpPr>
          <p:cNvPr id="5" name="矩形 4"/>
          <p:cNvSpPr/>
          <p:nvPr/>
        </p:nvSpPr>
        <p:spPr>
          <a:xfrm>
            <a:off x="4370116" y="2853659"/>
            <a:ext cx="812800" cy="33909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803102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计划内平衡配置步骤</a:t>
            </a:r>
          </a:p>
        </p:txBody>
      </p:sp>
      <p:sp>
        <p:nvSpPr>
          <p:cNvPr id="3" name="文本框 2"/>
          <p:cNvSpPr txBox="1"/>
          <p:nvPr/>
        </p:nvSpPr>
        <p:spPr>
          <a:xfrm>
            <a:off x="813606" y="1332230"/>
            <a:ext cx="10777050" cy="755650"/>
          </a:xfrm>
          <a:prstGeom prst="rect">
            <a:avLst/>
          </a:prstGeom>
          <a:noFill/>
        </p:spPr>
        <p:txBody>
          <a:bodyPr wrap="square" rtlCol="0">
            <a:spAutoFit/>
          </a:bodyPr>
          <a:lstStyle/>
          <a:p>
            <a:pPr indent="0" algn="l">
              <a:lnSpc>
                <a:spcPct val="120000"/>
              </a:lnSpc>
              <a:buFont typeface="Wingdings" panose="05000000000000000000" pitchFamily="2" charset="2"/>
              <a:buNone/>
            </a:pPr>
            <a:r>
              <a:rPr lang="en-US" altLang="zh-CN" dirty="0">
                <a:latin typeface="微软雅黑" charset="-122"/>
                <a:ea typeface="微软雅黑" charset="-122"/>
                <a:cs typeface="微软雅黑"/>
              </a:rPr>
              <a:t>2.</a:t>
            </a:r>
            <a:r>
              <a:rPr lang="zh-CN" altLang="en-US" dirty="0">
                <a:latin typeface="微软雅黑" charset="-122"/>
                <a:ea typeface="微软雅黑" charset="-122"/>
                <a:cs typeface="微软雅黑"/>
              </a:rPr>
              <a:t>在高级设置窗口，点击</a:t>
            </a:r>
            <a:r>
              <a:rPr lang="zh-CN" altLang="en-US" b="1" i="1" dirty="0">
                <a:latin typeface="微软雅黑" charset="-122"/>
                <a:ea typeface="微软雅黑" charset="-122"/>
                <a:cs typeface="微软雅黑"/>
              </a:rPr>
              <a:t>数据平衡设置</a:t>
            </a:r>
            <a:r>
              <a:rPr lang="zh-CN" altLang="en-US" dirty="0">
                <a:latin typeface="微软雅黑" charset="-122"/>
                <a:ea typeface="微软雅黑" charset="-122"/>
                <a:cs typeface="微软雅黑"/>
              </a:rPr>
              <a:t>，选择要启用数据平衡功能的卷，勾选启用，设置数据平衡执行时间，点击</a:t>
            </a:r>
            <a:r>
              <a:rPr lang="zh-CN" altLang="en-US" b="1" i="1" dirty="0">
                <a:latin typeface="微软雅黑" charset="-122"/>
                <a:ea typeface="微软雅黑" charset="-122"/>
                <a:cs typeface="微软雅黑"/>
              </a:rPr>
              <a:t>确定</a:t>
            </a:r>
            <a:r>
              <a:rPr lang="zh-CN" altLang="en-US" dirty="0">
                <a:latin typeface="微软雅黑" charset="-122"/>
                <a:ea typeface="微软雅黑" charset="-122"/>
                <a:cs typeface="微软雅黑"/>
              </a:rPr>
              <a:t>，即完成配置</a:t>
            </a:r>
          </a:p>
        </p:txBody>
      </p:sp>
      <p:sp>
        <p:nvSpPr>
          <p:cNvPr id="5" name="矩形 4"/>
          <p:cNvSpPr/>
          <p:nvPr/>
        </p:nvSpPr>
        <p:spPr>
          <a:xfrm>
            <a:off x="5362575" y="2954020"/>
            <a:ext cx="812800" cy="33909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891896" y="2215081"/>
            <a:ext cx="10058400" cy="4098925"/>
            <a:chOff x="1680" y="211"/>
            <a:chExt cx="15840" cy="6455"/>
          </a:xfrm>
        </p:grpSpPr>
        <p:pic>
          <p:nvPicPr>
            <p:cNvPr id="2" name="图片 1" descr="屏幕快照 2019-03-29 下午2.48.15"/>
            <p:cNvPicPr>
              <a:picLocks noChangeAspect="1"/>
            </p:cNvPicPr>
            <p:nvPr/>
          </p:nvPicPr>
          <p:blipFill>
            <a:blip r:embed="rId3"/>
            <a:srcRect b="48131"/>
            <a:stretch>
              <a:fillRect/>
            </a:stretch>
          </p:blipFill>
          <p:spPr>
            <a:xfrm>
              <a:off x="1680" y="211"/>
              <a:ext cx="15840" cy="5383"/>
            </a:xfrm>
            <a:prstGeom prst="rect">
              <a:avLst/>
            </a:prstGeom>
          </p:spPr>
        </p:pic>
        <p:pic>
          <p:nvPicPr>
            <p:cNvPr id="6" name="图片 5" descr="屏幕快照 2019-03-29 下午2.48.15"/>
            <p:cNvPicPr>
              <a:picLocks noChangeAspect="1"/>
            </p:cNvPicPr>
            <p:nvPr/>
          </p:nvPicPr>
          <p:blipFill>
            <a:blip r:embed="rId3"/>
            <a:srcRect t="89670"/>
            <a:stretch>
              <a:fillRect/>
            </a:stretch>
          </p:blipFill>
          <p:spPr>
            <a:xfrm>
              <a:off x="1680" y="5594"/>
              <a:ext cx="15840" cy="1072"/>
            </a:xfrm>
            <a:prstGeom prst="rect">
              <a:avLst/>
            </a:prstGeom>
          </p:spPr>
        </p:pic>
      </p:grpSp>
    </p:spTree>
    <p:extLst>
      <p:ext uri="{BB962C8B-B14F-4D97-AF65-F5344CB8AC3E}">
        <p14:creationId xmlns:p14="http://schemas.microsoft.com/office/powerpoint/2010/main" val="32396128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数据重建简介</a:t>
            </a:r>
          </a:p>
        </p:txBody>
      </p:sp>
      <p:sp>
        <p:nvSpPr>
          <p:cNvPr id="2" name="文本框 1"/>
          <p:cNvSpPr txBox="1"/>
          <p:nvPr/>
        </p:nvSpPr>
        <p:spPr>
          <a:xfrm>
            <a:off x="813606" y="1332230"/>
            <a:ext cx="10777050" cy="2120902"/>
          </a:xfrm>
          <a:prstGeom prst="rect">
            <a:avLst/>
          </a:prstGeom>
          <a:noFill/>
        </p:spPr>
        <p:txBody>
          <a:bodyPr wrap="square" rtlCol="0">
            <a:spAutoFit/>
          </a:bodyPr>
          <a:lstStyle/>
          <a:p>
            <a:pPr marL="285750" indent="-285750" algn="l" fontAlgn="auto">
              <a:lnSpc>
                <a:spcPct val="150000"/>
              </a:lnSpc>
              <a:buFont typeface="Arial" panose="020B0604020202090204" pitchFamily="34" charset="0"/>
              <a:buChar char="•"/>
            </a:pPr>
            <a:r>
              <a:rPr lang="zh-CN" altLang="zh-CN" kern="100" dirty="0">
                <a:latin typeface="微软雅黑" charset="-122"/>
                <a:ea typeface="微软雅黑" charset="-122"/>
                <a:cs typeface="Times New Roman" panose="02020503050405090304" charset="0"/>
                <a:sym typeface="+mn-ea"/>
              </a:rPr>
              <a:t>以数据采用两副本策略为例，当存储卷内的组件（磁盘或主机）发生物理故障时，故障组件上的数据</a:t>
            </a:r>
            <a:r>
              <a:rPr lang="zh-CN" altLang="en-US" kern="100" dirty="0">
                <a:latin typeface="微软雅黑" charset="-122"/>
                <a:ea typeface="微软雅黑" charset="-122"/>
                <a:cs typeface="Times New Roman" panose="02020503050405090304" charset="0"/>
                <a:sym typeface="+mn-ea"/>
              </a:rPr>
              <a:t>和</a:t>
            </a:r>
            <a:r>
              <a:rPr lang="zh-CN" altLang="zh-CN" kern="100" dirty="0">
                <a:latin typeface="微软雅黑" charset="-122"/>
                <a:ea typeface="微软雅黑" charset="-122"/>
                <a:cs typeface="Times New Roman" panose="02020503050405090304" charset="0"/>
                <a:sym typeface="+mn-ea"/>
              </a:rPr>
              <a:t>存储在其他组件上</a:t>
            </a:r>
            <a:r>
              <a:rPr lang="zh-CN" altLang="en-US" kern="100" dirty="0">
                <a:latin typeface="微软雅黑" charset="-122"/>
                <a:ea typeface="微软雅黑" charset="-122"/>
                <a:cs typeface="Times New Roman" panose="02020503050405090304" charset="0"/>
                <a:sym typeface="+mn-ea"/>
              </a:rPr>
              <a:t>的另一个副本</a:t>
            </a:r>
            <a:r>
              <a:rPr lang="zh-CN" altLang="zh-CN" kern="100" dirty="0">
                <a:latin typeface="微软雅黑" charset="-122"/>
                <a:ea typeface="微软雅黑" charset="-122"/>
                <a:cs typeface="Times New Roman" panose="02020503050405090304" charset="0"/>
                <a:sym typeface="+mn-ea"/>
              </a:rPr>
              <a:t>，仍然可以保障虚拟机的正常读写，但此时存储卷的</a:t>
            </a:r>
            <a:r>
              <a:rPr lang="zh-CN" altLang="zh-CN" kern="100" dirty="0">
                <a:solidFill>
                  <a:srgbClr val="FF0000"/>
                </a:solidFill>
                <a:latin typeface="微软雅黑" charset="-122"/>
                <a:ea typeface="微软雅黑" charset="-122"/>
                <a:cs typeface="Times New Roman" panose="02020503050405090304" charset="0"/>
                <a:sym typeface="+mn-ea"/>
              </a:rPr>
              <a:t>冗余度实际上已变低</a:t>
            </a:r>
            <a:r>
              <a:rPr lang="zh-CN" altLang="zh-CN" kern="100" dirty="0">
                <a:latin typeface="微软雅黑" charset="-122"/>
                <a:ea typeface="微软雅黑" charset="-122"/>
                <a:cs typeface="Times New Roman" panose="02020503050405090304" charset="0"/>
                <a:sym typeface="+mn-ea"/>
              </a:rPr>
              <a:t>，假如此时另一副本所在的组件也发生故障，就会导致数据丢失</a:t>
            </a:r>
            <a:r>
              <a:rPr lang="zh-CN" altLang="zh-CN" dirty="0">
                <a:latin typeface="微软雅黑" charset="-122"/>
                <a:ea typeface="微软雅黑" charset="-122"/>
                <a:sym typeface="+mn-ea"/>
              </a:rPr>
              <a:t> </a:t>
            </a:r>
            <a:r>
              <a:rPr lang="zh-CN" altLang="en-US" dirty="0">
                <a:latin typeface="微软雅黑" charset="-122"/>
                <a:ea typeface="微软雅黑" charset="-122"/>
                <a:sym typeface="+mn-ea"/>
              </a:rPr>
              <a:t>。</a:t>
            </a:r>
          </a:p>
          <a:p>
            <a:pPr marL="285750" indent="-285750" algn="l" fontAlgn="auto">
              <a:lnSpc>
                <a:spcPct val="150000"/>
              </a:lnSpc>
              <a:buFont typeface="Arial" panose="020B0604020202090204" pitchFamily="34" charset="0"/>
              <a:buChar char="•"/>
            </a:pPr>
            <a:r>
              <a:rPr lang="zh-CN" altLang="en-US" dirty="0">
                <a:latin typeface="微软雅黑" charset="-122"/>
                <a:ea typeface="微软雅黑" charset="-122"/>
                <a:cs typeface="微软雅黑"/>
              </a:rPr>
              <a:t>aSAN通过数据重建功能，在组件（磁盘或主机）发生故障后，将以故障组件上数据的另一副本作为修复源，以分片为单位在目的组件上重建出新的副本，恢复副本的完整性，实现系统自愈。</a:t>
            </a:r>
          </a:p>
        </p:txBody>
      </p:sp>
    </p:spTree>
    <p:extLst>
      <p:ext uri="{BB962C8B-B14F-4D97-AF65-F5344CB8AC3E}">
        <p14:creationId xmlns:p14="http://schemas.microsoft.com/office/powerpoint/2010/main" val="27140583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en-US" altLang="zh-CN" sz="2300" dirty="0"/>
              <a:t>aSAN</a:t>
            </a:r>
            <a:r>
              <a:rPr kumimoji="1" lang="zh-CN" altLang="en-US" sz="2300" dirty="0"/>
              <a:t>数据重建技术优势</a:t>
            </a:r>
          </a:p>
        </p:txBody>
      </p:sp>
      <p:sp>
        <p:nvSpPr>
          <p:cNvPr id="4" name="文本框 3"/>
          <p:cNvSpPr txBox="1"/>
          <p:nvPr/>
        </p:nvSpPr>
        <p:spPr>
          <a:xfrm>
            <a:off x="813605" y="1332230"/>
            <a:ext cx="10587185" cy="2167068"/>
          </a:xfrm>
          <a:prstGeom prst="rect">
            <a:avLst/>
          </a:prstGeom>
          <a:noFill/>
        </p:spPr>
        <p:txBody>
          <a:bodyPr wrap="square" rtlCol="0">
            <a:spAutoFit/>
          </a:bodyPr>
          <a:lstStyle/>
          <a:p>
            <a:pPr>
              <a:lnSpc>
                <a:spcPct val="150000"/>
              </a:lnSpc>
            </a:pPr>
            <a:r>
              <a:rPr lang="en-US" altLang="zh-CN" sz="2000" b="1" dirty="0">
                <a:solidFill>
                  <a:schemeClr val="tx1"/>
                </a:solidFill>
                <a:latin typeface="微软雅黑" charset="-122"/>
                <a:ea typeface="微软雅黑" charset="-122"/>
              </a:rPr>
              <a:t>1.</a:t>
            </a:r>
            <a:r>
              <a:rPr lang="zh-CN" altLang="en-US" b="1" dirty="0">
                <a:solidFill>
                  <a:schemeClr val="tx1"/>
                </a:solidFill>
                <a:latin typeface="微软雅黑" charset="-122"/>
                <a:ea typeface="微软雅黑" charset="-122"/>
              </a:rPr>
              <a:t>全局参与，多并发</a:t>
            </a:r>
            <a:endParaRPr lang="en-US" altLang="zh-CN" b="1" dirty="0">
              <a:solidFill>
                <a:schemeClr val="accent6"/>
              </a:solidFill>
              <a:latin typeface="微软雅黑" charset="-122"/>
              <a:ea typeface="微软雅黑" charset="-122"/>
            </a:endParaRPr>
          </a:p>
          <a:p>
            <a:pPr>
              <a:lnSpc>
                <a:spcPct val="150000"/>
              </a:lnSpc>
            </a:pPr>
            <a:r>
              <a:rPr lang="zh-CN" altLang="zh-CN" dirty="0">
                <a:latin typeface="微软雅黑" charset="-122"/>
                <a:ea typeface="微软雅黑" charset="-122"/>
              </a:rPr>
              <a:t>故障组件上的所损失的分片其另一副本分片是存在于多个磁盘上，因此</a:t>
            </a:r>
            <a:r>
              <a:rPr lang="zh-CN" altLang="zh-CN" dirty="0">
                <a:solidFill>
                  <a:srgbClr val="FF0000"/>
                </a:solidFill>
                <a:latin typeface="微软雅黑" charset="-122"/>
                <a:ea typeface="微软雅黑" charset="-122"/>
              </a:rPr>
              <a:t>重建的源端是多个磁盘</a:t>
            </a:r>
            <a:r>
              <a:rPr lang="zh-CN" altLang="zh-CN" b="1" dirty="0">
                <a:latin typeface="微软雅黑" charset="-122"/>
                <a:ea typeface="微软雅黑" charset="-122"/>
              </a:rPr>
              <a:t>。</a:t>
            </a:r>
            <a:r>
              <a:rPr lang="zh-CN" altLang="zh-CN" dirty="0">
                <a:latin typeface="微软雅黑" charset="-122"/>
                <a:ea typeface="微软雅黑" charset="-122"/>
              </a:rPr>
              <a:t>同时重建的目的端尽可能在满足以下原则的情况下会选择更多的磁盘：</a:t>
            </a:r>
            <a:r>
              <a:rPr lang="en-US" altLang="zh-CN" dirty="0">
                <a:latin typeface="微软雅黑" charset="-122"/>
                <a:ea typeface="微软雅黑" charset="-122"/>
              </a:rPr>
              <a:t>1.</a:t>
            </a:r>
            <a:r>
              <a:rPr lang="zh-CN" altLang="zh-CN" dirty="0">
                <a:latin typeface="微软雅黑" charset="-122"/>
                <a:ea typeface="微软雅黑" charset="-122"/>
              </a:rPr>
              <a:t>必须满足分片的副本之间主机互斥；</a:t>
            </a:r>
            <a:r>
              <a:rPr lang="en-US" altLang="zh-CN" dirty="0">
                <a:latin typeface="微软雅黑" charset="-122"/>
                <a:ea typeface="微软雅黑" charset="-122"/>
              </a:rPr>
              <a:t>2.</a:t>
            </a:r>
            <a:r>
              <a:rPr lang="zh-CN" altLang="zh-CN" dirty="0">
                <a:latin typeface="微软雅黑" charset="-122"/>
                <a:ea typeface="微软雅黑" charset="-122"/>
              </a:rPr>
              <a:t>磁盘容量富余（不超过</a:t>
            </a:r>
            <a:r>
              <a:rPr lang="en-US" altLang="zh-CN" dirty="0">
                <a:latin typeface="微软雅黑" charset="-122"/>
                <a:ea typeface="微软雅黑" charset="-122"/>
              </a:rPr>
              <a:t>85%</a:t>
            </a:r>
            <a:r>
              <a:rPr lang="zh-CN" altLang="zh-CN" dirty="0">
                <a:latin typeface="微软雅黑" charset="-122"/>
                <a:ea typeface="微软雅黑" charset="-122"/>
              </a:rPr>
              <a:t>）。因此，</a:t>
            </a:r>
            <a:r>
              <a:rPr lang="zh-CN" altLang="zh-CN" dirty="0">
                <a:solidFill>
                  <a:srgbClr val="FF0000"/>
                </a:solidFill>
                <a:latin typeface="微软雅黑" charset="-122"/>
                <a:ea typeface="微软雅黑" charset="-122"/>
              </a:rPr>
              <a:t>数据重建的</a:t>
            </a:r>
            <a:r>
              <a:rPr lang="en-US" altLang="zh-CN" dirty="0">
                <a:solidFill>
                  <a:srgbClr val="FF0000"/>
                </a:solidFill>
                <a:latin typeface="微软雅黑" charset="-122"/>
                <a:ea typeface="微软雅黑" charset="-122"/>
              </a:rPr>
              <a:t>I/0</a:t>
            </a:r>
            <a:r>
              <a:rPr lang="zh-CN" altLang="zh-CN" dirty="0">
                <a:solidFill>
                  <a:srgbClr val="FF0000"/>
                </a:solidFill>
                <a:latin typeface="微软雅黑" charset="-122"/>
                <a:ea typeface="微软雅黑" charset="-122"/>
              </a:rPr>
              <a:t>是多并发式的，即从多个源端磁盘读取，往多个目的端磁盘写入的，实现了数据的快速重建</a:t>
            </a:r>
            <a:r>
              <a:rPr lang="zh-CN" altLang="en-US" dirty="0">
                <a:solidFill>
                  <a:srgbClr val="FF0000"/>
                </a:solidFill>
                <a:latin typeface="微软雅黑" charset="-122"/>
                <a:ea typeface="微软雅黑" charset="-122"/>
              </a:rPr>
              <a:t>，可达每</a:t>
            </a:r>
            <a:r>
              <a:rPr lang="en-US" altLang="zh-CN" dirty="0">
                <a:solidFill>
                  <a:srgbClr val="FF0000"/>
                </a:solidFill>
                <a:latin typeface="微软雅黑" charset="-122"/>
                <a:ea typeface="微软雅黑" charset="-122"/>
              </a:rPr>
              <a:t>TB/30min</a:t>
            </a:r>
            <a:r>
              <a:rPr lang="zh-CN" altLang="en-US" b="1" dirty="0">
                <a:latin typeface="微软雅黑" charset="-122"/>
                <a:ea typeface="微软雅黑" charset="-122"/>
              </a:rPr>
              <a:t>。</a:t>
            </a:r>
            <a:endParaRPr kumimoji="1" lang="zh-CN" altLang="en-US" b="1" dirty="0">
              <a:latin typeface="微软雅黑" charset="-122"/>
              <a:ea typeface="微软雅黑" charset="-122"/>
            </a:endParaRPr>
          </a:p>
        </p:txBody>
      </p:sp>
      <p:sp>
        <p:nvSpPr>
          <p:cNvPr id="5" name="文本框 4"/>
          <p:cNvSpPr txBox="1"/>
          <p:nvPr/>
        </p:nvSpPr>
        <p:spPr>
          <a:xfrm>
            <a:off x="813605" y="4629785"/>
            <a:ext cx="10587185" cy="1566904"/>
          </a:xfrm>
          <a:prstGeom prst="rect">
            <a:avLst/>
          </a:prstGeom>
          <a:noFill/>
        </p:spPr>
        <p:txBody>
          <a:bodyPr wrap="square" rtlCol="0">
            <a:spAutoFit/>
          </a:bodyPr>
          <a:lstStyle/>
          <a:p>
            <a:pPr lvl="0"/>
            <a:r>
              <a:rPr lang="en-US" altLang="zh-CN" b="1" dirty="0">
                <a:solidFill>
                  <a:schemeClr val="tx1"/>
                </a:solidFill>
                <a:latin typeface="微软雅黑" charset="-122"/>
                <a:ea typeface="微软雅黑" charset="-122"/>
              </a:rPr>
              <a:t>2.</a:t>
            </a:r>
            <a:r>
              <a:rPr lang="zh-CN" altLang="zh-CN" b="1" dirty="0">
                <a:solidFill>
                  <a:schemeClr val="tx1"/>
                </a:solidFill>
                <a:latin typeface="微软雅黑" charset="-122"/>
                <a:ea typeface="微软雅黑" charset="-122"/>
              </a:rPr>
              <a:t>断点续修</a:t>
            </a:r>
            <a:endParaRPr lang="zh-CN" altLang="zh-CN" sz="2000" b="1" dirty="0">
              <a:solidFill>
                <a:schemeClr val="accent6"/>
              </a:solidFill>
              <a:latin typeface="微软雅黑" charset="-122"/>
              <a:ea typeface="微软雅黑" charset="-122"/>
            </a:endParaRPr>
          </a:p>
          <a:p>
            <a:pPr>
              <a:lnSpc>
                <a:spcPct val="150000"/>
              </a:lnSpc>
            </a:pPr>
            <a:r>
              <a:rPr lang="zh-CN" altLang="zh-CN" dirty="0">
                <a:latin typeface="微软雅黑" charset="-122"/>
                <a:ea typeface="微软雅黑" charset="-122"/>
              </a:rPr>
              <a:t>重建的数据是以分片为单位的，因此在重建过程中如果出现网络中断等异常情况导致重建任务失败，此时影响到的只有失败那一刻正在进行重建的部分分片（默认大小为</a:t>
            </a:r>
            <a:r>
              <a:rPr lang="en-US" altLang="zh-CN" dirty="0">
                <a:latin typeface="微软雅黑" charset="-122"/>
                <a:ea typeface="微软雅黑" charset="-122"/>
              </a:rPr>
              <a:t>4G</a:t>
            </a:r>
            <a:r>
              <a:rPr lang="zh-CN" altLang="zh-CN" dirty="0">
                <a:latin typeface="微软雅黑" charset="-122"/>
                <a:ea typeface="微软雅黑" charset="-122"/>
              </a:rPr>
              <a:t>），</a:t>
            </a:r>
            <a:r>
              <a:rPr lang="zh-CN" altLang="zh-CN" dirty="0">
                <a:solidFill>
                  <a:srgbClr val="FF0000"/>
                </a:solidFill>
                <a:latin typeface="微软雅黑" charset="-122"/>
                <a:ea typeface="微软雅黑" charset="-122"/>
              </a:rPr>
              <a:t>前面已经重建完成的分片在后续重新开始重建任务时，无需再次重建，只需从失败时的分片开始重建。实现断点续修</a:t>
            </a:r>
            <a:r>
              <a:rPr lang="zh-CN" altLang="zh-CN" b="1" dirty="0">
                <a:latin typeface="微软雅黑" charset="-122"/>
                <a:ea typeface="微软雅黑" charset="-122"/>
              </a:rPr>
              <a:t>。</a:t>
            </a:r>
            <a:r>
              <a:rPr lang="zh-CN" altLang="zh-CN" dirty="0">
                <a:latin typeface="微软雅黑" charset="-122"/>
                <a:ea typeface="微软雅黑" charset="-122"/>
              </a:rPr>
              <a:t> </a:t>
            </a:r>
            <a:endParaRPr kumimoji="1" lang="zh-CN" altLang="zh-CN" dirty="0">
              <a:latin typeface="微软雅黑" charset="-122"/>
              <a:ea typeface="微软雅黑" charset="-122"/>
            </a:endParaRPr>
          </a:p>
        </p:txBody>
      </p:sp>
      <p:sp>
        <p:nvSpPr>
          <p:cNvPr id="9" name="矩形 8"/>
          <p:cNvSpPr/>
          <p:nvPr/>
        </p:nvSpPr>
        <p:spPr>
          <a:xfrm>
            <a:off x="813605" y="3772759"/>
            <a:ext cx="10938340" cy="583565"/>
          </a:xfrm>
          <a:prstGeom prst="rect">
            <a:avLst/>
          </a:prstGeom>
        </p:spPr>
        <p:txBody>
          <a:bodyPr wrap="square">
            <a:spAutoFit/>
          </a:bodyPr>
          <a:lstStyle/>
          <a:p>
            <a:r>
              <a:rPr lang="en-US" altLang="zh-CN" sz="1600" kern="100" dirty="0" err="1">
                <a:solidFill>
                  <a:srgbClr val="7F7F7F"/>
                </a:solidFill>
                <a:latin typeface="微软雅黑" charset="-122"/>
                <a:ea typeface="微软雅黑" charset="-122"/>
              </a:rPr>
              <a:t>aSAN</a:t>
            </a:r>
            <a:r>
              <a:rPr lang="zh-CN" altLang="en-US" sz="1600" kern="100" dirty="0">
                <a:solidFill>
                  <a:srgbClr val="7F7F7F"/>
                </a:solidFill>
                <a:latin typeface="微软雅黑" charset="-122"/>
                <a:ea typeface="微软雅黑" charset="-122"/>
              </a:rPr>
              <a:t>仍然</a:t>
            </a:r>
            <a:r>
              <a:rPr lang="zh-CN" altLang="zh-CN" sz="1600" kern="100" dirty="0">
                <a:solidFill>
                  <a:srgbClr val="7F7F7F"/>
                </a:solidFill>
                <a:latin typeface="微软雅黑" charset="-122"/>
                <a:ea typeface="微软雅黑" charset="-122"/>
                <a:cs typeface="Times New Roman" panose="02020503050405090304" charset="0"/>
              </a:rPr>
              <a:t>支持热备盘机制，但热备盘不是数据自动重建的必要条件，热备盘主要用于磁盘的冗余，当磁盘发生故障后，热备盘会自动上线替换掉故障的磁盘，及时恢复存储卷的健康。</a:t>
            </a:r>
            <a:r>
              <a:rPr lang="zh-CN" altLang="zh-CN" sz="1600" dirty="0">
                <a:latin typeface="微软雅黑" charset="-122"/>
                <a:ea typeface="微软雅黑" charset="-122"/>
              </a:rPr>
              <a:t> </a:t>
            </a:r>
          </a:p>
        </p:txBody>
      </p:sp>
    </p:spTree>
    <p:extLst>
      <p:ext uri="{BB962C8B-B14F-4D97-AF65-F5344CB8AC3E}">
        <p14:creationId xmlns:p14="http://schemas.microsoft.com/office/powerpoint/2010/main" val="29983013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en-US" altLang="zh-CN" sz="2300" dirty="0"/>
              <a:t>aSAN</a:t>
            </a:r>
            <a:r>
              <a:rPr kumimoji="1" lang="zh-CN" altLang="en-US" sz="2300" dirty="0"/>
              <a:t>数据重建技术优势</a:t>
            </a:r>
          </a:p>
        </p:txBody>
      </p:sp>
      <p:sp>
        <p:nvSpPr>
          <p:cNvPr id="3" name="文本框 2"/>
          <p:cNvSpPr txBox="1"/>
          <p:nvPr/>
        </p:nvSpPr>
        <p:spPr>
          <a:xfrm>
            <a:off x="813605" y="1332230"/>
            <a:ext cx="10507175" cy="2030095"/>
          </a:xfrm>
          <a:prstGeom prst="rect">
            <a:avLst/>
          </a:prstGeom>
          <a:noFill/>
        </p:spPr>
        <p:txBody>
          <a:bodyPr wrap="square" rtlCol="0">
            <a:spAutoFit/>
          </a:bodyPr>
          <a:lstStyle/>
          <a:p>
            <a:pPr lvl="0"/>
            <a:r>
              <a:rPr lang="en-US" altLang="zh-CN" b="1" dirty="0">
                <a:solidFill>
                  <a:schemeClr val="tx1"/>
                </a:solidFill>
                <a:latin typeface="微软雅黑" charset="-122"/>
                <a:ea typeface="微软雅黑" charset="-122"/>
              </a:rPr>
              <a:t>3.</a:t>
            </a:r>
            <a:r>
              <a:rPr lang="zh-CN" altLang="zh-CN" b="1" dirty="0">
                <a:solidFill>
                  <a:schemeClr val="tx1"/>
                </a:solidFill>
                <a:latin typeface="微软雅黑" charset="-122"/>
                <a:ea typeface="微软雅黑" charset="-122"/>
              </a:rPr>
              <a:t>分级重建</a:t>
            </a:r>
            <a:endParaRPr lang="zh-CN" altLang="zh-CN" sz="2000" b="1" dirty="0">
              <a:solidFill>
                <a:schemeClr val="accent6"/>
              </a:solidFill>
              <a:latin typeface="微软雅黑" charset="-122"/>
              <a:ea typeface="微软雅黑" charset="-122"/>
            </a:endParaRPr>
          </a:p>
          <a:p>
            <a:pPr>
              <a:lnSpc>
                <a:spcPct val="150000"/>
              </a:lnSpc>
            </a:pPr>
            <a:r>
              <a:rPr lang="zh-CN" altLang="zh-CN" dirty="0">
                <a:latin typeface="微软雅黑" charset="-122"/>
                <a:ea typeface="微软雅黑" charset="-122"/>
              </a:rPr>
              <a:t>重建任务发起后，系统默认会优先重建对用户重要的虚拟机数据（如：勾选了“重要虚拟机”选项的虚拟机、使用了虚拟共享盘的虚拟机以及正在开机运行的虚拟机），并且支持在重建任务中由用户指定需要优先进行数据重建的虚拟机。</a:t>
            </a:r>
            <a:endParaRPr lang="en-US" altLang="zh-CN" dirty="0">
              <a:latin typeface="微软雅黑" charset="-122"/>
              <a:ea typeface="微软雅黑" charset="-122"/>
            </a:endParaRPr>
          </a:p>
          <a:p>
            <a:pPr>
              <a:lnSpc>
                <a:spcPct val="150000"/>
              </a:lnSpc>
            </a:pPr>
            <a:r>
              <a:rPr lang="zh-CN" altLang="zh-CN" dirty="0">
                <a:solidFill>
                  <a:srgbClr val="FF0000"/>
                </a:solidFill>
                <a:latin typeface="微软雅黑" charset="-122"/>
                <a:ea typeface="微软雅黑" charset="-122"/>
              </a:rPr>
              <a:t>在存储卷可用于重建数据的空间资源紧缺时，通过分级重建可以优先保障用户重要的数据。</a:t>
            </a:r>
          </a:p>
        </p:txBody>
      </p:sp>
      <p:sp>
        <p:nvSpPr>
          <p:cNvPr id="7" name="文本框 6"/>
          <p:cNvSpPr txBox="1"/>
          <p:nvPr/>
        </p:nvSpPr>
        <p:spPr>
          <a:xfrm>
            <a:off x="813605" y="3362325"/>
            <a:ext cx="10507175" cy="1614805"/>
          </a:xfrm>
          <a:prstGeom prst="rect">
            <a:avLst/>
          </a:prstGeom>
          <a:noFill/>
        </p:spPr>
        <p:txBody>
          <a:bodyPr wrap="square" rtlCol="0">
            <a:spAutoFit/>
          </a:bodyPr>
          <a:lstStyle/>
          <a:p>
            <a:pPr lvl="0"/>
            <a:r>
              <a:rPr lang="en-US" altLang="zh-CN" b="1" dirty="0">
                <a:solidFill>
                  <a:schemeClr val="tx1"/>
                </a:solidFill>
                <a:latin typeface="微软雅黑" charset="-122"/>
                <a:ea typeface="微软雅黑" charset="-122"/>
              </a:rPr>
              <a:t>4.</a:t>
            </a:r>
            <a:r>
              <a:rPr lang="zh-CN" altLang="en-US" b="1" dirty="0">
                <a:solidFill>
                  <a:schemeClr val="tx1"/>
                </a:solidFill>
                <a:latin typeface="微软雅黑" charset="-122"/>
                <a:ea typeface="微软雅黑" charset="-122"/>
              </a:rPr>
              <a:t>智能</a:t>
            </a:r>
            <a:r>
              <a:rPr lang="zh-CN" altLang="zh-CN" b="1" dirty="0">
                <a:solidFill>
                  <a:schemeClr val="tx1"/>
                </a:solidFill>
                <a:latin typeface="微软雅黑" charset="-122"/>
                <a:ea typeface="微软雅黑" charset="-122"/>
              </a:rPr>
              <a:t>重建</a:t>
            </a:r>
            <a:endParaRPr lang="zh-CN" altLang="zh-CN" sz="2000" b="1" dirty="0">
              <a:solidFill>
                <a:schemeClr val="accent6"/>
              </a:solidFill>
              <a:latin typeface="微软雅黑" charset="-122"/>
              <a:ea typeface="微软雅黑" charset="-122"/>
            </a:endParaRPr>
          </a:p>
          <a:p>
            <a:pPr>
              <a:lnSpc>
                <a:spcPct val="150000"/>
              </a:lnSpc>
            </a:pPr>
            <a:r>
              <a:rPr lang="zh-CN" altLang="zh-CN" dirty="0">
                <a:latin typeface="微软雅黑" charset="-122"/>
                <a:ea typeface="微软雅黑" charset="-122"/>
              </a:rPr>
              <a:t>数据在重建过程中会占用一部分的存储网络带宽和磁盘性能，如果启动了智能限速，那么重建程序可以感知到上层业务的</a:t>
            </a:r>
            <a:r>
              <a:rPr lang="en-US" altLang="zh-CN" dirty="0">
                <a:latin typeface="微软雅黑" charset="-122"/>
                <a:ea typeface="微软雅黑" charset="-122"/>
              </a:rPr>
              <a:t>I/0</a:t>
            </a:r>
            <a:r>
              <a:rPr lang="zh-CN" altLang="zh-CN" dirty="0">
                <a:latin typeface="微软雅黑" charset="-122"/>
                <a:ea typeface="微软雅黑" charset="-122"/>
              </a:rPr>
              <a:t>的情况并以此智能地调整重建所占用的</a:t>
            </a:r>
            <a:r>
              <a:rPr lang="en-US" altLang="zh-CN" dirty="0">
                <a:latin typeface="微软雅黑" charset="-122"/>
                <a:ea typeface="微软雅黑" charset="-122"/>
              </a:rPr>
              <a:t>I/0</a:t>
            </a:r>
            <a:r>
              <a:rPr lang="zh-CN" altLang="zh-CN" dirty="0">
                <a:latin typeface="微软雅黑" charset="-122"/>
                <a:ea typeface="微软雅黑" charset="-122"/>
              </a:rPr>
              <a:t>，在保障业务正常运行的前提下快速重建数据。</a:t>
            </a:r>
            <a:endParaRPr lang="zh-CN" altLang="zh-CN" b="1" dirty="0">
              <a:latin typeface="微软雅黑" charset="-122"/>
              <a:ea typeface="微软雅黑" charset="-122"/>
            </a:endParaRPr>
          </a:p>
        </p:txBody>
      </p:sp>
    </p:spTree>
    <p:extLst>
      <p:ext uri="{BB962C8B-B14F-4D97-AF65-F5344CB8AC3E}">
        <p14:creationId xmlns:p14="http://schemas.microsoft.com/office/powerpoint/2010/main" val="209858156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数据重建配置步骤</a:t>
            </a:r>
          </a:p>
        </p:txBody>
      </p:sp>
      <p:sp>
        <p:nvSpPr>
          <p:cNvPr id="3" name="文本框 2"/>
          <p:cNvSpPr txBox="1"/>
          <p:nvPr/>
        </p:nvSpPr>
        <p:spPr>
          <a:xfrm>
            <a:off x="813606" y="1332230"/>
            <a:ext cx="10777050" cy="396583"/>
          </a:xfrm>
          <a:prstGeom prst="rect">
            <a:avLst/>
          </a:prstGeom>
          <a:noFill/>
        </p:spPr>
        <p:txBody>
          <a:bodyPr wrap="square" rtlCol="0">
            <a:spAutoFit/>
          </a:bodyPr>
          <a:lstStyle/>
          <a:p>
            <a:pPr indent="0" algn="l">
              <a:lnSpc>
                <a:spcPct val="120000"/>
              </a:lnSpc>
              <a:buFont typeface="Wingdings" panose="05000000000000000000" pitchFamily="2" charset="2"/>
              <a:buNone/>
            </a:pPr>
            <a:r>
              <a:rPr lang="en-US" altLang="zh-CN" dirty="0">
                <a:latin typeface="微软雅黑" charset="-122"/>
                <a:ea typeface="微软雅黑" charset="-122"/>
                <a:cs typeface="微软雅黑"/>
              </a:rPr>
              <a:t>1.</a:t>
            </a:r>
            <a:r>
              <a:rPr lang="zh-CN" altLang="en-US" dirty="0">
                <a:latin typeface="微软雅黑" charset="-122"/>
                <a:ea typeface="微软雅黑" charset="-122"/>
                <a:cs typeface="微软雅黑"/>
              </a:rPr>
              <a:t>在</a:t>
            </a:r>
            <a:r>
              <a:rPr lang="en-US" altLang="zh-CN" dirty="0">
                <a:latin typeface="微软雅黑" charset="-122"/>
                <a:ea typeface="微软雅黑" charset="-122"/>
                <a:cs typeface="微软雅黑"/>
              </a:rPr>
              <a:t>HCI</a:t>
            </a:r>
            <a:r>
              <a:rPr lang="zh-CN" altLang="en-US" dirty="0">
                <a:latin typeface="微软雅黑" charset="-122"/>
                <a:ea typeface="微软雅黑" charset="-122"/>
                <a:cs typeface="微软雅黑"/>
              </a:rPr>
              <a:t>主界面上点击</a:t>
            </a:r>
            <a:r>
              <a:rPr lang="zh-CN" altLang="en-US" b="1" i="1" dirty="0">
                <a:latin typeface="微软雅黑" charset="-122"/>
                <a:ea typeface="微软雅黑" charset="-122"/>
                <a:cs typeface="微软雅黑"/>
              </a:rPr>
              <a:t>存储</a:t>
            </a:r>
            <a:r>
              <a:rPr lang="zh-CN" altLang="en-US" dirty="0">
                <a:latin typeface="微软雅黑" charset="-122"/>
                <a:ea typeface="微软雅黑" charset="-122"/>
                <a:cs typeface="微软雅黑"/>
              </a:rPr>
              <a:t>，在弹出的选项卡中点击</a:t>
            </a:r>
            <a:r>
              <a:rPr lang="zh-CN" altLang="en-US" b="1" i="1" dirty="0">
                <a:latin typeface="微软雅黑" charset="-122"/>
                <a:ea typeface="微软雅黑" charset="-122"/>
                <a:cs typeface="微软雅黑"/>
              </a:rPr>
              <a:t>虚拟存储</a:t>
            </a:r>
            <a:r>
              <a:rPr lang="zh-CN" altLang="en-US" dirty="0">
                <a:latin typeface="微软雅黑" charset="-122"/>
                <a:ea typeface="微软雅黑" charset="-122"/>
                <a:cs typeface="微软雅黑"/>
              </a:rPr>
              <a:t>，在弹出的菜单中点击</a:t>
            </a:r>
            <a:r>
              <a:rPr lang="zh-CN" altLang="en-US" b="1" i="1" dirty="0">
                <a:latin typeface="微软雅黑" charset="-122"/>
                <a:ea typeface="微软雅黑" charset="-122"/>
                <a:cs typeface="微软雅黑"/>
              </a:rPr>
              <a:t>高级配置</a:t>
            </a:r>
            <a:r>
              <a:rPr lang="zh-CN" altLang="en-US" dirty="0">
                <a:latin typeface="微软雅黑" charset="-122"/>
                <a:ea typeface="微软雅黑" charset="-122"/>
                <a:cs typeface="微软雅黑"/>
              </a:rPr>
              <a:t>。</a:t>
            </a:r>
          </a:p>
        </p:txBody>
      </p:sp>
      <p:pic>
        <p:nvPicPr>
          <p:cNvPr id="4" name="图片 3" descr="屏幕快照 2019-03-29 下午2.48.02"/>
          <p:cNvPicPr>
            <a:picLocks noChangeAspect="1"/>
          </p:cNvPicPr>
          <p:nvPr/>
        </p:nvPicPr>
        <p:blipFill>
          <a:blip r:embed="rId3"/>
          <a:stretch>
            <a:fillRect/>
          </a:stretch>
        </p:blipFill>
        <p:spPr>
          <a:xfrm>
            <a:off x="813605" y="1970426"/>
            <a:ext cx="10058400" cy="2827655"/>
          </a:xfrm>
          <a:prstGeom prst="rect">
            <a:avLst/>
          </a:prstGeom>
        </p:spPr>
      </p:pic>
    </p:spTree>
    <p:extLst>
      <p:ext uri="{BB962C8B-B14F-4D97-AF65-F5344CB8AC3E}">
        <p14:creationId xmlns:p14="http://schemas.microsoft.com/office/powerpoint/2010/main" val="39262683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数据重建配置步骤</a:t>
            </a:r>
          </a:p>
        </p:txBody>
      </p:sp>
      <p:sp>
        <p:nvSpPr>
          <p:cNvPr id="2" name="文本框 1"/>
          <p:cNvSpPr txBox="1"/>
          <p:nvPr/>
        </p:nvSpPr>
        <p:spPr>
          <a:xfrm>
            <a:off x="813606" y="1332230"/>
            <a:ext cx="10777050" cy="396583"/>
          </a:xfrm>
          <a:prstGeom prst="rect">
            <a:avLst/>
          </a:prstGeom>
          <a:noFill/>
        </p:spPr>
        <p:txBody>
          <a:bodyPr wrap="square" rtlCol="0">
            <a:spAutoFit/>
          </a:bodyPr>
          <a:lstStyle/>
          <a:p>
            <a:pPr indent="0" algn="l">
              <a:lnSpc>
                <a:spcPct val="120000"/>
              </a:lnSpc>
              <a:buFont typeface="Wingdings" panose="05000000000000000000" pitchFamily="2" charset="2"/>
              <a:buNone/>
            </a:pPr>
            <a:r>
              <a:rPr lang="en-US" altLang="zh-CN" dirty="0">
                <a:latin typeface="微软雅黑" charset="-122"/>
                <a:ea typeface="微软雅黑" charset="-122"/>
                <a:cs typeface="微软雅黑"/>
              </a:rPr>
              <a:t>2.</a:t>
            </a:r>
            <a:r>
              <a:rPr lang="zh-CN" altLang="en-US" dirty="0">
                <a:latin typeface="微软雅黑" charset="-122"/>
                <a:ea typeface="微软雅黑" charset="-122"/>
                <a:cs typeface="微软雅黑"/>
              </a:rPr>
              <a:t>在高级设置窗口，选择</a:t>
            </a:r>
            <a:r>
              <a:rPr lang="zh-CN" altLang="en-US" b="1" i="1" dirty="0">
                <a:latin typeface="微软雅黑" charset="-122"/>
                <a:ea typeface="微软雅黑" charset="-122"/>
                <a:cs typeface="微软雅黑"/>
              </a:rPr>
              <a:t>故障重建设置</a:t>
            </a:r>
            <a:r>
              <a:rPr lang="zh-CN" altLang="en-US" dirty="0">
                <a:latin typeface="微软雅黑" charset="-122"/>
                <a:ea typeface="微软雅黑" charset="-122"/>
                <a:cs typeface="微软雅黑"/>
              </a:rPr>
              <a:t>，配置主机重建等待时间和硬盘重建等待时间，点击</a:t>
            </a:r>
            <a:r>
              <a:rPr lang="zh-CN" altLang="en-US" b="1" i="1" dirty="0">
                <a:latin typeface="微软雅黑" charset="-122"/>
                <a:ea typeface="微软雅黑" charset="-122"/>
                <a:cs typeface="微软雅黑"/>
              </a:rPr>
              <a:t>确定。</a:t>
            </a:r>
            <a:endParaRPr lang="zh-CN" altLang="en-US" dirty="0">
              <a:latin typeface="微软雅黑" charset="-122"/>
              <a:ea typeface="微软雅黑" charset="-122"/>
              <a:cs typeface="微软雅黑"/>
            </a:endParaRPr>
          </a:p>
        </p:txBody>
      </p:sp>
      <p:grpSp>
        <p:nvGrpSpPr>
          <p:cNvPr id="7" name="组合 6"/>
          <p:cNvGrpSpPr/>
          <p:nvPr/>
        </p:nvGrpSpPr>
        <p:grpSpPr>
          <a:xfrm>
            <a:off x="813605" y="1970426"/>
            <a:ext cx="10058400" cy="4086225"/>
            <a:chOff x="1680" y="221"/>
            <a:chExt cx="15840" cy="6435"/>
          </a:xfrm>
        </p:grpSpPr>
        <p:pic>
          <p:nvPicPr>
            <p:cNvPr id="5" name="图片 4" descr="屏幕快照 2019-03-29 下午2.48.25"/>
            <p:cNvPicPr>
              <a:picLocks noChangeAspect="1"/>
            </p:cNvPicPr>
            <p:nvPr/>
          </p:nvPicPr>
          <p:blipFill>
            <a:blip r:embed="rId3"/>
            <a:srcRect b="48224"/>
            <a:stretch>
              <a:fillRect/>
            </a:stretch>
          </p:blipFill>
          <p:spPr>
            <a:xfrm>
              <a:off x="1680" y="221"/>
              <a:ext cx="15840" cy="5363"/>
            </a:xfrm>
            <a:prstGeom prst="rect">
              <a:avLst/>
            </a:prstGeom>
          </p:spPr>
        </p:pic>
        <p:pic>
          <p:nvPicPr>
            <p:cNvPr id="6" name="图片 5" descr="屏幕快照 2019-03-29 下午2.48.25"/>
            <p:cNvPicPr>
              <a:picLocks noChangeAspect="1"/>
            </p:cNvPicPr>
            <p:nvPr/>
          </p:nvPicPr>
          <p:blipFill>
            <a:blip r:embed="rId3"/>
            <a:srcRect t="89641"/>
            <a:stretch>
              <a:fillRect/>
            </a:stretch>
          </p:blipFill>
          <p:spPr>
            <a:xfrm>
              <a:off x="1680" y="5584"/>
              <a:ext cx="15840" cy="1073"/>
            </a:xfrm>
            <a:prstGeom prst="rect">
              <a:avLst/>
            </a:prstGeom>
          </p:spPr>
        </p:pic>
      </p:grpSp>
    </p:spTree>
    <p:extLst>
      <p:ext uri="{BB962C8B-B14F-4D97-AF65-F5344CB8AC3E}">
        <p14:creationId xmlns:p14="http://schemas.microsoft.com/office/powerpoint/2010/main" val="15951322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数据重建配置步骤</a:t>
            </a:r>
          </a:p>
        </p:txBody>
      </p:sp>
      <p:sp>
        <p:nvSpPr>
          <p:cNvPr id="2" name="文本框 1"/>
          <p:cNvSpPr txBox="1"/>
          <p:nvPr/>
        </p:nvSpPr>
        <p:spPr>
          <a:xfrm>
            <a:off x="813606" y="1332230"/>
            <a:ext cx="10777050" cy="396583"/>
          </a:xfrm>
          <a:prstGeom prst="rect">
            <a:avLst/>
          </a:prstGeom>
          <a:noFill/>
        </p:spPr>
        <p:txBody>
          <a:bodyPr wrap="square" rtlCol="0">
            <a:spAutoFit/>
          </a:bodyPr>
          <a:lstStyle/>
          <a:p>
            <a:pPr indent="0" algn="l">
              <a:lnSpc>
                <a:spcPct val="120000"/>
              </a:lnSpc>
              <a:buFont typeface="Wingdings" panose="05000000000000000000" pitchFamily="2" charset="2"/>
              <a:buNone/>
            </a:pPr>
            <a:r>
              <a:rPr lang="en-US" altLang="zh-CN" dirty="0">
                <a:latin typeface="微软雅黑" charset="-122"/>
                <a:ea typeface="微软雅黑" charset="-122"/>
                <a:cs typeface="微软雅黑"/>
              </a:rPr>
              <a:t>3.</a:t>
            </a:r>
            <a:r>
              <a:rPr lang="zh-CN" altLang="en-US" dirty="0">
                <a:latin typeface="微软雅黑" charset="-122"/>
                <a:ea typeface="微软雅黑" charset="-122"/>
                <a:cs typeface="微软雅黑"/>
              </a:rPr>
              <a:t>在高级设置窗口，选择</a:t>
            </a:r>
            <a:r>
              <a:rPr lang="zh-CN" altLang="en-US" b="1" i="1" dirty="0">
                <a:latin typeface="微软雅黑" charset="-122"/>
                <a:ea typeface="微软雅黑" charset="-122"/>
                <a:cs typeface="微软雅黑"/>
              </a:rPr>
              <a:t>业务性能优化</a:t>
            </a:r>
            <a:r>
              <a:rPr lang="zh-CN" altLang="en-US" dirty="0">
                <a:latin typeface="微软雅黑" charset="-122"/>
                <a:ea typeface="微软雅黑" charset="-122"/>
                <a:cs typeface="微软雅黑"/>
              </a:rPr>
              <a:t>，选择要配置只能限速的卷，勾选启用，点击</a:t>
            </a:r>
            <a:r>
              <a:rPr lang="zh-CN" altLang="en-US" b="1" i="1" dirty="0">
                <a:latin typeface="微软雅黑" charset="-122"/>
                <a:ea typeface="微软雅黑" charset="-122"/>
                <a:cs typeface="微软雅黑"/>
              </a:rPr>
              <a:t>确定</a:t>
            </a:r>
            <a:r>
              <a:rPr lang="zh-CN" altLang="en-US" dirty="0">
                <a:latin typeface="微软雅黑" charset="-122"/>
                <a:ea typeface="微软雅黑" charset="-122"/>
                <a:cs typeface="微软雅黑"/>
              </a:rPr>
              <a:t>，即完成配置</a:t>
            </a:r>
          </a:p>
        </p:txBody>
      </p:sp>
      <p:grpSp>
        <p:nvGrpSpPr>
          <p:cNvPr id="8" name="组合 7"/>
          <p:cNvGrpSpPr/>
          <p:nvPr/>
        </p:nvGrpSpPr>
        <p:grpSpPr>
          <a:xfrm>
            <a:off x="813605" y="2059552"/>
            <a:ext cx="10058400" cy="4064000"/>
            <a:chOff x="1680" y="2737"/>
            <a:chExt cx="15840" cy="6400"/>
          </a:xfrm>
        </p:grpSpPr>
        <p:pic>
          <p:nvPicPr>
            <p:cNvPr id="3" name="图片 2" descr="屏幕快照 2019-03-29 下午2.48.15"/>
            <p:cNvPicPr>
              <a:picLocks noChangeAspect="1"/>
            </p:cNvPicPr>
            <p:nvPr/>
          </p:nvPicPr>
          <p:blipFill>
            <a:blip r:embed="rId3"/>
            <a:srcRect t="89670"/>
            <a:stretch>
              <a:fillRect/>
            </a:stretch>
          </p:blipFill>
          <p:spPr>
            <a:xfrm>
              <a:off x="1680" y="8065"/>
              <a:ext cx="15840" cy="1072"/>
            </a:xfrm>
            <a:prstGeom prst="rect">
              <a:avLst/>
            </a:prstGeom>
          </p:spPr>
        </p:pic>
        <p:pic>
          <p:nvPicPr>
            <p:cNvPr id="4" name="图片 3" descr="屏幕快照 2019-03-29 下午3.46.08"/>
            <p:cNvPicPr>
              <a:picLocks noChangeAspect="1"/>
            </p:cNvPicPr>
            <p:nvPr/>
          </p:nvPicPr>
          <p:blipFill>
            <a:blip r:embed="rId4"/>
            <a:stretch>
              <a:fillRect/>
            </a:stretch>
          </p:blipFill>
          <p:spPr>
            <a:xfrm>
              <a:off x="1680" y="2737"/>
              <a:ext cx="15840" cy="5325"/>
            </a:xfrm>
            <a:prstGeom prst="rect">
              <a:avLst/>
            </a:prstGeom>
          </p:spPr>
        </p:pic>
      </p:grpSp>
    </p:spTree>
    <p:extLst>
      <p:ext uri="{BB962C8B-B14F-4D97-AF65-F5344CB8AC3E}">
        <p14:creationId xmlns:p14="http://schemas.microsoft.com/office/powerpoint/2010/main" val="18814952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lstStyle/>
          <a:p>
            <a:r>
              <a:rPr kumimoji="1" lang="zh-CN" altLang="en-US" dirty="0"/>
              <a:t>小测试</a:t>
            </a:r>
          </a:p>
        </p:txBody>
      </p:sp>
      <p:sp>
        <p:nvSpPr>
          <p:cNvPr id="153" name="内容占位符 30"/>
          <p:cNvSpPr>
            <a:spLocks noGrp="1"/>
          </p:cNvSpPr>
          <p:nvPr>
            <p:ph sz="quarter" idx="4294967295"/>
          </p:nvPr>
        </p:nvSpPr>
        <p:spPr>
          <a:xfrm>
            <a:off x="813605" y="1657350"/>
            <a:ext cx="9456668" cy="3460750"/>
          </a:xfrm>
        </p:spPr>
        <p:txBody>
          <a:bodyPr/>
          <a:lstStyle/>
          <a:p>
            <a:pPr marL="342900" indent="-342900">
              <a:spcBef>
                <a:spcPct val="0"/>
              </a:spcBef>
              <a:buFont typeface="+mj-lt"/>
              <a:buAutoNum type="arabicPeriod"/>
            </a:pPr>
            <a:r>
              <a:rPr lang="zh-CN" altLang="en-US" sz="1800" dirty="0">
                <a:solidFill>
                  <a:srgbClr val="000000"/>
                </a:solidFill>
                <a:latin typeface="微软雅黑" charset="-122"/>
                <a:ea typeface="微软雅黑" charset="-122"/>
                <a:cs typeface="+mn-cs"/>
                <a:sym typeface="Calibri" charset="0"/>
              </a:rPr>
              <a:t>请阐述</a:t>
            </a:r>
            <a:r>
              <a:rPr lang="en-US" altLang="zh-CN" sz="1800" dirty="0">
                <a:solidFill>
                  <a:srgbClr val="000000"/>
                </a:solidFill>
                <a:latin typeface="微软雅黑" charset="-122"/>
                <a:ea typeface="微软雅黑" charset="-122"/>
                <a:cs typeface="+mn-cs"/>
                <a:sym typeface="Calibri" charset="0"/>
              </a:rPr>
              <a:t>HCI</a:t>
            </a:r>
            <a:r>
              <a:rPr lang="zh-CN" altLang="en-US" sz="1800" dirty="0">
                <a:solidFill>
                  <a:srgbClr val="000000"/>
                </a:solidFill>
                <a:latin typeface="微软雅黑" charset="-122"/>
                <a:ea typeface="微软雅黑" charset="-122"/>
                <a:cs typeface="+mn-cs"/>
                <a:sym typeface="Calibri" charset="0"/>
              </a:rPr>
              <a:t>平台数据重建的技术优势。</a:t>
            </a:r>
          </a:p>
        </p:txBody>
      </p:sp>
    </p:spTree>
    <p:extLst>
      <p:ext uri="{BB962C8B-B14F-4D97-AF65-F5344CB8AC3E}">
        <p14:creationId xmlns:p14="http://schemas.microsoft.com/office/powerpoint/2010/main" val="3132470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占位符 23"/>
          <p:cNvSpPr>
            <a:spLocks noGrp="1"/>
          </p:cNvSpPr>
          <p:nvPr>
            <p:ph type="body" sz="quarter" idx="10"/>
          </p:nvPr>
        </p:nvSpPr>
        <p:spPr/>
        <p:txBody>
          <a:bodyPr>
            <a:normAutofit/>
          </a:bodyPr>
          <a:lstStyle/>
          <a:p>
            <a:r>
              <a:rPr kumimoji="1" lang="zh-CN" altLang="en-US" dirty="0"/>
              <a:t>目录</a:t>
            </a:r>
          </a:p>
        </p:txBody>
      </p:sp>
      <p:sp>
        <p:nvSpPr>
          <p:cNvPr id="29" name="文本占位符 24">
            <a:extLst>
              <a:ext uri="{FF2B5EF4-FFF2-40B4-BE49-F238E27FC236}">
                <a16:creationId xmlns:a16="http://schemas.microsoft.com/office/drawing/2014/main" id="{83648BD0-E152-7143-981E-FF7F37FC6B13}"/>
              </a:ext>
            </a:extLst>
          </p:cNvPr>
          <p:cNvSpPr>
            <a:spLocks noGrp="1"/>
          </p:cNvSpPr>
          <p:nvPr>
            <p:ph type="body" sz="quarter" idx="21"/>
          </p:nvPr>
        </p:nvSpPr>
        <p:spPr>
          <a:xfrm>
            <a:off x="7423150" y="2032347"/>
            <a:ext cx="3871913" cy="477838"/>
          </a:xfrm>
        </p:spPr>
        <p:txBody>
          <a:bodyPr/>
          <a:lstStyle/>
          <a:p>
            <a:pPr algn="l"/>
            <a:r>
              <a:rPr kumimoji="1" lang="zh-CN" altLang="en-US" dirty="0">
                <a:solidFill>
                  <a:schemeClr val="bg1">
                    <a:lumMod val="65000"/>
                  </a:schemeClr>
                </a:solidFill>
                <a:sym typeface="+mn-ea"/>
              </a:rPr>
              <a:t>虚拟机磁盘扩容相关操作</a:t>
            </a:r>
            <a:endParaRPr kumimoji="1" lang="zh-CN" altLang="en-US" b="0" kern="1200" dirty="0">
              <a:solidFill>
                <a:schemeClr val="bg1">
                  <a:lumMod val="65000"/>
                </a:schemeClr>
              </a:solidFill>
              <a:latin typeface="微软雅黑"/>
              <a:ea typeface="微软雅黑"/>
              <a:cs typeface="微软雅黑"/>
            </a:endParaRPr>
          </a:p>
          <a:p>
            <a:pPr algn="l"/>
            <a:endParaRPr kumimoji="1" lang="zh-CN" altLang="en-US" dirty="0"/>
          </a:p>
        </p:txBody>
      </p:sp>
      <p:sp>
        <p:nvSpPr>
          <p:cNvPr id="34" name="文本占位符 26">
            <a:extLst>
              <a:ext uri="{FF2B5EF4-FFF2-40B4-BE49-F238E27FC236}">
                <a16:creationId xmlns:a16="http://schemas.microsoft.com/office/drawing/2014/main" id="{0A178584-1963-2445-B94C-F03DB764984F}"/>
              </a:ext>
            </a:extLst>
          </p:cNvPr>
          <p:cNvSpPr>
            <a:spLocks noGrp="1"/>
          </p:cNvSpPr>
          <p:nvPr>
            <p:ph type="body" sz="quarter" idx="23"/>
          </p:nvPr>
        </p:nvSpPr>
        <p:spPr>
          <a:xfrm>
            <a:off x="7423150" y="3280646"/>
            <a:ext cx="3871913" cy="477838"/>
          </a:xfrm>
        </p:spPr>
        <p:txBody>
          <a:bodyPr/>
          <a:lstStyle/>
          <a:p>
            <a:pPr marR="0" lvl="0" fontAlgn="auto"/>
            <a:r>
              <a:rPr kumimoji="1" lang="en-US" altLang="zh-CN" dirty="0">
                <a:sym typeface="+mn-ea"/>
              </a:rPr>
              <a:t>CDP</a:t>
            </a:r>
            <a:r>
              <a:rPr kumimoji="1" lang="zh-CN" altLang="en-US" dirty="0">
                <a:sym typeface="+mn-ea"/>
              </a:rPr>
              <a:t>备份与恢复</a:t>
            </a:r>
            <a:endParaRPr kumimoji="1" lang="zh-CN" altLang="en-US" dirty="0"/>
          </a:p>
        </p:txBody>
      </p:sp>
      <p:sp>
        <p:nvSpPr>
          <p:cNvPr id="35" name="文本占位符 25">
            <a:extLst>
              <a:ext uri="{FF2B5EF4-FFF2-40B4-BE49-F238E27FC236}">
                <a16:creationId xmlns:a16="http://schemas.microsoft.com/office/drawing/2014/main" id="{654221A6-2F1B-3E4D-BE3E-19A0A1604290}"/>
              </a:ext>
            </a:extLst>
          </p:cNvPr>
          <p:cNvSpPr>
            <a:spLocks noGrp="1"/>
          </p:cNvSpPr>
          <p:nvPr>
            <p:ph type="body" sz="quarter" idx="22"/>
          </p:nvPr>
        </p:nvSpPr>
        <p:spPr>
          <a:xfrm>
            <a:off x="7423150" y="2657133"/>
            <a:ext cx="3871913" cy="477838"/>
          </a:xfrm>
        </p:spPr>
        <p:txBody>
          <a:bodyPr/>
          <a:lstStyle/>
          <a:p>
            <a:r>
              <a:rPr kumimoji="1" lang="zh-CN" altLang="en-US" dirty="0">
                <a:sym typeface="+mn-ea"/>
              </a:rPr>
              <a:t>虚拟机备份与恢复</a:t>
            </a:r>
            <a:endParaRPr kumimoji="1" lang="zh-CN" altLang="en-US" dirty="0"/>
          </a:p>
        </p:txBody>
      </p:sp>
      <p:sp>
        <p:nvSpPr>
          <p:cNvPr id="36" name="文本占位符 27">
            <a:extLst>
              <a:ext uri="{FF2B5EF4-FFF2-40B4-BE49-F238E27FC236}">
                <a16:creationId xmlns:a16="http://schemas.microsoft.com/office/drawing/2014/main" id="{3CFC1B3B-BB08-0548-8B90-FF7CAF9888AA}"/>
              </a:ext>
            </a:extLst>
          </p:cNvPr>
          <p:cNvSpPr>
            <a:spLocks noGrp="1"/>
          </p:cNvSpPr>
          <p:nvPr>
            <p:ph type="body" sz="quarter" idx="24"/>
          </p:nvPr>
        </p:nvSpPr>
        <p:spPr>
          <a:xfrm>
            <a:off x="7423150" y="3907917"/>
            <a:ext cx="3871913" cy="477838"/>
          </a:xfrm>
        </p:spPr>
        <p:txBody>
          <a:bodyPr/>
          <a:lstStyle/>
          <a:p>
            <a:r>
              <a:rPr kumimoji="1" lang="zh-CN" altLang="en-US" dirty="0">
                <a:sym typeface="+mn-ea"/>
              </a:rPr>
              <a:t>虚拟存储运维高级配置</a:t>
            </a:r>
            <a:endParaRPr kumimoji="1" lang="zh-CN" altLang="en-US" dirty="0"/>
          </a:p>
        </p:txBody>
      </p:sp>
      <p:sp>
        <p:nvSpPr>
          <p:cNvPr id="37" name="文本占位符 29">
            <a:extLst>
              <a:ext uri="{FF2B5EF4-FFF2-40B4-BE49-F238E27FC236}">
                <a16:creationId xmlns:a16="http://schemas.microsoft.com/office/drawing/2014/main" id="{44F47614-BDF8-4247-903E-865D754F011E}"/>
              </a:ext>
            </a:extLst>
          </p:cNvPr>
          <p:cNvSpPr txBox="1">
            <a:spLocks/>
          </p:cNvSpPr>
          <p:nvPr/>
        </p:nvSpPr>
        <p:spPr>
          <a:xfrm>
            <a:off x="7080435" y="1968404"/>
            <a:ext cx="373329" cy="4778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800" b="1" kern="1200">
                <a:solidFill>
                  <a:srgbClr val="184199"/>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a:solidFill>
                  <a:srgbClr val="A6A6A6"/>
                </a:solidFill>
              </a:rPr>
              <a:t>1</a:t>
            </a:r>
            <a:endParaRPr kumimoji="1" lang="zh-CN" altLang="en-US" dirty="0">
              <a:solidFill>
                <a:srgbClr val="A6A6A6"/>
              </a:solidFill>
            </a:endParaRPr>
          </a:p>
        </p:txBody>
      </p:sp>
      <p:sp>
        <p:nvSpPr>
          <p:cNvPr id="38" name="文本占位符 30">
            <a:extLst>
              <a:ext uri="{FF2B5EF4-FFF2-40B4-BE49-F238E27FC236}">
                <a16:creationId xmlns:a16="http://schemas.microsoft.com/office/drawing/2014/main" id="{FA568B97-86A8-FD44-A621-5125A9EA7B4E}"/>
              </a:ext>
            </a:extLst>
          </p:cNvPr>
          <p:cNvSpPr txBox="1">
            <a:spLocks/>
          </p:cNvSpPr>
          <p:nvPr/>
        </p:nvSpPr>
        <p:spPr>
          <a:xfrm>
            <a:off x="7080435" y="2613337"/>
            <a:ext cx="373329" cy="4778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t>2</a:t>
            </a:r>
            <a:endParaRPr kumimoji="1" lang="zh-CN" altLang="en-US" dirty="0"/>
          </a:p>
        </p:txBody>
      </p:sp>
      <p:sp>
        <p:nvSpPr>
          <p:cNvPr id="39" name="文本占位符 31">
            <a:extLst>
              <a:ext uri="{FF2B5EF4-FFF2-40B4-BE49-F238E27FC236}">
                <a16:creationId xmlns:a16="http://schemas.microsoft.com/office/drawing/2014/main" id="{98D8168C-80A2-A74B-804F-55D8F520253D}"/>
              </a:ext>
            </a:extLst>
          </p:cNvPr>
          <p:cNvSpPr txBox="1">
            <a:spLocks/>
          </p:cNvSpPr>
          <p:nvPr/>
        </p:nvSpPr>
        <p:spPr>
          <a:xfrm>
            <a:off x="7080435" y="3244394"/>
            <a:ext cx="373329"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t>3</a:t>
            </a:r>
            <a:endParaRPr kumimoji="1" lang="zh-CN" altLang="en-US" dirty="0"/>
          </a:p>
        </p:txBody>
      </p:sp>
      <p:sp>
        <p:nvSpPr>
          <p:cNvPr id="40" name="文本占位符 32">
            <a:extLst>
              <a:ext uri="{FF2B5EF4-FFF2-40B4-BE49-F238E27FC236}">
                <a16:creationId xmlns:a16="http://schemas.microsoft.com/office/drawing/2014/main" id="{3C590745-C37D-0242-B152-6796BF4C3DE1}"/>
              </a:ext>
            </a:extLst>
          </p:cNvPr>
          <p:cNvSpPr txBox="1">
            <a:spLocks/>
          </p:cNvSpPr>
          <p:nvPr/>
        </p:nvSpPr>
        <p:spPr>
          <a:xfrm>
            <a:off x="7080435" y="3867573"/>
            <a:ext cx="373329"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t>4</a:t>
            </a:r>
            <a:endParaRPr kumimoji="1" lang="zh-CN" altLang="en-US" dirty="0"/>
          </a:p>
        </p:txBody>
      </p:sp>
      <p:sp>
        <p:nvSpPr>
          <p:cNvPr id="41" name="文本占位符 27">
            <a:extLst>
              <a:ext uri="{FF2B5EF4-FFF2-40B4-BE49-F238E27FC236}">
                <a16:creationId xmlns:a16="http://schemas.microsoft.com/office/drawing/2014/main" id="{964C6E5C-2941-3F4E-8A03-B58EFF8DDFD5}"/>
              </a:ext>
            </a:extLst>
          </p:cNvPr>
          <p:cNvSpPr txBox="1">
            <a:spLocks/>
          </p:cNvSpPr>
          <p:nvPr/>
        </p:nvSpPr>
        <p:spPr>
          <a:xfrm>
            <a:off x="7435476" y="4531499"/>
            <a:ext cx="3871913"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000" b="0" kern="1200">
                <a:solidFill>
                  <a:schemeClr val="bg1">
                    <a:lumMod val="65000"/>
                  </a:schemeClr>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CN" altLang="en-US" dirty="0">
                <a:solidFill>
                  <a:srgbClr val="184199"/>
                </a:solidFill>
                <a:sym typeface="+mn-ea"/>
              </a:rPr>
              <a:t>管理员分级分权配置</a:t>
            </a:r>
            <a:endParaRPr kumimoji="1" lang="zh-CN" altLang="en-US" dirty="0">
              <a:solidFill>
                <a:srgbClr val="184199"/>
              </a:solidFill>
            </a:endParaRPr>
          </a:p>
        </p:txBody>
      </p:sp>
      <p:sp>
        <p:nvSpPr>
          <p:cNvPr id="42" name="文本占位符 32">
            <a:extLst>
              <a:ext uri="{FF2B5EF4-FFF2-40B4-BE49-F238E27FC236}">
                <a16:creationId xmlns:a16="http://schemas.microsoft.com/office/drawing/2014/main" id="{D0F63E61-C47A-E745-9EE2-B50494621D27}"/>
              </a:ext>
            </a:extLst>
          </p:cNvPr>
          <p:cNvSpPr txBox="1">
            <a:spLocks/>
          </p:cNvSpPr>
          <p:nvPr/>
        </p:nvSpPr>
        <p:spPr>
          <a:xfrm>
            <a:off x="7092761" y="4491155"/>
            <a:ext cx="373329" cy="4778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b="1" kern="1200">
                <a:solidFill>
                  <a:srgbClr val="A6A6A6"/>
                </a:solidFill>
                <a:latin typeface="微软雅黑"/>
                <a:ea typeface="微软雅黑"/>
                <a:cs typeface="微软雅黑"/>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solidFill>
                  <a:srgbClr val="184199"/>
                </a:solidFill>
              </a:rPr>
              <a:t>5</a:t>
            </a:r>
            <a:endParaRPr kumimoji="1" lang="zh-CN" altLang="en-US" dirty="0">
              <a:solidFill>
                <a:srgbClr val="184199"/>
              </a:solidFill>
            </a:endParaRPr>
          </a:p>
        </p:txBody>
      </p:sp>
    </p:spTree>
    <p:extLst>
      <p:ext uri="{BB962C8B-B14F-4D97-AF65-F5344CB8AC3E}">
        <p14:creationId xmlns:p14="http://schemas.microsoft.com/office/powerpoint/2010/main" val="17873911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p:cNvSpPr>
            <a:spLocks noGrp="1"/>
          </p:cNvSpPr>
          <p:nvPr>
            <p:ph type="body" sz="quarter" idx="10"/>
          </p:nvPr>
        </p:nvSpPr>
        <p:spPr/>
        <p:txBody>
          <a:bodyPr>
            <a:normAutofit fontScale="95000"/>
          </a:bodyPr>
          <a:lstStyle/>
          <a:p>
            <a:r>
              <a:rPr kumimoji="1" lang="zh-CN" altLang="en-US" dirty="0"/>
              <a:t>管理员分级分权配置</a:t>
            </a:r>
          </a:p>
        </p:txBody>
      </p:sp>
    </p:spTree>
    <p:extLst>
      <p:ext uri="{BB962C8B-B14F-4D97-AF65-F5344CB8AC3E}">
        <p14:creationId xmlns:p14="http://schemas.microsoft.com/office/powerpoint/2010/main" val="21487469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管理员分级分权配置</a:t>
            </a:r>
          </a:p>
        </p:txBody>
      </p:sp>
      <p:sp>
        <p:nvSpPr>
          <p:cNvPr id="2" name="文本框 1"/>
          <p:cNvSpPr txBox="1"/>
          <p:nvPr/>
        </p:nvSpPr>
        <p:spPr>
          <a:xfrm>
            <a:off x="813606" y="1332230"/>
            <a:ext cx="10777050" cy="2416175"/>
          </a:xfrm>
          <a:prstGeom prst="rect">
            <a:avLst/>
          </a:prstGeom>
          <a:noFill/>
        </p:spPr>
        <p:txBody>
          <a:bodyPr wrap="square" rtlCol="0">
            <a:spAutoFit/>
          </a:bodyPr>
          <a:lstStyle/>
          <a:p>
            <a:pPr algn="l">
              <a:lnSpc>
                <a:spcPct val="120000"/>
              </a:lnSpc>
              <a:buFontTx/>
            </a:pPr>
            <a:r>
              <a:rPr lang="zh-CN" altLang="en-US" dirty="0" err="1">
                <a:latin typeface="微软雅黑" charset="-122"/>
                <a:ea typeface="微软雅黑" charset="-122"/>
                <a:cs typeface="微软雅黑"/>
              </a:rPr>
              <a:t>企业云管理员分级分权配置主要包括两大部分配置内容：权限配置和用户配置。本配置是最高级的管理配置，只有admin用户能够配置。</a:t>
            </a:r>
          </a:p>
          <a:p>
            <a:pPr algn="l">
              <a:lnSpc>
                <a:spcPct val="120000"/>
              </a:lnSpc>
              <a:buFontTx/>
            </a:pPr>
            <a:endParaRPr lang="zh-CN" altLang="en-US" dirty="0" err="1">
              <a:latin typeface="微软雅黑" charset="-122"/>
              <a:ea typeface="微软雅黑" charset="-122"/>
              <a:cs typeface="微软雅黑"/>
            </a:endParaRPr>
          </a:p>
          <a:p>
            <a:pPr algn="l">
              <a:lnSpc>
                <a:spcPct val="120000"/>
              </a:lnSpc>
              <a:buFontTx/>
            </a:pPr>
            <a:r>
              <a:rPr lang="zh-CN" altLang="en-US" dirty="0" err="1">
                <a:latin typeface="微软雅黑" charset="-122"/>
                <a:ea typeface="微软雅黑" charset="-122"/>
                <a:cs typeface="微软雅黑"/>
              </a:rPr>
              <a:t>权限相当于一个角色功能，是对某个资源拥有什么样的权限的描述。权限，是零个或者多个具体权限的集合。</a:t>
            </a:r>
          </a:p>
          <a:p>
            <a:pPr algn="l">
              <a:lnSpc>
                <a:spcPct val="120000"/>
              </a:lnSpc>
              <a:buFontTx/>
            </a:pPr>
            <a:endParaRPr lang="zh-CN" altLang="en-US" dirty="0" err="1">
              <a:latin typeface="微软雅黑" charset="-122"/>
              <a:ea typeface="微软雅黑" charset="-122"/>
              <a:cs typeface="微软雅黑"/>
            </a:endParaRPr>
          </a:p>
          <a:p>
            <a:pPr algn="l">
              <a:lnSpc>
                <a:spcPct val="120000"/>
              </a:lnSpc>
              <a:buFontTx/>
            </a:pPr>
            <a:r>
              <a:rPr lang="zh-CN" altLang="en-US" dirty="0" err="1">
                <a:latin typeface="微软雅黑" charset="-122"/>
                <a:ea typeface="微软雅黑" charset="-122"/>
                <a:cs typeface="微软雅黑"/>
              </a:rPr>
              <a:t>新用户增加后，要给其配置相应的权限及资源配额，保证该用户对企业云有对应的管理能力</a:t>
            </a:r>
          </a:p>
        </p:txBody>
      </p:sp>
    </p:spTree>
    <p:extLst>
      <p:ext uri="{BB962C8B-B14F-4D97-AF65-F5344CB8AC3E}">
        <p14:creationId xmlns:p14="http://schemas.microsoft.com/office/powerpoint/2010/main" val="39788953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权限配置操作步骤</a:t>
            </a:r>
          </a:p>
        </p:txBody>
      </p:sp>
      <p:sp>
        <p:nvSpPr>
          <p:cNvPr id="4" name="文本框 3"/>
          <p:cNvSpPr txBox="1"/>
          <p:nvPr/>
        </p:nvSpPr>
        <p:spPr>
          <a:xfrm>
            <a:off x="813605" y="1579880"/>
            <a:ext cx="10039815" cy="396583"/>
          </a:xfrm>
          <a:prstGeom prst="rect">
            <a:avLst/>
          </a:prstGeom>
          <a:noFill/>
          <a:ln w="9525">
            <a:noFill/>
          </a:ln>
        </p:spPr>
        <p:txBody>
          <a:bodyPr wrap="square">
            <a:spAutoFit/>
          </a:bodyPr>
          <a:lstStyle/>
          <a:p>
            <a:pPr marL="0" algn="l">
              <a:lnSpc>
                <a:spcPct val="120000"/>
              </a:lnSpc>
              <a:buFontTx/>
            </a:pPr>
            <a:r>
              <a:rPr lang="en-US" altLang="zh-CN" dirty="0">
                <a:latin typeface="微软雅黑"/>
                <a:ea typeface="微软雅黑"/>
                <a:cs typeface="微软雅黑"/>
                <a:sym typeface="+mn-ea"/>
              </a:rPr>
              <a:t>1.</a:t>
            </a:r>
            <a:r>
              <a:rPr lang="zh-CN" altLang="en-US" dirty="0" err="1">
                <a:latin typeface="微软雅黑" charset="-122"/>
                <a:ea typeface="微软雅黑" charset="-122"/>
                <a:cs typeface="微软雅黑"/>
                <a:sym typeface="+mn-ea"/>
              </a:rPr>
              <a:t>打开控制台，点击</a:t>
            </a:r>
            <a:r>
              <a:rPr lang="zh-CN" altLang="en-US" b="1" dirty="0" err="1">
                <a:latin typeface="微软雅黑" charset="-122"/>
                <a:ea typeface="微软雅黑" charset="-122"/>
                <a:cs typeface="微软雅黑"/>
                <a:sym typeface="+mn-ea"/>
              </a:rPr>
              <a:t>管理</a:t>
            </a:r>
            <a:r>
              <a:rPr lang="zh-CN" altLang="en-US" dirty="0" err="1">
                <a:latin typeface="微软雅黑" charset="-122"/>
                <a:ea typeface="微软雅黑" charset="-122"/>
                <a:cs typeface="微软雅黑"/>
                <a:sym typeface="+mn-ea"/>
              </a:rPr>
              <a:t>，在弹出的节面中点击</a:t>
            </a:r>
            <a:r>
              <a:rPr lang="zh-CN" altLang="en-US" b="1" dirty="0" err="1">
                <a:latin typeface="微软雅黑" charset="-122"/>
                <a:ea typeface="微软雅黑" charset="-122"/>
                <a:cs typeface="微软雅黑"/>
                <a:sym typeface="+mn-ea"/>
              </a:rPr>
              <a:t>管理员与权限管理</a:t>
            </a:r>
            <a:r>
              <a:rPr lang="zh-CN" altLang="en-US" dirty="0" err="1">
                <a:latin typeface="微软雅黑" charset="-122"/>
                <a:ea typeface="微软雅黑" charset="-122"/>
                <a:cs typeface="微软雅黑"/>
                <a:sym typeface="+mn-ea"/>
              </a:rPr>
              <a:t>。</a:t>
            </a:r>
          </a:p>
        </p:txBody>
      </p:sp>
      <p:pic>
        <p:nvPicPr>
          <p:cNvPr id="209" name="图片 209"/>
          <p:cNvPicPr>
            <a:picLocks noChangeAspect="1"/>
          </p:cNvPicPr>
          <p:nvPr/>
        </p:nvPicPr>
        <p:blipFill>
          <a:blip r:embed="rId3"/>
          <a:srcRect t="-312" b="40503"/>
          <a:stretch>
            <a:fillRect/>
          </a:stretch>
        </p:blipFill>
        <p:spPr>
          <a:xfrm>
            <a:off x="813605" y="2271566"/>
            <a:ext cx="9539605" cy="3750945"/>
          </a:xfrm>
          <a:prstGeom prst="rect">
            <a:avLst/>
          </a:prstGeom>
        </p:spPr>
      </p:pic>
    </p:spTree>
    <p:extLst>
      <p:ext uri="{BB962C8B-B14F-4D97-AF65-F5344CB8AC3E}">
        <p14:creationId xmlns:p14="http://schemas.microsoft.com/office/powerpoint/2010/main" val="42453810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权限配置操作步骤</a:t>
            </a:r>
          </a:p>
        </p:txBody>
      </p:sp>
      <p:sp>
        <p:nvSpPr>
          <p:cNvPr id="4" name="文本框 3"/>
          <p:cNvSpPr txBox="1"/>
          <p:nvPr/>
        </p:nvSpPr>
        <p:spPr>
          <a:xfrm>
            <a:off x="813605" y="1579880"/>
            <a:ext cx="10039815" cy="396583"/>
          </a:xfrm>
          <a:prstGeom prst="rect">
            <a:avLst/>
          </a:prstGeom>
          <a:noFill/>
          <a:ln w="9525">
            <a:noFill/>
          </a:ln>
        </p:spPr>
        <p:txBody>
          <a:bodyPr wrap="square">
            <a:spAutoFit/>
          </a:bodyPr>
          <a:lstStyle/>
          <a:p>
            <a:pPr marL="0" algn="l">
              <a:lnSpc>
                <a:spcPct val="120000"/>
              </a:lnSpc>
              <a:buFontTx/>
            </a:pPr>
            <a:r>
              <a:rPr lang="en-US" altLang="zh-CN">
                <a:latin typeface="微软雅黑" charset="0"/>
                <a:ea typeface="微软雅黑"/>
                <a:cs typeface="微软雅黑"/>
                <a:sym typeface="+mn-ea"/>
              </a:rPr>
              <a:t>2.</a:t>
            </a:r>
            <a:r>
              <a:rPr lang="zh-CN" altLang="en-US" dirty="0" err="1">
                <a:latin typeface="微软雅黑" charset="-122"/>
                <a:ea typeface="微软雅黑" charset="-122"/>
                <a:cs typeface="微软雅黑"/>
                <a:sym typeface="+mn-ea"/>
              </a:rPr>
              <a:t>在弹出的选项卡中，点击</a:t>
            </a:r>
            <a:r>
              <a:rPr lang="zh-CN" altLang="en-US" b="1" dirty="0" err="1">
                <a:latin typeface="微软雅黑" charset="-122"/>
                <a:ea typeface="微软雅黑" charset="-122"/>
                <a:cs typeface="微软雅黑"/>
                <a:sym typeface="+mn-ea"/>
              </a:rPr>
              <a:t>权限</a:t>
            </a:r>
            <a:r>
              <a:rPr lang="zh-CN" altLang="en-US" dirty="0" err="1">
                <a:latin typeface="微软雅黑" charset="-122"/>
                <a:ea typeface="微软雅黑" charset="-122"/>
                <a:cs typeface="微软雅黑"/>
                <a:sym typeface="+mn-ea"/>
              </a:rPr>
              <a:t>，进入权限管理界面，点击</a:t>
            </a:r>
            <a:r>
              <a:rPr lang="zh-CN" altLang="en-US" b="1" dirty="0" err="1">
                <a:latin typeface="微软雅黑" charset="-122"/>
                <a:ea typeface="微软雅黑" charset="-122"/>
                <a:cs typeface="微软雅黑"/>
                <a:sym typeface="+mn-ea"/>
              </a:rPr>
              <a:t>新增</a:t>
            </a:r>
            <a:r>
              <a:rPr lang="zh-CN" altLang="en-US" dirty="0" err="1">
                <a:latin typeface="微软雅黑" charset="-122"/>
                <a:ea typeface="微软雅黑" charset="-122"/>
                <a:cs typeface="微软雅黑"/>
                <a:sym typeface="+mn-ea"/>
              </a:rPr>
              <a:t>。</a:t>
            </a:r>
          </a:p>
        </p:txBody>
      </p:sp>
      <p:pic>
        <p:nvPicPr>
          <p:cNvPr id="214" name="图片 214"/>
          <p:cNvPicPr>
            <a:picLocks noChangeAspect="1"/>
          </p:cNvPicPr>
          <p:nvPr/>
        </p:nvPicPr>
        <p:blipFill>
          <a:blip r:embed="rId3"/>
          <a:srcRect b="35287"/>
          <a:stretch>
            <a:fillRect/>
          </a:stretch>
        </p:blipFill>
        <p:spPr>
          <a:xfrm>
            <a:off x="813605" y="2137751"/>
            <a:ext cx="9563100" cy="3195955"/>
          </a:xfrm>
          <a:prstGeom prst="rect">
            <a:avLst/>
          </a:prstGeom>
        </p:spPr>
      </p:pic>
    </p:spTree>
    <p:extLst>
      <p:ext uri="{BB962C8B-B14F-4D97-AF65-F5344CB8AC3E}">
        <p14:creationId xmlns:p14="http://schemas.microsoft.com/office/powerpoint/2010/main" val="7917023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13605" y="1579880"/>
            <a:ext cx="10039815" cy="645160"/>
          </a:xfrm>
          <a:prstGeom prst="rect">
            <a:avLst/>
          </a:prstGeom>
          <a:noFill/>
          <a:ln w="9525">
            <a:noFill/>
          </a:ln>
        </p:spPr>
        <p:txBody>
          <a:bodyPr wrap="square">
            <a:spAutoFit/>
          </a:bodyPr>
          <a:lstStyle/>
          <a:p>
            <a:pPr marL="0" indent="0"/>
            <a:r>
              <a:rPr lang="en-US" altLang="zh-CN" dirty="0">
                <a:latin typeface="微软雅黑"/>
                <a:ea typeface="微软雅黑"/>
                <a:cs typeface="微软雅黑"/>
                <a:sym typeface="+mn-ea"/>
              </a:rPr>
              <a:t>3.</a:t>
            </a:r>
            <a:r>
              <a:rPr lang="zh-CN" altLang="en-US" dirty="0">
                <a:latin typeface="微软雅黑" charset="0"/>
                <a:ea typeface="微软雅黑" charset="0"/>
                <a:cs typeface="微软雅黑" charset="0"/>
                <a:sym typeface="+mn-ea"/>
              </a:rPr>
              <a:t>在弹出的新增权限窗口中，输入权限名称以及描述（名称必填，描述选填，而且名称需要唯一），然后勾选所需要的具体权限，点击</a:t>
            </a:r>
            <a:r>
              <a:rPr lang="zh-CN" altLang="en-US" b="1" i="1" dirty="0">
                <a:latin typeface="微软雅黑" charset="0"/>
                <a:ea typeface="微软雅黑" charset="0"/>
                <a:cs typeface="微软雅黑" charset="0"/>
                <a:sym typeface="+mn-ea"/>
              </a:rPr>
              <a:t>确定</a:t>
            </a:r>
            <a:r>
              <a:rPr lang="zh-CN" altLang="en-US" dirty="0">
                <a:latin typeface="微软雅黑" charset="0"/>
                <a:ea typeface="微软雅黑" charset="0"/>
                <a:cs typeface="微软雅黑" charset="0"/>
                <a:sym typeface="+mn-ea"/>
              </a:rPr>
              <a:t>。</a:t>
            </a:r>
          </a:p>
        </p:txBody>
      </p:sp>
      <p:pic>
        <p:nvPicPr>
          <p:cNvPr id="160" name="图片 160"/>
          <p:cNvPicPr>
            <a:picLocks noChangeAspect="1" noChangeArrowheads="1"/>
          </p:cNvPicPr>
          <p:nvPr/>
        </p:nvPicPr>
        <p:blipFill>
          <a:blip r:embed="rId3">
            <a:extLst>
              <a:ext uri="{28A0092B-C50C-407E-A947-70E740481C1C}">
                <a14:useLocalDpi xmlns:a14="http://schemas.microsoft.com/office/drawing/2010/main" val="0"/>
              </a:ext>
            </a:extLst>
          </a:blip>
          <a:srcRect l="13478" t="18604" r="7221" b="2771"/>
          <a:stretch>
            <a:fillRect/>
          </a:stretch>
        </p:blipFill>
        <p:spPr>
          <a:xfrm>
            <a:off x="2810959" y="2331999"/>
            <a:ext cx="4924425" cy="4413250"/>
          </a:xfrm>
          <a:prstGeom prst="rect">
            <a:avLst/>
          </a:prstGeom>
          <a:noFill/>
          <a:ln>
            <a:noFill/>
          </a:ln>
        </p:spPr>
      </p:pic>
      <p:sp>
        <p:nvSpPr>
          <p:cNvPr id="3" name="文本占位符 2"/>
          <p:cNvSpPr>
            <a:spLocks noGrp="1"/>
          </p:cNvSpPr>
          <p:nvPr>
            <p:ph type="body" sz="quarter" idx="10"/>
          </p:nvPr>
        </p:nvSpPr>
        <p:spPr/>
        <p:txBody>
          <a:bodyPr>
            <a:noAutofit/>
          </a:bodyPr>
          <a:lstStyle/>
          <a:p>
            <a:r>
              <a:rPr kumimoji="1" lang="zh-CN" altLang="en-US" sz="2300" dirty="0"/>
              <a:t>权限配置操作步骤</a:t>
            </a:r>
          </a:p>
        </p:txBody>
      </p:sp>
    </p:spTree>
    <p:extLst>
      <p:ext uri="{BB962C8B-B14F-4D97-AF65-F5344CB8AC3E}">
        <p14:creationId xmlns:p14="http://schemas.microsoft.com/office/powerpoint/2010/main" val="32918023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权限配置操作步骤</a:t>
            </a:r>
          </a:p>
        </p:txBody>
      </p:sp>
      <p:sp>
        <p:nvSpPr>
          <p:cNvPr id="4" name="文本框 3"/>
          <p:cNvSpPr txBox="1"/>
          <p:nvPr/>
        </p:nvSpPr>
        <p:spPr>
          <a:xfrm>
            <a:off x="813605" y="1579880"/>
            <a:ext cx="10039815" cy="645160"/>
          </a:xfrm>
          <a:prstGeom prst="rect">
            <a:avLst/>
          </a:prstGeom>
          <a:noFill/>
          <a:ln w="9525">
            <a:noFill/>
          </a:ln>
        </p:spPr>
        <p:txBody>
          <a:bodyPr wrap="square">
            <a:spAutoFit/>
          </a:bodyPr>
          <a:lstStyle/>
          <a:p>
            <a:pPr marL="0" indent="0"/>
            <a:r>
              <a:rPr lang="en-US" altLang="zh-CN" dirty="0">
                <a:latin typeface="微软雅黑"/>
                <a:ea typeface="微软雅黑"/>
                <a:cs typeface="微软雅黑"/>
                <a:sym typeface="+mn-ea"/>
              </a:rPr>
              <a:t>4.</a:t>
            </a:r>
            <a:r>
              <a:rPr lang="zh-CN" altLang="en-US" dirty="0">
                <a:latin typeface="微软雅黑" charset="0"/>
                <a:ea typeface="微软雅黑" charset="0"/>
                <a:cs typeface="微软雅黑" charset="0"/>
                <a:sym typeface="+mn-ea"/>
              </a:rPr>
              <a:t>新增权限之后，可以根据需要，修改权限的名称、描述以及该权限包含的具体的权限内容。点击要编辑的权限右边的编辑图标，即可进行编辑。</a:t>
            </a:r>
          </a:p>
        </p:txBody>
      </p:sp>
      <p:grpSp>
        <p:nvGrpSpPr>
          <p:cNvPr id="5" name="组合 4"/>
          <p:cNvGrpSpPr/>
          <p:nvPr/>
        </p:nvGrpSpPr>
        <p:grpSpPr>
          <a:xfrm>
            <a:off x="813605" y="2481518"/>
            <a:ext cx="8089900" cy="3500120"/>
            <a:chOff x="8722" y="2307"/>
            <a:chExt cx="10065" cy="4454"/>
          </a:xfrm>
        </p:grpSpPr>
        <p:pic>
          <p:nvPicPr>
            <p:cNvPr id="161" name="图片 161" descr="1"/>
            <p:cNvPicPr>
              <a:picLocks noChangeAspect="1" noChangeArrowheads="1"/>
            </p:cNvPicPr>
            <p:nvPr/>
          </p:nvPicPr>
          <p:blipFill>
            <a:blip r:embed="rId3">
              <a:extLst>
                <a:ext uri="{28A0092B-C50C-407E-A947-70E740481C1C}">
                  <a14:useLocalDpi xmlns:a14="http://schemas.microsoft.com/office/drawing/2010/main" val="0"/>
                </a:ext>
              </a:extLst>
            </a:blip>
            <a:srcRect l="78939" t="799" r="135" b="7930"/>
            <a:stretch>
              <a:fillRect/>
            </a:stretch>
          </p:blipFill>
          <p:spPr>
            <a:xfrm>
              <a:off x="15539" y="2307"/>
              <a:ext cx="3249" cy="4454"/>
            </a:xfrm>
            <a:prstGeom prst="rect">
              <a:avLst/>
            </a:prstGeom>
            <a:noFill/>
            <a:ln>
              <a:noFill/>
            </a:ln>
          </p:spPr>
        </p:pic>
        <p:pic>
          <p:nvPicPr>
            <p:cNvPr id="2" name="图片 161" descr="1"/>
            <p:cNvPicPr>
              <a:picLocks noChangeAspect="1" noChangeArrowheads="1"/>
            </p:cNvPicPr>
            <p:nvPr/>
          </p:nvPicPr>
          <p:blipFill>
            <a:blip r:embed="rId3">
              <a:extLst>
                <a:ext uri="{28A0092B-C50C-407E-A947-70E740481C1C}">
                  <a14:useLocalDpi xmlns:a14="http://schemas.microsoft.com/office/drawing/2010/main" val="0"/>
                </a:ext>
              </a:extLst>
            </a:blip>
            <a:srcRect l="33422" t="799" r="44493" b="7930"/>
            <a:stretch>
              <a:fillRect/>
            </a:stretch>
          </p:blipFill>
          <p:spPr>
            <a:xfrm>
              <a:off x="12110" y="2307"/>
              <a:ext cx="3429" cy="4454"/>
            </a:xfrm>
            <a:prstGeom prst="rect">
              <a:avLst/>
            </a:prstGeom>
            <a:noFill/>
            <a:ln>
              <a:noFill/>
            </a:ln>
          </p:spPr>
        </p:pic>
        <p:pic>
          <p:nvPicPr>
            <p:cNvPr id="3" name="图片 161" descr="1"/>
            <p:cNvPicPr>
              <a:picLocks noChangeAspect="1" noChangeArrowheads="1"/>
            </p:cNvPicPr>
            <p:nvPr/>
          </p:nvPicPr>
          <p:blipFill>
            <a:blip r:embed="rId3">
              <a:extLst>
                <a:ext uri="{28A0092B-C50C-407E-A947-70E740481C1C}">
                  <a14:useLocalDpi xmlns:a14="http://schemas.microsoft.com/office/drawing/2010/main" val="0"/>
                </a:ext>
              </a:extLst>
            </a:blip>
            <a:srcRect l="-135" t="799" r="78314" b="7930"/>
            <a:stretch>
              <a:fillRect/>
            </a:stretch>
          </p:blipFill>
          <p:spPr>
            <a:xfrm>
              <a:off x="8722" y="2307"/>
              <a:ext cx="3388" cy="4454"/>
            </a:xfrm>
            <a:prstGeom prst="rect">
              <a:avLst/>
            </a:prstGeom>
            <a:noFill/>
            <a:ln>
              <a:noFill/>
            </a:ln>
          </p:spPr>
        </p:pic>
      </p:grpSp>
    </p:spTree>
    <p:extLst>
      <p:ext uri="{BB962C8B-B14F-4D97-AF65-F5344CB8AC3E}">
        <p14:creationId xmlns:p14="http://schemas.microsoft.com/office/powerpoint/2010/main" val="40610991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权限配置操作步骤</a:t>
            </a:r>
          </a:p>
        </p:txBody>
      </p:sp>
      <p:sp>
        <p:nvSpPr>
          <p:cNvPr id="4" name="文本框 3"/>
          <p:cNvSpPr txBox="1"/>
          <p:nvPr/>
        </p:nvSpPr>
        <p:spPr>
          <a:xfrm>
            <a:off x="813605" y="1579880"/>
            <a:ext cx="10039815" cy="645160"/>
          </a:xfrm>
          <a:prstGeom prst="rect">
            <a:avLst/>
          </a:prstGeom>
          <a:noFill/>
          <a:ln w="9525">
            <a:noFill/>
          </a:ln>
        </p:spPr>
        <p:txBody>
          <a:bodyPr wrap="square">
            <a:spAutoFit/>
          </a:bodyPr>
          <a:lstStyle/>
          <a:p>
            <a:pPr marL="0" indent="0"/>
            <a:r>
              <a:rPr lang="en-US" altLang="zh-CN" dirty="0">
                <a:latin typeface="微软雅黑"/>
                <a:ea typeface="微软雅黑"/>
                <a:cs typeface="微软雅黑"/>
                <a:sym typeface="+mn-ea"/>
              </a:rPr>
              <a:t>5.</a:t>
            </a:r>
            <a:r>
              <a:rPr lang="zh-CN" altLang="en-US" dirty="0">
                <a:latin typeface="微软雅黑" charset="0"/>
                <a:ea typeface="微软雅黑" charset="0"/>
                <a:cs typeface="微软雅黑" charset="0"/>
                <a:sym typeface="+mn-ea"/>
              </a:rPr>
              <a:t>勾选要删除的权限，点击</a:t>
            </a:r>
            <a:r>
              <a:rPr lang="zh-CN" altLang="en-US" b="1" dirty="0">
                <a:latin typeface="微软雅黑" charset="0"/>
                <a:ea typeface="微软雅黑" charset="0"/>
                <a:cs typeface="微软雅黑" charset="0"/>
                <a:sym typeface="+mn-ea"/>
              </a:rPr>
              <a:t>删除</a:t>
            </a:r>
            <a:r>
              <a:rPr lang="zh-CN" altLang="en-US" dirty="0">
                <a:latin typeface="微软雅黑" charset="0"/>
                <a:ea typeface="微软雅黑" charset="0"/>
                <a:cs typeface="微软雅黑" charset="0"/>
                <a:sym typeface="+mn-ea"/>
              </a:rPr>
              <a:t>。可同时删除多个权限。（当权限被赋予给某个用户的时候，删除会失败。要先删除用户和权限的绑定关系，再删除权限）</a:t>
            </a:r>
          </a:p>
        </p:txBody>
      </p:sp>
      <p:grpSp>
        <p:nvGrpSpPr>
          <p:cNvPr id="8" name="组合 7"/>
          <p:cNvGrpSpPr/>
          <p:nvPr/>
        </p:nvGrpSpPr>
        <p:grpSpPr>
          <a:xfrm>
            <a:off x="2195195" y="2313940"/>
            <a:ext cx="6558915" cy="4089400"/>
            <a:chOff x="3457" y="3644"/>
            <a:chExt cx="10329" cy="6440"/>
          </a:xfrm>
        </p:grpSpPr>
        <p:pic>
          <p:nvPicPr>
            <p:cNvPr id="163" name="图片 163" descr="1"/>
            <p:cNvPicPr>
              <a:picLocks noChangeAspect="1" noChangeArrowheads="1"/>
            </p:cNvPicPr>
            <p:nvPr/>
          </p:nvPicPr>
          <p:blipFill>
            <a:blip r:embed="rId3">
              <a:extLst>
                <a:ext uri="{28A0092B-C50C-407E-A947-70E740481C1C}">
                  <a14:useLocalDpi xmlns:a14="http://schemas.microsoft.com/office/drawing/2010/main" val="0"/>
                </a:ext>
              </a:extLst>
            </a:blip>
            <a:srcRect l="58738" t="2582" b="8066"/>
            <a:stretch>
              <a:fillRect/>
            </a:stretch>
          </p:blipFill>
          <p:spPr>
            <a:xfrm>
              <a:off x="8472" y="3644"/>
              <a:ext cx="5315" cy="6441"/>
            </a:xfrm>
            <a:prstGeom prst="rect">
              <a:avLst/>
            </a:prstGeom>
            <a:noFill/>
            <a:ln>
              <a:noFill/>
            </a:ln>
          </p:spPr>
        </p:pic>
        <p:pic>
          <p:nvPicPr>
            <p:cNvPr id="6" name="图片 163" descr="1"/>
            <p:cNvPicPr>
              <a:picLocks noChangeAspect="1" noChangeArrowheads="1"/>
            </p:cNvPicPr>
            <p:nvPr/>
          </p:nvPicPr>
          <p:blipFill>
            <a:blip r:embed="rId3">
              <a:extLst>
                <a:ext uri="{28A0092B-C50C-407E-A947-70E740481C1C}">
                  <a14:useLocalDpi xmlns:a14="http://schemas.microsoft.com/office/drawing/2010/main" val="0"/>
                </a:ext>
              </a:extLst>
            </a:blip>
            <a:srcRect t="2582" r="61067" b="8066"/>
            <a:stretch>
              <a:fillRect/>
            </a:stretch>
          </p:blipFill>
          <p:spPr>
            <a:xfrm>
              <a:off x="3457" y="3644"/>
              <a:ext cx="5015" cy="6441"/>
            </a:xfrm>
            <a:prstGeom prst="rect">
              <a:avLst/>
            </a:prstGeom>
            <a:noFill/>
            <a:ln>
              <a:noFill/>
            </a:ln>
          </p:spPr>
        </p:pic>
      </p:grpSp>
    </p:spTree>
    <p:extLst>
      <p:ext uri="{BB962C8B-B14F-4D97-AF65-F5344CB8AC3E}">
        <p14:creationId xmlns:p14="http://schemas.microsoft.com/office/powerpoint/2010/main" val="34395277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用户配置操作步骤</a:t>
            </a:r>
          </a:p>
        </p:txBody>
      </p:sp>
      <p:sp>
        <p:nvSpPr>
          <p:cNvPr id="4" name="文本框 3"/>
          <p:cNvSpPr txBox="1"/>
          <p:nvPr/>
        </p:nvSpPr>
        <p:spPr>
          <a:xfrm>
            <a:off x="813605" y="1579880"/>
            <a:ext cx="10039815" cy="922020"/>
          </a:xfrm>
          <a:prstGeom prst="rect">
            <a:avLst/>
          </a:prstGeom>
          <a:noFill/>
          <a:ln w="9525">
            <a:noFill/>
          </a:ln>
        </p:spPr>
        <p:txBody>
          <a:bodyPr wrap="square">
            <a:spAutoFit/>
          </a:bodyPr>
          <a:lstStyle/>
          <a:p>
            <a:pPr marL="0" indent="0"/>
            <a:r>
              <a:rPr lang="en-US" altLang="zh-CN" dirty="0">
                <a:latin typeface="微软雅黑"/>
                <a:ea typeface="微软雅黑"/>
                <a:cs typeface="微软雅黑"/>
                <a:sym typeface="+mn-ea"/>
              </a:rPr>
              <a:t>1.</a:t>
            </a:r>
            <a:r>
              <a:rPr lang="zh-CN" altLang="en-US" dirty="0">
                <a:latin typeface="微软雅黑" charset="0"/>
                <a:ea typeface="微软雅黑" charset="0"/>
                <a:cs typeface="微软雅黑" charset="0"/>
                <a:sym typeface="+mn-ea"/>
              </a:rPr>
              <a:t>打开控制台，点击</a:t>
            </a:r>
            <a:r>
              <a:rPr lang="zh-CN" altLang="en-US" b="1" i="1" dirty="0">
                <a:latin typeface="微软雅黑" charset="0"/>
                <a:ea typeface="微软雅黑" charset="0"/>
                <a:cs typeface="微软雅黑" charset="0"/>
                <a:sym typeface="+mn-ea"/>
              </a:rPr>
              <a:t>管理，</a:t>
            </a:r>
            <a:r>
              <a:rPr lang="zh-CN" altLang="en-US" dirty="0">
                <a:latin typeface="微软雅黑" charset="0"/>
                <a:ea typeface="微软雅黑" charset="0"/>
                <a:cs typeface="微软雅黑" charset="0"/>
                <a:sym typeface="+mn-ea"/>
              </a:rPr>
              <a:t>在弹出的节面中点击</a:t>
            </a:r>
            <a:r>
              <a:rPr lang="zh-CN" altLang="en-US" b="1" i="1" dirty="0">
                <a:latin typeface="微软雅黑" charset="0"/>
                <a:ea typeface="微软雅黑" charset="0"/>
                <a:cs typeface="微软雅黑" charset="0"/>
                <a:sym typeface="+mn-ea"/>
              </a:rPr>
              <a:t>管理员与权限管理</a:t>
            </a:r>
            <a:r>
              <a:rPr lang="zh-CN" altLang="en-US" dirty="0">
                <a:latin typeface="微软雅黑" charset="0"/>
                <a:ea typeface="微软雅黑" charset="0"/>
                <a:cs typeface="微软雅黑" charset="0"/>
                <a:sym typeface="+mn-ea"/>
              </a:rPr>
              <a:t>。在弹出的选项卡中，点击用户，进入用户管理界面，点击</a:t>
            </a:r>
            <a:r>
              <a:rPr lang="zh-CN" altLang="en-US" b="1" i="1" dirty="0">
                <a:latin typeface="微软雅黑" charset="0"/>
                <a:ea typeface="微软雅黑" charset="0"/>
                <a:cs typeface="微软雅黑" charset="0"/>
                <a:sym typeface="+mn-ea"/>
              </a:rPr>
              <a:t>新增用户</a:t>
            </a:r>
            <a:r>
              <a:rPr lang="zh-CN" altLang="en-US" dirty="0">
                <a:latin typeface="微软雅黑" charset="0"/>
                <a:ea typeface="微软雅黑" charset="0"/>
                <a:cs typeface="微软雅黑" charset="0"/>
                <a:sym typeface="+mn-ea"/>
              </a:rPr>
              <a:t>。在弹出的新增用户窗口中，配置用户名、描述、分组、密码等信息，然后点击</a:t>
            </a:r>
            <a:r>
              <a:rPr lang="zh-CN" altLang="en-US" b="1" i="1" dirty="0">
                <a:latin typeface="微软雅黑" charset="0"/>
                <a:ea typeface="微软雅黑" charset="0"/>
                <a:cs typeface="微软雅黑" charset="0"/>
                <a:sym typeface="+mn-ea"/>
              </a:rPr>
              <a:t>配置</a:t>
            </a:r>
            <a:r>
              <a:rPr lang="zh-CN" altLang="en-US" dirty="0">
                <a:latin typeface="微软雅黑" charset="0"/>
                <a:ea typeface="微软雅黑" charset="0"/>
                <a:cs typeface="微软雅黑" charset="0"/>
                <a:sym typeface="+mn-ea"/>
              </a:rPr>
              <a:t>。</a:t>
            </a:r>
          </a:p>
        </p:txBody>
      </p:sp>
      <p:grpSp>
        <p:nvGrpSpPr>
          <p:cNvPr id="3" name="组合 2"/>
          <p:cNvGrpSpPr/>
          <p:nvPr/>
        </p:nvGrpSpPr>
        <p:grpSpPr>
          <a:xfrm>
            <a:off x="3457575" y="2604770"/>
            <a:ext cx="5276850" cy="4004310"/>
            <a:chOff x="5724" y="3504"/>
            <a:chExt cx="8310" cy="6306"/>
          </a:xfrm>
        </p:grpSpPr>
        <p:pic>
          <p:nvPicPr>
            <p:cNvPr id="166" name="图片 166" descr="1"/>
            <p:cNvPicPr>
              <a:picLocks noChangeAspect="1" noChangeArrowheads="1"/>
            </p:cNvPicPr>
            <p:nvPr/>
          </p:nvPicPr>
          <p:blipFill>
            <a:blip r:embed="rId3">
              <a:extLst>
                <a:ext uri="{28A0092B-C50C-407E-A947-70E740481C1C}">
                  <a14:useLocalDpi xmlns:a14="http://schemas.microsoft.com/office/drawing/2010/main" val="0"/>
                </a:ext>
              </a:extLst>
            </a:blip>
            <a:srcRect t="2315" b="80011"/>
            <a:stretch>
              <a:fillRect/>
            </a:stretch>
          </p:blipFill>
          <p:spPr>
            <a:xfrm>
              <a:off x="5724" y="3504"/>
              <a:ext cx="8310" cy="1376"/>
            </a:xfrm>
            <a:prstGeom prst="rect">
              <a:avLst/>
            </a:prstGeom>
            <a:noFill/>
            <a:ln>
              <a:noFill/>
            </a:ln>
          </p:spPr>
        </p:pic>
        <p:pic>
          <p:nvPicPr>
            <p:cNvPr id="2" name="图片 166" descr="1"/>
            <p:cNvPicPr>
              <a:picLocks noChangeAspect="1" noChangeArrowheads="1"/>
            </p:cNvPicPr>
            <p:nvPr/>
          </p:nvPicPr>
          <p:blipFill>
            <a:blip r:embed="rId3">
              <a:extLst>
                <a:ext uri="{28A0092B-C50C-407E-A947-70E740481C1C}">
                  <a14:useLocalDpi xmlns:a14="http://schemas.microsoft.com/office/drawing/2010/main" val="0"/>
                </a:ext>
              </a:extLst>
            </a:blip>
            <a:srcRect t="34362" b="2315"/>
            <a:stretch>
              <a:fillRect/>
            </a:stretch>
          </p:blipFill>
          <p:spPr>
            <a:xfrm>
              <a:off x="5724" y="4880"/>
              <a:ext cx="8310" cy="4930"/>
            </a:xfrm>
            <a:prstGeom prst="rect">
              <a:avLst/>
            </a:prstGeom>
            <a:noFill/>
            <a:ln>
              <a:noFill/>
            </a:ln>
          </p:spPr>
        </p:pic>
      </p:grpSp>
    </p:spTree>
    <p:extLst>
      <p:ext uri="{BB962C8B-B14F-4D97-AF65-F5344CB8AC3E}">
        <p14:creationId xmlns:p14="http://schemas.microsoft.com/office/powerpoint/2010/main" val="10927619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用户配置操作步骤</a:t>
            </a:r>
          </a:p>
        </p:txBody>
      </p:sp>
      <p:sp>
        <p:nvSpPr>
          <p:cNvPr id="4" name="文本框 3"/>
          <p:cNvSpPr txBox="1"/>
          <p:nvPr/>
        </p:nvSpPr>
        <p:spPr>
          <a:xfrm>
            <a:off x="813605" y="1386840"/>
            <a:ext cx="10426824" cy="922020"/>
          </a:xfrm>
          <a:prstGeom prst="rect">
            <a:avLst/>
          </a:prstGeom>
          <a:noFill/>
          <a:ln w="9525">
            <a:noFill/>
          </a:ln>
        </p:spPr>
        <p:txBody>
          <a:bodyPr wrap="square">
            <a:spAutoFit/>
          </a:bodyPr>
          <a:lstStyle/>
          <a:p>
            <a:pPr marL="0" indent="0"/>
            <a:r>
              <a:rPr lang="en-US" altLang="zh-CN" dirty="0">
                <a:latin typeface="微软雅黑"/>
                <a:ea typeface="微软雅黑"/>
                <a:cs typeface="微软雅黑"/>
                <a:sym typeface="+mn-ea"/>
              </a:rPr>
              <a:t>2.</a:t>
            </a:r>
            <a:r>
              <a:rPr lang="zh-CN" altLang="en-US" dirty="0">
                <a:latin typeface="微软雅黑" charset="0"/>
                <a:ea typeface="微软雅黑" charset="0"/>
                <a:cs typeface="微软雅黑" charset="0"/>
                <a:sym typeface="+mn-ea"/>
              </a:rPr>
              <a:t>在弹出的自定义权限窗口中，点击</a:t>
            </a:r>
            <a:r>
              <a:rPr lang="zh-CN" altLang="en-US" b="1" i="1" dirty="0">
                <a:latin typeface="微软雅黑" charset="0"/>
                <a:ea typeface="微软雅黑" charset="0"/>
                <a:cs typeface="微软雅黑" charset="0"/>
                <a:sym typeface="+mn-ea"/>
              </a:rPr>
              <a:t>资源权限</a:t>
            </a:r>
            <a:r>
              <a:rPr lang="zh-CN" altLang="en-US" dirty="0">
                <a:latin typeface="微软雅黑" charset="0"/>
                <a:ea typeface="微软雅黑" charset="0"/>
                <a:cs typeface="微软雅黑" charset="0"/>
                <a:sym typeface="+mn-ea"/>
              </a:rPr>
              <a:t>，在页面中勾选需要配置权限的资源，资源包括虚拟机、虚拟网络、存储和物理磁盘，并赋予预先配置好的权限，点击权限旁边的小眼睛，可以看到该权限定义的具体内容。</a:t>
            </a:r>
          </a:p>
        </p:txBody>
      </p:sp>
      <p:grpSp>
        <p:nvGrpSpPr>
          <p:cNvPr id="19" name="组合 18"/>
          <p:cNvGrpSpPr/>
          <p:nvPr/>
        </p:nvGrpSpPr>
        <p:grpSpPr>
          <a:xfrm>
            <a:off x="2071370" y="2341245"/>
            <a:ext cx="8130540" cy="4420870"/>
            <a:chOff x="3091" y="3383"/>
            <a:chExt cx="12804" cy="6962"/>
          </a:xfrm>
        </p:grpSpPr>
        <p:grpSp>
          <p:nvGrpSpPr>
            <p:cNvPr id="14" name="组合 13"/>
            <p:cNvGrpSpPr/>
            <p:nvPr/>
          </p:nvGrpSpPr>
          <p:grpSpPr>
            <a:xfrm>
              <a:off x="3091" y="3383"/>
              <a:ext cx="10418" cy="6962"/>
              <a:chOff x="4410" y="3624"/>
              <a:chExt cx="10418" cy="6962"/>
            </a:xfrm>
          </p:grpSpPr>
          <p:pic>
            <p:nvPicPr>
              <p:cNvPr id="5" name="图片 4" descr="屏幕快照 2019-03-28 下午2.54.08"/>
              <p:cNvPicPr>
                <a:picLocks noChangeAspect="1"/>
              </p:cNvPicPr>
              <p:nvPr/>
            </p:nvPicPr>
            <p:blipFill>
              <a:blip r:embed="rId3"/>
              <a:srcRect l="960" t="720"/>
              <a:stretch>
                <a:fillRect/>
              </a:stretch>
            </p:blipFill>
            <p:spPr>
              <a:xfrm>
                <a:off x="4410" y="3624"/>
                <a:ext cx="10418" cy="6962"/>
              </a:xfrm>
              <a:prstGeom prst="rect">
                <a:avLst/>
              </a:prstGeom>
            </p:spPr>
          </p:pic>
          <p:sp>
            <p:nvSpPr>
              <p:cNvPr id="7" name="矩形 6"/>
              <p:cNvSpPr/>
              <p:nvPr/>
            </p:nvSpPr>
            <p:spPr>
              <a:xfrm>
                <a:off x="4606" y="4327"/>
                <a:ext cx="1717" cy="58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1892" y="7041"/>
                <a:ext cx="1817" cy="34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085" y="7381"/>
                <a:ext cx="1717" cy="421"/>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5" name="图片 168" descr="2"/>
            <p:cNvPicPr>
              <a:picLocks noChangeAspect="1" noChangeArrowheads="1"/>
            </p:cNvPicPr>
            <p:nvPr/>
          </p:nvPicPr>
          <p:blipFill>
            <a:blip r:embed="rId4">
              <a:extLst>
                <a:ext uri="{28A0092B-C50C-407E-A947-70E740481C1C}">
                  <a14:useLocalDpi xmlns:a14="http://schemas.microsoft.com/office/drawing/2010/main" val="0"/>
                </a:ext>
              </a:extLst>
            </a:blip>
            <a:srcRect l="66456" t="36369" r="1406" b="4924"/>
            <a:stretch>
              <a:fillRect/>
            </a:stretch>
          </p:blipFill>
          <p:spPr>
            <a:xfrm>
              <a:off x="12421" y="5706"/>
              <a:ext cx="3474" cy="4292"/>
            </a:xfrm>
            <a:prstGeom prst="rect">
              <a:avLst/>
            </a:prstGeom>
            <a:noFill/>
            <a:ln>
              <a:noFill/>
            </a:ln>
          </p:spPr>
        </p:pic>
        <p:sp>
          <p:nvSpPr>
            <p:cNvPr id="18" name="矩形 17"/>
            <p:cNvSpPr/>
            <p:nvPr/>
          </p:nvSpPr>
          <p:spPr>
            <a:xfrm>
              <a:off x="12144" y="9475"/>
              <a:ext cx="221" cy="261"/>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956943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用户配置操作步骤</a:t>
            </a:r>
          </a:p>
        </p:txBody>
      </p:sp>
      <p:sp>
        <p:nvSpPr>
          <p:cNvPr id="4" name="文本框 3"/>
          <p:cNvSpPr txBox="1"/>
          <p:nvPr/>
        </p:nvSpPr>
        <p:spPr>
          <a:xfrm>
            <a:off x="813605" y="1386840"/>
            <a:ext cx="10039815" cy="369332"/>
          </a:xfrm>
          <a:prstGeom prst="rect">
            <a:avLst/>
          </a:prstGeom>
          <a:noFill/>
          <a:ln w="9525">
            <a:noFill/>
          </a:ln>
        </p:spPr>
        <p:txBody>
          <a:bodyPr wrap="square">
            <a:spAutoFit/>
          </a:bodyPr>
          <a:lstStyle/>
          <a:p>
            <a:pPr marL="0" indent="0"/>
            <a:r>
              <a:rPr lang="en-US" altLang="zh-CN" dirty="0">
                <a:latin typeface="微软雅黑"/>
                <a:ea typeface="微软雅黑"/>
                <a:cs typeface="微软雅黑"/>
                <a:sym typeface="+mn-ea"/>
              </a:rPr>
              <a:t>3.</a:t>
            </a:r>
            <a:r>
              <a:rPr lang="zh-CN" altLang="en-US" dirty="0">
                <a:latin typeface="微软雅黑" charset="0"/>
                <a:ea typeface="微软雅黑"/>
                <a:cs typeface="微软雅黑"/>
                <a:sym typeface="+mn-ea"/>
              </a:rPr>
              <a:t>点击</a:t>
            </a:r>
            <a:r>
              <a:rPr lang="zh-CN" altLang="en-US" b="1" i="1" dirty="0">
                <a:latin typeface="微软雅黑" charset="0"/>
                <a:ea typeface="微软雅黑"/>
                <a:cs typeface="微软雅黑"/>
                <a:sym typeface="+mn-ea"/>
              </a:rPr>
              <a:t>资源配额</a:t>
            </a:r>
            <a:r>
              <a:rPr lang="zh-CN" altLang="en-US" dirty="0">
                <a:latin typeface="微软雅黑" charset="0"/>
                <a:ea typeface="微软雅黑"/>
                <a:cs typeface="微软雅黑"/>
                <a:sym typeface="+mn-ea"/>
              </a:rPr>
              <a:t>，</a:t>
            </a:r>
            <a:r>
              <a:rPr lang="zh-CN" altLang="en-US" dirty="0">
                <a:latin typeface="微软雅黑" charset="0"/>
                <a:cs typeface="微软雅黑" charset="0"/>
                <a:sym typeface="+mn-ea"/>
              </a:rPr>
              <a:t>在弹出页面中可以针对当前用户配置CPU、内存和存储资源的使用限额。</a:t>
            </a:r>
          </a:p>
        </p:txBody>
      </p:sp>
      <p:pic>
        <p:nvPicPr>
          <p:cNvPr id="216" name="图片 216"/>
          <p:cNvPicPr>
            <a:picLocks noChangeAspect="1"/>
          </p:cNvPicPr>
          <p:nvPr/>
        </p:nvPicPr>
        <p:blipFill>
          <a:blip r:embed="rId3"/>
          <a:stretch>
            <a:fillRect/>
          </a:stretch>
        </p:blipFill>
        <p:spPr>
          <a:xfrm>
            <a:off x="813605" y="1930044"/>
            <a:ext cx="6703060" cy="4611370"/>
          </a:xfrm>
          <a:prstGeom prst="rect">
            <a:avLst/>
          </a:prstGeom>
        </p:spPr>
      </p:pic>
    </p:spTree>
    <p:extLst>
      <p:ext uri="{BB962C8B-B14F-4D97-AF65-F5344CB8AC3E}">
        <p14:creationId xmlns:p14="http://schemas.microsoft.com/office/powerpoint/2010/main" val="23934317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用户配置操作步骤</a:t>
            </a:r>
          </a:p>
        </p:txBody>
      </p:sp>
      <p:sp>
        <p:nvSpPr>
          <p:cNvPr id="4" name="文本框 3"/>
          <p:cNvSpPr txBox="1"/>
          <p:nvPr/>
        </p:nvSpPr>
        <p:spPr>
          <a:xfrm>
            <a:off x="813605" y="1386840"/>
            <a:ext cx="10039815" cy="368300"/>
          </a:xfrm>
          <a:prstGeom prst="rect">
            <a:avLst/>
          </a:prstGeom>
          <a:noFill/>
          <a:ln w="9525">
            <a:noFill/>
          </a:ln>
        </p:spPr>
        <p:txBody>
          <a:bodyPr wrap="square">
            <a:spAutoFit/>
          </a:bodyPr>
          <a:lstStyle/>
          <a:p>
            <a:pPr marL="0" indent="0"/>
            <a:r>
              <a:rPr lang="en-US" altLang="zh-CN" dirty="0">
                <a:latin typeface="微软雅黑"/>
                <a:ea typeface="微软雅黑"/>
                <a:cs typeface="微软雅黑"/>
                <a:sym typeface="+mn-ea"/>
              </a:rPr>
              <a:t>4.</a:t>
            </a:r>
            <a:r>
              <a:rPr lang="zh-CN" altLang="en-US" dirty="0">
                <a:latin typeface="微软雅黑" charset="0"/>
                <a:ea typeface="微软雅黑" charset="0"/>
                <a:cs typeface="微软雅黑"/>
                <a:sym typeface="+mn-ea"/>
              </a:rPr>
              <a:t>点击</a:t>
            </a:r>
            <a:r>
              <a:rPr lang="zh-CN" altLang="en-US" b="1" i="1" dirty="0">
                <a:latin typeface="微软雅黑" charset="0"/>
                <a:ea typeface="微软雅黑" charset="0"/>
                <a:cs typeface="微软雅黑"/>
                <a:sym typeface="+mn-ea"/>
              </a:rPr>
              <a:t>系统权限</a:t>
            </a:r>
            <a:r>
              <a:rPr lang="zh-CN" altLang="en-US" dirty="0">
                <a:latin typeface="微软雅黑" charset="0"/>
                <a:ea typeface="微软雅黑" charset="0"/>
                <a:cs typeface="微软雅黑"/>
                <a:sym typeface="+mn-ea"/>
              </a:rPr>
              <a:t>，</a:t>
            </a:r>
            <a:r>
              <a:rPr lang="zh-CN" altLang="en-US" dirty="0">
                <a:latin typeface="微软雅黑" charset="0"/>
                <a:ea typeface="微软雅黑" charset="0"/>
                <a:cs typeface="微软雅黑" charset="0"/>
                <a:sym typeface="+mn-ea"/>
              </a:rPr>
              <a:t>在弹出页面中可以针对当前用户配置系统配置的权限。</a:t>
            </a:r>
          </a:p>
        </p:txBody>
      </p:sp>
      <p:pic>
        <p:nvPicPr>
          <p:cNvPr id="241" name="图片 241"/>
          <p:cNvPicPr>
            <a:picLocks noChangeAspect="1"/>
          </p:cNvPicPr>
          <p:nvPr/>
        </p:nvPicPr>
        <p:blipFill>
          <a:blip r:embed="rId3"/>
          <a:stretch>
            <a:fillRect/>
          </a:stretch>
        </p:blipFill>
        <p:spPr>
          <a:xfrm>
            <a:off x="2058670" y="1755140"/>
            <a:ext cx="7357110" cy="4803775"/>
          </a:xfrm>
          <a:prstGeom prst="rect">
            <a:avLst/>
          </a:prstGeom>
        </p:spPr>
      </p:pic>
    </p:spTree>
    <p:extLst>
      <p:ext uri="{BB962C8B-B14F-4D97-AF65-F5344CB8AC3E}">
        <p14:creationId xmlns:p14="http://schemas.microsoft.com/office/powerpoint/2010/main" val="214399009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权限用户配置查询</a:t>
            </a:r>
          </a:p>
        </p:txBody>
      </p:sp>
      <p:sp>
        <p:nvSpPr>
          <p:cNvPr id="4" name="文本框 3"/>
          <p:cNvSpPr txBox="1"/>
          <p:nvPr/>
        </p:nvSpPr>
        <p:spPr>
          <a:xfrm>
            <a:off x="813605" y="1332230"/>
            <a:ext cx="10039815" cy="922020"/>
          </a:xfrm>
          <a:prstGeom prst="rect">
            <a:avLst/>
          </a:prstGeom>
          <a:noFill/>
          <a:ln w="9525">
            <a:noFill/>
          </a:ln>
        </p:spPr>
        <p:txBody>
          <a:bodyPr wrap="square">
            <a:spAutoFit/>
          </a:bodyPr>
          <a:lstStyle/>
          <a:p>
            <a:pPr marL="0" indent="0"/>
            <a:r>
              <a:rPr lang="en-US" altLang="zh-CN" dirty="0">
                <a:latin typeface="微软雅黑" charset="0"/>
                <a:ea typeface="微软雅黑"/>
                <a:cs typeface="微软雅黑"/>
                <a:sym typeface="+mn-ea"/>
              </a:rPr>
              <a:t>1.</a:t>
            </a:r>
            <a:r>
              <a:rPr lang="zh-CN" altLang="en-US" dirty="0">
                <a:solidFill>
                  <a:srgbClr val="000000"/>
                </a:solidFill>
                <a:latin typeface="微软雅黑" charset="-122"/>
                <a:ea typeface="微软雅黑" charset="-122"/>
                <a:sym typeface="+mn-ea"/>
              </a:rPr>
              <a:t>只有admin用户可以点击</a:t>
            </a:r>
            <a:r>
              <a:rPr lang="zh-CN" altLang="en-US" b="1" i="1" dirty="0">
                <a:solidFill>
                  <a:srgbClr val="000000"/>
                </a:solidFill>
                <a:latin typeface="微软雅黑" charset="-122"/>
                <a:ea typeface="微软雅黑" charset="-122"/>
                <a:sym typeface="+mn-ea"/>
              </a:rPr>
              <a:t>管理，</a:t>
            </a:r>
            <a:r>
              <a:rPr lang="zh-CN" altLang="en-US" dirty="0">
                <a:solidFill>
                  <a:srgbClr val="000000"/>
                </a:solidFill>
                <a:latin typeface="微软雅黑" charset="-122"/>
                <a:ea typeface="微软雅黑" charset="-122"/>
                <a:sym typeface="+mn-ea"/>
              </a:rPr>
              <a:t>在弹出界面点击</a:t>
            </a:r>
            <a:r>
              <a:rPr lang="zh-CN" altLang="en-US" b="1" i="1" dirty="0">
                <a:solidFill>
                  <a:srgbClr val="000000"/>
                </a:solidFill>
                <a:latin typeface="微软雅黑" charset="-122"/>
                <a:ea typeface="微软雅黑" charset="-122"/>
                <a:sym typeface="+mn-ea"/>
              </a:rPr>
              <a:t>管理员与权限管理</a:t>
            </a:r>
            <a:r>
              <a:rPr lang="zh-CN" altLang="en-US" dirty="0">
                <a:solidFill>
                  <a:srgbClr val="000000"/>
                </a:solidFill>
                <a:latin typeface="微软雅黑" charset="-122"/>
                <a:ea typeface="微软雅黑" charset="-122"/>
                <a:sym typeface="+mn-ea"/>
              </a:rPr>
              <a:t>，普通用户无法进入。对于普通用户，要查看自己所有的资源权限和资源配额信息，需要通过下面的方式查看。普通用户先登陆平台，点击用户名。</a:t>
            </a:r>
            <a:endParaRPr lang="zh-CN" altLang="en-US" dirty="0">
              <a:latin typeface="微软雅黑" charset="0"/>
              <a:sym typeface="+mn-ea"/>
            </a:endParaRPr>
          </a:p>
        </p:txBody>
      </p:sp>
      <p:pic>
        <p:nvPicPr>
          <p:cNvPr id="174" name="图片 174" descr="2"/>
          <p:cNvPicPr>
            <a:picLocks noChangeAspect="1" noChangeArrowheads="1"/>
          </p:cNvPicPr>
          <p:nvPr/>
        </p:nvPicPr>
        <p:blipFill>
          <a:blip r:embed="rId3">
            <a:extLst>
              <a:ext uri="{28A0092B-C50C-407E-A947-70E740481C1C}">
                <a14:useLocalDpi xmlns:a14="http://schemas.microsoft.com/office/drawing/2010/main" val="0"/>
              </a:ext>
            </a:extLst>
          </a:blip>
          <a:srcRect b="3232"/>
          <a:stretch>
            <a:fillRect/>
          </a:stretch>
        </p:blipFill>
        <p:spPr>
          <a:xfrm>
            <a:off x="2165985" y="2529840"/>
            <a:ext cx="8687435" cy="3293110"/>
          </a:xfrm>
          <a:prstGeom prst="rect">
            <a:avLst/>
          </a:prstGeom>
          <a:noFill/>
          <a:ln>
            <a:noFill/>
          </a:ln>
        </p:spPr>
      </p:pic>
    </p:spTree>
    <p:extLst>
      <p:ext uri="{BB962C8B-B14F-4D97-AF65-F5344CB8AC3E}">
        <p14:creationId xmlns:p14="http://schemas.microsoft.com/office/powerpoint/2010/main" val="40059485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权限用户配置查询</a:t>
            </a:r>
          </a:p>
        </p:txBody>
      </p:sp>
      <p:sp>
        <p:nvSpPr>
          <p:cNvPr id="4" name="文本框 3"/>
          <p:cNvSpPr txBox="1"/>
          <p:nvPr/>
        </p:nvSpPr>
        <p:spPr>
          <a:xfrm>
            <a:off x="892098" y="1332230"/>
            <a:ext cx="9961322" cy="368300"/>
          </a:xfrm>
          <a:prstGeom prst="rect">
            <a:avLst/>
          </a:prstGeom>
          <a:noFill/>
          <a:ln w="9525">
            <a:noFill/>
          </a:ln>
        </p:spPr>
        <p:txBody>
          <a:bodyPr wrap="square">
            <a:spAutoFit/>
          </a:bodyPr>
          <a:lstStyle/>
          <a:p>
            <a:pPr marL="0" indent="0"/>
            <a:r>
              <a:rPr lang="en-US" altLang="zh-CN" dirty="0">
                <a:latin typeface="微软雅黑"/>
                <a:ea typeface="微软雅黑"/>
                <a:cs typeface="微软雅黑"/>
                <a:sym typeface="+mn-ea"/>
              </a:rPr>
              <a:t>2.</a:t>
            </a:r>
            <a:r>
              <a:rPr lang="zh-CN" altLang="en-US" dirty="0">
                <a:latin typeface="微软雅黑"/>
                <a:ea typeface="微软雅黑"/>
                <a:cs typeface="微软雅黑"/>
                <a:sym typeface="+mn-ea"/>
              </a:rPr>
              <a:t>在弹出的窗口点击</a:t>
            </a:r>
            <a:r>
              <a:rPr lang="zh-CN" altLang="en-US" b="1" i="1" dirty="0">
                <a:latin typeface="微软雅黑"/>
                <a:ea typeface="微软雅黑"/>
                <a:cs typeface="微软雅黑"/>
                <a:sym typeface="+mn-ea"/>
              </a:rPr>
              <a:t>查看资源配额</a:t>
            </a:r>
            <a:r>
              <a:rPr lang="zh-CN" altLang="en-US" dirty="0">
                <a:sym typeface="+mn-ea"/>
              </a:rPr>
              <a:t>。</a:t>
            </a:r>
          </a:p>
        </p:txBody>
      </p:sp>
      <p:pic>
        <p:nvPicPr>
          <p:cNvPr id="215" name="图片 215"/>
          <p:cNvPicPr>
            <a:picLocks noChangeAspect="1"/>
          </p:cNvPicPr>
          <p:nvPr/>
        </p:nvPicPr>
        <p:blipFill>
          <a:blip r:embed="rId3"/>
          <a:stretch>
            <a:fillRect/>
          </a:stretch>
        </p:blipFill>
        <p:spPr>
          <a:xfrm>
            <a:off x="813605" y="1942143"/>
            <a:ext cx="8443595" cy="3006725"/>
          </a:xfrm>
          <a:prstGeom prst="rect">
            <a:avLst/>
          </a:prstGeom>
        </p:spPr>
      </p:pic>
    </p:spTree>
    <p:extLst>
      <p:ext uri="{BB962C8B-B14F-4D97-AF65-F5344CB8AC3E}">
        <p14:creationId xmlns:p14="http://schemas.microsoft.com/office/powerpoint/2010/main" val="426512444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43"/>
          <p:cNvSpPr>
            <a:spLocks noGrp="1"/>
          </p:cNvSpPr>
          <p:nvPr>
            <p:ph type="body" sz="quarter" idx="10"/>
          </p:nvPr>
        </p:nvSpPr>
        <p:spPr/>
        <p:txBody>
          <a:bodyPr>
            <a:noAutofit/>
          </a:bodyPr>
          <a:lstStyle/>
          <a:p>
            <a:r>
              <a:rPr kumimoji="1" lang="zh-CN" altLang="en-US" sz="2300" dirty="0"/>
              <a:t>权限用户配置查询</a:t>
            </a:r>
          </a:p>
        </p:txBody>
      </p:sp>
      <p:sp>
        <p:nvSpPr>
          <p:cNvPr id="4" name="文本框 3"/>
          <p:cNvSpPr txBox="1"/>
          <p:nvPr/>
        </p:nvSpPr>
        <p:spPr>
          <a:xfrm>
            <a:off x="813605" y="1332230"/>
            <a:ext cx="8794750" cy="368300"/>
          </a:xfrm>
          <a:prstGeom prst="rect">
            <a:avLst/>
          </a:prstGeom>
          <a:noFill/>
          <a:ln w="9525">
            <a:noFill/>
          </a:ln>
        </p:spPr>
        <p:txBody>
          <a:bodyPr wrap="square">
            <a:spAutoFit/>
          </a:bodyPr>
          <a:lstStyle/>
          <a:p>
            <a:pPr marL="0" indent="0"/>
            <a:r>
              <a:rPr lang="en-US" altLang="zh-CN" dirty="0">
                <a:latin typeface="微软雅黑"/>
                <a:ea typeface="微软雅黑"/>
                <a:cs typeface="微软雅黑"/>
                <a:sym typeface="+mn-ea"/>
              </a:rPr>
              <a:t>3.</a:t>
            </a:r>
            <a:r>
              <a:rPr lang="zh-CN" altLang="en-US" dirty="0">
                <a:latin typeface="微软雅黑"/>
                <a:ea typeface="微软雅黑"/>
                <a:cs typeface="微软雅黑"/>
                <a:sym typeface="+mn-ea"/>
              </a:rPr>
              <a:t>在弹出的窗口点击</a:t>
            </a:r>
            <a:r>
              <a:rPr lang="zh-CN" altLang="en-US" b="1" i="1" dirty="0">
                <a:latin typeface="微软雅黑"/>
                <a:ea typeface="微软雅黑"/>
                <a:cs typeface="微软雅黑"/>
                <a:sym typeface="+mn-ea"/>
              </a:rPr>
              <a:t>查看资源权限</a:t>
            </a:r>
            <a:r>
              <a:rPr lang="zh-CN" altLang="en-US" dirty="0">
                <a:sym typeface="+mn-ea"/>
              </a:rPr>
              <a:t>。</a:t>
            </a:r>
          </a:p>
        </p:txBody>
      </p:sp>
      <p:pic>
        <p:nvPicPr>
          <p:cNvPr id="176" name="图片 176"/>
          <p:cNvPicPr>
            <a:picLocks noChangeAspect="1" noChangeArrowheads="1"/>
          </p:cNvPicPr>
          <p:nvPr/>
        </p:nvPicPr>
        <p:blipFill>
          <a:blip r:embed="rId3">
            <a:extLst>
              <a:ext uri="{28A0092B-C50C-407E-A947-70E740481C1C}">
                <a14:useLocalDpi xmlns:a14="http://schemas.microsoft.com/office/drawing/2010/main" val="0"/>
              </a:ext>
            </a:extLst>
          </a:blip>
          <a:srcRect l="662" t="919" r="482"/>
          <a:stretch>
            <a:fillRect/>
          </a:stretch>
        </p:blipFill>
        <p:spPr>
          <a:xfrm>
            <a:off x="813605" y="1700530"/>
            <a:ext cx="9189720" cy="4956175"/>
          </a:xfrm>
          <a:prstGeom prst="rect">
            <a:avLst/>
          </a:prstGeom>
          <a:noFill/>
          <a:ln>
            <a:noFill/>
          </a:ln>
        </p:spPr>
      </p:pic>
    </p:spTree>
    <p:extLst>
      <p:ext uri="{BB962C8B-B14F-4D97-AF65-F5344CB8AC3E}">
        <p14:creationId xmlns:p14="http://schemas.microsoft.com/office/powerpoint/2010/main" val="238203033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p:txBody>
          <a:bodyPr/>
          <a:lstStyle/>
          <a:p>
            <a:r>
              <a:rPr kumimoji="1" lang="zh-CN" altLang="en-US" dirty="0"/>
              <a:t>小测试</a:t>
            </a:r>
          </a:p>
        </p:txBody>
      </p:sp>
      <p:sp>
        <p:nvSpPr>
          <p:cNvPr id="153" name="内容占位符 30"/>
          <p:cNvSpPr>
            <a:spLocks noGrp="1"/>
          </p:cNvSpPr>
          <p:nvPr>
            <p:ph sz="quarter" idx="4294967295"/>
          </p:nvPr>
        </p:nvSpPr>
        <p:spPr>
          <a:xfrm>
            <a:off x="813605" y="1456629"/>
            <a:ext cx="7942263" cy="3460750"/>
          </a:xfrm>
        </p:spPr>
        <p:txBody>
          <a:bodyPr/>
          <a:lstStyle/>
          <a:p>
            <a:pPr marL="342900" indent="-342900">
              <a:spcBef>
                <a:spcPct val="0"/>
              </a:spcBef>
              <a:buFont typeface="+mj-lt"/>
              <a:buAutoNum type="arabicPeriod"/>
            </a:pPr>
            <a:r>
              <a:rPr lang="zh-CN" altLang="en-US" sz="1800" dirty="0">
                <a:latin typeface="微软雅黑" charset="-122"/>
                <a:ea typeface="微软雅黑" charset="-122"/>
                <a:sym typeface="Calibri" charset="0"/>
              </a:rPr>
              <a:t>创建一个新的权限和新的用户，将二者绑定起来。</a:t>
            </a:r>
            <a:endParaRPr lang="en-US" altLang="zh-CN" sz="1800" dirty="0">
              <a:latin typeface="微软雅黑" charset="-122"/>
              <a:ea typeface="微软雅黑" charset="-122"/>
              <a:sym typeface="Calibri" charset="0"/>
            </a:endParaRPr>
          </a:p>
          <a:p>
            <a:pPr marL="342900" indent="-342900">
              <a:spcBef>
                <a:spcPct val="0"/>
              </a:spcBef>
              <a:buFont typeface="+mj-lt"/>
              <a:buAutoNum type="arabicPeriod"/>
            </a:pPr>
            <a:endParaRPr lang="en-US" altLang="zh-CN" sz="1800" dirty="0">
              <a:solidFill>
                <a:srgbClr val="000000"/>
              </a:solidFill>
              <a:latin typeface="微软雅黑" charset="-122"/>
              <a:ea typeface="微软雅黑" charset="-122"/>
              <a:cs typeface="+mn-cs"/>
              <a:sym typeface="Calibri" charset="0"/>
            </a:endParaRPr>
          </a:p>
          <a:p>
            <a:pPr marL="342900" indent="-342900">
              <a:spcBef>
                <a:spcPct val="0"/>
              </a:spcBef>
              <a:buFont typeface="+mj-lt"/>
              <a:buAutoNum type="arabicPeriod"/>
            </a:pPr>
            <a:r>
              <a:rPr lang="zh-CN" altLang="en-US" sz="1800" dirty="0">
                <a:solidFill>
                  <a:srgbClr val="000000"/>
                </a:solidFill>
                <a:latin typeface="微软雅黑" charset="-122"/>
                <a:ea typeface="微软雅黑" charset="-122"/>
                <a:cs typeface="+mn-cs"/>
                <a:sym typeface="Calibri" charset="0"/>
              </a:rPr>
              <a:t>用新用户登陆</a:t>
            </a:r>
            <a:r>
              <a:rPr lang="en-US" altLang="zh-CN" sz="1800" dirty="0">
                <a:solidFill>
                  <a:srgbClr val="000000"/>
                </a:solidFill>
                <a:latin typeface="微软雅黑" charset="-122"/>
                <a:ea typeface="微软雅黑" charset="-122"/>
                <a:cs typeface="+mn-cs"/>
                <a:sym typeface="Calibri" charset="0"/>
              </a:rPr>
              <a:t>HCI</a:t>
            </a:r>
            <a:r>
              <a:rPr lang="zh-CN" altLang="en-US" sz="1800" dirty="0">
                <a:solidFill>
                  <a:srgbClr val="000000"/>
                </a:solidFill>
                <a:latin typeface="微软雅黑" charset="-122"/>
                <a:ea typeface="微软雅黑" charset="-122"/>
                <a:cs typeface="+mn-cs"/>
                <a:sym typeface="Calibri" charset="0"/>
              </a:rPr>
              <a:t>平台，查询其权限和资源配额。</a:t>
            </a:r>
          </a:p>
        </p:txBody>
      </p:sp>
    </p:spTree>
    <p:extLst>
      <p:ext uri="{BB962C8B-B14F-4D97-AF65-F5344CB8AC3E}">
        <p14:creationId xmlns:p14="http://schemas.microsoft.com/office/powerpoint/2010/main" val="15100144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5"/>
          <p:cNvSpPr>
            <a:spLocks noGrp="1"/>
          </p:cNvSpPr>
          <p:nvPr>
            <p:ph type="body" sz="quarter" idx="11"/>
          </p:nvPr>
        </p:nvSpPr>
        <p:spPr/>
        <p:txBody>
          <a:bodyPr/>
          <a:lstStyle/>
          <a:p>
            <a:r>
              <a:rPr kumimoji="1" lang="en-US" altLang="zh-CN" dirty="0">
                <a:latin typeface="+mn-lt"/>
                <a:ea typeface="+mn-ea"/>
                <a:cs typeface="+mn-ea"/>
                <a:sym typeface="+mn-lt"/>
              </a:rPr>
              <a:t>2020</a:t>
            </a:r>
            <a:r>
              <a:rPr kumimoji="1" lang="zh-CN" altLang="en-US" dirty="0">
                <a:latin typeface="+mn-lt"/>
                <a:ea typeface="+mn-ea"/>
                <a:cs typeface="+mn-ea"/>
                <a:sym typeface="+mn-lt"/>
              </a:rPr>
              <a:t>深信服科技</a:t>
            </a:r>
          </a:p>
        </p:txBody>
      </p:sp>
      <p:sp>
        <p:nvSpPr>
          <p:cNvPr id="17" name="文本占位符 16"/>
          <p:cNvSpPr>
            <a:spLocks noGrp="1"/>
          </p:cNvSpPr>
          <p:nvPr>
            <p:ph type="body" sz="quarter" idx="13"/>
          </p:nvPr>
        </p:nvSpPr>
        <p:spPr/>
        <p:txBody>
          <a:bodyPr/>
          <a:lstStyle/>
          <a:p>
            <a:r>
              <a:rPr kumimoji="1" lang="en-US" altLang="zh-CN" dirty="0">
                <a:latin typeface="+mn-lt"/>
                <a:ea typeface="+mn-ea"/>
                <a:cs typeface="+mn-ea"/>
                <a:sym typeface="+mn-lt"/>
              </a:rPr>
              <a:t>Thank You</a:t>
            </a:r>
            <a:endParaRPr kumimoji="1" lang="zh-CN" altLang="en-US" dirty="0">
              <a:latin typeface="+mn-lt"/>
              <a:ea typeface="+mn-ea"/>
              <a:cs typeface="+mn-ea"/>
              <a:sym typeface="+mn-lt"/>
            </a:endParaRPr>
          </a:p>
        </p:txBody>
      </p:sp>
    </p:spTree>
    <p:extLst>
      <p:ext uri="{BB962C8B-B14F-4D97-AF65-F5344CB8AC3E}">
        <p14:creationId xmlns:p14="http://schemas.microsoft.com/office/powerpoint/2010/main" val="621299783"/>
      </p:ext>
    </p:extLst>
  </p:cSld>
  <p:clrMapOvr>
    <a:masterClrMapping/>
  </p:clrMapOvr>
</p:sld>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qzve5ze">
      <a:majorFont>
        <a:latin typeface="+mn-lt"/>
        <a:ea typeface="+mn-ea"/>
        <a:cs typeface=""/>
      </a:majorFont>
      <a:minorFont>
        <a:latin typeface="+mn-lt"/>
        <a:ea typeface="+mn-ea"/>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4743</TotalTime>
  <Words>6325</Words>
  <Application>Microsoft Macintosh PowerPoint</Application>
  <PresentationFormat>宽屏</PresentationFormat>
  <Paragraphs>381</Paragraphs>
  <Slides>102</Slides>
  <Notes>70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102</vt:i4>
      </vt:variant>
    </vt:vector>
  </HeadingPairs>
  <TitlesOfParts>
    <vt:vector size="112" baseType="lpstr">
      <vt:lpstr>等线</vt:lpstr>
      <vt:lpstr>宋体</vt:lpstr>
      <vt:lpstr>Microsoft YaHei</vt:lpstr>
      <vt:lpstr>Microsoft YaHei</vt:lpstr>
      <vt:lpstr>Microsoft YaHei Bold</vt:lpstr>
      <vt:lpstr>Arial</vt:lpstr>
      <vt:lpstr>Calibri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用户</dc:creator>
  <cp:lastModifiedBy>Microsoft Office User</cp:lastModifiedBy>
  <cp:revision>208</cp:revision>
  <dcterms:created xsi:type="dcterms:W3CDTF">2018-08-09T08:21:58Z</dcterms:created>
  <dcterms:modified xsi:type="dcterms:W3CDTF">2020-07-23T03:49:56Z</dcterms:modified>
</cp:coreProperties>
</file>