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444" r:id="rId11"/>
    <p:sldId id="485" r:id="rId12"/>
    <p:sldId id="526" r:id="rId13"/>
    <p:sldId id="527" r:id="rId14"/>
    <p:sldId id="445" r:id="rId15"/>
    <p:sldId id="448" r:id="rId16"/>
    <p:sldId id="449" r:id="rId17"/>
    <p:sldId id="450" r:id="rId18"/>
    <p:sldId id="528" r:id="rId19"/>
    <p:sldId id="452" r:id="rId20"/>
    <p:sldId id="454" r:id="rId21"/>
    <p:sldId id="455" r:id="rId22"/>
    <p:sldId id="529" r:id="rId23"/>
    <p:sldId id="489" r:id="rId24"/>
    <p:sldId id="460" r:id="rId25"/>
    <p:sldId id="493" r:id="rId26"/>
    <p:sldId id="494" r:id="rId27"/>
    <p:sldId id="553" r:id="rId28"/>
    <p:sldId id="461" r:id="rId29"/>
    <p:sldId id="530" r:id="rId30"/>
    <p:sldId id="531" r:id="rId31"/>
    <p:sldId id="495" r:id="rId32"/>
    <p:sldId id="463" r:id="rId33"/>
    <p:sldId id="464" r:id="rId34"/>
    <p:sldId id="554" r:id="rId35"/>
    <p:sldId id="532" r:id="rId36"/>
    <p:sldId id="555" r:id="rId37"/>
    <p:sldId id="497" r:id="rId38"/>
    <p:sldId id="465" r:id="rId39"/>
    <p:sldId id="556" r:id="rId40"/>
    <p:sldId id="467" r:id="rId41"/>
    <p:sldId id="557" r:id="rId42"/>
    <p:sldId id="270" r:id="rId43"/>
  </p:sldIdLst>
  <p:sldSz cx="9144000" cy="6858000" type="screen4x3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4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7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八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数与代数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60960" y="143510"/>
                <a:ext cx="9060180" cy="39890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规定“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∗”是一种新的运算:A ∗B 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 ,如４∗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9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×４＋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×９＝８,那么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" y="143510"/>
                <a:ext cx="9060180" cy="3989070"/>
              </a:xfrm>
              <a:prstGeom prst="rect">
                <a:avLst/>
              </a:prstGeom>
              <a:blipFill rotWithShape="1">
                <a:blip r:embed="rId1"/>
                <a:stretch>
                  <a:fillRect r="-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0" y="2336800"/>
            <a:ext cx="579755" cy="198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60960" y="143510"/>
                <a:ext cx="9060180" cy="54705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“算２４点”是一种益智游戏,每个数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必须用到且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只能用一次,通过运算使结果为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这四个数,写出一个得数是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的综合算式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：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" y="143510"/>
                <a:ext cx="9060180" cy="54705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" y="3742055"/>
            <a:ext cx="6906260" cy="18713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5775" y="5554980"/>
            <a:ext cx="804672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（答案不唯一）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二、选择题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(每题２分,共１８分)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２∶５的前项加上６,要使比值不变,后项应(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A．加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６　　　　B．乘６　　　　　C．乘４　　　　　D．加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４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619885"/>
            <a:ext cx="72263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3820" y="184785"/>
                <a:ext cx="9060180" cy="59880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1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右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下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图中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阴影部分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表示的算式是(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endParaRPr lang="en-US" altLang="zh-CN" sz="4000" b="1"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．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" y="184785"/>
                <a:ext cx="9060180" cy="59880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190" y="1810385"/>
            <a:ext cx="5260975" cy="32378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05" y="1019810"/>
            <a:ext cx="72263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选项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中,(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)不能达到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A．花生的出油率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B．听写字词的正确率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C．一批树苗的成活率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D．一批零件的合格率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685" y="374650"/>
            <a:ext cx="70231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96215"/>
                <a:ext cx="9060180" cy="66313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14.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“男生人数比女生人数多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％”,根据这句话可以判断下面说法错误的是(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A．男生人数是女生人数的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 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B．男生人数与女生人数的比是６∶５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C．女生人数比男生人数少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D．女生人数比男生人数少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96215"/>
                <a:ext cx="9060180" cy="66313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45" y="1743075"/>
            <a:ext cx="64008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面三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幅图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中,两个量之比可以用５∶４表示的是(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2347595"/>
            <a:ext cx="8321675" cy="3050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0845" y="5398135"/>
            <a:ext cx="905954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A．①②　　B．②③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C．①③　　D．①②③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780" y="957580"/>
            <a:ext cx="49784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29845"/>
                <a:ext cx="9060180" cy="2622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有一瓶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升的矿泉水,聪聪喝了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,明明喝了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升。下列说法正确的是(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29845"/>
                <a:ext cx="9060180" cy="26225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79070" y="2934970"/>
                <a:ext cx="8519160" cy="307911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A．两人一共喝了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B．两人一共喝了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升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C．聪聪喝的比明明多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D．明明喝的比聪聪多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070" y="2934970"/>
                <a:ext cx="8519160" cy="307911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1325245"/>
            <a:ext cx="58039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58928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17.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张老师组织本班学生进行“课后服务需求”调研。结果表明：想参加足球小组的人数相当于想参加器乐小组的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,想参加器乐小组的人数相当于想参加航模小组的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这个班中想参加足球小组的人数相当于想参加航模小组的(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58928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40030" y="5710555"/>
                <a:ext cx="8641715" cy="969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𝟏𝟎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030" y="5710555"/>
                <a:ext cx="8641715" cy="9696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2845" y="4443095"/>
            <a:ext cx="6407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88265"/>
            <a:ext cx="906018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小明想调制一杯含糖率为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％的糖水,现在他在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克水中放了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克糖,要想满足要求,他应再(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10" y="3466465"/>
            <a:ext cx="910272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A．加入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克糖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B．加入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克水和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克糖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C．倒出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克糖水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D．加入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克水和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克糖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320" y="2354580"/>
            <a:ext cx="552450" cy="124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27635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一、填空题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(第７题３分,其他每空１分,共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1910" y="1696085"/>
                <a:ext cx="8921115" cy="50158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１．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时＝(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)分钟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𝟓𝟎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千克＝(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420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)克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２．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（                  ）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)％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696085"/>
                <a:ext cx="8921115" cy="50158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2326005" y="3876675"/>
            <a:ext cx="120777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9790" y="1696085"/>
            <a:ext cx="1049655" cy="1042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05" y="3119120"/>
            <a:ext cx="1595120" cy="1003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005" y="4014470"/>
            <a:ext cx="1208405" cy="902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8200" y="4298950"/>
            <a:ext cx="1024890" cy="899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" y="5584825"/>
            <a:ext cx="535940" cy="899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6235" y="5584825"/>
            <a:ext cx="1149350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910" y="4592955"/>
            <a:ext cx="9060180" cy="2265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9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套,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套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10" y="40640"/>
            <a:ext cx="90601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8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某购物平台举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办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“好书分享会”活动,某图书专营店举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办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“满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元减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元,满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元减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”的促销活动,一套连环画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本共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元,一本科技书比一本连环画贵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妈妈买了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套连环画和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本科技书,共支付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元,一本科技书多少元?解决这个问题,需要用到的信息是(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" y="3508375"/>
            <a:ext cx="619760" cy="95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91446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三、计算题。(共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直接写出得数。(８分)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0" y="1322070"/>
                <a:ext cx="8315960" cy="36925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　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180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0.02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0.375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322070"/>
                <a:ext cx="8315960" cy="36925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695" y="1456055"/>
            <a:ext cx="1048385" cy="1655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8445" y="1322070"/>
            <a:ext cx="1048385" cy="16554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790" y="3138805"/>
            <a:ext cx="1048385" cy="16554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335" y="3077845"/>
            <a:ext cx="1048385" cy="1655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2065"/>
                <a:ext cx="9060180" cy="67392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３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×４＝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2065"/>
                <a:ext cx="9060180" cy="67392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3235" y="394970"/>
            <a:ext cx="926465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3890" y="374650"/>
            <a:ext cx="1538605" cy="1267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935" y="3068955"/>
            <a:ext cx="1538605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5334000"/>
            <a:ext cx="1538605" cy="122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26365"/>
            <a:ext cx="88868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计算下面各题,怎么简便怎么算。(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9215" y="1226820"/>
                <a:ext cx="9004935" cy="37033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0.375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　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15" y="1226820"/>
                <a:ext cx="9004935" cy="37033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27990" y="4930140"/>
                <a:ext cx="1778635" cy="1848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endParaRPr lang="en-US" altLang="zh-CN" sz="8000" b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990" y="4930140"/>
                <a:ext cx="1778635" cy="18484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3682365" y="4930140"/>
                <a:ext cx="3738245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80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𝟏𝟓</m:t>
                    </m:r>
                  </m:oMath>
                </a14:m>
                <a:endParaRPr lang="en-US" altLang="zh-CN" sz="8000" b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365" y="4930140"/>
                <a:ext cx="3738245" cy="132207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20" y="2129790"/>
            <a:ext cx="2416175" cy="1796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545" y="4982210"/>
            <a:ext cx="2416175" cy="1796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2365" y="4930140"/>
            <a:ext cx="2416175" cy="179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173355"/>
                <a:ext cx="8845550" cy="4925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÷[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)] 　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 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73355"/>
                <a:ext cx="8845550" cy="49256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03835" y="1256030"/>
                <a:ext cx="1778635" cy="1842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endParaRPr lang="en-US" altLang="zh-CN" sz="8000" b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35" y="1256030"/>
                <a:ext cx="1778635" cy="18427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367530" y="1072515"/>
                <a:ext cx="3206750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80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𝟏𝟏</m:t>
                    </m:r>
                  </m:oMath>
                </a14:m>
                <a:endParaRPr lang="en-US" altLang="zh-CN" sz="8000" b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7530" y="1072515"/>
                <a:ext cx="3206750" cy="132207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24155" y="4888865"/>
                <a:ext cx="1778635" cy="1845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8000" b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155" y="4888865"/>
                <a:ext cx="1778635" cy="18453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155" y="1256030"/>
            <a:ext cx="2416175" cy="18427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7530" y="1072515"/>
            <a:ext cx="2416175" cy="18427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15" y="5078730"/>
            <a:ext cx="2416175" cy="163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51435"/>
                <a:ext cx="9060180" cy="916686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解方程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(６分)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1.8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1.2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解：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x=0.5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r>
                  <a:rPr lang="en-US" altLang="zh-CN" sz="4000">
                    <a:latin typeface="Cambria Math" panose="02040503050406030204" charset="0"/>
                    <a:cs typeface="Cambria Math" panose="02040503050406030204" charset="0"/>
                  </a:rPr>
                  <a:t>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＝４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</a:t>
                </a:r>
                <a:endParaRPr 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解：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51435"/>
                <a:ext cx="9060180" cy="91668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586230"/>
            <a:ext cx="6321425" cy="1362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30" y="4333875"/>
            <a:ext cx="632142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2550" y="476885"/>
                <a:ext cx="9060180" cy="41001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x∶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  <m:r>
                      <a:rPr lang="en-US" altLang="zh-CN" sz="4000" b="1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0" y="476885"/>
                <a:ext cx="9060180" cy="41001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992505" y="1955800"/>
                <a:ext cx="4043045" cy="4902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l" fontAlgn="auto">
                  <a:lnSpc>
                    <a:spcPct val="12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解：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x=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endParaRPr sz="8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endParaRPr sz="8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505" y="1955800"/>
                <a:ext cx="4043045" cy="49022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85" y="2066290"/>
            <a:ext cx="6321425" cy="262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91440"/>
            <a:ext cx="9060180" cy="74777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四、解决问题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(共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体育室有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根跳绳,按人数分配给甲、乙两班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甲班有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人,乙班有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么,甲、乙两班各应分得跳绳多少根? (５分)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0"/>
                <a:ext cx="9060180" cy="66560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>
                  <a:lnSpc>
                    <a:spcPct val="110000"/>
                  </a:lnSpc>
                </a:pP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甲班：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28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(根)</a:t>
                </a:r>
                <a:endParaRPr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10000"/>
                  </a:lnSpc>
                </a:pP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乙班：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(根)</a:t>
                </a:r>
                <a:endParaRPr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10000"/>
                  </a:lnSpc>
                </a:pPr>
                <a:r>
                  <a:rPr 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答：甲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班应分得跳绳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28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</a:t>
                </a:r>
                <a:r>
                  <a:rPr 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，乙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班应分得跳绳</a:t>
                </a:r>
                <a:r>
                  <a:rPr 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</a:t>
                </a:r>
                <a:r>
                  <a:rPr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根</a:t>
                </a:r>
                <a:r>
                  <a:rPr 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0"/>
                <a:ext cx="9060180" cy="66560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23520"/>
            <a:ext cx="8784590" cy="15195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743075"/>
            <a:ext cx="8881110" cy="15976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3340735"/>
            <a:ext cx="8861425" cy="3450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8750" y="168275"/>
                <a:ext cx="8825865" cy="34321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一本故事书有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页,许亮第一周看了整本书的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,第二周看了剩下的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。他第一周比第二周多看了多少页? (５分)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50" y="168275"/>
                <a:ext cx="8825865" cy="34321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58750" y="2411095"/>
                <a:ext cx="8985250" cy="4398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1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方法一：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  <m:r>
                      <a:rPr lang="en-US" altLang="zh-CN" sz="66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endParaRPr lang="en-US" altLang="zh-CN" sz="6600" b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  <m:r>
                      <a:rPr lang="en-US" altLang="zh-CN" sz="6600" b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(页)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750" y="2411095"/>
                <a:ext cx="8985250" cy="439864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" y="2332990"/>
            <a:ext cx="6321425" cy="1362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" y="3695700"/>
            <a:ext cx="7054850" cy="159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" y="5285740"/>
            <a:ext cx="8825865" cy="150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在○里填“＞”“＜”“＝”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30505" y="1291590"/>
                <a:ext cx="8682990" cy="31826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23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4.4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(a＞０)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505" y="1291590"/>
                <a:ext cx="8682990" cy="31826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椭圆 2"/>
          <p:cNvSpPr/>
          <p:nvPr/>
        </p:nvSpPr>
        <p:spPr>
          <a:xfrm>
            <a:off x="1896745" y="1081405"/>
            <a:ext cx="1388745" cy="1224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89455" y="1032510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877685" y="1040130"/>
            <a:ext cx="1388745" cy="1224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70395" y="991235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98980" y="3304540"/>
            <a:ext cx="1388745" cy="122491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dk1"/>
                </a:solidFill>
              </a14:hiddenFill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091690" y="3255645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8100" y="2540"/>
                <a:ext cx="9105265" cy="70129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方法二：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(页)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(页)　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(页)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他第一周比第二周多看了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页。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" y="2540"/>
                <a:ext cx="9105265" cy="7012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92710"/>
            <a:ext cx="6321425" cy="882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975360"/>
            <a:ext cx="6906260" cy="15284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555875"/>
            <a:ext cx="8618220" cy="1362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3918585"/>
            <a:ext cx="6321425" cy="866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4906010"/>
            <a:ext cx="8688705" cy="1859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35890"/>
                <a:ext cx="9060180" cy="64204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元旦期间,王叔叔花了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小时开车从A 市到B市游玩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他第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小时行了全程的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％,第２小时行了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64.5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千米,第３小时行了全程的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,王叔叔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开车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从A市到B市共行了多少千米? (６分)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64.5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215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(千米)</a:t>
                </a:r>
                <a:endParaRPr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35890"/>
                <a:ext cx="9060180" cy="6420485"/>
              </a:xfrm>
              <a:prstGeom prst="rect">
                <a:avLst/>
              </a:prstGeom>
              <a:blipFill rotWithShape="1">
                <a:blip r:embed="rId1"/>
                <a:stretch>
                  <a:fillRect r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3429000"/>
            <a:ext cx="9060180" cy="334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232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10000"/>
              </a:lnSpc>
            </a:pP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王叔叔开车从A市到B市共行了</a:t>
            </a:r>
            <a:r>
              <a:rPr 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215</a:t>
            </a:r>
            <a:r>
              <a:rPr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</a:t>
            </a: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27635"/>
            <a:ext cx="91440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一场音乐会的门票,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％是按全价卖的,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％是按半价卖的,剩下的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张门票是免费送出的。(８分)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(１)这场音乐会的门票一共有多少张?（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35" y="3980180"/>
            <a:ext cx="91446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(张)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232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10000"/>
              </a:lnSpc>
            </a:pP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这场音乐会的门票一共有</a:t>
            </a:r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</a:t>
            </a: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</a:t>
            </a: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97790"/>
                <a:ext cx="9060180" cy="66084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9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(２)如果门票共卖了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72000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元,那么一张门票的全价是多少元?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72000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55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％＋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endParaRPr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(元)</a:t>
                </a:r>
                <a:endParaRPr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r>
                  <a:rPr 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一张门票的全价是</a:t>
                </a:r>
                <a:r>
                  <a:rPr 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240</a:t>
                </a:r>
                <a:r>
                  <a:rPr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元</a:t>
                </a:r>
                <a:r>
                  <a:rPr 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97790"/>
                <a:ext cx="9060180" cy="66084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184275"/>
            <a:ext cx="8889365" cy="3319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4565015"/>
            <a:ext cx="8837295" cy="204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修一条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千米长的公路,甲队单独修需要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天修完,乙队单独修需要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天修完,如果两队合修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天后再由乙队单独修,修完时乙队一共修了多少天? (６分)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2658110"/>
                <a:ext cx="9102090" cy="43681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［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)］÷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(天)　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(天)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658110"/>
                <a:ext cx="9102090" cy="43681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" y="2658110"/>
            <a:ext cx="8887460" cy="1633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" y="4356100"/>
            <a:ext cx="6321425" cy="150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5948680"/>
            <a:ext cx="6321425" cy="87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2325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10000"/>
              </a:lnSpc>
            </a:pP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修完时乙队一共修了</a:t>
            </a:r>
            <a:r>
              <a:rPr 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</a:t>
            </a:r>
            <a:r>
              <a:rPr 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0010" y="99060"/>
                <a:ext cx="8984615" cy="69837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80000"/>
                  </a:lnSpc>
                </a:pP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附加题。(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两个粮库共有粮食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吨。从甲粮库取出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的粮食放入乙粮库,两个粮库的粮食就一样多。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原来两个粮库各有粮食多少吨?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(吨)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甲：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(吨)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10" y="99060"/>
                <a:ext cx="8984615" cy="6983730"/>
              </a:xfrm>
              <a:prstGeom prst="rect">
                <a:avLst/>
              </a:prstGeom>
              <a:blipFill rotWithShape="1">
                <a:blip r:embed="rId1"/>
                <a:stretch>
                  <a:fillRect t="-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70" y="2764155"/>
            <a:ext cx="8601710" cy="13627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4140200"/>
            <a:ext cx="8802370" cy="266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03200"/>
            <a:ext cx="9060180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乙：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(吨)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1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原来甲粮库有粮食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吨，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原来乙粮库有粮食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3200"/>
            <a:ext cx="8313420" cy="2201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2582545"/>
            <a:ext cx="906081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36772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的比值是(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化成最简整数比是(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36772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830" y="490855"/>
            <a:ext cx="723265" cy="1715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770" y="2450465"/>
            <a:ext cx="25177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9779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完成同样的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趣味拼图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,小明用了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钟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,小红用了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钟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,小明和小红完成这份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拼图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的时间比是(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５∶６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),小明完成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这份拼图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的效率比小红高(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1365" y="1725930"/>
            <a:ext cx="2713355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" y="4092575"/>
            <a:ext cx="125349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45085"/>
                <a:ext cx="9060180" cy="40970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六年级举行“小发明”比赛,六(１)班同学上交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件作品,六(２)班同学比六(１)班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同学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多交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,两个班共交了(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72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)件作品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45085"/>
                <a:ext cx="9060180" cy="40970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784475"/>
            <a:ext cx="100774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九章算术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是世界上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最早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叙述分数的著作,该书介绍分数除法时采用了先将两个分数通分,再将分子相除的方法,具体如下: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15265" y="3122295"/>
                <a:ext cx="8928735" cy="24726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　　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en-US" altLang="zh-CN" sz="4000" b="1"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265" y="3122295"/>
                <a:ext cx="8928735" cy="24726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60960" y="10160"/>
                <a:ext cx="9060180" cy="47313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用这样的方法计算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  </m:t>
                        </m:r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      </m:t>
                        </m:r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       ）</m:t>
                        </m:r>
                      </m:num>
                      <m:den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     </m:t>
                        </m:r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      </m:t>
                        </m:r>
                        <m:r>
                          <a:rPr lang="en-US" altLang="zh-CN" sz="4000" b="1">
                            <a:solidFill>
                              <a:schemeClr val="tx1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    ）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（    </m:t>
                        </m:r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     </m:t>
                        </m:r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   ）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（       </m:t>
                        </m:r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  </m:t>
                        </m:r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  ）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８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)÷(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３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)＝(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𝟖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" y="10160"/>
                <a:ext cx="9060180" cy="4731385"/>
              </a:xfrm>
              <a:prstGeom prst="rect">
                <a:avLst/>
              </a:prstGeom>
              <a:blipFill rotWithShape="1">
                <a:blip r:embed="rId1"/>
                <a:stretch>
                  <a:fillRect r="-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796290" y="937895"/>
            <a:ext cx="5949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265" y="1898650"/>
            <a:ext cx="18192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1015" y="937895"/>
            <a:ext cx="18192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8765" y="1898650"/>
            <a:ext cx="18192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445" y="1038225"/>
            <a:ext cx="497840" cy="921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415" y="2099310"/>
            <a:ext cx="1170940" cy="9213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890" y="1017905"/>
            <a:ext cx="537845" cy="9213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099310"/>
            <a:ext cx="968375" cy="9213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265" y="1338580"/>
            <a:ext cx="864235" cy="9213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335" y="1338580"/>
            <a:ext cx="864235" cy="9213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65" y="3020695"/>
            <a:ext cx="762000" cy="1772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9535" y="114935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一根长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 的铁丝做一个长方体框架,长、宽、高的比是４∶２∶３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这个长方体的体积是(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3175" y="1722120"/>
            <a:ext cx="198818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DgzNmEzOWIwMjk4OWU1MzNlYWQ4NjZiOWYxZTlhMGE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3506</Words>
  <Application>WPS 演示</Application>
  <PresentationFormat>宽屏</PresentationFormat>
  <Paragraphs>224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420</cp:revision>
  <dcterms:created xsi:type="dcterms:W3CDTF">2019-06-19T02:08:00Z</dcterms:created>
  <dcterms:modified xsi:type="dcterms:W3CDTF">2024-03-16T05:59:29Z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