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1"/>
  </p:handoutMasterIdLst>
  <p:sldIdLst>
    <p:sldId id="269" r:id="rId3"/>
    <p:sldId id="408" r:id="rId4"/>
    <p:sldId id="441" r:id="rId6"/>
    <p:sldId id="669" r:id="rId7"/>
    <p:sldId id="482" r:id="rId8"/>
    <p:sldId id="483" r:id="rId9"/>
    <p:sldId id="443" r:id="rId10"/>
    <p:sldId id="484" r:id="rId11"/>
    <p:sldId id="444" r:id="rId12"/>
    <p:sldId id="485" r:id="rId13"/>
    <p:sldId id="526" r:id="rId14"/>
    <p:sldId id="668" r:id="rId15"/>
    <p:sldId id="527" r:id="rId16"/>
    <p:sldId id="445" r:id="rId17"/>
    <p:sldId id="448" r:id="rId18"/>
    <p:sldId id="449" r:id="rId19"/>
    <p:sldId id="454" r:id="rId20"/>
    <p:sldId id="455" r:id="rId21"/>
    <p:sldId id="458" r:id="rId22"/>
    <p:sldId id="597" r:id="rId23"/>
    <p:sldId id="460" r:id="rId24"/>
    <p:sldId id="647" r:id="rId25"/>
    <p:sldId id="648" r:id="rId26"/>
    <p:sldId id="654" r:id="rId27"/>
    <p:sldId id="649" r:id="rId28"/>
    <p:sldId id="655" r:id="rId29"/>
    <p:sldId id="650" r:id="rId30"/>
    <p:sldId id="651" r:id="rId31"/>
    <p:sldId id="652" r:id="rId32"/>
    <p:sldId id="579" r:id="rId33"/>
    <p:sldId id="530" r:id="rId34"/>
    <p:sldId id="531" r:id="rId35"/>
    <p:sldId id="465" r:id="rId36"/>
    <p:sldId id="602" r:id="rId37"/>
    <p:sldId id="609" r:id="rId38"/>
    <p:sldId id="610" r:id="rId39"/>
    <p:sldId id="270" r:id="rId40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5" userDrawn="1">
          <p15:clr>
            <a:srgbClr val="A4A3A4"/>
          </p15:clr>
        </p15:guide>
        <p15:guide id="2" pos="29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45"/>
        <p:guide pos="29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tags" Target="tags/tag6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十一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挑战题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3335" y="635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二、选择题.(每题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分,共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下列图形中,对称轴最多的是(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A．等腰梯形　　　　B．平行四边形　　　C．等边三角形　　　D．扇形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5720" y="916940"/>
            <a:ext cx="795020" cy="1240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3185" y="80010"/>
                <a:ext cx="8978265" cy="796226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9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如果一个比的前项扩大到原来的４倍,后项扩大到原来的２倍,那么现在这个比的比值(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endParaRPr lang="zh-CN" sz="2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 fontAlgn="auto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A.缩小到原来的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 fontAlgn="auto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B.扩大到原来的2倍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 fontAlgn="auto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C.缩小到原来的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 fontAlgn="auto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D.扩大到原来的8倍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9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5" y="80010"/>
                <a:ext cx="8978265" cy="79622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835" y="1337945"/>
            <a:ext cx="900430" cy="112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185" y="80010"/>
            <a:ext cx="89782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工厂检测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件产品,有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件不合格。计算这次检测产品的合格率，列式正确的是(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75" y="1410970"/>
            <a:ext cx="892810" cy="1174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4351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一件衬衫的标签(如图),下面的说法中,正确的是(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910" y="2407920"/>
            <a:ext cx="5727065" cy="431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99060" y="1640205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A．这件衬衫的面料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含棉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B．这件衬衫的面料中有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C．这件衬衫的面料中棉的质量数占聚酯纤维的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D．这件衬衫的面料中棉的质量数占整件衬衫面料的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6495" y="152400"/>
            <a:ext cx="4013200" cy="3025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9060" y="408940"/>
            <a:ext cx="55454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正确的是(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0" y="408940"/>
            <a:ext cx="983615" cy="123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1524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六(１)班共有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名学生,期末评选一名学习标兵,选举结果如下表,下面(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)图能表示出这个结果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736" r="684"/>
          <a:stretch>
            <a:fillRect/>
          </a:stretch>
        </p:blipFill>
        <p:spPr>
          <a:xfrm>
            <a:off x="41910" y="3673475"/>
            <a:ext cx="9059545" cy="2599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" y="1683385"/>
            <a:ext cx="688975" cy="1075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83820" y="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下列图形都是由面积为１的正方形按一定的规律组成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,观察图形的变化规律,第９个图形中面积为１的正方形的个数是(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)个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" y="3531870"/>
            <a:ext cx="8808085" cy="1429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820" y="5514975"/>
            <a:ext cx="905954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.55 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.54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.45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.44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960" y="2451735"/>
            <a:ext cx="1267460" cy="1332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7366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为满足学生课后生活多样化的需求,某小学六年级增设了舞蹈、美术、篮球三个兴趣小组,其中参加篮球兴趣小组的人数最多,有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下面说法中,符合题意的是(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0" y="252095"/>
                <a:ext cx="8841740" cy="55841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A．参加篮球兴趣小组的人数占三个兴趣小组总人数的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B．参加舞蹈、美术、篮球三个兴趣小组的人数比是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C．参加篮球兴趣小组的人数是参加舞蹈兴趣小组的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5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5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54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D．参加篮球兴趣小组的人数比总人数的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％多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人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52095"/>
                <a:ext cx="8841740" cy="55841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366895" y="5632450"/>
            <a:ext cx="12884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3695" y="5267960"/>
            <a:ext cx="1150620" cy="144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47015"/>
            <a:ext cx="88455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＋……＋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＋……＋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结果相同的算式是(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1012²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1011²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2021²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1012²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1011²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330" y="1663700"/>
            <a:ext cx="763905" cy="951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34290"/>
                <a:ext cx="9060180" cy="59080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一、填空题.(每题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分,共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一个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自然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数与它的倒数相等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这个数是(</a:t>
                </a:r>
                <a:r>
                  <a:rPr sz="4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)没有倒数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2.0.25</a:t>
                </a:r>
                <a:r>
                  <a:rPr lang="en-US" altLang="zh-CN" sz="2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</a:t>
                </a:r>
                <a:r>
                  <a:rPr lang="en-US" altLang="zh-CN" sz="2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cm</a:t>
                </a:r>
                <a:r>
                  <a:rPr lang="en-US" altLang="zh-CN" sz="1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化成最简整数比是(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en-US" altLang="zh-CN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)，比值是(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34290"/>
                <a:ext cx="9060180" cy="59080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265" y="1620520"/>
            <a:ext cx="817245" cy="1438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4260215"/>
            <a:ext cx="2197735" cy="1438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5475" y="3941445"/>
            <a:ext cx="878840" cy="1932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210" y="1620520"/>
            <a:ext cx="832485" cy="1438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" y="31115"/>
            <a:ext cx="888873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甲、乙、丙三人一起修剪一块草坪,每人修剪草坪的速度相同。一开始三人同时修剪,５分钟后,甲和乙有事离开,只留下丙一人修剪。下面四幅图中,能表示修剪的时间</a:t>
            </a:r>
            <a:r>
              <a:rPr lang="zh-CN" altLang="en-US"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t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和修剪好的面积</a:t>
            </a:r>
            <a:r>
              <a:rPr lang="en-US" altLang="zh-CN"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之间的关系是(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800" r="81714"/>
          <a:stretch>
            <a:fillRect/>
          </a:stretch>
        </p:blipFill>
        <p:spPr>
          <a:xfrm>
            <a:off x="90805" y="4364355"/>
            <a:ext cx="2011680" cy="18929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2235" y="3223260"/>
            <a:ext cx="786130" cy="989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149" r="56655"/>
          <a:stretch>
            <a:fillRect/>
          </a:stretch>
        </p:blipFill>
        <p:spPr>
          <a:xfrm>
            <a:off x="2341245" y="4298315"/>
            <a:ext cx="2035810" cy="1955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4213" r="31737"/>
          <a:stretch>
            <a:fillRect/>
          </a:stretch>
        </p:blipFill>
        <p:spPr>
          <a:xfrm>
            <a:off x="4615815" y="4368165"/>
            <a:ext cx="1943100" cy="18853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8623" r="5438"/>
          <a:stretch>
            <a:fillRect/>
          </a:stretch>
        </p:blipFill>
        <p:spPr>
          <a:xfrm>
            <a:off x="6616065" y="4298315"/>
            <a:ext cx="2310765" cy="197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69215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三、计算题。(共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．计算下面各题,怎么简便怎么算。(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2444115"/>
            <a:ext cx="6146800" cy="23564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20115" y="4800600"/>
            <a:ext cx="29508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=4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52230" y="4318000"/>
            <a:ext cx="669792" cy="2371090"/>
            <a:chOff x="9957" y="-802"/>
            <a:chExt cx="163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4318000"/>
            <a:ext cx="2632075" cy="219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25" y="1419225"/>
            <a:ext cx="5856605" cy="20637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078865" y="3399155"/>
            <a:ext cx="1242795" cy="2371090"/>
            <a:chOff x="10001" y="-802"/>
            <a:chExt cx="1617" cy="3734"/>
          </a:xfrm>
        </p:grpSpPr>
        <p:sp>
          <p:nvSpPr>
            <p:cNvPr id="19" name="文本框 18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367030" y="3886835"/>
            <a:ext cx="9569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" y="3247390"/>
            <a:ext cx="2122805" cy="2658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" y="1290955"/>
            <a:ext cx="9224645" cy="18332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4475" y="3147060"/>
            <a:ext cx="41935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=37.5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75" y="3124200"/>
            <a:ext cx="3400425" cy="109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" y="31115"/>
            <a:ext cx="888873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315" y="2508250"/>
            <a:ext cx="67062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   </a:t>
            </a:r>
            <a:r>
              <a:rPr lang="en-US" altLang="zh-CN" sz="8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=8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885" y="1078865"/>
            <a:ext cx="6366510" cy="1464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395855"/>
            <a:ext cx="7201535" cy="154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09040" y="1661795"/>
            <a:ext cx="67062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 </a:t>
            </a:r>
            <a:r>
              <a:rPr lang="en-US" altLang="zh-CN" sz="8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=7.2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4724"/>
          <a:stretch>
            <a:fillRect/>
          </a:stretch>
        </p:blipFill>
        <p:spPr>
          <a:xfrm>
            <a:off x="1122680" y="116205"/>
            <a:ext cx="6851015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75" y="3169285"/>
            <a:ext cx="6577330" cy="1930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72540" y="4819015"/>
            <a:ext cx="67062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解： </a:t>
            </a:r>
            <a:r>
              <a:rPr lang="en-US" altLang="zh-CN" sz="8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=0.1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420" y="1661795"/>
            <a:ext cx="7201535" cy="15462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90" y="4819015"/>
            <a:ext cx="7201535" cy="154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四、操作题。(共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22.</a:t>
            </a:r>
            <a:r>
              <a:rPr lang="zh-CN" altLang="en-US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下右图由长方形和扇</a:t>
            </a:r>
            <a:endParaRPr lang="zh-CN" altLang="en-US" sz="4000" b="1" kern="0" spc="-1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形组成，求阴影部分的</a:t>
            </a:r>
            <a:endParaRPr lang="zh-CN" altLang="en-US" sz="4000" b="1" kern="0" spc="-1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周长和面积。(</a:t>
            </a:r>
            <a:r>
              <a:rPr lang="en-US" altLang="zh-CN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 kern="0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altLang="en-US" sz="4000" b="1" kern="0" spc="-1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10" y="2580005"/>
            <a:ext cx="8592185" cy="4534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周长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:2+2+ 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3.14</a:t>
            </a:r>
            <a:endParaRPr lang="en-US" altLang="zh-CN" sz="7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4+  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3.14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7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6=19.7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cm</a:t>
            </a:r>
            <a:r>
              <a:rPr lang="zh-CN" altLang="en-US" sz="7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7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525860" y="2379345"/>
            <a:ext cx="669792" cy="2371090"/>
            <a:chOff x="9957" y="-802"/>
            <a:chExt cx="1637" cy="3734"/>
          </a:xfrm>
        </p:grpSpPr>
        <p:sp>
          <p:nvSpPr>
            <p:cNvPr id="8" name="文本框 7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719410" y="3884295"/>
            <a:ext cx="669792" cy="2371090"/>
            <a:chOff x="9957" y="-802"/>
            <a:chExt cx="1637" cy="3734"/>
          </a:xfrm>
        </p:grpSpPr>
        <p:sp>
          <p:nvSpPr>
            <p:cNvPr id="13" name="文本框 12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2655570"/>
            <a:ext cx="5368925" cy="415671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735" y="3128010"/>
            <a:ext cx="7201535" cy="36842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0" y="252730"/>
            <a:ext cx="3379470" cy="287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405" y="327025"/>
            <a:ext cx="87979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面积： 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3.14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en-US" altLang="zh-CN" sz="8000" b="1" baseline="70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endParaRPr lang="en-US" altLang="zh-CN" sz="8000" b="1" baseline="700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8000" b="1" baseline="700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-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4-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3.14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en-US" altLang="zh-CN" sz="8000" b="1" baseline="70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=16.82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cm2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8000" b="1" baseline="700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90100" y="-133985"/>
            <a:ext cx="669792" cy="2371090"/>
            <a:chOff x="9957" y="-802"/>
            <a:chExt cx="1637" cy="3734"/>
          </a:xfrm>
        </p:grpSpPr>
        <p:sp>
          <p:nvSpPr>
            <p:cNvPr id="8" name="文本框 7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452835" y="1986915"/>
            <a:ext cx="669792" cy="2371090"/>
            <a:chOff x="9957" y="-802"/>
            <a:chExt cx="1637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" y="116205"/>
            <a:ext cx="9077960" cy="666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720" y="33020"/>
            <a:ext cx="883285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23.右图是机器人行走路线图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(8分)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(1)机器人从出发站出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发,向(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)°方向,行走了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)米到达A站,又向(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)°方向,行走了(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)米到达B站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2900" y="572770"/>
            <a:ext cx="3536950" cy="318198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745" y="1320165"/>
            <a:ext cx="1031240" cy="1140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0" y="1424305"/>
            <a:ext cx="1031240" cy="1036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2632075"/>
            <a:ext cx="1031240" cy="10363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3769995"/>
            <a:ext cx="1031240" cy="10363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4990" y="3847465"/>
            <a:ext cx="1031240" cy="10363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1280" y="3847465"/>
            <a:ext cx="1031240" cy="10363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" y="5019040"/>
            <a:ext cx="1031240" cy="10363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2435" y="5019040"/>
            <a:ext cx="1275715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685" y="112395"/>
            <a:ext cx="885063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(2)机器人最终的目的地在C站,C站位于B站南偏东20°,距离B站15米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处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,请将机器人的行走路线图画完整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3849"/>
          <a:stretch>
            <a:fillRect/>
          </a:stretch>
        </p:blipFill>
        <p:spPr>
          <a:xfrm>
            <a:off x="1897380" y="2237740"/>
            <a:ext cx="5147310" cy="4331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95" y="2150745"/>
            <a:ext cx="6278880" cy="450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78638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c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c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均大于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c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中最大的数是(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8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4.一种大豆的出油率是24%～32%,500千克这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种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大豆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至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少可以出油( 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)千克,如果要保证榨出96千克油,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那么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需要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这种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大豆( 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)千克。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78638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305" y="1127125"/>
            <a:ext cx="939165" cy="9848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7765" y="3494405"/>
            <a:ext cx="1635125" cy="9569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480" y="5304790"/>
            <a:ext cx="163512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5715"/>
            <a:ext cx="914019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五、解决问题。(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一场足球赛的入场券是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元一张,降价后观众增加了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％,收入增加了  ,这场足球赛的入场券每张降价多少元?（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180" y="3935730"/>
            <a:ext cx="9008110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300-(1+  )</a:t>
            </a:r>
            <a:r>
              <a:rPr lang="zh-CN" altLang="en-US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1+50%</a:t>
            </a:r>
            <a:r>
              <a:rPr lang="zh-CN" altLang="en-US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8000" b="1" spc="-6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en-US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8000" b="1" spc="-6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8000" b="1" spc="-6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04450" y="3510915"/>
            <a:ext cx="669792" cy="2371090"/>
            <a:chOff x="9957" y="-802"/>
            <a:chExt cx="163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组合 131"/>
          <p:cNvGrpSpPr/>
          <p:nvPr/>
        </p:nvGrpSpPr>
        <p:grpSpPr>
          <a:xfrm>
            <a:off x="7446645" y="1271270"/>
            <a:ext cx="614680" cy="1216292"/>
            <a:chOff x="10117" y="66"/>
            <a:chExt cx="879" cy="1872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3653790"/>
            <a:ext cx="851662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51435"/>
            <a:ext cx="906018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4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.某校学生参加数学兴趣小组的有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人,其中男生的  比女生多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人,参加数学兴趣小组的男生有多少人?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3512820" y="77089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1275" y="2829560"/>
            <a:ext cx="89217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155+5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77850" y="2528570"/>
            <a:ext cx="669792" cy="2371090"/>
            <a:chOff x="9957" y="-802"/>
            <a:chExt cx="163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2722245"/>
            <a:ext cx="8921750" cy="330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2036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26.</a:t>
            </a:r>
            <a:r>
              <a:rPr lang="zh-CN" alt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半径为</a:t>
            </a:r>
            <a:r>
              <a:rPr 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厘米的圆在</a:t>
            </a:r>
            <a:r>
              <a:rPr 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</a:t>
            </a:r>
            <a:r>
              <a:rPr 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宽</a:t>
            </a:r>
            <a:r>
              <a:rPr 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厘米的长方形外,沿长方形周长滚一圈</a:t>
            </a:r>
            <a:r>
              <a:rPr 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（如右下图）</a:t>
            </a: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,圆片扫过的</a:t>
            </a:r>
            <a:endParaRPr sz="4000" b="1" kern="0" spc="-16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r>
              <a:rPr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面积是多少平方厘米?</a:t>
            </a:r>
            <a:r>
              <a:rPr 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 kern="0" spc="-16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 kern="0" spc="-16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75" y="311404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10+8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8000" b="1" baseline="70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２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84.56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(平方厘米)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4565" y="1319530"/>
            <a:ext cx="3056890" cy="2465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046095"/>
            <a:ext cx="6160135" cy="3589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" y="3785235"/>
            <a:ext cx="9060180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102235"/>
            <a:ext cx="90671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修路队修一条公路,第一天修了这条路的  ,第二天比第一天多修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千米,这时已修的路程和未修的路程的比是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7:3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。这条路的总长是多少千米?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1161415" y="67246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0965" y="3361690"/>
            <a:ext cx="89141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    -  -  )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=180(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76550" y="3032125"/>
            <a:ext cx="1725121" cy="2371090"/>
            <a:chOff x="10001" y="-802"/>
            <a:chExt cx="1853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105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1" y="850"/>
              <a:ext cx="185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7+3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017" y="997"/>
              <a:ext cx="1747" cy="1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5442165" y="3032125"/>
            <a:ext cx="669792" cy="2371090"/>
            <a:chOff x="9957" y="-802"/>
            <a:chExt cx="163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7024585" y="3032125"/>
            <a:ext cx="669792" cy="2371090"/>
            <a:chOff x="9957" y="-802"/>
            <a:chExt cx="1637" cy="3734"/>
          </a:xfrm>
        </p:grpSpPr>
        <p:sp>
          <p:nvSpPr>
            <p:cNvPr id="9" name="文本框 8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" y="3032125"/>
            <a:ext cx="851662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附加题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甲、乙二人分别从A、B两地同时出发,相向而行,出发时他们的速度比是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3∶2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,第一次相遇后,甲的速度提高了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,乙的速度提高了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这样,当甲到达B地时,乙离A地还有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千米,那么A、B两地之间的距离为多少千米?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8204200" y="249999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185" y="386715"/>
            <a:ext cx="8977630" cy="61099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1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[3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  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]∶[2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18∶13</a:t>
            </a:r>
            <a:endParaRPr lang="en-US" altLang="zh-CN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相遇时甲、乙分别走了全程的  和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598760" y="-99060"/>
            <a:ext cx="669792" cy="2247900"/>
            <a:chOff x="9957" y="-802"/>
            <a:chExt cx="1637" cy="3540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415495" y="4058920"/>
            <a:ext cx="669792" cy="2371090"/>
            <a:chOff x="9957" y="-802"/>
            <a:chExt cx="1637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7471625" y="4058920"/>
            <a:ext cx="669792" cy="2371090"/>
            <a:chOff x="9957" y="-802"/>
            <a:chExt cx="1637" cy="3734"/>
          </a:xfrm>
        </p:grpSpPr>
        <p:sp>
          <p:nvSpPr>
            <p:cNvPr id="9" name="文本框 8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86995"/>
            <a:ext cx="8909685" cy="28873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2974340"/>
            <a:ext cx="8909685" cy="352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940" y="433070"/>
            <a:ext cx="8952230" cy="5877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　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  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)＝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(千米)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5750" y="-83185"/>
            <a:ext cx="1014730" cy="2353310"/>
            <a:chOff x="10001" y="-774"/>
            <a:chExt cx="1853" cy="3706"/>
          </a:xfrm>
        </p:grpSpPr>
        <p:sp>
          <p:nvSpPr>
            <p:cNvPr id="23" name="文本框 22"/>
            <p:cNvSpPr txBox="1"/>
            <p:nvPr/>
          </p:nvSpPr>
          <p:spPr>
            <a:xfrm>
              <a:off x="10475" y="-774"/>
              <a:ext cx="90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01" y="850"/>
              <a:ext cx="185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0017" y="997"/>
              <a:ext cx="1747" cy="1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831330" y="-100965"/>
            <a:ext cx="1242795" cy="2371090"/>
            <a:chOff x="10001" y="-802"/>
            <a:chExt cx="1617" cy="3734"/>
          </a:xfrm>
        </p:grpSpPr>
        <p:sp>
          <p:nvSpPr>
            <p:cNvPr id="19" name="文本框 18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4923155" y="2552065"/>
            <a:ext cx="1242795" cy="2371090"/>
            <a:chOff x="10001" y="-802"/>
            <a:chExt cx="1617" cy="3734"/>
          </a:xfrm>
        </p:grpSpPr>
        <p:sp>
          <p:nvSpPr>
            <p:cNvPr id="10" name="文本框 9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043555" y="2552065"/>
            <a:ext cx="1014730" cy="2353310"/>
            <a:chOff x="10001" y="-774"/>
            <a:chExt cx="1853" cy="3706"/>
          </a:xfrm>
        </p:grpSpPr>
        <p:sp>
          <p:nvSpPr>
            <p:cNvPr id="13" name="文本框 12"/>
            <p:cNvSpPr txBox="1"/>
            <p:nvPr/>
          </p:nvSpPr>
          <p:spPr>
            <a:xfrm>
              <a:off x="10475" y="-774"/>
              <a:ext cx="90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01" y="850"/>
              <a:ext cx="185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017" y="997"/>
              <a:ext cx="1747" cy="1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86995"/>
            <a:ext cx="8909685" cy="2568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" y="2655570"/>
            <a:ext cx="890968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65436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0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甲是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，比乙的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少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那么乙是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sz="8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:r>
                  <a:rPr sz="8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　)(用含有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、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的式子表示)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；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当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a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时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乙是(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65436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987425"/>
            <a:ext cx="3760470" cy="17532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5" y="3396615"/>
            <a:ext cx="1326515" cy="1125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9271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一种商品,按成本价提高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％后出售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后来因为季节原因,又降价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％出售,降价后每件商品卖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这种商品每卖一件(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赚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)(填“赔”或“赚”)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８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)元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915" y="2425700"/>
            <a:ext cx="1179830" cy="1219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795" y="3872230"/>
            <a:ext cx="854710" cy="1144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6096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小明从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往正北方向走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米到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,再往南偏东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°方向走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米到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</a:t>
            </a:r>
            <a:r>
              <a:rPr 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</a:t>
            </a:r>
            <a:r>
              <a:rPr lang="en-US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)(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,距离是(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380" y="1644015"/>
            <a:ext cx="1146810" cy="1296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8655" y="1697355"/>
            <a:ext cx="1165860" cy="1242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0" y="1823720"/>
            <a:ext cx="1323975" cy="990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7955" y="3233420"/>
            <a:ext cx="1686560" cy="991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07315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如右图,已知正方形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的面积是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cm²,那么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涂色部分的面积是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7.85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)cm²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0" y="256540"/>
            <a:ext cx="3569970" cy="353441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25" y="2673350"/>
            <a:ext cx="2376170" cy="121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有一堆含水量为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％的煤,经过一段时间的风干,含水量降为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现在这堆煤的质量是原来的(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4550" y="1877695"/>
            <a:ext cx="1302385" cy="108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016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如右图,半圆的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直径是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cm,图中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阴影部分的面积是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2.28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)cm²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135" y="2590165"/>
            <a:ext cx="2730500" cy="1204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0" y="170180"/>
            <a:ext cx="3986530" cy="315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commondata" val="eyJoZGlkIjoiZDgzNmEzOWIwMjk4OWU1MzNlYWQ4NjZiOWYxZTlhMGE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2548</Words>
  <Application>WPS 演示</Application>
  <PresentationFormat>宽屏</PresentationFormat>
  <Paragraphs>253</Paragraphs>
  <Slides>37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Times New Roman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454</cp:revision>
  <dcterms:created xsi:type="dcterms:W3CDTF">2019-06-19T02:08:00Z</dcterms:created>
  <dcterms:modified xsi:type="dcterms:W3CDTF">2024-03-16T06:53:05Z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214F56AF3E174C60B7961560DA59ED22</vt:lpwstr>
  </property>
</Properties>
</file>