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44" r:id="rId8"/>
    <p:sldId id="485" r:id="rId9"/>
    <p:sldId id="526" r:id="rId10"/>
    <p:sldId id="527" r:id="rId11"/>
    <p:sldId id="528" r:id="rId12"/>
    <p:sldId id="529" r:id="rId13"/>
    <p:sldId id="448" r:id="rId14"/>
    <p:sldId id="449" r:id="rId15"/>
    <p:sldId id="450" r:id="rId16"/>
    <p:sldId id="530" r:id="rId17"/>
    <p:sldId id="452" r:id="rId18"/>
    <p:sldId id="454" r:id="rId19"/>
    <p:sldId id="455" r:id="rId20"/>
    <p:sldId id="488" r:id="rId21"/>
    <p:sldId id="458" r:id="rId22"/>
    <p:sldId id="489" r:id="rId23"/>
    <p:sldId id="583" r:id="rId24"/>
    <p:sldId id="460" r:id="rId25"/>
    <p:sldId id="584" r:id="rId26"/>
    <p:sldId id="461" r:id="rId27"/>
    <p:sldId id="495" r:id="rId28"/>
    <p:sldId id="463" r:id="rId29"/>
    <p:sldId id="573" r:id="rId30"/>
    <p:sldId id="585" r:id="rId31"/>
    <p:sldId id="464" r:id="rId32"/>
    <p:sldId id="496" r:id="rId33"/>
    <p:sldId id="587" r:id="rId34"/>
    <p:sldId id="588" r:id="rId35"/>
    <p:sldId id="590" r:id="rId36"/>
    <p:sldId id="532" r:id="rId37"/>
    <p:sldId id="560" r:id="rId38"/>
    <p:sldId id="591" r:id="rId39"/>
    <p:sldId id="497" r:id="rId40"/>
    <p:sldId id="575" r:id="rId41"/>
    <p:sldId id="592" r:id="rId42"/>
    <p:sldId id="270" r:id="rId43"/>
  </p:sldIdLst>
  <p:sldSz cx="9144000" cy="6858000" type="screen4x3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2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4"/>
        <p:guide pos="2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15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1" Type="http://schemas.openxmlformats.org/officeDocument/2006/relationships/notesSlide" Target="../notesSlides/notesSlide1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54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三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分数除法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1450" y="346075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考点三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分数除法的计算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95580" y="1381760"/>
            <a:ext cx="87522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(常考题)在○里填“＞”“＜”或“＝”。(３分)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0" y="2703830"/>
                <a:ext cx="2786380" cy="1234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𝟏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𝟓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03830"/>
                <a:ext cx="2786380" cy="12344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椭圆 6"/>
          <p:cNvSpPr/>
          <p:nvPr/>
        </p:nvSpPr>
        <p:spPr>
          <a:xfrm>
            <a:off x="2488565" y="2703830"/>
            <a:ext cx="1564005" cy="156337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52570" y="3132455"/>
            <a:ext cx="13455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1.5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6380" y="2777490"/>
            <a:ext cx="8699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0" y="4951095"/>
                <a:ext cx="2786380" cy="1247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𝝅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951095"/>
                <a:ext cx="2786380" cy="124714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椭圆 12"/>
          <p:cNvSpPr/>
          <p:nvPr/>
        </p:nvSpPr>
        <p:spPr>
          <a:xfrm>
            <a:off x="2488565" y="4951095"/>
            <a:ext cx="1564005" cy="156337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786380" y="5024755"/>
            <a:ext cx="8699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3656330" y="5062220"/>
                <a:ext cx="2786380" cy="12471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𝝅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6330" y="5062220"/>
                <a:ext cx="2786380" cy="124714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0" y="324485"/>
                <a:ext cx="278638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𝟏𝟑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𝟎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𝟐𝟓</m:t>
                      </m:r>
                    </m:oMath>
                  </m:oMathPara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24485"/>
                <a:ext cx="2786380" cy="1238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椭圆 12"/>
          <p:cNvSpPr/>
          <p:nvPr/>
        </p:nvSpPr>
        <p:spPr>
          <a:xfrm>
            <a:off x="2731135" y="324485"/>
            <a:ext cx="1564005" cy="156337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078480" y="445135"/>
            <a:ext cx="8699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3898900" y="435610"/>
                <a:ext cx="278638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𝟏𝟑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𝟒</m:t>
                      </m:r>
                    </m:oMath>
                  </m:oMathPara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8900" y="435610"/>
                <a:ext cx="2786380" cy="12382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0" y="2300605"/>
                <a:ext cx="8927465" cy="40474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11.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(常考题)已知a÷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＝b÷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＝c(a、b、c 均大于０),则a、b、c 的大小关系是(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A．a＜b＜c　　　　　B．a＜c＜b　　　　　C．c＜a＜b　　　　　D．c＜b＜a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00605"/>
                <a:ext cx="8927465" cy="4047490"/>
              </a:xfrm>
              <a:prstGeom prst="rect">
                <a:avLst/>
              </a:prstGeom>
              <a:blipFill rotWithShape="1">
                <a:blip r:embed="rId3"/>
                <a:stretch>
                  <a:fillRect r="-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380" y="3962400"/>
            <a:ext cx="472440" cy="93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54610"/>
            <a:ext cx="9060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直接写出得数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(８分)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85750" y="1032510"/>
                <a:ext cx="2775585" cy="1235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𝟏𝟕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𝟔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750" y="1032510"/>
                <a:ext cx="2775585" cy="12350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796540" y="575310"/>
                <a:ext cx="1169035" cy="215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𝟏𝟕</m:t>
                          </m:r>
                        </m:den>
                      </m:f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6540" y="575310"/>
                <a:ext cx="1169035" cy="2150110"/>
              </a:xfrm>
              <a:prstGeom prst="rect">
                <a:avLst/>
              </a:prstGeom>
              <a:blipFill rotWithShape="1">
                <a:blip r:embed="rId2"/>
                <a:stretch>
                  <a:fillRect r="-1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912995" y="1032510"/>
                <a:ext cx="2775585" cy="1250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𝟑𝟎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2995" y="1032510"/>
                <a:ext cx="2775585" cy="12509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7493635" y="1084580"/>
                <a:ext cx="116903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𝟒𝟖</m:t>
                      </m:r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635" y="1084580"/>
                <a:ext cx="1169035" cy="1198880"/>
              </a:xfrm>
              <a:prstGeom prst="rect">
                <a:avLst/>
              </a:prstGeom>
              <a:blipFill rotWithShape="1">
                <a:blip r:embed="rId4"/>
                <a:stretch>
                  <a:fillRect r="-1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1910" y="3171825"/>
                <a:ext cx="3679825" cy="1235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𝟑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𝟐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𝟏𝟏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3171825"/>
                <a:ext cx="3679825" cy="12350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3175000" y="3208020"/>
                <a:ext cx="207200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𝟒</m:t>
                      </m:r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𝟒</m:t>
                      </m:r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000" y="3208020"/>
                <a:ext cx="2072005" cy="119888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-490220" y="4853305"/>
                <a:ext cx="5508625" cy="12325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𝟐𝟖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+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𝟐𝟖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𝟕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90220" y="4853305"/>
                <a:ext cx="5508625" cy="123253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4032250" y="5086350"/>
                <a:ext cx="167068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𝟕𝟕</m:t>
                      </m:r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2250" y="5086350"/>
                <a:ext cx="1670685" cy="119888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4805" y="709930"/>
            <a:ext cx="1241425" cy="20154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3635" y="575310"/>
            <a:ext cx="1205865" cy="19577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87420" y="3102610"/>
            <a:ext cx="1530985" cy="11645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79265" y="4998720"/>
            <a:ext cx="1530985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0" y="469900"/>
                <a:ext cx="3679825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69900"/>
                <a:ext cx="3679825" cy="1238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2555240" y="0"/>
                <a:ext cx="2072005" cy="2178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240" y="0"/>
                <a:ext cx="2072005" cy="21780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36745" y="469900"/>
                <a:ext cx="3679825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𝟕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𝟏𝟓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𝟏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745" y="469900"/>
                <a:ext cx="3679825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204075" y="153035"/>
                <a:ext cx="2072005" cy="2155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4075" y="153035"/>
                <a:ext cx="2072005" cy="215582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358140" y="2809875"/>
                <a:ext cx="445008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𝟎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𝟏𝟗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𝟏𝟑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" y="2809875"/>
                <a:ext cx="4450080" cy="123825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897630" y="2934335"/>
                <a:ext cx="207200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72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𝟎</m:t>
                      </m:r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7630" y="2934335"/>
                <a:ext cx="2072005" cy="119888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0" y="5168265"/>
                <a:ext cx="580263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𝟏𝟓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（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𝟐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）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168265"/>
                <a:ext cx="5802630" cy="123825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4754880" y="4711065"/>
                <a:ext cx="2072005" cy="2155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72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4880" y="4711065"/>
                <a:ext cx="2072005" cy="2155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45740" y="153035"/>
            <a:ext cx="1691005" cy="20250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92720" y="274955"/>
            <a:ext cx="1097280" cy="2155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69460" y="2934335"/>
            <a:ext cx="1097280" cy="1238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60670" y="4400550"/>
            <a:ext cx="1097280" cy="240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计算下面各题,怎么简便怎么算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(９分)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07975" y="1786890"/>
                <a:ext cx="3239135" cy="12350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𝟕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𝟏𝟏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𝟏𝟎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𝟐𝟏</m:t>
                          </m:r>
                        </m:den>
                      </m:f>
                    </m:oMath>
                  </m:oMathPara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75" y="1786890"/>
                <a:ext cx="3239135" cy="12350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1910" y="3373120"/>
                <a:ext cx="2864485" cy="2385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80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80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𝟑𝟑</m:t>
                          </m:r>
                        </m:num>
                        <m:den>
                          <m:r>
                            <a:rPr lang="en-US" altLang="zh-CN" sz="80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𝟐𝟎</m:t>
                          </m:r>
                        </m:den>
                      </m:f>
                    </m:oMath>
                  </m:oMathPara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3373120"/>
                <a:ext cx="2864485" cy="238569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723640" y="1881505"/>
                <a:ext cx="555498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（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）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𝟑𝟔</m:t>
                          </m:r>
                        </m:den>
                      </m:f>
                    </m:oMath>
                  </m:oMathPara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3640" y="1881505"/>
                <a:ext cx="5554980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3547110" y="3268980"/>
                <a:ext cx="2864485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80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𝟗</m:t>
                      </m:r>
                    </m:oMath>
                  </m:oMathPara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7110" y="3268980"/>
                <a:ext cx="2864485" cy="132207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75" y="3373120"/>
            <a:ext cx="2597785" cy="2385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3640" y="3208655"/>
            <a:ext cx="2597785" cy="238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32080" y="349885"/>
                <a:ext cx="5554980" cy="969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𝟏𝟐</m:t>
                    </m:r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÷</m:t>
                    </m:r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（</m:t>
                    </m:r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−</m:t>
                    </m:r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）</a:t>
                </a:r>
                <a:endParaRPr lang="zh-CN" altLang="en-US" sz="40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080" y="349885"/>
                <a:ext cx="5554980" cy="9696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132080" y="1770380"/>
                <a:ext cx="2864485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80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𝟏𝟒𝟒</m:t>
                      </m:r>
                    </m:oMath>
                  </m:oMathPara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080" y="1770380"/>
                <a:ext cx="2864485" cy="1322070"/>
              </a:xfrm>
              <a:prstGeom prst="rect">
                <a:avLst/>
              </a:prstGeom>
              <a:blipFill rotWithShape="1">
                <a:blip r:embed="rId2"/>
                <a:stretch>
                  <a:fillRect r="-3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" y="1598295"/>
            <a:ext cx="29495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61620" y="0"/>
            <a:ext cx="88817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解方程。(９分)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261620" y="707390"/>
                <a:ext cx="3679825" cy="1234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𝟔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20" y="707390"/>
                <a:ext cx="3679825" cy="12344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-282575" y="1725930"/>
                <a:ext cx="4767580" cy="1983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解：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en-US" altLang="zh-CN" sz="66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82575" y="1725930"/>
                <a:ext cx="4767580" cy="19837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585970" y="707390"/>
                <a:ext cx="423037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𝟎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𝟔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𝟒</m:t>
                      </m:r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5970" y="707390"/>
                <a:ext cx="4230370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4375785" y="1798320"/>
                <a:ext cx="4767580" cy="1984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解：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altLang="zh-CN" sz="66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5785" y="1798320"/>
                <a:ext cx="4767580" cy="19843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145415" y="3636010"/>
                <a:ext cx="423037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den>
                      </m:f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4000" b="1" i="1"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𝟏𝟏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𝟏𝟖</m:t>
                          </m:r>
                        </m:den>
                      </m:f>
                    </m:oMath>
                  </m:oMathPara>
                </a14:m>
                <a:endParaRPr lang="en-US" altLang="zh-CN" sz="4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415" y="3636010"/>
                <a:ext cx="4230370" cy="123825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-281940" y="4874260"/>
                <a:ext cx="4767580" cy="1983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解：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𝒙</m:t>
                      </m:r>
                      <m:r>
                        <a:rPr lang="en-US" altLang="zh-CN" sz="6600" b="1" i="1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宋体" panose="02010600030101010101" pitchFamily="2" charset="-122"/>
                          <a:cs typeface="Cambria Math" panose="02040503050406030204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6600" b="1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altLang="zh-CN" sz="66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81940" y="4874260"/>
                <a:ext cx="4767580" cy="198374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620" y="1849755"/>
            <a:ext cx="4113530" cy="185991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2995" y="1941830"/>
            <a:ext cx="4113530" cy="18599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255" y="5001260"/>
            <a:ext cx="4113530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22860" y="-35560"/>
                <a:ext cx="9060180" cy="2622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(易错题)在计算６÷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𝒂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(a≠０)时,下列想法中合理的有(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)个。(２分)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" y="-35560"/>
                <a:ext cx="9060180" cy="26225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" y="5104130"/>
            <a:ext cx="8985885" cy="10629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430020"/>
            <a:ext cx="553085" cy="1156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1450" y="346075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考点四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分数除法的应用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4930" y="1421765"/>
                <a:ext cx="8993505" cy="46609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(易错题)一堆煤有３吨：每次用去它的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)次用完;每次用去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吨,(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)次用完。(２分)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17.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一桶油用去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kg后,还剩下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。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这桶油原来有(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)kg。(１分)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30" y="1421765"/>
                <a:ext cx="8993505" cy="46609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590" y="2021205"/>
            <a:ext cx="539115" cy="1279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3200" y="2035810"/>
            <a:ext cx="1022985" cy="1264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6115" y="4951730"/>
            <a:ext cx="539115" cy="127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09220" y="0"/>
                <a:ext cx="8926195" cy="56311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18.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某校书法社团有男生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名,比女生人数少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。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书法社团有(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)名女生。(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19.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老爷爷每天慢跑６圈,现在已经跑了半圈,大约用了２分钟。照这个速度,老爷爷每天慢跑要用多少时间? 下面列式错误的是(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20" y="0"/>
                <a:ext cx="8926195" cy="56311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" y="5631180"/>
            <a:ext cx="8980170" cy="621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1550" y="694690"/>
            <a:ext cx="1039495" cy="1299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230" y="4515485"/>
            <a:ext cx="818515" cy="1014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60960" y="1137285"/>
                <a:ext cx="9060180" cy="54495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1.2.5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的倒数是(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与(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)互为倒数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(常考题)最小质数的倒数是(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),最小合数的倒数是(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" y="1137285"/>
                <a:ext cx="9060180" cy="54495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713105" y="244475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倒数的认识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465" y="1149350"/>
            <a:ext cx="920750" cy="1666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9335" y="1137285"/>
            <a:ext cx="920750" cy="1666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695" y="3429000"/>
            <a:ext cx="920750" cy="1666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025" y="4885690"/>
            <a:ext cx="9207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0" y="172085"/>
                <a:ext cx="8992870" cy="6301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小军和小刚一共收集了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张邮票,小刚收集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邮票张数是小军的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,小刚和小军各收集了多少张邮票? 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军：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(张)　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刚：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(张)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2085"/>
                <a:ext cx="8992870" cy="63011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" y="2095500"/>
            <a:ext cx="8411210" cy="2631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" y="4726305"/>
            <a:ext cx="8411210" cy="195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550" y="45720"/>
            <a:ext cx="90608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答：小刚收集了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张邮票，小军收集了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张邮票。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45085"/>
                <a:ext cx="9060180" cy="128473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21.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(热点题)王师傅计划加工一批零件,已完成了全部的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,如果他再加工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个零件,就可以完成这批零件的一半。这批零件一共有多少个? (４分)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560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(个)</a:t>
                </a:r>
                <a:endParaRPr 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45085"/>
                <a:ext cx="9060180" cy="128473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" y="3449955"/>
            <a:ext cx="6680200" cy="313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550" y="45720"/>
            <a:ext cx="9060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这批零件一共有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41450" y="346075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考点五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工程问题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220" y="1438275"/>
            <a:ext cx="892556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一个装满水的池子,只打开A出水口,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分钟能把水放完，只打开B出水口,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把水放完。同时打开A、B出水口,(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)分钟能把水放完。(２分)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380" y="3225800"/>
            <a:ext cx="492125" cy="1483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75565" y="0"/>
                <a:ext cx="8992870" cy="5198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23.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(易错题)绕学校操场的跑道跑一圈,小陈用了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分钟,小王用了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分钟,如果两人同时同地相背跑出,那么(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)分钟后两人第一次相遇。(２分)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                                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                                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65" y="0"/>
                <a:ext cx="8992870" cy="51981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9685" y="1633220"/>
            <a:ext cx="9207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6360" y="138430"/>
            <a:ext cx="90601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工厂生产一批零件,甲组单独做需要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天,乙组单独做需要８天,两组合作４天后,还剩下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个零件没有做。这批零件一共有多少个? (５分)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6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51130" y="134620"/>
                <a:ext cx="8841105" cy="48374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÷［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)×４］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(个)　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130" y="134620"/>
                <a:ext cx="8841105" cy="48374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" y="134620"/>
            <a:ext cx="8002905" cy="4961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550" y="45720"/>
            <a:ext cx="9060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这批零件一共有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06375" y="163195"/>
                <a:ext cx="8731250" cy="51923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一个三角形的底和高互为倒数,这个三角形的面积是(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26.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(易错题)小马在做一道除法题时,把除以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看成了乘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,得到的结果是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。那么正确的结果是(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144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163195"/>
                <a:ext cx="8731250" cy="5192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995" y="857885"/>
            <a:ext cx="920750" cy="1748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995" y="4225290"/>
            <a:ext cx="1553210" cy="113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4523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𝒂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＝９,那么a的倒数是(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(１分)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已知x和y互为倒数,那么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xy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𝒙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𝒚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45231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115" y="245745"/>
            <a:ext cx="494030" cy="133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3061970"/>
            <a:ext cx="494030" cy="1339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8770" y="3223895"/>
            <a:ext cx="1064895" cy="133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27.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根据在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画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线处填入的信息,列出相应的算式(不计算)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(８分)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一本书已看了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页,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这本书有多少页?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）已看了全书的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endParaRPr lang="en-US" altLang="zh-CN" sz="4000" b="1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        </a:t>
                </a:r>
                <a:r>
                  <a:rPr lang="en-US" altLang="zh-CN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60</a:t>
                </a:r>
                <a:r>
                  <a:rPr lang="zh-CN" altLang="en-US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        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）（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2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分）</a:t>
                </a:r>
                <a:endParaRPr lang="zh-CN" altLang="en-US" sz="40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blipFill rotWithShape="1">
                <a:blip r:embed="rId1"/>
                <a:stretch>
                  <a:fillRect r="-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4472305" y="2337435"/>
            <a:ext cx="317246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140" y="4570095"/>
            <a:ext cx="323532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27.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根据在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画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线处填入的信息,列出相应的算式(不计算)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(８分)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一本书已看了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页,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这本书有多少页?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）还剩下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没看</a:t>
                </a:r>
                <a:endParaRPr lang="zh-CN" altLang="en-US" sz="4000" b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</a:t>
                </a:r>
                <a:r>
                  <a:rPr lang="en-US" altLang="zh-CN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60</a:t>
                </a:r>
                <a:r>
                  <a:rPr lang="zh-CN" altLang="en-US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÷（</a:t>
                </a:r>
                <a:r>
                  <a:rPr lang="en-US" altLang="zh-CN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）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）（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2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分）</a:t>
                </a:r>
                <a:endParaRPr lang="zh-CN" altLang="en-US" sz="40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blipFill rotWithShape="1">
                <a:blip r:embed="rId1"/>
                <a:stretch>
                  <a:fillRect r="-16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4472305" y="2337435"/>
            <a:ext cx="317246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20" y="4457700"/>
            <a:ext cx="5469255" cy="212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27.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根据在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画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线处填入的信息,列出相应的算式(不计算)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(８分)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一本书已看了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页,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这本书有多少页?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）已看的页数是剩下页数的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endParaRPr lang="en-US" altLang="zh-CN" sz="4000" b="1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  </a:t>
                </a:r>
                <a:r>
                  <a:rPr lang="en-US" altLang="zh-CN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60+60</a:t>
                </a:r>
                <a:r>
                  <a:rPr lang="zh-CN" altLang="en-US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）（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2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分）</a:t>
                </a:r>
                <a:endParaRPr lang="zh-CN" altLang="en-US" sz="40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blipFill rotWithShape="1">
                <a:blip r:embed="rId1"/>
                <a:stretch>
                  <a:fillRect r="-1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4472305" y="2337435"/>
            <a:ext cx="317246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4165600"/>
            <a:ext cx="5256530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27.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根据在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画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线处填入的信息,列出相应的算式(不计算)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(８分)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一本书已看了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页,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这本书有多少页?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）剩下的页数是已看页数的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endParaRPr lang="en-US" altLang="zh-CN" sz="4000" b="1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  </a:t>
                </a:r>
                <a:r>
                  <a:rPr lang="en-US" altLang="zh-CN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60+60</a:t>
                </a:r>
                <a:r>
                  <a:rPr lang="zh-CN" altLang="en-US" sz="80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       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）（</a:t>
                </a:r>
                <a:r>
                  <a:rPr lang="en-US" altLang="zh-CN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2</a:t>
                </a:r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分）</a:t>
                </a:r>
                <a:endParaRPr lang="zh-CN" altLang="en-US" sz="400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209030"/>
              </a:xfrm>
              <a:prstGeom prst="rect">
                <a:avLst/>
              </a:prstGeom>
              <a:blipFill rotWithShape="1">
                <a:blip r:embed="rId1"/>
                <a:stretch>
                  <a:fillRect r="-1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4472305" y="2337435"/>
            <a:ext cx="3172460" cy="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515" y="4496435"/>
            <a:ext cx="5256530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54305"/>
                <a:ext cx="9060180" cy="62401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28.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(易错题)花圃里有月季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盆,菊花的盆数是月季的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,菊花的盆数是牡丹的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牡丹有多少盆? (５分)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432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(盆)</a:t>
                </a:r>
                <a:endParaRPr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答：牡丹有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432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盆。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54305"/>
                <a:ext cx="9060180" cy="6240145"/>
              </a:xfrm>
              <a:prstGeom prst="rect">
                <a:avLst/>
              </a:prstGeom>
              <a:blipFill rotWithShape="1">
                <a:blip r:embed="rId1"/>
                <a:stretch>
                  <a:fillRect r="-4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2903220"/>
            <a:ext cx="9060180" cy="1971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4988560"/>
            <a:ext cx="9060180" cy="162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3820" y="59055"/>
                <a:ext cx="9060180" cy="67405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29.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一根长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米的绳子,第一次剪去了全长的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,比第二次剪去的长度少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。</m:t>
                    </m:r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这根绳子还剩多少米? (５分)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  <m:r>
                      <a:rPr lang="en-US" altLang="zh-CN" sz="72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×</m:t>
                    </m:r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  <m:r>
                      <a:rPr lang="en-US" altLang="zh-CN" sz="72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72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（米）</a:t>
                </a:r>
                <a:endParaRPr lang="zh-CN" altLang="en-US" sz="4400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  <m:r>
                      <a:rPr lang="en-US" altLang="zh-CN" sz="72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÷</m:t>
                    </m:r>
                  </m:oMath>
                </a14:m>
                <a:r>
                  <a:rPr lang="en-US" altLang="zh-CN" sz="72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7200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  <m:r>
                      <a:rPr lang="en-US" altLang="zh-CN" sz="72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(米)</m:t>
                    </m:r>
                  </m:oMath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" y="59055"/>
                <a:ext cx="9060180" cy="67405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3308350"/>
            <a:ext cx="6921500" cy="17176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5081905"/>
            <a:ext cx="6921500" cy="171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2550" y="45720"/>
                <a:ext cx="9060815" cy="4837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  <m:r>
                      <a:rPr lang="en-US" altLang="zh-CN" sz="8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  <m:r>
                      <a:rPr lang="en-US" altLang="zh-CN" sz="8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  <m:r>
                      <a:rPr lang="en-US" altLang="zh-CN" sz="8000" b="1" i="1">
                        <a:solidFill>
                          <a:srgbClr val="FF0000"/>
                        </a:solidFill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（米）</a:t>
                </a:r>
                <a:endParaRPr 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这根绳子还剩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米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0" y="45720"/>
                <a:ext cx="9060815" cy="4837430"/>
              </a:xfrm>
              <a:prstGeom prst="rect">
                <a:avLst/>
              </a:prstGeom>
              <a:blipFill rotWithShape="1">
                <a:blip r:embed="rId1"/>
                <a:stretch>
                  <a:fillRect r="-2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146050"/>
            <a:ext cx="8869045" cy="1735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1880870"/>
            <a:ext cx="8869045" cy="373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44088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【思维拓展】甲、乙两个盒子里各有一些棋子,从甲盒拿出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放入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乙盒后,又从乙盒拿出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放入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甲盒,这时两个盒子里各有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颗棋子,原来甲盒里有多少颗棋子? (５分)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44088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5392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endParaRPr lang="en-US" altLang="zh-CN" sz="72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(颗)　</a:t>
                </a:r>
                <a:endParaRPr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endParaRPr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(颗)</a:t>
                </a:r>
                <a:endParaRPr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5392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" y="328930"/>
            <a:ext cx="6921500" cy="3168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3728085"/>
            <a:ext cx="6921500" cy="307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550" y="45720"/>
            <a:ext cx="906081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原来甲盒里有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颗棋子。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48387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下列说法错误的是(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A．１的倒数是１　　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B．０的倒数是０　　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的倒数是３　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D．真分数的倒数大于１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48387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975" y="40640"/>
            <a:ext cx="53530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1450" y="346075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分数除法的意义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77165" y="1176020"/>
                <a:ext cx="8966835" cy="5351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fontAlgn="auto">
                  <a:lnSpc>
                    <a:spcPct val="13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6.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(常考题)把一袋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kg的糖果平均分给６人,每人分到这袋糖果的(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),每人分到(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)kg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165" y="1176020"/>
                <a:ext cx="8966835" cy="535178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600" y="2834005"/>
            <a:ext cx="553720" cy="1666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2445" y="4860925"/>
            <a:ext cx="89979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84150" y="269875"/>
                <a:ext cx="8775065" cy="41357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(常考题)一台抽水机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小时可以浇地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公顷,每小时可以浇地(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)公顷,浇１公顷地需要(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)小时。(２分)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150" y="269875"/>
                <a:ext cx="8775065" cy="41357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2950" y="1143635"/>
            <a:ext cx="819785" cy="1666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230" y="2738755"/>
            <a:ext cx="81978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-24130" y="0"/>
                <a:ext cx="9192260" cy="36950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(热点题)小涵在解决“已知小明骑自行车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小时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行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了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千米,求小明平均每小时行多少千米?”这个问题时,用画线段图的方法来帮助思考(如图),并列式计算: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(千米)。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4130" y="0"/>
                <a:ext cx="9192260" cy="36950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230" y="3695065"/>
            <a:ext cx="5337175" cy="292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-635" y="0"/>
                <a:ext cx="9144635" cy="38315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根据线段图，“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”这一步表示的是小明(</a:t>
                </a:r>
                <a14:m>
                  <m:oMath xmlns:m="http://schemas.openxmlformats.org/officeDocument/2006/math">
                    <m:r>
                      <a:rPr lang="en-US" altLang="zh-CN" sz="4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rPr>
                      <m:t> </m:t>
                    </m:r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)小时行了( </a:t>
                </a:r>
                <a:r>
                  <a:rPr lang="zh-CN" altLang="en-US" sz="8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５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)千米。(２分)</a:t>
                </a:r>
                <a:endParaRPr lang="zh-CN" altLang="en-US" sz="4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35" y="0"/>
                <a:ext cx="9144635" cy="38315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9490" y="1064260"/>
            <a:ext cx="920750" cy="1480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035" y="2545080"/>
            <a:ext cx="920750" cy="1258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2570" y="283845"/>
            <a:ext cx="86296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能正确表示右下图中涂色部分意义的算式是(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2350" y="2202815"/>
            <a:ext cx="4039870" cy="24523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" y="5290820"/>
            <a:ext cx="8831580" cy="748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855" y="1061720"/>
            <a:ext cx="92075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3238</Words>
  <Application>WPS 演示</Application>
  <PresentationFormat>宽屏</PresentationFormat>
  <Paragraphs>203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420</cp:revision>
  <dcterms:created xsi:type="dcterms:W3CDTF">2019-06-19T02:08:00Z</dcterms:created>
  <dcterms:modified xsi:type="dcterms:W3CDTF">2024-03-16T03:38:25Z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